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Actor" panose="020B0604020202020204" charset="0"/>
      <p:regular r:id="rId17"/>
    </p:embeddedFont>
    <p:embeddedFont>
      <p:font typeface="Cinzel" panose="020B0604020202020204" charset="0"/>
      <p:regular r:id="rId18"/>
      <p:bold r:id="rId19"/>
    </p:embeddedFon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Libre Baskerville" panose="02000000000000000000" pitchFamily="2" charset="0"/>
      <p:regular r:id="rId24"/>
      <p:bold r:id="rId25"/>
      <p:italic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Montserrat Medium" panose="000006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Lommatzsch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D48D03-FF69-4ACD-9898-6B3E54B4375C}">
  <a:tblStyle styleId="{6BD48D03-FF69-4ACD-9898-6B3E54B437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070" autoAdjust="0"/>
  </p:normalViewPr>
  <p:slideViewPr>
    <p:cSldViewPr snapToGrid="0">
      <p:cViewPr varScale="1">
        <p:scale>
          <a:sx n="127" d="100"/>
          <a:sy n="127" d="100"/>
        </p:scale>
        <p:origin x="108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tableStyles" Target="tableStyles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1e244acb1f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1e244acb1f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38d908c4e3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38d908c4e3d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38d908c4e3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38d908c4e3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38d908c4e3d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38d908c4e3d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38d344cf382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38d344cf382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38d344cf382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38d344cf382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38d344cf38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38d344cf38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38d908c4e3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38d908c4e3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e4957916e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e4957916e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g1e24b693eb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" name="Google Shape;1089;g1e24b693eb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e24b693eb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e24b693eb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38d344cf382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38d344cf382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39cdabda481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39cdabda481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36cdf78693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36cdf78693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62674" y="62459"/>
            <a:ext cx="9018652" cy="5018581"/>
            <a:chOff x="394450" y="935625"/>
            <a:chExt cx="6829725" cy="3843300"/>
          </a:xfrm>
        </p:grpSpPr>
        <p:sp>
          <p:nvSpPr>
            <p:cNvPr id="11" name="Google Shape;11;p2"/>
            <p:cNvSpPr/>
            <p:nvPr/>
          </p:nvSpPr>
          <p:spPr>
            <a:xfrm>
              <a:off x="7022150" y="1457700"/>
              <a:ext cx="250" cy="125"/>
            </a:xfrm>
            <a:custGeom>
              <a:avLst/>
              <a:gdLst/>
              <a:ahLst/>
              <a:cxnLst/>
              <a:rect l="l" t="t" r="r" b="b"/>
              <a:pathLst>
                <a:path w="10" h="5" extrusionOk="0">
                  <a:moveTo>
                    <a:pt x="5" y="1"/>
                  </a:moveTo>
                  <a:lnTo>
                    <a:pt x="1" y="4"/>
                  </a:lnTo>
                  <a:lnTo>
                    <a:pt x="5" y="4"/>
                  </a:lnTo>
                  <a:cubicBezTo>
                    <a:pt x="6" y="4"/>
                    <a:pt x="6" y="5"/>
                    <a:pt x="7" y="5"/>
                  </a:cubicBezTo>
                  <a:cubicBezTo>
                    <a:pt x="7" y="5"/>
                    <a:pt x="8" y="4"/>
                    <a:pt x="9" y="4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022150" y="1557350"/>
              <a:ext cx="250" cy="100"/>
            </a:xfrm>
            <a:custGeom>
              <a:avLst/>
              <a:gdLst/>
              <a:ahLst/>
              <a:cxnLst/>
              <a:rect l="l" t="t" r="r" b="b"/>
              <a:pathLst>
                <a:path w="10" h="4" extrusionOk="0">
                  <a:moveTo>
                    <a:pt x="5" y="0"/>
                  </a:moveTo>
                  <a:lnTo>
                    <a:pt x="1" y="3"/>
                  </a:lnTo>
                  <a:lnTo>
                    <a:pt x="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022200" y="1998050"/>
              <a:ext cx="200" cy="50"/>
            </a:xfrm>
            <a:custGeom>
              <a:avLst/>
              <a:gdLst/>
              <a:ahLst/>
              <a:cxnLst/>
              <a:rect l="l" t="t" r="r" b="b"/>
              <a:pathLst>
                <a:path w="8" h="2" extrusionOk="0">
                  <a:moveTo>
                    <a:pt x="0" y="0"/>
                  </a:moveTo>
                  <a:lnTo>
                    <a:pt x="3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94450" y="935625"/>
              <a:ext cx="6829725" cy="3843300"/>
            </a:xfrm>
            <a:custGeom>
              <a:avLst/>
              <a:gdLst/>
              <a:ahLst/>
              <a:cxnLst/>
              <a:rect l="l" t="t" r="r" b="b"/>
              <a:pathLst>
                <a:path w="273189" h="153732" extrusionOk="0">
                  <a:moveTo>
                    <a:pt x="201313" y="556"/>
                  </a:moveTo>
                  <a:lnTo>
                    <a:pt x="201313" y="564"/>
                  </a:lnTo>
                  <a:lnTo>
                    <a:pt x="201327" y="576"/>
                  </a:lnTo>
                  <a:lnTo>
                    <a:pt x="201549" y="742"/>
                  </a:lnTo>
                  <a:lnTo>
                    <a:pt x="202002" y="1098"/>
                  </a:lnTo>
                  <a:lnTo>
                    <a:pt x="202439" y="1459"/>
                  </a:lnTo>
                  <a:cubicBezTo>
                    <a:pt x="203199" y="2101"/>
                    <a:pt x="203929" y="2776"/>
                    <a:pt x="204624" y="3501"/>
                  </a:cubicBezTo>
                  <a:cubicBezTo>
                    <a:pt x="205209" y="4116"/>
                    <a:pt x="205767" y="4768"/>
                    <a:pt x="206262" y="5481"/>
                  </a:cubicBezTo>
                  <a:cubicBezTo>
                    <a:pt x="205926" y="5617"/>
                    <a:pt x="205600" y="5780"/>
                    <a:pt x="205287" y="5963"/>
                  </a:cubicBezTo>
                  <a:cubicBezTo>
                    <a:pt x="204857" y="5361"/>
                    <a:pt x="204366" y="4790"/>
                    <a:pt x="203845" y="4244"/>
                  </a:cubicBezTo>
                  <a:cubicBezTo>
                    <a:pt x="203185" y="3556"/>
                    <a:pt x="202479" y="2903"/>
                    <a:pt x="201745" y="2284"/>
                  </a:cubicBezTo>
                  <a:lnTo>
                    <a:pt x="201323" y="1936"/>
                  </a:lnTo>
                  <a:lnTo>
                    <a:pt x="201306" y="1922"/>
                  </a:lnTo>
                  <a:lnTo>
                    <a:pt x="201290" y="1936"/>
                  </a:lnTo>
                  <a:lnTo>
                    <a:pt x="200867" y="2284"/>
                  </a:lnTo>
                  <a:cubicBezTo>
                    <a:pt x="200134" y="2903"/>
                    <a:pt x="199428" y="3553"/>
                    <a:pt x="198768" y="4244"/>
                  </a:cubicBezTo>
                  <a:cubicBezTo>
                    <a:pt x="198248" y="4790"/>
                    <a:pt x="197756" y="5361"/>
                    <a:pt x="197324" y="5963"/>
                  </a:cubicBezTo>
                  <a:cubicBezTo>
                    <a:pt x="197172" y="5872"/>
                    <a:pt x="197015" y="5787"/>
                    <a:pt x="196857" y="5707"/>
                  </a:cubicBezTo>
                  <a:cubicBezTo>
                    <a:pt x="196692" y="5624"/>
                    <a:pt x="196523" y="5550"/>
                    <a:pt x="196352" y="5481"/>
                  </a:cubicBezTo>
                  <a:cubicBezTo>
                    <a:pt x="196850" y="4766"/>
                    <a:pt x="197407" y="4114"/>
                    <a:pt x="197992" y="3499"/>
                  </a:cubicBezTo>
                  <a:cubicBezTo>
                    <a:pt x="198685" y="2776"/>
                    <a:pt x="199415" y="2100"/>
                    <a:pt x="200175" y="1458"/>
                  </a:cubicBezTo>
                  <a:lnTo>
                    <a:pt x="200614" y="1096"/>
                  </a:lnTo>
                  <a:lnTo>
                    <a:pt x="201065" y="741"/>
                  </a:lnTo>
                  <a:lnTo>
                    <a:pt x="201287" y="574"/>
                  </a:lnTo>
                  <a:lnTo>
                    <a:pt x="201313" y="556"/>
                  </a:lnTo>
                  <a:close/>
                  <a:moveTo>
                    <a:pt x="258241" y="5922"/>
                  </a:moveTo>
                  <a:lnTo>
                    <a:pt x="258241" y="6840"/>
                  </a:lnTo>
                  <a:lnTo>
                    <a:pt x="255347" y="6840"/>
                  </a:lnTo>
                  <a:lnTo>
                    <a:pt x="255347" y="7025"/>
                  </a:lnTo>
                  <a:lnTo>
                    <a:pt x="253316" y="7025"/>
                  </a:lnTo>
                  <a:cubicBezTo>
                    <a:pt x="253658" y="6882"/>
                    <a:pt x="254006" y="6749"/>
                    <a:pt x="254359" y="6634"/>
                  </a:cubicBezTo>
                  <a:cubicBezTo>
                    <a:pt x="254558" y="6570"/>
                    <a:pt x="254759" y="6508"/>
                    <a:pt x="254960" y="6451"/>
                  </a:cubicBezTo>
                  <a:cubicBezTo>
                    <a:pt x="255089" y="6416"/>
                    <a:pt x="255219" y="6385"/>
                    <a:pt x="255348" y="6352"/>
                  </a:cubicBezTo>
                  <a:cubicBezTo>
                    <a:pt x="255412" y="6336"/>
                    <a:pt x="255478" y="6319"/>
                    <a:pt x="255543" y="6305"/>
                  </a:cubicBezTo>
                  <a:cubicBezTo>
                    <a:pt x="255714" y="6265"/>
                    <a:pt x="255885" y="6228"/>
                    <a:pt x="256059" y="6194"/>
                  </a:cubicBezTo>
                  <a:cubicBezTo>
                    <a:pt x="256076" y="6191"/>
                    <a:pt x="256096" y="6187"/>
                    <a:pt x="256113" y="6184"/>
                  </a:cubicBezTo>
                  <a:cubicBezTo>
                    <a:pt x="256303" y="6145"/>
                    <a:pt x="256494" y="6114"/>
                    <a:pt x="256685" y="6084"/>
                  </a:cubicBezTo>
                  <a:cubicBezTo>
                    <a:pt x="256804" y="6066"/>
                    <a:pt x="256921" y="6044"/>
                    <a:pt x="257041" y="6029"/>
                  </a:cubicBezTo>
                  <a:cubicBezTo>
                    <a:pt x="257439" y="5977"/>
                    <a:pt x="257839" y="5943"/>
                    <a:pt x="258241" y="5922"/>
                  </a:cubicBezTo>
                  <a:close/>
                  <a:moveTo>
                    <a:pt x="233523" y="5898"/>
                  </a:moveTo>
                  <a:cubicBezTo>
                    <a:pt x="234308" y="5898"/>
                    <a:pt x="235092" y="5990"/>
                    <a:pt x="235860" y="6160"/>
                  </a:cubicBezTo>
                  <a:cubicBezTo>
                    <a:pt x="236705" y="6349"/>
                    <a:pt x="237524" y="6645"/>
                    <a:pt x="238297" y="7027"/>
                  </a:cubicBezTo>
                  <a:lnTo>
                    <a:pt x="228795" y="7027"/>
                  </a:lnTo>
                  <a:cubicBezTo>
                    <a:pt x="229360" y="6746"/>
                    <a:pt x="229947" y="6508"/>
                    <a:pt x="230552" y="6331"/>
                  </a:cubicBezTo>
                  <a:cubicBezTo>
                    <a:pt x="231412" y="6076"/>
                    <a:pt x="232300" y="5929"/>
                    <a:pt x="233192" y="5903"/>
                  </a:cubicBezTo>
                  <a:cubicBezTo>
                    <a:pt x="233303" y="5900"/>
                    <a:pt x="233413" y="5898"/>
                    <a:pt x="233523" y="5898"/>
                  </a:cubicBezTo>
                  <a:close/>
                  <a:moveTo>
                    <a:pt x="248759" y="7469"/>
                  </a:moveTo>
                  <a:cubicBezTo>
                    <a:pt x="248642" y="7565"/>
                    <a:pt x="248524" y="7659"/>
                    <a:pt x="248413" y="7757"/>
                  </a:cubicBezTo>
                  <a:cubicBezTo>
                    <a:pt x="248352" y="7657"/>
                    <a:pt x="248288" y="7563"/>
                    <a:pt x="248217" y="7469"/>
                  </a:cubicBezTo>
                  <a:close/>
                  <a:moveTo>
                    <a:pt x="242998" y="7469"/>
                  </a:moveTo>
                  <a:cubicBezTo>
                    <a:pt x="242899" y="7602"/>
                    <a:pt x="242808" y="7741"/>
                    <a:pt x="242729" y="7886"/>
                  </a:cubicBezTo>
                  <a:cubicBezTo>
                    <a:pt x="242588" y="7745"/>
                    <a:pt x="242445" y="7607"/>
                    <a:pt x="242298" y="7469"/>
                  </a:cubicBezTo>
                  <a:close/>
                  <a:moveTo>
                    <a:pt x="239094" y="7469"/>
                  </a:moveTo>
                  <a:cubicBezTo>
                    <a:pt x="239609" y="7785"/>
                    <a:pt x="240096" y="8143"/>
                    <a:pt x="240560" y="8547"/>
                  </a:cubicBezTo>
                  <a:lnTo>
                    <a:pt x="227413" y="8547"/>
                  </a:lnTo>
                  <a:cubicBezTo>
                    <a:pt x="227237" y="8447"/>
                    <a:pt x="227061" y="8348"/>
                    <a:pt x="226884" y="8248"/>
                  </a:cubicBezTo>
                  <a:cubicBezTo>
                    <a:pt x="227235" y="7965"/>
                    <a:pt x="227605" y="7706"/>
                    <a:pt x="227994" y="7469"/>
                  </a:cubicBezTo>
                  <a:close/>
                  <a:moveTo>
                    <a:pt x="245600" y="8131"/>
                  </a:moveTo>
                  <a:cubicBezTo>
                    <a:pt x="245617" y="8131"/>
                    <a:pt x="245635" y="8132"/>
                    <a:pt x="245653" y="8133"/>
                  </a:cubicBezTo>
                  <a:cubicBezTo>
                    <a:pt x="245938" y="8135"/>
                    <a:pt x="246224" y="8308"/>
                    <a:pt x="246456" y="8547"/>
                  </a:cubicBezTo>
                  <a:lnTo>
                    <a:pt x="244662" y="8547"/>
                  </a:lnTo>
                  <a:cubicBezTo>
                    <a:pt x="244906" y="8292"/>
                    <a:pt x="245245" y="8131"/>
                    <a:pt x="245600" y="8131"/>
                  </a:cubicBezTo>
                  <a:close/>
                  <a:moveTo>
                    <a:pt x="255345" y="7469"/>
                  </a:moveTo>
                  <a:lnTo>
                    <a:pt x="255345" y="8547"/>
                  </a:lnTo>
                  <a:lnTo>
                    <a:pt x="250587" y="8547"/>
                  </a:lnTo>
                  <a:cubicBezTo>
                    <a:pt x="250994" y="8254"/>
                    <a:pt x="251417" y="7979"/>
                    <a:pt x="251854" y="7733"/>
                  </a:cubicBezTo>
                  <a:cubicBezTo>
                    <a:pt x="252017" y="7640"/>
                    <a:pt x="252182" y="7555"/>
                    <a:pt x="252350" y="7469"/>
                  </a:cubicBezTo>
                  <a:close/>
                  <a:moveTo>
                    <a:pt x="245629" y="6612"/>
                  </a:moveTo>
                  <a:cubicBezTo>
                    <a:pt x="245652" y="6612"/>
                    <a:pt x="245675" y="6612"/>
                    <a:pt x="245699" y="6612"/>
                  </a:cubicBezTo>
                  <a:cubicBezTo>
                    <a:pt x="246292" y="6634"/>
                    <a:pt x="246883" y="6839"/>
                    <a:pt x="247348" y="7206"/>
                  </a:cubicBezTo>
                  <a:cubicBezTo>
                    <a:pt x="247647" y="7434"/>
                    <a:pt x="247889" y="7730"/>
                    <a:pt x="248073" y="8057"/>
                  </a:cubicBezTo>
                  <a:cubicBezTo>
                    <a:pt x="247791" y="8312"/>
                    <a:pt x="247519" y="8571"/>
                    <a:pt x="247257" y="8840"/>
                  </a:cubicBezTo>
                  <a:cubicBezTo>
                    <a:pt x="247018" y="8185"/>
                    <a:pt x="246368" y="7700"/>
                    <a:pt x="245663" y="7688"/>
                  </a:cubicBezTo>
                  <a:cubicBezTo>
                    <a:pt x="245639" y="7687"/>
                    <a:pt x="245615" y="7687"/>
                    <a:pt x="245591" y="7687"/>
                  </a:cubicBezTo>
                  <a:cubicBezTo>
                    <a:pt x="244874" y="7687"/>
                    <a:pt x="244188" y="8175"/>
                    <a:pt x="243952" y="8854"/>
                  </a:cubicBezTo>
                  <a:cubicBezTo>
                    <a:pt x="243918" y="8943"/>
                    <a:pt x="243895" y="9034"/>
                    <a:pt x="243880" y="9126"/>
                  </a:cubicBezTo>
                  <a:cubicBezTo>
                    <a:pt x="243616" y="8820"/>
                    <a:pt x="243346" y="8518"/>
                    <a:pt x="243062" y="8221"/>
                  </a:cubicBezTo>
                  <a:cubicBezTo>
                    <a:pt x="243279" y="7777"/>
                    <a:pt x="243603" y="7381"/>
                    <a:pt x="244016" y="7105"/>
                  </a:cubicBezTo>
                  <a:cubicBezTo>
                    <a:pt x="244487" y="6778"/>
                    <a:pt x="245059" y="6612"/>
                    <a:pt x="245629" y="6612"/>
                  </a:cubicBezTo>
                  <a:close/>
                  <a:moveTo>
                    <a:pt x="201300" y="2489"/>
                  </a:moveTo>
                  <a:lnTo>
                    <a:pt x="201464" y="2620"/>
                  </a:lnTo>
                  <a:cubicBezTo>
                    <a:pt x="202187" y="3229"/>
                    <a:pt x="202881" y="3872"/>
                    <a:pt x="203528" y="4547"/>
                  </a:cubicBezTo>
                  <a:cubicBezTo>
                    <a:pt x="204032" y="5075"/>
                    <a:pt x="204507" y="5624"/>
                    <a:pt x="204915" y="6194"/>
                  </a:cubicBezTo>
                  <a:cubicBezTo>
                    <a:pt x="204723" y="6322"/>
                    <a:pt x="204535" y="6457"/>
                    <a:pt x="204357" y="6604"/>
                  </a:cubicBezTo>
                  <a:cubicBezTo>
                    <a:pt x="203492" y="7308"/>
                    <a:pt x="202795" y="8208"/>
                    <a:pt x="202315" y="9214"/>
                  </a:cubicBezTo>
                  <a:cubicBezTo>
                    <a:pt x="202248" y="9347"/>
                    <a:pt x="202190" y="9485"/>
                    <a:pt x="202134" y="9623"/>
                  </a:cubicBezTo>
                  <a:cubicBezTo>
                    <a:pt x="201862" y="9586"/>
                    <a:pt x="201590" y="9565"/>
                    <a:pt x="201318" y="9559"/>
                  </a:cubicBezTo>
                  <a:lnTo>
                    <a:pt x="201304" y="9559"/>
                  </a:lnTo>
                  <a:cubicBezTo>
                    <a:pt x="201029" y="9565"/>
                    <a:pt x="200758" y="9586"/>
                    <a:pt x="200487" y="9623"/>
                  </a:cubicBezTo>
                  <a:cubicBezTo>
                    <a:pt x="200430" y="9485"/>
                    <a:pt x="200372" y="9350"/>
                    <a:pt x="200308" y="9214"/>
                  </a:cubicBezTo>
                  <a:cubicBezTo>
                    <a:pt x="199827" y="8208"/>
                    <a:pt x="199129" y="7308"/>
                    <a:pt x="198265" y="6604"/>
                  </a:cubicBezTo>
                  <a:cubicBezTo>
                    <a:pt x="198084" y="6457"/>
                    <a:pt x="197898" y="6322"/>
                    <a:pt x="197706" y="6194"/>
                  </a:cubicBezTo>
                  <a:cubicBezTo>
                    <a:pt x="198117" y="5624"/>
                    <a:pt x="198590" y="5075"/>
                    <a:pt x="199094" y="4547"/>
                  </a:cubicBezTo>
                  <a:cubicBezTo>
                    <a:pt x="199740" y="3872"/>
                    <a:pt x="200436" y="3229"/>
                    <a:pt x="201158" y="2620"/>
                  </a:cubicBezTo>
                  <a:lnTo>
                    <a:pt x="201300" y="2489"/>
                  </a:lnTo>
                  <a:close/>
                  <a:moveTo>
                    <a:pt x="174615" y="8881"/>
                  </a:moveTo>
                  <a:lnTo>
                    <a:pt x="174422" y="8991"/>
                  </a:lnTo>
                  <a:cubicBezTo>
                    <a:pt x="173621" y="9454"/>
                    <a:pt x="172828" y="9926"/>
                    <a:pt x="172040" y="10407"/>
                  </a:cubicBezTo>
                  <a:lnTo>
                    <a:pt x="171540" y="10719"/>
                  </a:lnTo>
                  <a:lnTo>
                    <a:pt x="16821" y="10719"/>
                  </a:lnTo>
                  <a:lnTo>
                    <a:pt x="16821" y="10695"/>
                  </a:lnTo>
                  <a:lnTo>
                    <a:pt x="11254" y="10695"/>
                  </a:lnTo>
                  <a:lnTo>
                    <a:pt x="11254" y="8881"/>
                  </a:lnTo>
                  <a:close/>
                  <a:moveTo>
                    <a:pt x="205861" y="7936"/>
                  </a:moveTo>
                  <a:cubicBezTo>
                    <a:pt x="205903" y="8067"/>
                    <a:pt x="205940" y="8199"/>
                    <a:pt x="205957" y="8323"/>
                  </a:cubicBezTo>
                  <a:cubicBezTo>
                    <a:pt x="205987" y="8510"/>
                    <a:pt x="205994" y="8628"/>
                    <a:pt x="205980" y="8853"/>
                  </a:cubicBezTo>
                  <a:lnTo>
                    <a:pt x="205966" y="9157"/>
                  </a:lnTo>
                  <a:lnTo>
                    <a:pt x="205919" y="9458"/>
                  </a:lnTo>
                  <a:cubicBezTo>
                    <a:pt x="205899" y="9660"/>
                    <a:pt x="205828" y="9851"/>
                    <a:pt x="205785" y="10049"/>
                  </a:cubicBezTo>
                  <a:cubicBezTo>
                    <a:pt x="205676" y="10375"/>
                    <a:pt x="205547" y="10698"/>
                    <a:pt x="205375" y="10997"/>
                  </a:cubicBezTo>
                  <a:cubicBezTo>
                    <a:pt x="205102" y="10783"/>
                    <a:pt x="204816" y="10588"/>
                    <a:pt x="204514" y="10414"/>
                  </a:cubicBezTo>
                  <a:cubicBezTo>
                    <a:pt x="204359" y="10328"/>
                    <a:pt x="204198" y="10249"/>
                    <a:pt x="204039" y="10175"/>
                  </a:cubicBezTo>
                  <a:cubicBezTo>
                    <a:pt x="204056" y="10137"/>
                    <a:pt x="204069" y="10097"/>
                    <a:pt x="204087" y="10057"/>
                  </a:cubicBezTo>
                  <a:cubicBezTo>
                    <a:pt x="204205" y="9809"/>
                    <a:pt x="204348" y="9573"/>
                    <a:pt x="204501" y="9345"/>
                  </a:cubicBezTo>
                  <a:cubicBezTo>
                    <a:pt x="204624" y="9162"/>
                    <a:pt x="204759" y="8988"/>
                    <a:pt x="204901" y="8819"/>
                  </a:cubicBezTo>
                  <a:cubicBezTo>
                    <a:pt x="204952" y="8759"/>
                    <a:pt x="205004" y="8696"/>
                    <a:pt x="205059" y="8636"/>
                  </a:cubicBezTo>
                  <a:cubicBezTo>
                    <a:pt x="205109" y="8582"/>
                    <a:pt x="205163" y="8528"/>
                    <a:pt x="205216" y="8476"/>
                  </a:cubicBezTo>
                  <a:cubicBezTo>
                    <a:pt x="205338" y="8355"/>
                    <a:pt x="205465" y="8235"/>
                    <a:pt x="205599" y="8124"/>
                  </a:cubicBezTo>
                  <a:cubicBezTo>
                    <a:pt x="205683" y="8057"/>
                    <a:pt x="205772" y="7999"/>
                    <a:pt x="205861" y="7936"/>
                  </a:cubicBezTo>
                  <a:close/>
                  <a:moveTo>
                    <a:pt x="196761" y="7942"/>
                  </a:moveTo>
                  <a:cubicBezTo>
                    <a:pt x="196849" y="8004"/>
                    <a:pt x="196938" y="8063"/>
                    <a:pt x="197022" y="8130"/>
                  </a:cubicBezTo>
                  <a:cubicBezTo>
                    <a:pt x="197156" y="8239"/>
                    <a:pt x="197283" y="8357"/>
                    <a:pt x="197405" y="8481"/>
                  </a:cubicBezTo>
                  <a:cubicBezTo>
                    <a:pt x="197458" y="8534"/>
                    <a:pt x="197511" y="8588"/>
                    <a:pt x="197562" y="8642"/>
                  </a:cubicBezTo>
                  <a:cubicBezTo>
                    <a:pt x="197617" y="8702"/>
                    <a:pt x="197667" y="8763"/>
                    <a:pt x="197719" y="8824"/>
                  </a:cubicBezTo>
                  <a:cubicBezTo>
                    <a:pt x="197861" y="8994"/>
                    <a:pt x="197996" y="9167"/>
                    <a:pt x="198119" y="9351"/>
                  </a:cubicBezTo>
                  <a:cubicBezTo>
                    <a:pt x="198272" y="9580"/>
                    <a:pt x="198415" y="9815"/>
                    <a:pt x="198533" y="10063"/>
                  </a:cubicBezTo>
                  <a:cubicBezTo>
                    <a:pt x="198551" y="10100"/>
                    <a:pt x="198564" y="10141"/>
                    <a:pt x="198581" y="10179"/>
                  </a:cubicBezTo>
                  <a:cubicBezTo>
                    <a:pt x="198417" y="10251"/>
                    <a:pt x="198259" y="10329"/>
                    <a:pt x="198104" y="10417"/>
                  </a:cubicBezTo>
                  <a:cubicBezTo>
                    <a:pt x="197804" y="10589"/>
                    <a:pt x="197518" y="10784"/>
                    <a:pt x="197245" y="10998"/>
                  </a:cubicBezTo>
                  <a:cubicBezTo>
                    <a:pt x="197072" y="10699"/>
                    <a:pt x="196946" y="10376"/>
                    <a:pt x="196835" y="10050"/>
                  </a:cubicBezTo>
                  <a:cubicBezTo>
                    <a:pt x="196792" y="9852"/>
                    <a:pt x="196718" y="9663"/>
                    <a:pt x="196701" y="9459"/>
                  </a:cubicBezTo>
                  <a:lnTo>
                    <a:pt x="196654" y="9159"/>
                  </a:lnTo>
                  <a:lnTo>
                    <a:pt x="196640" y="8854"/>
                  </a:lnTo>
                  <a:cubicBezTo>
                    <a:pt x="196625" y="8628"/>
                    <a:pt x="196631" y="8511"/>
                    <a:pt x="196664" y="8329"/>
                  </a:cubicBezTo>
                  <a:cubicBezTo>
                    <a:pt x="196682" y="8205"/>
                    <a:pt x="196721" y="8073"/>
                    <a:pt x="196761" y="7942"/>
                  </a:cubicBezTo>
                  <a:close/>
                  <a:moveTo>
                    <a:pt x="246783" y="8991"/>
                  </a:moveTo>
                  <a:cubicBezTo>
                    <a:pt x="246827" y="9072"/>
                    <a:pt x="246863" y="9152"/>
                    <a:pt x="246892" y="9231"/>
                  </a:cubicBezTo>
                  <a:cubicBezTo>
                    <a:pt x="246650" y="9495"/>
                    <a:pt x="246410" y="9760"/>
                    <a:pt x="246181" y="10029"/>
                  </a:cubicBezTo>
                  <a:cubicBezTo>
                    <a:pt x="245909" y="10350"/>
                    <a:pt x="245649" y="10676"/>
                    <a:pt x="245391" y="11002"/>
                  </a:cubicBezTo>
                  <a:cubicBezTo>
                    <a:pt x="245041" y="10548"/>
                    <a:pt x="244684" y="10097"/>
                    <a:pt x="244311" y="9646"/>
                  </a:cubicBezTo>
                  <a:cubicBezTo>
                    <a:pt x="244278" y="9432"/>
                    <a:pt x="244294" y="9212"/>
                    <a:pt x="244372" y="9005"/>
                  </a:cubicBezTo>
                  <a:cubicBezTo>
                    <a:pt x="244373" y="9001"/>
                    <a:pt x="244378" y="8997"/>
                    <a:pt x="244379" y="8991"/>
                  </a:cubicBezTo>
                  <a:close/>
                  <a:moveTo>
                    <a:pt x="258239" y="8804"/>
                  </a:moveTo>
                  <a:lnTo>
                    <a:pt x="258239" y="11362"/>
                  </a:lnTo>
                  <a:lnTo>
                    <a:pt x="257310" y="11362"/>
                  </a:lnTo>
                  <a:lnTo>
                    <a:pt x="257310" y="8804"/>
                  </a:lnTo>
                  <a:close/>
                  <a:moveTo>
                    <a:pt x="241051" y="8991"/>
                  </a:moveTo>
                  <a:cubicBezTo>
                    <a:pt x="241571" y="9482"/>
                    <a:pt x="242065" y="10019"/>
                    <a:pt x="242539" y="10578"/>
                  </a:cubicBezTo>
                  <a:cubicBezTo>
                    <a:pt x="242755" y="10834"/>
                    <a:pt x="242966" y="11100"/>
                    <a:pt x="243178" y="11365"/>
                  </a:cubicBezTo>
                  <a:lnTo>
                    <a:pt x="232102" y="11365"/>
                  </a:lnTo>
                  <a:lnTo>
                    <a:pt x="231749" y="11140"/>
                  </a:lnTo>
                  <a:lnTo>
                    <a:pt x="231454" y="10954"/>
                  </a:lnTo>
                  <a:lnTo>
                    <a:pt x="230577" y="10410"/>
                  </a:lnTo>
                  <a:cubicBezTo>
                    <a:pt x="229790" y="9928"/>
                    <a:pt x="228995" y="9456"/>
                    <a:pt x="228195" y="8994"/>
                  </a:cubicBezTo>
                  <a:lnTo>
                    <a:pt x="241051" y="8994"/>
                  </a:lnTo>
                  <a:lnTo>
                    <a:pt x="241051" y="8991"/>
                  </a:lnTo>
                  <a:close/>
                  <a:moveTo>
                    <a:pt x="255354" y="8991"/>
                  </a:moveTo>
                  <a:lnTo>
                    <a:pt x="255354" y="11365"/>
                  </a:lnTo>
                  <a:lnTo>
                    <a:pt x="247630" y="11365"/>
                  </a:lnTo>
                  <a:cubicBezTo>
                    <a:pt x="247647" y="11344"/>
                    <a:pt x="247666" y="11321"/>
                    <a:pt x="247682" y="11301"/>
                  </a:cubicBezTo>
                  <a:cubicBezTo>
                    <a:pt x="248294" y="10579"/>
                    <a:pt x="248933" y="9903"/>
                    <a:pt x="249620" y="9306"/>
                  </a:cubicBezTo>
                  <a:cubicBezTo>
                    <a:pt x="249747" y="9197"/>
                    <a:pt x="249875" y="9095"/>
                    <a:pt x="250003" y="8991"/>
                  </a:cubicBezTo>
                  <a:close/>
                  <a:moveTo>
                    <a:pt x="201314" y="10004"/>
                  </a:moveTo>
                  <a:cubicBezTo>
                    <a:pt x="202352" y="10029"/>
                    <a:pt x="203390" y="10293"/>
                    <a:pt x="204296" y="10804"/>
                  </a:cubicBezTo>
                  <a:cubicBezTo>
                    <a:pt x="204588" y="10972"/>
                    <a:pt x="204866" y="11162"/>
                    <a:pt x="205130" y="11372"/>
                  </a:cubicBezTo>
                  <a:cubicBezTo>
                    <a:pt x="204928" y="11670"/>
                    <a:pt x="204692" y="11942"/>
                    <a:pt x="204423" y="12184"/>
                  </a:cubicBezTo>
                  <a:cubicBezTo>
                    <a:pt x="204215" y="12021"/>
                    <a:pt x="203997" y="11873"/>
                    <a:pt x="203771" y="11744"/>
                  </a:cubicBezTo>
                  <a:cubicBezTo>
                    <a:pt x="203024" y="11324"/>
                    <a:pt x="202172" y="11108"/>
                    <a:pt x="201316" y="11082"/>
                  </a:cubicBezTo>
                  <a:lnTo>
                    <a:pt x="201316" y="11081"/>
                  </a:lnTo>
                  <a:cubicBezTo>
                    <a:pt x="200454" y="11103"/>
                    <a:pt x="199600" y="11321"/>
                    <a:pt x="198850" y="11742"/>
                  </a:cubicBezTo>
                  <a:cubicBezTo>
                    <a:pt x="198622" y="11872"/>
                    <a:pt x="198405" y="12021"/>
                    <a:pt x="198197" y="12182"/>
                  </a:cubicBezTo>
                  <a:cubicBezTo>
                    <a:pt x="197928" y="11940"/>
                    <a:pt x="197691" y="11667"/>
                    <a:pt x="197489" y="11371"/>
                  </a:cubicBezTo>
                  <a:cubicBezTo>
                    <a:pt x="197753" y="11160"/>
                    <a:pt x="198032" y="10970"/>
                    <a:pt x="198323" y="10803"/>
                  </a:cubicBezTo>
                  <a:cubicBezTo>
                    <a:pt x="199230" y="10291"/>
                    <a:pt x="200274" y="10026"/>
                    <a:pt x="201314" y="10004"/>
                  </a:cubicBezTo>
                  <a:close/>
                  <a:moveTo>
                    <a:pt x="233524" y="4378"/>
                  </a:moveTo>
                  <a:cubicBezTo>
                    <a:pt x="234422" y="4378"/>
                    <a:pt x="235317" y="4483"/>
                    <a:pt x="236193" y="4676"/>
                  </a:cubicBezTo>
                  <a:cubicBezTo>
                    <a:pt x="237191" y="4901"/>
                    <a:pt x="238159" y="5252"/>
                    <a:pt x="239073" y="5713"/>
                  </a:cubicBezTo>
                  <a:cubicBezTo>
                    <a:pt x="239984" y="6178"/>
                    <a:pt x="240838" y="6766"/>
                    <a:pt x="241599" y="7434"/>
                  </a:cubicBezTo>
                  <a:cubicBezTo>
                    <a:pt x="242366" y="8100"/>
                    <a:pt x="243055" y="8836"/>
                    <a:pt x="243697" y="9596"/>
                  </a:cubicBezTo>
                  <a:cubicBezTo>
                    <a:pt x="244188" y="10175"/>
                    <a:pt x="244650" y="10769"/>
                    <a:pt x="245107" y="11361"/>
                  </a:cubicBezTo>
                  <a:cubicBezTo>
                    <a:pt x="244877" y="11656"/>
                    <a:pt x="244651" y="11950"/>
                    <a:pt x="244426" y="12242"/>
                  </a:cubicBezTo>
                  <a:cubicBezTo>
                    <a:pt x="243918" y="11579"/>
                    <a:pt x="243408" y="10923"/>
                    <a:pt x="242877" y="10292"/>
                  </a:cubicBezTo>
                  <a:cubicBezTo>
                    <a:pt x="242255" y="9559"/>
                    <a:pt x="241605" y="8863"/>
                    <a:pt x="240895" y="8246"/>
                  </a:cubicBezTo>
                  <a:cubicBezTo>
                    <a:pt x="240187" y="7624"/>
                    <a:pt x="239416" y="7095"/>
                    <a:pt x="238586" y="6671"/>
                  </a:cubicBezTo>
                  <a:cubicBezTo>
                    <a:pt x="237753" y="6251"/>
                    <a:pt x="236869" y="5931"/>
                    <a:pt x="235957" y="5726"/>
                  </a:cubicBezTo>
                  <a:cubicBezTo>
                    <a:pt x="235156" y="5548"/>
                    <a:pt x="234338" y="5454"/>
                    <a:pt x="233518" y="5454"/>
                  </a:cubicBezTo>
                  <a:cubicBezTo>
                    <a:pt x="233405" y="5454"/>
                    <a:pt x="233291" y="5456"/>
                    <a:pt x="233178" y="5459"/>
                  </a:cubicBezTo>
                  <a:cubicBezTo>
                    <a:pt x="232247" y="5486"/>
                    <a:pt x="231319" y="5637"/>
                    <a:pt x="230425" y="5903"/>
                  </a:cubicBezTo>
                  <a:cubicBezTo>
                    <a:pt x="229530" y="6165"/>
                    <a:pt x="228669" y="6548"/>
                    <a:pt x="227864" y="7024"/>
                  </a:cubicBezTo>
                  <a:cubicBezTo>
                    <a:pt x="227370" y="7317"/>
                    <a:pt x="226903" y="7653"/>
                    <a:pt x="226462" y="8020"/>
                  </a:cubicBezTo>
                  <a:cubicBezTo>
                    <a:pt x="226133" y="7839"/>
                    <a:pt x="225805" y="7660"/>
                    <a:pt x="225471" y="7486"/>
                  </a:cubicBezTo>
                  <a:cubicBezTo>
                    <a:pt x="225462" y="7481"/>
                    <a:pt x="225452" y="7475"/>
                    <a:pt x="225443" y="7472"/>
                  </a:cubicBezTo>
                  <a:cubicBezTo>
                    <a:pt x="226022" y="6955"/>
                    <a:pt x="226650" y="6496"/>
                    <a:pt x="227315" y="6100"/>
                  </a:cubicBezTo>
                  <a:cubicBezTo>
                    <a:pt x="228196" y="5579"/>
                    <a:pt x="229137" y="5162"/>
                    <a:pt x="230119" y="4874"/>
                  </a:cubicBezTo>
                  <a:cubicBezTo>
                    <a:pt x="231100" y="4581"/>
                    <a:pt x="232119" y="4415"/>
                    <a:pt x="233144" y="4385"/>
                  </a:cubicBezTo>
                  <a:cubicBezTo>
                    <a:pt x="233271" y="4380"/>
                    <a:pt x="233398" y="4378"/>
                    <a:pt x="233524" y="4378"/>
                  </a:cubicBezTo>
                  <a:close/>
                  <a:moveTo>
                    <a:pt x="12404" y="11237"/>
                  </a:moveTo>
                  <a:lnTo>
                    <a:pt x="12380" y="12379"/>
                  </a:lnTo>
                  <a:lnTo>
                    <a:pt x="11255" y="12379"/>
                  </a:lnTo>
                  <a:lnTo>
                    <a:pt x="11255" y="11237"/>
                  </a:lnTo>
                  <a:close/>
                  <a:moveTo>
                    <a:pt x="203560" y="12134"/>
                  </a:moveTo>
                  <a:cubicBezTo>
                    <a:pt x="203738" y="12236"/>
                    <a:pt x="203911" y="12350"/>
                    <a:pt x="204074" y="12474"/>
                  </a:cubicBezTo>
                  <a:cubicBezTo>
                    <a:pt x="203911" y="12597"/>
                    <a:pt x="203740" y="12710"/>
                    <a:pt x="203562" y="12811"/>
                  </a:cubicBezTo>
                  <a:cubicBezTo>
                    <a:pt x="203555" y="12692"/>
                    <a:pt x="203540" y="12571"/>
                    <a:pt x="203540" y="12448"/>
                  </a:cubicBezTo>
                  <a:cubicBezTo>
                    <a:pt x="203540" y="12343"/>
                    <a:pt x="203553" y="12239"/>
                    <a:pt x="203560" y="12134"/>
                  </a:cubicBezTo>
                  <a:close/>
                  <a:moveTo>
                    <a:pt x="199058" y="12135"/>
                  </a:moveTo>
                  <a:cubicBezTo>
                    <a:pt x="199065" y="12241"/>
                    <a:pt x="199076" y="12346"/>
                    <a:pt x="199076" y="12450"/>
                  </a:cubicBezTo>
                  <a:cubicBezTo>
                    <a:pt x="199076" y="12571"/>
                    <a:pt x="199064" y="12692"/>
                    <a:pt x="199055" y="12813"/>
                  </a:cubicBezTo>
                  <a:cubicBezTo>
                    <a:pt x="198879" y="12712"/>
                    <a:pt x="198708" y="12598"/>
                    <a:pt x="198544" y="12476"/>
                  </a:cubicBezTo>
                  <a:cubicBezTo>
                    <a:pt x="198709" y="12353"/>
                    <a:pt x="198880" y="12239"/>
                    <a:pt x="199058" y="12135"/>
                  </a:cubicBezTo>
                  <a:close/>
                  <a:moveTo>
                    <a:pt x="264232" y="8804"/>
                  </a:moveTo>
                  <a:lnTo>
                    <a:pt x="264232" y="12833"/>
                  </a:lnTo>
                  <a:lnTo>
                    <a:pt x="261734" y="12833"/>
                  </a:lnTo>
                  <a:lnTo>
                    <a:pt x="261734" y="11362"/>
                  </a:lnTo>
                  <a:lnTo>
                    <a:pt x="260204" y="11362"/>
                  </a:lnTo>
                  <a:lnTo>
                    <a:pt x="260204" y="8804"/>
                  </a:lnTo>
                  <a:close/>
                  <a:moveTo>
                    <a:pt x="261290" y="11809"/>
                  </a:moveTo>
                  <a:lnTo>
                    <a:pt x="261290" y="12834"/>
                  </a:lnTo>
                  <a:lnTo>
                    <a:pt x="260204" y="12834"/>
                  </a:lnTo>
                  <a:lnTo>
                    <a:pt x="260204" y="11809"/>
                  </a:lnTo>
                  <a:close/>
                  <a:moveTo>
                    <a:pt x="267127" y="5911"/>
                  </a:moveTo>
                  <a:lnTo>
                    <a:pt x="267127" y="12834"/>
                  </a:lnTo>
                  <a:lnTo>
                    <a:pt x="266199" y="12834"/>
                  </a:lnTo>
                  <a:lnTo>
                    <a:pt x="266199" y="6840"/>
                  </a:lnTo>
                  <a:lnTo>
                    <a:pt x="260204" y="6840"/>
                  </a:lnTo>
                  <a:lnTo>
                    <a:pt x="260204" y="5911"/>
                  </a:lnTo>
                  <a:close/>
                  <a:moveTo>
                    <a:pt x="243534" y="11809"/>
                  </a:moveTo>
                  <a:cubicBezTo>
                    <a:pt x="243739" y="12071"/>
                    <a:pt x="243942" y="12339"/>
                    <a:pt x="244147" y="12605"/>
                  </a:cubicBezTo>
                  <a:cubicBezTo>
                    <a:pt x="244075" y="12699"/>
                    <a:pt x="244003" y="12792"/>
                    <a:pt x="243931" y="12887"/>
                  </a:cubicBezTo>
                  <a:lnTo>
                    <a:pt x="233095" y="12887"/>
                  </a:lnTo>
                  <a:lnTo>
                    <a:pt x="233763" y="12448"/>
                  </a:lnTo>
                  <a:lnTo>
                    <a:pt x="233762" y="12447"/>
                  </a:lnTo>
                  <a:lnTo>
                    <a:pt x="233757" y="12446"/>
                  </a:lnTo>
                  <a:lnTo>
                    <a:pt x="232787" y="11809"/>
                  </a:lnTo>
                  <a:close/>
                  <a:moveTo>
                    <a:pt x="255354" y="11809"/>
                  </a:moveTo>
                  <a:lnTo>
                    <a:pt x="255354" y="12887"/>
                  </a:lnTo>
                  <a:lnTo>
                    <a:pt x="246850" y="12887"/>
                  </a:lnTo>
                  <a:cubicBezTo>
                    <a:pt x="246778" y="12794"/>
                    <a:pt x="246702" y="12699"/>
                    <a:pt x="246630" y="12605"/>
                  </a:cubicBezTo>
                  <a:cubicBezTo>
                    <a:pt x="246840" y="12335"/>
                    <a:pt x="247055" y="12071"/>
                    <a:pt x="247269" y="11809"/>
                  </a:cubicBezTo>
                  <a:close/>
                  <a:moveTo>
                    <a:pt x="258239" y="11809"/>
                  </a:moveTo>
                  <a:lnTo>
                    <a:pt x="258239" y="12887"/>
                  </a:lnTo>
                  <a:lnTo>
                    <a:pt x="257310" y="12887"/>
                  </a:lnTo>
                  <a:lnTo>
                    <a:pt x="257310" y="11809"/>
                  </a:lnTo>
                  <a:close/>
                  <a:moveTo>
                    <a:pt x="201308" y="11527"/>
                  </a:moveTo>
                  <a:cubicBezTo>
                    <a:pt x="201418" y="11530"/>
                    <a:pt x="201525" y="11545"/>
                    <a:pt x="201633" y="11553"/>
                  </a:cubicBezTo>
                  <a:cubicBezTo>
                    <a:pt x="201632" y="11573"/>
                    <a:pt x="201626" y="11594"/>
                    <a:pt x="201624" y="11616"/>
                  </a:cubicBezTo>
                  <a:cubicBezTo>
                    <a:pt x="201592" y="11892"/>
                    <a:pt x="201576" y="12171"/>
                    <a:pt x="201576" y="12448"/>
                  </a:cubicBezTo>
                  <a:cubicBezTo>
                    <a:pt x="201576" y="12598"/>
                    <a:pt x="201583" y="12749"/>
                    <a:pt x="201592" y="12898"/>
                  </a:cubicBezTo>
                  <a:cubicBezTo>
                    <a:pt x="201603" y="13063"/>
                    <a:pt x="201619" y="13230"/>
                    <a:pt x="201640" y="13394"/>
                  </a:cubicBezTo>
                  <a:cubicBezTo>
                    <a:pt x="201529" y="13404"/>
                    <a:pt x="201419" y="13418"/>
                    <a:pt x="201308" y="13422"/>
                  </a:cubicBezTo>
                  <a:cubicBezTo>
                    <a:pt x="201199" y="13418"/>
                    <a:pt x="201088" y="13404"/>
                    <a:pt x="200978" y="13394"/>
                  </a:cubicBezTo>
                  <a:cubicBezTo>
                    <a:pt x="200984" y="13355"/>
                    <a:pt x="200991" y="13318"/>
                    <a:pt x="200994" y="13281"/>
                  </a:cubicBezTo>
                  <a:cubicBezTo>
                    <a:pt x="201027" y="13004"/>
                    <a:pt x="201042" y="12726"/>
                    <a:pt x="201042" y="12448"/>
                  </a:cubicBezTo>
                  <a:cubicBezTo>
                    <a:pt x="201041" y="12171"/>
                    <a:pt x="201024" y="11893"/>
                    <a:pt x="200994" y="11616"/>
                  </a:cubicBezTo>
                  <a:cubicBezTo>
                    <a:pt x="200992" y="11594"/>
                    <a:pt x="200987" y="11574"/>
                    <a:pt x="200985" y="11553"/>
                  </a:cubicBezTo>
                  <a:cubicBezTo>
                    <a:pt x="201094" y="11543"/>
                    <a:pt x="201200" y="11529"/>
                    <a:pt x="201308" y="11527"/>
                  </a:cubicBezTo>
                  <a:close/>
                  <a:moveTo>
                    <a:pt x="13944" y="12877"/>
                  </a:moveTo>
                  <a:lnTo>
                    <a:pt x="13944" y="13929"/>
                  </a:lnTo>
                  <a:lnTo>
                    <a:pt x="12841" y="13929"/>
                  </a:lnTo>
                  <a:lnTo>
                    <a:pt x="12862" y="12877"/>
                  </a:lnTo>
                  <a:close/>
                  <a:moveTo>
                    <a:pt x="16274" y="11237"/>
                  </a:moveTo>
                  <a:lnTo>
                    <a:pt x="16274" y="13929"/>
                  </a:lnTo>
                  <a:lnTo>
                    <a:pt x="14444" y="13929"/>
                  </a:lnTo>
                  <a:lnTo>
                    <a:pt x="14444" y="12379"/>
                  </a:lnTo>
                  <a:lnTo>
                    <a:pt x="12872" y="12379"/>
                  </a:lnTo>
                  <a:lnTo>
                    <a:pt x="12897" y="11237"/>
                  </a:lnTo>
                  <a:close/>
                  <a:moveTo>
                    <a:pt x="170754" y="11211"/>
                  </a:moveTo>
                  <a:lnTo>
                    <a:pt x="170516" y="11365"/>
                  </a:lnTo>
                  <a:lnTo>
                    <a:pt x="169830" y="11809"/>
                  </a:lnTo>
                  <a:lnTo>
                    <a:pt x="168860" y="12446"/>
                  </a:lnTo>
                  <a:lnTo>
                    <a:pt x="168855" y="12447"/>
                  </a:lnTo>
                  <a:lnTo>
                    <a:pt x="168854" y="12448"/>
                  </a:lnTo>
                  <a:lnTo>
                    <a:pt x="169521" y="12884"/>
                  </a:lnTo>
                  <a:lnTo>
                    <a:pt x="170202" y="13330"/>
                  </a:lnTo>
                  <a:lnTo>
                    <a:pt x="170269" y="13374"/>
                  </a:lnTo>
                  <a:lnTo>
                    <a:pt x="170869" y="13758"/>
                  </a:lnTo>
                  <a:lnTo>
                    <a:pt x="171138" y="13929"/>
                  </a:lnTo>
                  <a:lnTo>
                    <a:pt x="16821" y="13929"/>
                  </a:lnTo>
                  <a:lnTo>
                    <a:pt x="16821" y="11211"/>
                  </a:lnTo>
                  <a:close/>
                  <a:moveTo>
                    <a:pt x="195400" y="7214"/>
                  </a:moveTo>
                  <a:cubicBezTo>
                    <a:pt x="195598" y="7286"/>
                    <a:pt x="195793" y="7368"/>
                    <a:pt x="195982" y="7461"/>
                  </a:cubicBezTo>
                  <a:cubicBezTo>
                    <a:pt x="196116" y="7529"/>
                    <a:pt x="196245" y="7606"/>
                    <a:pt x="196373" y="7684"/>
                  </a:cubicBezTo>
                  <a:cubicBezTo>
                    <a:pt x="196237" y="8077"/>
                    <a:pt x="196163" y="8474"/>
                    <a:pt x="196194" y="8870"/>
                  </a:cubicBezTo>
                  <a:lnTo>
                    <a:pt x="196210" y="9203"/>
                  </a:lnTo>
                  <a:lnTo>
                    <a:pt x="196259" y="9532"/>
                  </a:lnTo>
                  <a:cubicBezTo>
                    <a:pt x="196281" y="9752"/>
                    <a:pt x="196356" y="9963"/>
                    <a:pt x="196405" y="10178"/>
                  </a:cubicBezTo>
                  <a:cubicBezTo>
                    <a:pt x="196546" y="10597"/>
                    <a:pt x="196709" y="11012"/>
                    <a:pt x="196953" y="11382"/>
                  </a:cubicBezTo>
                  <a:cubicBezTo>
                    <a:pt x="197407" y="12144"/>
                    <a:pt x="198079" y="12767"/>
                    <a:pt x="198846" y="13207"/>
                  </a:cubicBezTo>
                  <a:cubicBezTo>
                    <a:pt x="198896" y="13236"/>
                    <a:pt x="198951" y="13254"/>
                    <a:pt x="199001" y="13281"/>
                  </a:cubicBezTo>
                  <a:cubicBezTo>
                    <a:pt x="198944" y="13648"/>
                    <a:pt x="198857" y="14006"/>
                    <a:pt x="198729" y="14353"/>
                  </a:cubicBezTo>
                  <a:cubicBezTo>
                    <a:pt x="198590" y="14289"/>
                    <a:pt x="198453" y="14219"/>
                    <a:pt x="198319" y="14144"/>
                  </a:cubicBezTo>
                  <a:cubicBezTo>
                    <a:pt x="197393" y="13614"/>
                    <a:pt x="196587" y="12863"/>
                    <a:pt x="196037" y="11945"/>
                  </a:cubicBezTo>
                  <a:cubicBezTo>
                    <a:pt x="195747" y="11495"/>
                    <a:pt x="195543" y="10995"/>
                    <a:pt x="195377" y="10490"/>
                  </a:cubicBezTo>
                  <a:cubicBezTo>
                    <a:pt x="195314" y="10229"/>
                    <a:pt x="195227" y="9976"/>
                    <a:pt x="195199" y="9708"/>
                  </a:cubicBezTo>
                  <a:lnTo>
                    <a:pt x="195138" y="9311"/>
                  </a:lnTo>
                  <a:lnTo>
                    <a:pt x="195116" y="8911"/>
                  </a:lnTo>
                  <a:cubicBezTo>
                    <a:pt x="195098" y="8659"/>
                    <a:pt x="195108" y="8342"/>
                    <a:pt x="195162" y="8070"/>
                  </a:cubicBezTo>
                  <a:cubicBezTo>
                    <a:pt x="195208" y="7788"/>
                    <a:pt x="195287" y="7525"/>
                    <a:pt x="195378" y="7269"/>
                  </a:cubicBezTo>
                  <a:cubicBezTo>
                    <a:pt x="195385" y="7250"/>
                    <a:pt x="195393" y="7232"/>
                    <a:pt x="195400" y="7214"/>
                  </a:cubicBezTo>
                  <a:close/>
                  <a:moveTo>
                    <a:pt x="207216" y="7216"/>
                  </a:moveTo>
                  <a:cubicBezTo>
                    <a:pt x="207223" y="7233"/>
                    <a:pt x="207230" y="7251"/>
                    <a:pt x="207237" y="7271"/>
                  </a:cubicBezTo>
                  <a:cubicBezTo>
                    <a:pt x="207328" y="7528"/>
                    <a:pt x="207408" y="7791"/>
                    <a:pt x="207453" y="8071"/>
                  </a:cubicBezTo>
                  <a:cubicBezTo>
                    <a:pt x="207505" y="8343"/>
                    <a:pt x="207518" y="8661"/>
                    <a:pt x="207498" y="8913"/>
                  </a:cubicBezTo>
                  <a:lnTo>
                    <a:pt x="207476" y="9314"/>
                  </a:lnTo>
                  <a:lnTo>
                    <a:pt x="207415" y="9710"/>
                  </a:lnTo>
                  <a:cubicBezTo>
                    <a:pt x="207387" y="9977"/>
                    <a:pt x="207300" y="10231"/>
                    <a:pt x="207237" y="10491"/>
                  </a:cubicBezTo>
                  <a:cubicBezTo>
                    <a:pt x="207071" y="10998"/>
                    <a:pt x="206867" y="11499"/>
                    <a:pt x="206578" y="11946"/>
                  </a:cubicBezTo>
                  <a:cubicBezTo>
                    <a:pt x="206027" y="12864"/>
                    <a:pt x="205222" y="13616"/>
                    <a:pt x="204295" y="14145"/>
                  </a:cubicBezTo>
                  <a:cubicBezTo>
                    <a:pt x="204161" y="14221"/>
                    <a:pt x="204024" y="14290"/>
                    <a:pt x="203885" y="14354"/>
                  </a:cubicBezTo>
                  <a:cubicBezTo>
                    <a:pt x="203804" y="14132"/>
                    <a:pt x="203733" y="13907"/>
                    <a:pt x="203681" y="13675"/>
                  </a:cubicBezTo>
                  <a:cubicBezTo>
                    <a:pt x="203653" y="13546"/>
                    <a:pt x="203634" y="13415"/>
                    <a:pt x="203613" y="13283"/>
                  </a:cubicBezTo>
                  <a:cubicBezTo>
                    <a:pt x="203664" y="13256"/>
                    <a:pt x="203718" y="13237"/>
                    <a:pt x="203768" y="13209"/>
                  </a:cubicBezTo>
                  <a:cubicBezTo>
                    <a:pt x="204535" y="12769"/>
                    <a:pt x="205206" y="12145"/>
                    <a:pt x="205660" y="11384"/>
                  </a:cubicBezTo>
                  <a:cubicBezTo>
                    <a:pt x="205903" y="11012"/>
                    <a:pt x="206066" y="10598"/>
                    <a:pt x="206208" y="10179"/>
                  </a:cubicBezTo>
                  <a:cubicBezTo>
                    <a:pt x="206255" y="9965"/>
                    <a:pt x="206332" y="9754"/>
                    <a:pt x="206353" y="9533"/>
                  </a:cubicBezTo>
                  <a:lnTo>
                    <a:pt x="206403" y="9204"/>
                  </a:lnTo>
                  <a:lnTo>
                    <a:pt x="206419" y="8871"/>
                  </a:lnTo>
                  <a:cubicBezTo>
                    <a:pt x="206454" y="8474"/>
                    <a:pt x="206380" y="8077"/>
                    <a:pt x="206241" y="7686"/>
                  </a:cubicBezTo>
                  <a:cubicBezTo>
                    <a:pt x="206551" y="7501"/>
                    <a:pt x="206877" y="7338"/>
                    <a:pt x="207216" y="7216"/>
                  </a:cubicBezTo>
                  <a:close/>
                  <a:moveTo>
                    <a:pt x="268647" y="4390"/>
                  </a:moveTo>
                  <a:lnTo>
                    <a:pt x="268647" y="14354"/>
                  </a:lnTo>
                  <a:lnTo>
                    <a:pt x="258683" y="14354"/>
                  </a:lnTo>
                  <a:lnTo>
                    <a:pt x="258683" y="8804"/>
                  </a:lnTo>
                  <a:lnTo>
                    <a:pt x="259759" y="8804"/>
                  </a:lnTo>
                  <a:lnTo>
                    <a:pt x="259759" y="13278"/>
                  </a:lnTo>
                  <a:lnTo>
                    <a:pt x="267570" y="13278"/>
                  </a:lnTo>
                  <a:lnTo>
                    <a:pt x="267570" y="5466"/>
                  </a:lnTo>
                  <a:lnTo>
                    <a:pt x="259759" y="5466"/>
                  </a:lnTo>
                  <a:lnTo>
                    <a:pt x="259759" y="6840"/>
                  </a:lnTo>
                  <a:lnTo>
                    <a:pt x="258683" y="6840"/>
                  </a:lnTo>
                  <a:lnTo>
                    <a:pt x="258683" y="4390"/>
                  </a:lnTo>
                  <a:close/>
                  <a:moveTo>
                    <a:pt x="201711" y="13835"/>
                  </a:moveTo>
                  <a:cubicBezTo>
                    <a:pt x="201778" y="14194"/>
                    <a:pt x="201871" y="14548"/>
                    <a:pt x="201990" y="14894"/>
                  </a:cubicBezTo>
                  <a:cubicBezTo>
                    <a:pt x="201767" y="14921"/>
                    <a:pt x="201540" y="14939"/>
                    <a:pt x="201316" y="14945"/>
                  </a:cubicBezTo>
                  <a:cubicBezTo>
                    <a:pt x="201086" y="14939"/>
                    <a:pt x="200859" y="14922"/>
                    <a:pt x="200631" y="14894"/>
                  </a:cubicBezTo>
                  <a:cubicBezTo>
                    <a:pt x="200675" y="14767"/>
                    <a:pt x="200715" y="14639"/>
                    <a:pt x="200752" y="14511"/>
                  </a:cubicBezTo>
                  <a:cubicBezTo>
                    <a:pt x="200816" y="14289"/>
                    <a:pt x="200866" y="14063"/>
                    <a:pt x="200908" y="13835"/>
                  </a:cubicBezTo>
                  <a:cubicBezTo>
                    <a:pt x="201042" y="13849"/>
                    <a:pt x="201177" y="13865"/>
                    <a:pt x="201314" y="13869"/>
                  </a:cubicBezTo>
                  <a:cubicBezTo>
                    <a:pt x="201447" y="13863"/>
                    <a:pt x="201577" y="13848"/>
                    <a:pt x="201711" y="13835"/>
                  </a:cubicBezTo>
                  <a:close/>
                  <a:moveTo>
                    <a:pt x="258239" y="13330"/>
                  </a:moveTo>
                  <a:lnTo>
                    <a:pt x="258239" y="14799"/>
                  </a:lnTo>
                  <a:lnTo>
                    <a:pt x="259769" y="14799"/>
                  </a:lnTo>
                  <a:lnTo>
                    <a:pt x="259769" y="15728"/>
                  </a:lnTo>
                  <a:lnTo>
                    <a:pt x="257311" y="15728"/>
                  </a:lnTo>
                  <a:lnTo>
                    <a:pt x="257311" y="13330"/>
                  </a:lnTo>
                  <a:close/>
                  <a:moveTo>
                    <a:pt x="261290" y="14799"/>
                  </a:moveTo>
                  <a:lnTo>
                    <a:pt x="261290" y="15728"/>
                  </a:lnTo>
                  <a:lnTo>
                    <a:pt x="260214" y="15728"/>
                  </a:lnTo>
                  <a:lnTo>
                    <a:pt x="260214" y="14799"/>
                  </a:lnTo>
                  <a:close/>
                  <a:moveTo>
                    <a:pt x="264232" y="14799"/>
                  </a:moveTo>
                  <a:lnTo>
                    <a:pt x="264232" y="15728"/>
                  </a:lnTo>
                  <a:lnTo>
                    <a:pt x="261734" y="15728"/>
                  </a:lnTo>
                  <a:lnTo>
                    <a:pt x="261734" y="14799"/>
                  </a:lnTo>
                  <a:close/>
                  <a:moveTo>
                    <a:pt x="188361" y="8685"/>
                  </a:moveTo>
                  <a:cubicBezTo>
                    <a:pt x="188735" y="9096"/>
                    <a:pt x="189051" y="9557"/>
                    <a:pt x="189290" y="10056"/>
                  </a:cubicBezTo>
                  <a:cubicBezTo>
                    <a:pt x="189643" y="10797"/>
                    <a:pt x="189833" y="11617"/>
                    <a:pt x="189834" y="12446"/>
                  </a:cubicBezTo>
                  <a:cubicBezTo>
                    <a:pt x="189833" y="13273"/>
                    <a:pt x="189643" y="14093"/>
                    <a:pt x="189290" y="14834"/>
                  </a:cubicBezTo>
                  <a:cubicBezTo>
                    <a:pt x="189051" y="15337"/>
                    <a:pt x="188735" y="15799"/>
                    <a:pt x="188361" y="16208"/>
                  </a:cubicBezTo>
                  <a:cubicBezTo>
                    <a:pt x="188005" y="16033"/>
                    <a:pt x="187650" y="15855"/>
                    <a:pt x="187299" y="15670"/>
                  </a:cubicBezTo>
                  <a:cubicBezTo>
                    <a:pt x="186878" y="15449"/>
                    <a:pt x="186455" y="15223"/>
                    <a:pt x="186038" y="14991"/>
                  </a:cubicBezTo>
                  <a:cubicBezTo>
                    <a:pt x="185618" y="14760"/>
                    <a:pt x="185201" y="14525"/>
                    <a:pt x="184785" y="14286"/>
                  </a:cubicBezTo>
                  <a:cubicBezTo>
                    <a:pt x="183954" y="13808"/>
                    <a:pt x="183130" y="13317"/>
                    <a:pt x="182310" y="12816"/>
                  </a:cubicBezTo>
                  <a:lnTo>
                    <a:pt x="181989" y="12618"/>
                  </a:lnTo>
                  <a:lnTo>
                    <a:pt x="181836" y="12521"/>
                  </a:lnTo>
                  <a:lnTo>
                    <a:pt x="181834" y="12520"/>
                  </a:lnTo>
                  <a:lnTo>
                    <a:pt x="181736" y="12460"/>
                  </a:lnTo>
                  <a:lnTo>
                    <a:pt x="181718" y="12447"/>
                  </a:lnTo>
                  <a:lnTo>
                    <a:pt x="181834" y="12374"/>
                  </a:lnTo>
                  <a:lnTo>
                    <a:pt x="181836" y="12372"/>
                  </a:lnTo>
                  <a:lnTo>
                    <a:pt x="181989" y="12276"/>
                  </a:lnTo>
                  <a:lnTo>
                    <a:pt x="182310" y="12078"/>
                  </a:lnTo>
                  <a:cubicBezTo>
                    <a:pt x="182311" y="12078"/>
                    <a:pt x="182311" y="12077"/>
                    <a:pt x="182313" y="12077"/>
                  </a:cubicBezTo>
                  <a:cubicBezTo>
                    <a:pt x="182957" y="11681"/>
                    <a:pt x="183606" y="11295"/>
                    <a:pt x="184258" y="10915"/>
                  </a:cubicBezTo>
                  <a:cubicBezTo>
                    <a:pt x="184433" y="10812"/>
                    <a:pt x="184609" y="10709"/>
                    <a:pt x="184785" y="10607"/>
                  </a:cubicBezTo>
                  <a:cubicBezTo>
                    <a:pt x="185615" y="10130"/>
                    <a:pt x="186453" y="9666"/>
                    <a:pt x="187299" y="9224"/>
                  </a:cubicBezTo>
                  <a:cubicBezTo>
                    <a:pt x="187650" y="9039"/>
                    <a:pt x="188005" y="8861"/>
                    <a:pt x="188361" y="8685"/>
                  </a:cubicBezTo>
                  <a:close/>
                  <a:moveTo>
                    <a:pt x="214255" y="8689"/>
                  </a:moveTo>
                  <a:cubicBezTo>
                    <a:pt x="214611" y="8866"/>
                    <a:pt x="214965" y="9044"/>
                    <a:pt x="215318" y="9227"/>
                  </a:cubicBezTo>
                  <a:cubicBezTo>
                    <a:pt x="216162" y="9668"/>
                    <a:pt x="217001" y="10134"/>
                    <a:pt x="217832" y="10611"/>
                  </a:cubicBezTo>
                  <a:cubicBezTo>
                    <a:pt x="218008" y="10712"/>
                    <a:pt x="218182" y="10816"/>
                    <a:pt x="218359" y="10918"/>
                  </a:cubicBezTo>
                  <a:cubicBezTo>
                    <a:pt x="219009" y="11298"/>
                    <a:pt x="219660" y="11686"/>
                    <a:pt x="220303" y="12080"/>
                  </a:cubicBezTo>
                  <a:lnTo>
                    <a:pt x="220304" y="12081"/>
                  </a:lnTo>
                  <a:lnTo>
                    <a:pt x="220625" y="12279"/>
                  </a:lnTo>
                  <a:lnTo>
                    <a:pt x="220778" y="12376"/>
                  </a:lnTo>
                  <a:lnTo>
                    <a:pt x="220780" y="12377"/>
                  </a:lnTo>
                  <a:lnTo>
                    <a:pt x="220852" y="12421"/>
                  </a:lnTo>
                  <a:lnTo>
                    <a:pt x="220865" y="12430"/>
                  </a:lnTo>
                  <a:lnTo>
                    <a:pt x="220898" y="12450"/>
                  </a:lnTo>
                  <a:lnTo>
                    <a:pt x="220865" y="12470"/>
                  </a:lnTo>
                  <a:lnTo>
                    <a:pt x="220862" y="12471"/>
                  </a:lnTo>
                  <a:lnTo>
                    <a:pt x="220780" y="12521"/>
                  </a:lnTo>
                  <a:lnTo>
                    <a:pt x="220774" y="12525"/>
                  </a:lnTo>
                  <a:lnTo>
                    <a:pt x="220625" y="12618"/>
                  </a:lnTo>
                  <a:lnTo>
                    <a:pt x="220304" y="12816"/>
                  </a:lnTo>
                  <a:cubicBezTo>
                    <a:pt x="219486" y="13317"/>
                    <a:pt x="218663" y="13808"/>
                    <a:pt x="217830" y="14286"/>
                  </a:cubicBezTo>
                  <a:cubicBezTo>
                    <a:pt x="216999" y="14763"/>
                    <a:pt x="216161" y="15226"/>
                    <a:pt x="215315" y="15670"/>
                  </a:cubicBezTo>
                  <a:cubicBezTo>
                    <a:pt x="214964" y="15855"/>
                    <a:pt x="214609" y="16033"/>
                    <a:pt x="214253" y="16208"/>
                  </a:cubicBezTo>
                  <a:cubicBezTo>
                    <a:pt x="213880" y="15798"/>
                    <a:pt x="213563" y="15337"/>
                    <a:pt x="213325" y="14838"/>
                  </a:cubicBezTo>
                  <a:cubicBezTo>
                    <a:pt x="212971" y="14097"/>
                    <a:pt x="212781" y="13275"/>
                    <a:pt x="212780" y="12448"/>
                  </a:cubicBezTo>
                  <a:cubicBezTo>
                    <a:pt x="212784" y="11621"/>
                    <a:pt x="212971" y="10803"/>
                    <a:pt x="213325" y="10059"/>
                  </a:cubicBezTo>
                  <a:cubicBezTo>
                    <a:pt x="213567" y="9560"/>
                    <a:pt x="213883" y="9101"/>
                    <a:pt x="214255" y="8689"/>
                  </a:cubicBezTo>
                  <a:close/>
                  <a:moveTo>
                    <a:pt x="12367" y="12877"/>
                  </a:moveTo>
                  <a:lnTo>
                    <a:pt x="12336" y="14421"/>
                  </a:lnTo>
                  <a:lnTo>
                    <a:pt x="13944" y="14421"/>
                  </a:lnTo>
                  <a:lnTo>
                    <a:pt x="13944" y="16376"/>
                  </a:lnTo>
                  <a:lnTo>
                    <a:pt x="11254" y="16376"/>
                  </a:lnTo>
                  <a:lnTo>
                    <a:pt x="11254" y="12877"/>
                  </a:lnTo>
                  <a:close/>
                  <a:moveTo>
                    <a:pt x="16277" y="14424"/>
                  </a:moveTo>
                  <a:lnTo>
                    <a:pt x="16277" y="16377"/>
                  </a:lnTo>
                  <a:lnTo>
                    <a:pt x="14444" y="16377"/>
                  </a:lnTo>
                  <a:lnTo>
                    <a:pt x="14444" y="14424"/>
                  </a:lnTo>
                  <a:close/>
                  <a:moveTo>
                    <a:pt x="171919" y="14424"/>
                  </a:moveTo>
                  <a:lnTo>
                    <a:pt x="172040" y="14491"/>
                  </a:lnTo>
                  <a:cubicBezTo>
                    <a:pt x="172874" y="15004"/>
                    <a:pt x="173713" y="15503"/>
                    <a:pt x="174562" y="15993"/>
                  </a:cubicBezTo>
                  <a:cubicBezTo>
                    <a:pt x="174790" y="16122"/>
                    <a:pt x="175017" y="16249"/>
                    <a:pt x="175247" y="16377"/>
                  </a:cubicBezTo>
                  <a:lnTo>
                    <a:pt x="16821" y="16377"/>
                  </a:lnTo>
                  <a:lnTo>
                    <a:pt x="16821" y="14424"/>
                  </a:lnTo>
                  <a:close/>
                  <a:moveTo>
                    <a:pt x="245391" y="14206"/>
                  </a:moveTo>
                  <a:cubicBezTo>
                    <a:pt x="245649" y="14532"/>
                    <a:pt x="245909" y="14858"/>
                    <a:pt x="246181" y="15180"/>
                  </a:cubicBezTo>
                  <a:cubicBezTo>
                    <a:pt x="246339" y="15367"/>
                    <a:pt x="246503" y="15553"/>
                    <a:pt x="246669" y="15738"/>
                  </a:cubicBezTo>
                  <a:cubicBezTo>
                    <a:pt x="246574" y="15997"/>
                    <a:pt x="246402" y="16225"/>
                    <a:pt x="246171" y="16377"/>
                  </a:cubicBezTo>
                  <a:cubicBezTo>
                    <a:pt x="245957" y="16530"/>
                    <a:pt x="245695" y="16606"/>
                    <a:pt x="245432" y="16606"/>
                  </a:cubicBezTo>
                  <a:cubicBezTo>
                    <a:pt x="245142" y="16606"/>
                    <a:pt x="244852" y="16513"/>
                    <a:pt x="244627" y="16329"/>
                  </a:cubicBezTo>
                  <a:cubicBezTo>
                    <a:pt x="244418" y="16172"/>
                    <a:pt x="244271" y="15952"/>
                    <a:pt x="244190" y="15710"/>
                  </a:cubicBezTo>
                  <a:cubicBezTo>
                    <a:pt x="244605" y="15211"/>
                    <a:pt x="245001" y="14710"/>
                    <a:pt x="245391" y="14206"/>
                  </a:cubicBezTo>
                  <a:close/>
                  <a:moveTo>
                    <a:pt x="189788" y="8014"/>
                  </a:moveTo>
                  <a:cubicBezTo>
                    <a:pt x="190130" y="8443"/>
                    <a:pt x="190425" y="8910"/>
                    <a:pt x="190661" y="9405"/>
                  </a:cubicBezTo>
                  <a:cubicBezTo>
                    <a:pt x="191114" y="10353"/>
                    <a:pt x="191351" y="11401"/>
                    <a:pt x="191354" y="12448"/>
                  </a:cubicBezTo>
                  <a:cubicBezTo>
                    <a:pt x="191351" y="13496"/>
                    <a:pt x="191114" y="14544"/>
                    <a:pt x="190661" y="15490"/>
                  </a:cubicBezTo>
                  <a:cubicBezTo>
                    <a:pt x="190425" y="15986"/>
                    <a:pt x="190130" y="16451"/>
                    <a:pt x="189788" y="16881"/>
                  </a:cubicBezTo>
                  <a:cubicBezTo>
                    <a:pt x="189448" y="16732"/>
                    <a:pt x="189110" y="16571"/>
                    <a:pt x="188774" y="16408"/>
                  </a:cubicBezTo>
                  <a:cubicBezTo>
                    <a:pt x="189138" y="15991"/>
                    <a:pt x="189451" y="15529"/>
                    <a:pt x="189690" y="15028"/>
                  </a:cubicBezTo>
                  <a:cubicBezTo>
                    <a:pt x="190073" y="14226"/>
                    <a:pt x="190275" y="13340"/>
                    <a:pt x="190277" y="12448"/>
                  </a:cubicBezTo>
                  <a:cubicBezTo>
                    <a:pt x="190275" y="11557"/>
                    <a:pt x="190073" y="10671"/>
                    <a:pt x="189690" y="9868"/>
                  </a:cubicBezTo>
                  <a:cubicBezTo>
                    <a:pt x="189451" y="9368"/>
                    <a:pt x="189138" y="8906"/>
                    <a:pt x="188774" y="8487"/>
                  </a:cubicBezTo>
                  <a:cubicBezTo>
                    <a:pt x="189110" y="8326"/>
                    <a:pt x="189448" y="8165"/>
                    <a:pt x="189788" y="8014"/>
                  </a:cubicBezTo>
                  <a:close/>
                  <a:moveTo>
                    <a:pt x="212828" y="8016"/>
                  </a:moveTo>
                  <a:cubicBezTo>
                    <a:pt x="213169" y="8167"/>
                    <a:pt x="213506" y="8326"/>
                    <a:pt x="213842" y="8490"/>
                  </a:cubicBezTo>
                  <a:cubicBezTo>
                    <a:pt x="213478" y="8906"/>
                    <a:pt x="213166" y="9368"/>
                    <a:pt x="212927" y="9869"/>
                  </a:cubicBezTo>
                  <a:cubicBezTo>
                    <a:pt x="212544" y="10671"/>
                    <a:pt x="212340" y="11557"/>
                    <a:pt x="212339" y="12448"/>
                  </a:cubicBezTo>
                  <a:cubicBezTo>
                    <a:pt x="212340" y="13340"/>
                    <a:pt x="212544" y="14226"/>
                    <a:pt x="212927" y="15028"/>
                  </a:cubicBezTo>
                  <a:cubicBezTo>
                    <a:pt x="213164" y="15529"/>
                    <a:pt x="213478" y="15991"/>
                    <a:pt x="213842" y="16408"/>
                  </a:cubicBezTo>
                  <a:cubicBezTo>
                    <a:pt x="213505" y="16571"/>
                    <a:pt x="213169" y="16732"/>
                    <a:pt x="212828" y="16882"/>
                  </a:cubicBezTo>
                  <a:cubicBezTo>
                    <a:pt x="212487" y="16454"/>
                    <a:pt x="212191" y="15987"/>
                    <a:pt x="211954" y="15493"/>
                  </a:cubicBezTo>
                  <a:cubicBezTo>
                    <a:pt x="211503" y="14547"/>
                    <a:pt x="211264" y="13498"/>
                    <a:pt x="211263" y="12450"/>
                  </a:cubicBezTo>
                  <a:cubicBezTo>
                    <a:pt x="211264" y="11402"/>
                    <a:pt x="211503" y="10355"/>
                    <a:pt x="211954" y="9408"/>
                  </a:cubicBezTo>
                  <a:cubicBezTo>
                    <a:pt x="212191" y="8913"/>
                    <a:pt x="212487" y="8447"/>
                    <a:pt x="212828" y="8016"/>
                  </a:cubicBezTo>
                  <a:close/>
                  <a:moveTo>
                    <a:pt x="197243" y="13950"/>
                  </a:moveTo>
                  <a:cubicBezTo>
                    <a:pt x="197515" y="14164"/>
                    <a:pt x="197802" y="14360"/>
                    <a:pt x="198103" y="14532"/>
                  </a:cubicBezTo>
                  <a:cubicBezTo>
                    <a:pt x="198252" y="14616"/>
                    <a:pt x="198405" y="14692"/>
                    <a:pt x="198561" y="14763"/>
                  </a:cubicBezTo>
                  <a:cubicBezTo>
                    <a:pt x="198551" y="14787"/>
                    <a:pt x="198543" y="14813"/>
                    <a:pt x="198531" y="14837"/>
                  </a:cubicBezTo>
                  <a:cubicBezTo>
                    <a:pt x="198459" y="14988"/>
                    <a:pt x="198376" y="15133"/>
                    <a:pt x="198291" y="15277"/>
                  </a:cubicBezTo>
                  <a:cubicBezTo>
                    <a:pt x="198252" y="15344"/>
                    <a:pt x="198212" y="15408"/>
                    <a:pt x="198171" y="15472"/>
                  </a:cubicBezTo>
                  <a:cubicBezTo>
                    <a:pt x="198140" y="15522"/>
                    <a:pt x="198103" y="15570"/>
                    <a:pt x="198069" y="15620"/>
                  </a:cubicBezTo>
                  <a:cubicBezTo>
                    <a:pt x="197949" y="15789"/>
                    <a:pt x="197821" y="15956"/>
                    <a:pt x="197686" y="16112"/>
                  </a:cubicBezTo>
                  <a:cubicBezTo>
                    <a:pt x="197482" y="16347"/>
                    <a:pt x="197264" y="16571"/>
                    <a:pt x="197022" y="16769"/>
                  </a:cubicBezTo>
                  <a:cubicBezTo>
                    <a:pt x="196934" y="16841"/>
                    <a:pt x="196839" y="16902"/>
                    <a:pt x="196746" y="16968"/>
                  </a:cubicBezTo>
                  <a:cubicBezTo>
                    <a:pt x="196711" y="16848"/>
                    <a:pt x="196679" y="16733"/>
                    <a:pt x="196661" y="16621"/>
                  </a:cubicBezTo>
                  <a:cubicBezTo>
                    <a:pt x="196630" y="16440"/>
                    <a:pt x="196622" y="16320"/>
                    <a:pt x="196638" y="16094"/>
                  </a:cubicBezTo>
                  <a:lnTo>
                    <a:pt x="196652" y="15791"/>
                  </a:lnTo>
                  <a:lnTo>
                    <a:pt x="196699" y="15489"/>
                  </a:lnTo>
                  <a:cubicBezTo>
                    <a:pt x="196718" y="15287"/>
                    <a:pt x="196789" y="15096"/>
                    <a:pt x="196832" y="14898"/>
                  </a:cubicBezTo>
                  <a:cubicBezTo>
                    <a:pt x="196943" y="14574"/>
                    <a:pt x="197071" y="14249"/>
                    <a:pt x="197243" y="13950"/>
                  </a:cubicBezTo>
                  <a:close/>
                  <a:moveTo>
                    <a:pt x="205372" y="13952"/>
                  </a:moveTo>
                  <a:cubicBezTo>
                    <a:pt x="205546" y="14251"/>
                    <a:pt x="205671" y="14575"/>
                    <a:pt x="205784" y="14900"/>
                  </a:cubicBezTo>
                  <a:cubicBezTo>
                    <a:pt x="205826" y="15097"/>
                    <a:pt x="205899" y="15288"/>
                    <a:pt x="205918" y="15490"/>
                  </a:cubicBezTo>
                  <a:lnTo>
                    <a:pt x="205963" y="15792"/>
                  </a:lnTo>
                  <a:lnTo>
                    <a:pt x="205977" y="16095"/>
                  </a:lnTo>
                  <a:cubicBezTo>
                    <a:pt x="205992" y="16322"/>
                    <a:pt x="205987" y="16441"/>
                    <a:pt x="205955" y="16622"/>
                  </a:cubicBezTo>
                  <a:cubicBezTo>
                    <a:pt x="205939" y="16733"/>
                    <a:pt x="205906" y="16850"/>
                    <a:pt x="205869" y="16969"/>
                  </a:cubicBezTo>
                  <a:cubicBezTo>
                    <a:pt x="205778" y="16902"/>
                    <a:pt x="205683" y="16841"/>
                    <a:pt x="205596" y="16770"/>
                  </a:cubicBezTo>
                  <a:cubicBezTo>
                    <a:pt x="205354" y="16574"/>
                    <a:pt x="205136" y="16350"/>
                    <a:pt x="204931" y="16114"/>
                  </a:cubicBezTo>
                  <a:cubicBezTo>
                    <a:pt x="204794" y="15956"/>
                    <a:pt x="204668" y="15789"/>
                    <a:pt x="204550" y="15621"/>
                  </a:cubicBezTo>
                  <a:cubicBezTo>
                    <a:pt x="204515" y="15572"/>
                    <a:pt x="204480" y="15523"/>
                    <a:pt x="204446" y="15473"/>
                  </a:cubicBezTo>
                  <a:cubicBezTo>
                    <a:pt x="204403" y="15409"/>
                    <a:pt x="204366" y="15345"/>
                    <a:pt x="204326" y="15280"/>
                  </a:cubicBezTo>
                  <a:cubicBezTo>
                    <a:pt x="204241" y="15135"/>
                    <a:pt x="204158" y="14989"/>
                    <a:pt x="204084" y="14838"/>
                  </a:cubicBezTo>
                  <a:cubicBezTo>
                    <a:pt x="204074" y="14813"/>
                    <a:pt x="204066" y="14789"/>
                    <a:pt x="204054" y="14766"/>
                  </a:cubicBezTo>
                  <a:cubicBezTo>
                    <a:pt x="204209" y="14695"/>
                    <a:pt x="204365" y="14618"/>
                    <a:pt x="204511" y="14534"/>
                  </a:cubicBezTo>
                  <a:cubicBezTo>
                    <a:pt x="204813" y="14362"/>
                    <a:pt x="205099" y="14165"/>
                    <a:pt x="205372" y="13952"/>
                  </a:cubicBezTo>
                  <a:close/>
                  <a:moveTo>
                    <a:pt x="265754" y="7286"/>
                  </a:moveTo>
                  <a:lnTo>
                    <a:pt x="265754" y="12833"/>
                  </a:lnTo>
                  <a:lnTo>
                    <a:pt x="264678" y="12833"/>
                  </a:lnTo>
                  <a:lnTo>
                    <a:pt x="264678" y="8362"/>
                  </a:lnTo>
                  <a:lnTo>
                    <a:pt x="256866" y="8362"/>
                  </a:lnTo>
                  <a:lnTo>
                    <a:pt x="256866" y="16172"/>
                  </a:lnTo>
                  <a:lnTo>
                    <a:pt x="264678" y="16172"/>
                  </a:lnTo>
                  <a:lnTo>
                    <a:pt x="264678" y="14799"/>
                  </a:lnTo>
                  <a:lnTo>
                    <a:pt x="265754" y="14799"/>
                  </a:lnTo>
                  <a:lnTo>
                    <a:pt x="265754" y="17250"/>
                  </a:lnTo>
                  <a:lnTo>
                    <a:pt x="255789" y="17250"/>
                  </a:lnTo>
                  <a:lnTo>
                    <a:pt x="255789" y="7286"/>
                  </a:lnTo>
                  <a:close/>
                  <a:moveTo>
                    <a:pt x="251744" y="13331"/>
                  </a:moveTo>
                  <a:cubicBezTo>
                    <a:pt x="251720" y="14268"/>
                    <a:pt x="251761" y="15209"/>
                    <a:pt x="251882" y="16141"/>
                  </a:cubicBezTo>
                  <a:cubicBezTo>
                    <a:pt x="251886" y="16175"/>
                    <a:pt x="251894" y="16208"/>
                    <a:pt x="251898" y="16243"/>
                  </a:cubicBezTo>
                  <a:cubicBezTo>
                    <a:pt x="251898" y="16245"/>
                    <a:pt x="251901" y="16248"/>
                    <a:pt x="251901" y="16249"/>
                  </a:cubicBezTo>
                  <a:cubicBezTo>
                    <a:pt x="251962" y="16712"/>
                    <a:pt x="252044" y="17173"/>
                    <a:pt x="252145" y="17630"/>
                  </a:cubicBezTo>
                  <a:cubicBezTo>
                    <a:pt x="252047" y="17579"/>
                    <a:pt x="251950" y="17529"/>
                    <a:pt x="251854" y="17475"/>
                  </a:cubicBezTo>
                  <a:cubicBezTo>
                    <a:pt x="251061" y="17026"/>
                    <a:pt x="250311" y="16500"/>
                    <a:pt x="249620" y="15902"/>
                  </a:cubicBezTo>
                  <a:cubicBezTo>
                    <a:pt x="248933" y="15305"/>
                    <a:pt x="248292" y="14628"/>
                    <a:pt x="247682" y="13909"/>
                  </a:cubicBezTo>
                  <a:cubicBezTo>
                    <a:pt x="247521" y="13722"/>
                    <a:pt x="247367" y="13523"/>
                    <a:pt x="247210" y="13331"/>
                  </a:cubicBezTo>
                  <a:close/>
                  <a:moveTo>
                    <a:pt x="209132" y="6877"/>
                  </a:moveTo>
                  <a:cubicBezTo>
                    <a:pt x="209189" y="6877"/>
                    <a:pt x="209243" y="6879"/>
                    <a:pt x="209297" y="6883"/>
                  </a:cubicBezTo>
                  <a:cubicBezTo>
                    <a:pt x="209384" y="6890"/>
                    <a:pt x="209472" y="6901"/>
                    <a:pt x="209577" y="6917"/>
                  </a:cubicBezTo>
                  <a:cubicBezTo>
                    <a:pt x="209673" y="6926"/>
                    <a:pt x="209777" y="6948"/>
                    <a:pt x="209879" y="6972"/>
                  </a:cubicBezTo>
                  <a:cubicBezTo>
                    <a:pt x="209983" y="6994"/>
                    <a:pt x="210084" y="7012"/>
                    <a:pt x="210191" y="7045"/>
                  </a:cubicBezTo>
                  <a:cubicBezTo>
                    <a:pt x="210918" y="7232"/>
                    <a:pt x="211665" y="7518"/>
                    <a:pt x="212408" y="7834"/>
                  </a:cubicBezTo>
                  <a:cubicBezTo>
                    <a:pt x="212077" y="8262"/>
                    <a:pt x="211791" y="8726"/>
                    <a:pt x="211557" y="9216"/>
                  </a:cubicBezTo>
                  <a:cubicBezTo>
                    <a:pt x="211078" y="10221"/>
                    <a:pt x="210824" y="11337"/>
                    <a:pt x="210823" y="12448"/>
                  </a:cubicBezTo>
                  <a:cubicBezTo>
                    <a:pt x="210824" y="13560"/>
                    <a:pt x="211078" y="14676"/>
                    <a:pt x="211557" y="15681"/>
                  </a:cubicBezTo>
                  <a:cubicBezTo>
                    <a:pt x="211791" y="16171"/>
                    <a:pt x="212077" y="16635"/>
                    <a:pt x="212408" y="17065"/>
                  </a:cubicBezTo>
                  <a:cubicBezTo>
                    <a:pt x="211882" y="17288"/>
                    <a:pt x="211351" y="17499"/>
                    <a:pt x="210830" y="17667"/>
                  </a:cubicBezTo>
                  <a:cubicBezTo>
                    <a:pt x="210616" y="17737"/>
                    <a:pt x="210403" y="17799"/>
                    <a:pt x="210191" y="17852"/>
                  </a:cubicBezTo>
                  <a:cubicBezTo>
                    <a:pt x="210084" y="17883"/>
                    <a:pt x="209983" y="17905"/>
                    <a:pt x="209879" y="17926"/>
                  </a:cubicBezTo>
                  <a:cubicBezTo>
                    <a:pt x="209777" y="17947"/>
                    <a:pt x="209673" y="17970"/>
                    <a:pt x="209577" y="17980"/>
                  </a:cubicBezTo>
                  <a:cubicBezTo>
                    <a:pt x="209472" y="17997"/>
                    <a:pt x="209384" y="18007"/>
                    <a:pt x="209297" y="18014"/>
                  </a:cubicBezTo>
                  <a:cubicBezTo>
                    <a:pt x="209242" y="18018"/>
                    <a:pt x="209188" y="18020"/>
                    <a:pt x="209130" y="18020"/>
                  </a:cubicBezTo>
                  <a:cubicBezTo>
                    <a:pt x="209093" y="18020"/>
                    <a:pt x="209055" y="18020"/>
                    <a:pt x="209015" y="18018"/>
                  </a:cubicBezTo>
                  <a:cubicBezTo>
                    <a:pt x="208913" y="18014"/>
                    <a:pt x="208809" y="18008"/>
                    <a:pt x="208706" y="18001"/>
                  </a:cubicBezTo>
                  <a:cubicBezTo>
                    <a:pt x="208397" y="17979"/>
                    <a:pt x="208090" y="17936"/>
                    <a:pt x="207792" y="17858"/>
                  </a:cubicBezTo>
                  <a:cubicBezTo>
                    <a:pt x="207748" y="17848"/>
                    <a:pt x="207707" y="17829"/>
                    <a:pt x="207663" y="17819"/>
                  </a:cubicBezTo>
                  <a:cubicBezTo>
                    <a:pt x="207757" y="17544"/>
                    <a:pt x="207845" y="17261"/>
                    <a:pt x="207896" y="16954"/>
                  </a:cubicBezTo>
                  <a:cubicBezTo>
                    <a:pt x="207955" y="16655"/>
                    <a:pt x="207967" y="16282"/>
                    <a:pt x="207946" y="16020"/>
                  </a:cubicBezTo>
                  <a:lnTo>
                    <a:pt x="207923" y="15593"/>
                  </a:lnTo>
                  <a:lnTo>
                    <a:pt x="207859" y="15167"/>
                  </a:lnTo>
                  <a:cubicBezTo>
                    <a:pt x="207826" y="14883"/>
                    <a:pt x="207735" y="14609"/>
                    <a:pt x="207668" y="14332"/>
                  </a:cubicBezTo>
                  <a:cubicBezTo>
                    <a:pt x="207490" y="13788"/>
                    <a:pt x="207271" y="13253"/>
                    <a:pt x="206962" y="12770"/>
                  </a:cubicBezTo>
                  <a:cubicBezTo>
                    <a:pt x="206901" y="12669"/>
                    <a:pt x="206836" y="12574"/>
                    <a:pt x="206770" y="12476"/>
                  </a:cubicBezTo>
                  <a:cubicBezTo>
                    <a:pt x="206836" y="12379"/>
                    <a:pt x="206901" y="12282"/>
                    <a:pt x="206962" y="12179"/>
                  </a:cubicBezTo>
                  <a:cubicBezTo>
                    <a:pt x="207271" y="11698"/>
                    <a:pt x="207490" y="11162"/>
                    <a:pt x="207668" y="10619"/>
                  </a:cubicBezTo>
                  <a:cubicBezTo>
                    <a:pt x="207735" y="10342"/>
                    <a:pt x="207826" y="10068"/>
                    <a:pt x="207859" y="9784"/>
                  </a:cubicBezTo>
                  <a:lnTo>
                    <a:pt x="207923" y="9358"/>
                  </a:lnTo>
                  <a:lnTo>
                    <a:pt x="207946" y="8931"/>
                  </a:lnTo>
                  <a:cubicBezTo>
                    <a:pt x="207963" y="8669"/>
                    <a:pt x="207952" y="8296"/>
                    <a:pt x="207892" y="7997"/>
                  </a:cubicBezTo>
                  <a:cubicBezTo>
                    <a:pt x="207841" y="7683"/>
                    <a:pt x="207752" y="7397"/>
                    <a:pt x="207656" y="7118"/>
                  </a:cubicBezTo>
                  <a:cubicBezTo>
                    <a:pt x="207653" y="7108"/>
                    <a:pt x="207647" y="7096"/>
                    <a:pt x="207643" y="7086"/>
                  </a:cubicBezTo>
                  <a:cubicBezTo>
                    <a:pt x="207693" y="7072"/>
                    <a:pt x="207741" y="7054"/>
                    <a:pt x="207791" y="7041"/>
                  </a:cubicBezTo>
                  <a:cubicBezTo>
                    <a:pt x="207886" y="7017"/>
                    <a:pt x="207983" y="6995"/>
                    <a:pt x="208080" y="6977"/>
                  </a:cubicBezTo>
                  <a:cubicBezTo>
                    <a:pt x="208138" y="6967"/>
                    <a:pt x="208197" y="6958"/>
                    <a:pt x="208255" y="6948"/>
                  </a:cubicBezTo>
                  <a:cubicBezTo>
                    <a:pt x="208293" y="6944"/>
                    <a:pt x="208329" y="6935"/>
                    <a:pt x="208366" y="6933"/>
                  </a:cubicBezTo>
                  <a:cubicBezTo>
                    <a:pt x="208447" y="6923"/>
                    <a:pt x="208530" y="6913"/>
                    <a:pt x="208611" y="6906"/>
                  </a:cubicBezTo>
                  <a:cubicBezTo>
                    <a:pt x="208624" y="6904"/>
                    <a:pt x="208636" y="6904"/>
                    <a:pt x="208649" y="6903"/>
                  </a:cubicBezTo>
                  <a:cubicBezTo>
                    <a:pt x="208742" y="6896"/>
                    <a:pt x="208836" y="6890"/>
                    <a:pt x="208928" y="6884"/>
                  </a:cubicBezTo>
                  <a:cubicBezTo>
                    <a:pt x="208957" y="6883"/>
                    <a:pt x="208987" y="6881"/>
                    <a:pt x="209015" y="6880"/>
                  </a:cubicBezTo>
                  <a:cubicBezTo>
                    <a:pt x="209056" y="6878"/>
                    <a:pt x="209095" y="6877"/>
                    <a:pt x="209132" y="6877"/>
                  </a:cubicBezTo>
                  <a:close/>
                  <a:moveTo>
                    <a:pt x="184256" y="6874"/>
                  </a:moveTo>
                  <a:cubicBezTo>
                    <a:pt x="184290" y="6874"/>
                    <a:pt x="184325" y="6874"/>
                    <a:pt x="184362" y="6876"/>
                  </a:cubicBezTo>
                  <a:cubicBezTo>
                    <a:pt x="184775" y="6890"/>
                    <a:pt x="185186" y="6931"/>
                    <a:pt x="185585" y="7035"/>
                  </a:cubicBezTo>
                  <a:cubicBezTo>
                    <a:pt x="185927" y="7119"/>
                    <a:pt x="186255" y="7242"/>
                    <a:pt x="186576" y="7388"/>
                  </a:cubicBezTo>
                  <a:cubicBezTo>
                    <a:pt x="186515" y="7419"/>
                    <a:pt x="186452" y="7451"/>
                    <a:pt x="186389" y="7482"/>
                  </a:cubicBezTo>
                  <a:cubicBezTo>
                    <a:pt x="185954" y="7710"/>
                    <a:pt x="185521" y="7943"/>
                    <a:pt x="185091" y="8181"/>
                  </a:cubicBezTo>
                  <a:cubicBezTo>
                    <a:pt x="184660" y="8419"/>
                    <a:pt x="184233" y="8658"/>
                    <a:pt x="183807" y="8903"/>
                  </a:cubicBezTo>
                  <a:cubicBezTo>
                    <a:pt x="182957" y="9389"/>
                    <a:pt x="182118" y="9892"/>
                    <a:pt x="181283" y="10404"/>
                  </a:cubicBezTo>
                  <a:lnTo>
                    <a:pt x="180913" y="10635"/>
                  </a:lnTo>
                  <a:lnTo>
                    <a:pt x="180405" y="10950"/>
                  </a:lnTo>
                  <a:lnTo>
                    <a:pt x="180112" y="11137"/>
                  </a:lnTo>
                  <a:lnTo>
                    <a:pt x="179513" y="11522"/>
                  </a:lnTo>
                  <a:lnTo>
                    <a:pt x="178096" y="12448"/>
                  </a:lnTo>
                  <a:lnTo>
                    <a:pt x="178098" y="12450"/>
                  </a:lnTo>
                  <a:lnTo>
                    <a:pt x="178102" y="12453"/>
                  </a:lnTo>
                  <a:lnTo>
                    <a:pt x="179508" y="13374"/>
                  </a:lnTo>
                  <a:lnTo>
                    <a:pt x="179511" y="13375"/>
                  </a:lnTo>
                  <a:lnTo>
                    <a:pt x="180109" y="13758"/>
                  </a:lnTo>
                  <a:lnTo>
                    <a:pt x="180405" y="13947"/>
                  </a:lnTo>
                  <a:lnTo>
                    <a:pt x="181283" y="14491"/>
                  </a:lnTo>
                  <a:cubicBezTo>
                    <a:pt x="182118" y="15004"/>
                    <a:pt x="182957" y="15503"/>
                    <a:pt x="183807" y="15993"/>
                  </a:cubicBezTo>
                  <a:cubicBezTo>
                    <a:pt x="184658" y="16481"/>
                    <a:pt x="185515" y="16955"/>
                    <a:pt x="186389" y="17413"/>
                  </a:cubicBezTo>
                  <a:cubicBezTo>
                    <a:pt x="186452" y="17445"/>
                    <a:pt x="186515" y="17475"/>
                    <a:pt x="186576" y="17507"/>
                  </a:cubicBezTo>
                  <a:cubicBezTo>
                    <a:pt x="186258" y="17653"/>
                    <a:pt x="185927" y="17776"/>
                    <a:pt x="185585" y="17859"/>
                  </a:cubicBezTo>
                  <a:cubicBezTo>
                    <a:pt x="185186" y="17963"/>
                    <a:pt x="184774" y="18006"/>
                    <a:pt x="184362" y="18020"/>
                  </a:cubicBezTo>
                  <a:cubicBezTo>
                    <a:pt x="184322" y="18021"/>
                    <a:pt x="184285" y="18022"/>
                    <a:pt x="184249" y="18022"/>
                  </a:cubicBezTo>
                  <a:cubicBezTo>
                    <a:pt x="184097" y="18022"/>
                    <a:pt x="183970" y="18008"/>
                    <a:pt x="183800" y="17983"/>
                  </a:cubicBezTo>
                  <a:cubicBezTo>
                    <a:pt x="183705" y="17973"/>
                    <a:pt x="183604" y="17950"/>
                    <a:pt x="183500" y="17927"/>
                  </a:cubicBezTo>
                  <a:cubicBezTo>
                    <a:pt x="183397" y="17906"/>
                    <a:pt x="183295" y="17886"/>
                    <a:pt x="183188" y="17855"/>
                  </a:cubicBezTo>
                  <a:cubicBezTo>
                    <a:pt x="182344" y="17637"/>
                    <a:pt x="181471" y="17288"/>
                    <a:pt x="180614" y="16912"/>
                  </a:cubicBezTo>
                  <a:cubicBezTo>
                    <a:pt x="179755" y="16534"/>
                    <a:pt x="178902" y="16112"/>
                    <a:pt x="178056" y="15670"/>
                  </a:cubicBezTo>
                  <a:cubicBezTo>
                    <a:pt x="177212" y="15226"/>
                    <a:pt x="176374" y="14763"/>
                    <a:pt x="175543" y="14286"/>
                  </a:cubicBezTo>
                  <a:cubicBezTo>
                    <a:pt x="174711" y="13808"/>
                    <a:pt x="173889" y="13317"/>
                    <a:pt x="173070" y="12816"/>
                  </a:cubicBezTo>
                  <a:lnTo>
                    <a:pt x="172750" y="12618"/>
                  </a:lnTo>
                  <a:lnTo>
                    <a:pt x="172589" y="12518"/>
                  </a:lnTo>
                  <a:lnTo>
                    <a:pt x="172509" y="12468"/>
                  </a:lnTo>
                  <a:lnTo>
                    <a:pt x="172477" y="12448"/>
                  </a:lnTo>
                  <a:lnTo>
                    <a:pt x="172595" y="12376"/>
                  </a:lnTo>
                  <a:lnTo>
                    <a:pt x="172596" y="12374"/>
                  </a:lnTo>
                  <a:lnTo>
                    <a:pt x="172750" y="12278"/>
                  </a:lnTo>
                  <a:lnTo>
                    <a:pt x="173070" y="12080"/>
                  </a:lnTo>
                  <a:cubicBezTo>
                    <a:pt x="173889" y="11579"/>
                    <a:pt x="174711" y="11086"/>
                    <a:pt x="175543" y="10609"/>
                  </a:cubicBezTo>
                  <a:cubicBezTo>
                    <a:pt x="176374" y="10133"/>
                    <a:pt x="177212" y="9667"/>
                    <a:pt x="178056" y="9226"/>
                  </a:cubicBezTo>
                  <a:cubicBezTo>
                    <a:pt x="178902" y="8785"/>
                    <a:pt x="179753" y="8362"/>
                    <a:pt x="180614" y="7982"/>
                  </a:cubicBezTo>
                  <a:cubicBezTo>
                    <a:pt x="181470" y="7607"/>
                    <a:pt x="182344" y="7259"/>
                    <a:pt x="183188" y="7041"/>
                  </a:cubicBezTo>
                  <a:cubicBezTo>
                    <a:pt x="183295" y="7011"/>
                    <a:pt x="183397" y="6990"/>
                    <a:pt x="183500" y="6968"/>
                  </a:cubicBezTo>
                  <a:cubicBezTo>
                    <a:pt x="183604" y="6947"/>
                    <a:pt x="183706" y="6924"/>
                    <a:pt x="183800" y="6913"/>
                  </a:cubicBezTo>
                  <a:cubicBezTo>
                    <a:pt x="183973" y="6887"/>
                    <a:pt x="184102" y="6874"/>
                    <a:pt x="184256" y="6874"/>
                  </a:cubicBezTo>
                  <a:close/>
                  <a:moveTo>
                    <a:pt x="193477" y="6878"/>
                  </a:moveTo>
                  <a:cubicBezTo>
                    <a:pt x="193518" y="6878"/>
                    <a:pt x="193560" y="6880"/>
                    <a:pt x="193606" y="6881"/>
                  </a:cubicBezTo>
                  <a:cubicBezTo>
                    <a:pt x="193635" y="6883"/>
                    <a:pt x="193665" y="6884"/>
                    <a:pt x="193693" y="6886"/>
                  </a:cubicBezTo>
                  <a:cubicBezTo>
                    <a:pt x="193786" y="6890"/>
                    <a:pt x="193879" y="6896"/>
                    <a:pt x="193972" y="6904"/>
                  </a:cubicBezTo>
                  <a:cubicBezTo>
                    <a:pt x="193985" y="6906"/>
                    <a:pt x="193998" y="6906"/>
                    <a:pt x="194010" y="6907"/>
                  </a:cubicBezTo>
                  <a:cubicBezTo>
                    <a:pt x="194092" y="6914"/>
                    <a:pt x="194174" y="6924"/>
                    <a:pt x="194254" y="6934"/>
                  </a:cubicBezTo>
                  <a:cubicBezTo>
                    <a:pt x="194291" y="6940"/>
                    <a:pt x="194329" y="6947"/>
                    <a:pt x="194366" y="6950"/>
                  </a:cubicBezTo>
                  <a:cubicBezTo>
                    <a:pt x="194425" y="6960"/>
                    <a:pt x="194482" y="6967"/>
                    <a:pt x="194540" y="6978"/>
                  </a:cubicBezTo>
                  <a:cubicBezTo>
                    <a:pt x="194637" y="6997"/>
                    <a:pt x="194734" y="7018"/>
                    <a:pt x="194829" y="7042"/>
                  </a:cubicBezTo>
                  <a:cubicBezTo>
                    <a:pt x="194879" y="7055"/>
                    <a:pt x="194926" y="7075"/>
                    <a:pt x="194976" y="7088"/>
                  </a:cubicBezTo>
                  <a:cubicBezTo>
                    <a:pt x="194973" y="7098"/>
                    <a:pt x="194967" y="7109"/>
                    <a:pt x="194964" y="7119"/>
                  </a:cubicBezTo>
                  <a:cubicBezTo>
                    <a:pt x="194866" y="7397"/>
                    <a:pt x="194779" y="7686"/>
                    <a:pt x="194726" y="7999"/>
                  </a:cubicBezTo>
                  <a:cubicBezTo>
                    <a:pt x="194668" y="8298"/>
                    <a:pt x="194655" y="8671"/>
                    <a:pt x="194677" y="8933"/>
                  </a:cubicBezTo>
                  <a:lnTo>
                    <a:pt x="194701" y="9360"/>
                  </a:lnTo>
                  <a:lnTo>
                    <a:pt x="194765" y="9785"/>
                  </a:lnTo>
                  <a:cubicBezTo>
                    <a:pt x="194796" y="10070"/>
                    <a:pt x="194889" y="10343"/>
                    <a:pt x="194957" y="10621"/>
                  </a:cubicBezTo>
                  <a:cubicBezTo>
                    <a:pt x="195135" y="11163"/>
                    <a:pt x="195353" y="11700"/>
                    <a:pt x="195663" y="12181"/>
                  </a:cubicBezTo>
                  <a:cubicBezTo>
                    <a:pt x="195723" y="12283"/>
                    <a:pt x="195790" y="12382"/>
                    <a:pt x="195855" y="12477"/>
                  </a:cubicBezTo>
                  <a:cubicBezTo>
                    <a:pt x="195790" y="12575"/>
                    <a:pt x="195723" y="12673"/>
                    <a:pt x="195663" y="12773"/>
                  </a:cubicBezTo>
                  <a:cubicBezTo>
                    <a:pt x="195351" y="13254"/>
                    <a:pt x="195135" y="13791"/>
                    <a:pt x="194957" y="14333"/>
                  </a:cubicBezTo>
                  <a:cubicBezTo>
                    <a:pt x="194889" y="14611"/>
                    <a:pt x="194796" y="14884"/>
                    <a:pt x="194765" y="15169"/>
                  </a:cubicBezTo>
                  <a:lnTo>
                    <a:pt x="194701" y="15594"/>
                  </a:lnTo>
                  <a:lnTo>
                    <a:pt x="194677" y="16021"/>
                  </a:lnTo>
                  <a:cubicBezTo>
                    <a:pt x="194654" y="16282"/>
                    <a:pt x="194667" y="16653"/>
                    <a:pt x="194725" y="16954"/>
                  </a:cubicBezTo>
                  <a:cubicBezTo>
                    <a:pt x="194775" y="17261"/>
                    <a:pt x="194863" y="17544"/>
                    <a:pt x="194958" y="17818"/>
                  </a:cubicBezTo>
                  <a:cubicBezTo>
                    <a:pt x="194914" y="17831"/>
                    <a:pt x="194872" y="17846"/>
                    <a:pt x="194829" y="17858"/>
                  </a:cubicBezTo>
                  <a:cubicBezTo>
                    <a:pt x="194729" y="17885"/>
                    <a:pt x="194630" y="17906"/>
                    <a:pt x="194529" y="17924"/>
                  </a:cubicBezTo>
                  <a:cubicBezTo>
                    <a:pt x="194426" y="17944"/>
                    <a:pt x="194325" y="17959"/>
                    <a:pt x="194224" y="17973"/>
                  </a:cubicBezTo>
                  <a:cubicBezTo>
                    <a:pt x="194117" y="17986"/>
                    <a:pt x="194009" y="17996"/>
                    <a:pt x="193899" y="18004"/>
                  </a:cubicBezTo>
                  <a:cubicBezTo>
                    <a:pt x="193803" y="18011"/>
                    <a:pt x="193704" y="18016"/>
                    <a:pt x="193606" y="18020"/>
                  </a:cubicBezTo>
                  <a:cubicBezTo>
                    <a:pt x="193566" y="18021"/>
                    <a:pt x="193529" y="18022"/>
                    <a:pt x="193493" y="18022"/>
                  </a:cubicBezTo>
                  <a:cubicBezTo>
                    <a:pt x="193341" y="18022"/>
                    <a:pt x="193214" y="18008"/>
                    <a:pt x="193044" y="17983"/>
                  </a:cubicBezTo>
                  <a:cubicBezTo>
                    <a:pt x="192949" y="17971"/>
                    <a:pt x="192845" y="17950"/>
                    <a:pt x="192744" y="17927"/>
                  </a:cubicBezTo>
                  <a:cubicBezTo>
                    <a:pt x="192640" y="17906"/>
                    <a:pt x="192539" y="17886"/>
                    <a:pt x="192432" y="17855"/>
                  </a:cubicBezTo>
                  <a:cubicBezTo>
                    <a:pt x="192220" y="17801"/>
                    <a:pt x="192009" y="17738"/>
                    <a:pt x="191793" y="17670"/>
                  </a:cubicBezTo>
                  <a:cubicBezTo>
                    <a:pt x="191270" y="17500"/>
                    <a:pt x="190739" y="17290"/>
                    <a:pt x="190216" y="17066"/>
                  </a:cubicBezTo>
                  <a:cubicBezTo>
                    <a:pt x="190546" y="16638"/>
                    <a:pt x="190832" y="16172"/>
                    <a:pt x="191067" y="15684"/>
                  </a:cubicBezTo>
                  <a:cubicBezTo>
                    <a:pt x="191548" y="14678"/>
                    <a:pt x="191800" y="13563"/>
                    <a:pt x="191801" y="12450"/>
                  </a:cubicBezTo>
                  <a:cubicBezTo>
                    <a:pt x="191800" y="11338"/>
                    <a:pt x="191548" y="10222"/>
                    <a:pt x="191067" y="9217"/>
                  </a:cubicBezTo>
                  <a:cubicBezTo>
                    <a:pt x="190833" y="8728"/>
                    <a:pt x="190547" y="8264"/>
                    <a:pt x="190216" y="7835"/>
                  </a:cubicBezTo>
                  <a:cubicBezTo>
                    <a:pt x="190957" y="7519"/>
                    <a:pt x="191704" y="7232"/>
                    <a:pt x="192432" y="7046"/>
                  </a:cubicBezTo>
                  <a:cubicBezTo>
                    <a:pt x="192539" y="7017"/>
                    <a:pt x="192640" y="6995"/>
                    <a:pt x="192744" y="6974"/>
                  </a:cubicBezTo>
                  <a:cubicBezTo>
                    <a:pt x="192846" y="6953"/>
                    <a:pt x="192950" y="6930"/>
                    <a:pt x="193044" y="6918"/>
                  </a:cubicBezTo>
                  <a:cubicBezTo>
                    <a:pt x="193149" y="6903"/>
                    <a:pt x="193238" y="6891"/>
                    <a:pt x="193324" y="6884"/>
                  </a:cubicBezTo>
                  <a:cubicBezTo>
                    <a:pt x="193375" y="6880"/>
                    <a:pt x="193424" y="6878"/>
                    <a:pt x="193477" y="6878"/>
                  </a:cubicBezTo>
                  <a:close/>
                  <a:moveTo>
                    <a:pt x="218371" y="6879"/>
                  </a:moveTo>
                  <a:cubicBezTo>
                    <a:pt x="218523" y="6879"/>
                    <a:pt x="218650" y="6893"/>
                    <a:pt x="218820" y="6918"/>
                  </a:cubicBezTo>
                  <a:cubicBezTo>
                    <a:pt x="218915" y="6927"/>
                    <a:pt x="219016" y="6951"/>
                    <a:pt x="219121" y="6974"/>
                  </a:cubicBezTo>
                  <a:cubicBezTo>
                    <a:pt x="219225" y="6995"/>
                    <a:pt x="219326" y="7015"/>
                    <a:pt x="219433" y="7046"/>
                  </a:cubicBezTo>
                  <a:cubicBezTo>
                    <a:pt x="220276" y="7264"/>
                    <a:pt x="221150" y="7613"/>
                    <a:pt x="222005" y="7987"/>
                  </a:cubicBezTo>
                  <a:cubicBezTo>
                    <a:pt x="222865" y="8367"/>
                    <a:pt x="223718" y="8789"/>
                    <a:pt x="224563" y="9231"/>
                  </a:cubicBezTo>
                  <a:cubicBezTo>
                    <a:pt x="225407" y="9673"/>
                    <a:pt x="226244" y="10137"/>
                    <a:pt x="227077" y="10614"/>
                  </a:cubicBezTo>
                  <a:cubicBezTo>
                    <a:pt x="227908" y="11093"/>
                    <a:pt x="228731" y="11584"/>
                    <a:pt x="229550" y="12085"/>
                  </a:cubicBezTo>
                  <a:lnTo>
                    <a:pt x="229870" y="12283"/>
                  </a:lnTo>
                  <a:lnTo>
                    <a:pt x="230024" y="12379"/>
                  </a:lnTo>
                  <a:lnTo>
                    <a:pt x="230024" y="12382"/>
                  </a:lnTo>
                  <a:lnTo>
                    <a:pt x="230073" y="12411"/>
                  </a:lnTo>
                  <a:lnTo>
                    <a:pt x="230109" y="12434"/>
                  </a:lnTo>
                  <a:lnTo>
                    <a:pt x="230140" y="12454"/>
                  </a:lnTo>
                  <a:lnTo>
                    <a:pt x="230109" y="12474"/>
                  </a:lnTo>
                  <a:lnTo>
                    <a:pt x="230029" y="12524"/>
                  </a:lnTo>
                  <a:lnTo>
                    <a:pt x="229869" y="12624"/>
                  </a:lnTo>
                  <a:lnTo>
                    <a:pt x="229548" y="12820"/>
                  </a:lnTo>
                  <a:cubicBezTo>
                    <a:pt x="228730" y="13322"/>
                    <a:pt x="227906" y="13814"/>
                    <a:pt x="227076" y="14292"/>
                  </a:cubicBezTo>
                  <a:cubicBezTo>
                    <a:pt x="226243" y="14769"/>
                    <a:pt x="225406" y="15231"/>
                    <a:pt x="224560" y="15674"/>
                  </a:cubicBezTo>
                  <a:cubicBezTo>
                    <a:pt x="223716" y="16115"/>
                    <a:pt x="222864" y="16539"/>
                    <a:pt x="222004" y="16918"/>
                  </a:cubicBezTo>
                  <a:cubicBezTo>
                    <a:pt x="221148" y="17294"/>
                    <a:pt x="220274" y="17643"/>
                    <a:pt x="219432" y="17859"/>
                  </a:cubicBezTo>
                  <a:cubicBezTo>
                    <a:pt x="219325" y="17890"/>
                    <a:pt x="219223" y="17912"/>
                    <a:pt x="219120" y="17933"/>
                  </a:cubicBezTo>
                  <a:cubicBezTo>
                    <a:pt x="219016" y="17954"/>
                    <a:pt x="218914" y="17977"/>
                    <a:pt x="218817" y="17987"/>
                  </a:cubicBezTo>
                  <a:cubicBezTo>
                    <a:pt x="218645" y="18014"/>
                    <a:pt x="218515" y="18027"/>
                    <a:pt x="218360" y="18027"/>
                  </a:cubicBezTo>
                  <a:cubicBezTo>
                    <a:pt x="218326" y="18027"/>
                    <a:pt x="218291" y="18027"/>
                    <a:pt x="218255" y="18026"/>
                  </a:cubicBezTo>
                  <a:cubicBezTo>
                    <a:pt x="217842" y="18011"/>
                    <a:pt x="217429" y="17969"/>
                    <a:pt x="217030" y="17865"/>
                  </a:cubicBezTo>
                  <a:cubicBezTo>
                    <a:pt x="216689" y="17781"/>
                    <a:pt x="216360" y="17658"/>
                    <a:pt x="216040" y="17513"/>
                  </a:cubicBezTo>
                  <a:cubicBezTo>
                    <a:pt x="216102" y="17480"/>
                    <a:pt x="216166" y="17450"/>
                    <a:pt x="216226" y="17418"/>
                  </a:cubicBezTo>
                  <a:cubicBezTo>
                    <a:pt x="216663" y="17190"/>
                    <a:pt x="217094" y="16958"/>
                    <a:pt x="217526" y="16720"/>
                  </a:cubicBezTo>
                  <a:cubicBezTo>
                    <a:pt x="217956" y="16484"/>
                    <a:pt x="218383" y="16243"/>
                    <a:pt x="218808" y="15999"/>
                  </a:cubicBezTo>
                  <a:cubicBezTo>
                    <a:pt x="219658" y="15509"/>
                    <a:pt x="220499" y="15009"/>
                    <a:pt x="221334" y="14497"/>
                  </a:cubicBezTo>
                  <a:lnTo>
                    <a:pt x="222210" y="13950"/>
                  </a:lnTo>
                  <a:lnTo>
                    <a:pt x="222504" y="13765"/>
                  </a:lnTo>
                  <a:lnTo>
                    <a:pt x="223106" y="13381"/>
                  </a:lnTo>
                  <a:lnTo>
                    <a:pt x="224519" y="12456"/>
                  </a:lnTo>
                  <a:lnTo>
                    <a:pt x="223106" y="11523"/>
                  </a:lnTo>
                  <a:lnTo>
                    <a:pt x="222508" y="11140"/>
                  </a:lnTo>
                  <a:lnTo>
                    <a:pt x="222212" y="10954"/>
                  </a:lnTo>
                  <a:lnTo>
                    <a:pt x="221335" y="10410"/>
                  </a:lnTo>
                  <a:cubicBezTo>
                    <a:pt x="220501" y="9898"/>
                    <a:pt x="219661" y="9397"/>
                    <a:pt x="218810" y="8908"/>
                  </a:cubicBezTo>
                  <a:cubicBezTo>
                    <a:pt x="218386" y="8664"/>
                    <a:pt x="217959" y="8424"/>
                    <a:pt x="217527" y="8187"/>
                  </a:cubicBezTo>
                  <a:cubicBezTo>
                    <a:pt x="217096" y="7950"/>
                    <a:pt x="216665" y="7717"/>
                    <a:pt x="216229" y="7488"/>
                  </a:cubicBezTo>
                  <a:cubicBezTo>
                    <a:pt x="216166" y="7456"/>
                    <a:pt x="216102" y="7425"/>
                    <a:pt x="216041" y="7394"/>
                  </a:cubicBezTo>
                  <a:cubicBezTo>
                    <a:pt x="216361" y="7247"/>
                    <a:pt x="216692" y="7125"/>
                    <a:pt x="217033" y="7041"/>
                  </a:cubicBezTo>
                  <a:cubicBezTo>
                    <a:pt x="217432" y="6937"/>
                    <a:pt x="217845" y="6896"/>
                    <a:pt x="218257" y="6881"/>
                  </a:cubicBezTo>
                  <a:cubicBezTo>
                    <a:pt x="218297" y="6880"/>
                    <a:pt x="218335" y="6879"/>
                    <a:pt x="218371" y="6879"/>
                  </a:cubicBezTo>
                  <a:close/>
                  <a:moveTo>
                    <a:pt x="246994" y="16088"/>
                  </a:moveTo>
                  <a:cubicBezTo>
                    <a:pt x="247246" y="16357"/>
                    <a:pt x="247504" y="16622"/>
                    <a:pt x="247773" y="16878"/>
                  </a:cubicBezTo>
                  <a:cubicBezTo>
                    <a:pt x="247573" y="17174"/>
                    <a:pt x="247326" y="17438"/>
                    <a:pt x="247028" y="17635"/>
                  </a:cubicBezTo>
                  <a:cubicBezTo>
                    <a:pt x="246559" y="17960"/>
                    <a:pt x="245989" y="18129"/>
                    <a:pt x="245421" y="18129"/>
                  </a:cubicBezTo>
                  <a:cubicBezTo>
                    <a:pt x="245396" y="18129"/>
                    <a:pt x="245371" y="18129"/>
                    <a:pt x="245346" y="18128"/>
                  </a:cubicBezTo>
                  <a:cubicBezTo>
                    <a:pt x="244752" y="18107"/>
                    <a:pt x="244161" y="17902"/>
                    <a:pt x="243696" y="17533"/>
                  </a:cubicBezTo>
                  <a:cubicBezTo>
                    <a:pt x="243471" y="17365"/>
                    <a:pt x="243282" y="17156"/>
                    <a:pt x="243119" y="16927"/>
                  </a:cubicBezTo>
                  <a:cubicBezTo>
                    <a:pt x="243378" y="16653"/>
                    <a:pt x="243628" y="16374"/>
                    <a:pt x="243872" y="16092"/>
                  </a:cubicBezTo>
                  <a:cubicBezTo>
                    <a:pt x="243988" y="16319"/>
                    <a:pt x="244150" y="16525"/>
                    <a:pt x="244356" y="16682"/>
                  </a:cubicBezTo>
                  <a:cubicBezTo>
                    <a:pt x="244660" y="16926"/>
                    <a:pt x="245048" y="17050"/>
                    <a:pt x="245436" y="17050"/>
                  </a:cubicBezTo>
                  <a:cubicBezTo>
                    <a:pt x="245786" y="17050"/>
                    <a:pt x="246136" y="16949"/>
                    <a:pt x="246423" y="16746"/>
                  </a:cubicBezTo>
                  <a:cubicBezTo>
                    <a:pt x="246671" y="16582"/>
                    <a:pt x="246863" y="16350"/>
                    <a:pt x="246994" y="16088"/>
                  </a:cubicBezTo>
                  <a:close/>
                  <a:moveTo>
                    <a:pt x="202074" y="11611"/>
                  </a:moveTo>
                  <a:cubicBezTo>
                    <a:pt x="202437" y="11677"/>
                    <a:pt x="202792" y="11779"/>
                    <a:pt x="203128" y="11926"/>
                  </a:cubicBezTo>
                  <a:cubicBezTo>
                    <a:pt x="203112" y="12100"/>
                    <a:pt x="203098" y="12275"/>
                    <a:pt x="203098" y="12448"/>
                  </a:cubicBezTo>
                  <a:cubicBezTo>
                    <a:pt x="203099" y="13117"/>
                    <a:pt x="203213" y="13782"/>
                    <a:pt x="203432" y="14413"/>
                  </a:cubicBezTo>
                  <a:cubicBezTo>
                    <a:pt x="203505" y="14622"/>
                    <a:pt x="203589" y="14828"/>
                    <a:pt x="203684" y="15028"/>
                  </a:cubicBezTo>
                  <a:cubicBezTo>
                    <a:pt x="203868" y="15411"/>
                    <a:pt x="204094" y="15775"/>
                    <a:pt x="204352" y="16114"/>
                  </a:cubicBezTo>
                  <a:cubicBezTo>
                    <a:pt x="204362" y="16128"/>
                    <a:pt x="204373" y="16145"/>
                    <a:pt x="204383" y="16159"/>
                  </a:cubicBezTo>
                  <a:cubicBezTo>
                    <a:pt x="204521" y="16334"/>
                    <a:pt x="204666" y="16504"/>
                    <a:pt x="204822" y="16663"/>
                  </a:cubicBezTo>
                  <a:cubicBezTo>
                    <a:pt x="204977" y="16821"/>
                    <a:pt x="205142" y="16974"/>
                    <a:pt x="205314" y="17113"/>
                  </a:cubicBezTo>
                  <a:cubicBezTo>
                    <a:pt x="205441" y="17217"/>
                    <a:pt x="205576" y="17308"/>
                    <a:pt x="205711" y="17401"/>
                  </a:cubicBezTo>
                  <a:cubicBezTo>
                    <a:pt x="205584" y="17690"/>
                    <a:pt x="205422" y="17984"/>
                    <a:pt x="205241" y="18272"/>
                  </a:cubicBezTo>
                  <a:cubicBezTo>
                    <a:pt x="205226" y="18299"/>
                    <a:pt x="205206" y="18323"/>
                    <a:pt x="205187" y="18350"/>
                  </a:cubicBezTo>
                  <a:cubicBezTo>
                    <a:pt x="204998" y="18225"/>
                    <a:pt x="204813" y="18092"/>
                    <a:pt x="204635" y="17949"/>
                  </a:cubicBezTo>
                  <a:cubicBezTo>
                    <a:pt x="204431" y="17784"/>
                    <a:pt x="204238" y="17606"/>
                    <a:pt x="204054" y="17418"/>
                  </a:cubicBezTo>
                  <a:cubicBezTo>
                    <a:pt x="203973" y="17335"/>
                    <a:pt x="203902" y="17243"/>
                    <a:pt x="203824" y="17153"/>
                  </a:cubicBezTo>
                  <a:cubicBezTo>
                    <a:pt x="203382" y="16652"/>
                    <a:pt x="203001" y="16094"/>
                    <a:pt x="202713" y="15490"/>
                  </a:cubicBezTo>
                  <a:cubicBezTo>
                    <a:pt x="202544" y="15135"/>
                    <a:pt x="202403" y="14767"/>
                    <a:pt x="202296" y="14387"/>
                  </a:cubicBezTo>
                  <a:cubicBezTo>
                    <a:pt x="202188" y="14010"/>
                    <a:pt x="202111" y="13623"/>
                    <a:pt x="202067" y="13233"/>
                  </a:cubicBezTo>
                  <a:cubicBezTo>
                    <a:pt x="202037" y="12974"/>
                    <a:pt x="202023" y="12710"/>
                    <a:pt x="202020" y="12448"/>
                  </a:cubicBezTo>
                  <a:cubicBezTo>
                    <a:pt x="202020" y="12169"/>
                    <a:pt x="202040" y="11890"/>
                    <a:pt x="202074" y="11611"/>
                  </a:cubicBezTo>
                  <a:close/>
                  <a:moveTo>
                    <a:pt x="200543" y="11613"/>
                  </a:moveTo>
                  <a:cubicBezTo>
                    <a:pt x="200575" y="11890"/>
                    <a:pt x="200594" y="12169"/>
                    <a:pt x="200595" y="12448"/>
                  </a:cubicBezTo>
                  <a:cubicBezTo>
                    <a:pt x="200595" y="12581"/>
                    <a:pt x="200591" y="12710"/>
                    <a:pt x="200582" y="12841"/>
                  </a:cubicBezTo>
                  <a:cubicBezTo>
                    <a:pt x="200568" y="13103"/>
                    <a:pt x="200538" y="13365"/>
                    <a:pt x="200494" y="13623"/>
                  </a:cubicBezTo>
                  <a:cubicBezTo>
                    <a:pt x="200473" y="13752"/>
                    <a:pt x="200447" y="13880"/>
                    <a:pt x="200417" y="14009"/>
                  </a:cubicBezTo>
                  <a:cubicBezTo>
                    <a:pt x="200302" y="14521"/>
                    <a:pt x="200127" y="15019"/>
                    <a:pt x="199904" y="15493"/>
                  </a:cubicBezTo>
                  <a:cubicBezTo>
                    <a:pt x="199615" y="16097"/>
                    <a:pt x="199234" y="16653"/>
                    <a:pt x="198793" y="17154"/>
                  </a:cubicBezTo>
                  <a:cubicBezTo>
                    <a:pt x="198715" y="17243"/>
                    <a:pt x="198644" y="17337"/>
                    <a:pt x="198561" y="17421"/>
                  </a:cubicBezTo>
                  <a:cubicBezTo>
                    <a:pt x="198379" y="17607"/>
                    <a:pt x="198184" y="17785"/>
                    <a:pt x="197982" y="17950"/>
                  </a:cubicBezTo>
                  <a:cubicBezTo>
                    <a:pt x="197804" y="18094"/>
                    <a:pt x="197619" y="18226"/>
                    <a:pt x="197428" y="18353"/>
                  </a:cubicBezTo>
                  <a:cubicBezTo>
                    <a:pt x="197411" y="18326"/>
                    <a:pt x="197391" y="18300"/>
                    <a:pt x="197375" y="18275"/>
                  </a:cubicBezTo>
                  <a:cubicBezTo>
                    <a:pt x="197193" y="17986"/>
                    <a:pt x="197030" y="17692"/>
                    <a:pt x="196906" y="17402"/>
                  </a:cubicBezTo>
                  <a:cubicBezTo>
                    <a:pt x="197041" y="17308"/>
                    <a:pt x="197176" y="17217"/>
                    <a:pt x="197301" y="17115"/>
                  </a:cubicBezTo>
                  <a:cubicBezTo>
                    <a:pt x="197647" y="16833"/>
                    <a:pt x="197959" y="16512"/>
                    <a:pt x="198232" y="16161"/>
                  </a:cubicBezTo>
                  <a:cubicBezTo>
                    <a:pt x="198245" y="16147"/>
                    <a:pt x="198254" y="16128"/>
                    <a:pt x="198265" y="16114"/>
                  </a:cubicBezTo>
                  <a:cubicBezTo>
                    <a:pt x="198523" y="15776"/>
                    <a:pt x="198749" y="15414"/>
                    <a:pt x="198931" y="15029"/>
                  </a:cubicBezTo>
                  <a:cubicBezTo>
                    <a:pt x="199028" y="14827"/>
                    <a:pt x="199112" y="14623"/>
                    <a:pt x="199185" y="14413"/>
                  </a:cubicBezTo>
                  <a:cubicBezTo>
                    <a:pt x="199404" y="13784"/>
                    <a:pt x="199518" y="13117"/>
                    <a:pt x="199519" y="12448"/>
                  </a:cubicBezTo>
                  <a:cubicBezTo>
                    <a:pt x="199519" y="12275"/>
                    <a:pt x="199505" y="12100"/>
                    <a:pt x="199488" y="11926"/>
                  </a:cubicBezTo>
                  <a:cubicBezTo>
                    <a:pt x="199827" y="11779"/>
                    <a:pt x="200181" y="11677"/>
                    <a:pt x="200543" y="11613"/>
                  </a:cubicBezTo>
                  <a:close/>
                  <a:moveTo>
                    <a:pt x="255334" y="13330"/>
                  </a:moveTo>
                  <a:lnTo>
                    <a:pt x="255370" y="17677"/>
                  </a:lnTo>
                  <a:lnTo>
                    <a:pt x="256490" y="17692"/>
                  </a:lnTo>
                  <a:lnTo>
                    <a:pt x="256490" y="19096"/>
                  </a:lnTo>
                  <a:lnTo>
                    <a:pt x="256490" y="19096"/>
                  </a:lnTo>
                  <a:cubicBezTo>
                    <a:pt x="256129" y="19036"/>
                    <a:pt x="255769" y="18959"/>
                    <a:pt x="255414" y="18874"/>
                  </a:cubicBezTo>
                  <a:cubicBezTo>
                    <a:pt x="255240" y="18825"/>
                    <a:pt x="254621" y="18659"/>
                    <a:pt x="254449" y="18603"/>
                  </a:cubicBezTo>
                  <a:cubicBezTo>
                    <a:pt x="254444" y="18591"/>
                    <a:pt x="254439" y="18581"/>
                    <a:pt x="254436" y="18568"/>
                  </a:cubicBezTo>
                  <a:cubicBezTo>
                    <a:pt x="254372" y="18369"/>
                    <a:pt x="254311" y="18168"/>
                    <a:pt x="254254" y="17966"/>
                  </a:cubicBezTo>
                  <a:cubicBezTo>
                    <a:pt x="254218" y="17838"/>
                    <a:pt x="254187" y="17710"/>
                    <a:pt x="254157" y="17580"/>
                  </a:cubicBezTo>
                  <a:cubicBezTo>
                    <a:pt x="254140" y="17515"/>
                    <a:pt x="254123" y="17448"/>
                    <a:pt x="254107" y="17382"/>
                  </a:cubicBezTo>
                  <a:cubicBezTo>
                    <a:pt x="254067" y="17211"/>
                    <a:pt x="254030" y="17040"/>
                    <a:pt x="253996" y="16870"/>
                  </a:cubicBezTo>
                  <a:cubicBezTo>
                    <a:pt x="253993" y="16851"/>
                    <a:pt x="253989" y="16833"/>
                    <a:pt x="253986" y="16813"/>
                  </a:cubicBezTo>
                  <a:cubicBezTo>
                    <a:pt x="253948" y="16623"/>
                    <a:pt x="253916" y="16434"/>
                    <a:pt x="253886" y="16242"/>
                  </a:cubicBezTo>
                  <a:cubicBezTo>
                    <a:pt x="253868" y="16122"/>
                    <a:pt x="253846" y="16006"/>
                    <a:pt x="253831" y="15886"/>
                  </a:cubicBezTo>
                  <a:cubicBezTo>
                    <a:pt x="253720" y="15041"/>
                    <a:pt x="253683" y="14185"/>
                    <a:pt x="253710" y="13330"/>
                  </a:cubicBezTo>
                  <a:close/>
                  <a:moveTo>
                    <a:pt x="243588" y="13327"/>
                  </a:moveTo>
                  <a:lnTo>
                    <a:pt x="243588" y="13330"/>
                  </a:lnTo>
                  <a:cubicBezTo>
                    <a:pt x="243242" y="13772"/>
                    <a:pt x="242894" y="14211"/>
                    <a:pt x="242539" y="14631"/>
                  </a:cubicBezTo>
                  <a:cubicBezTo>
                    <a:pt x="242418" y="14773"/>
                    <a:pt x="242295" y="14911"/>
                    <a:pt x="242173" y="15051"/>
                  </a:cubicBezTo>
                  <a:lnTo>
                    <a:pt x="242164" y="15051"/>
                  </a:lnTo>
                  <a:lnTo>
                    <a:pt x="242164" y="15060"/>
                  </a:lnTo>
                  <a:cubicBezTo>
                    <a:pt x="241667" y="15621"/>
                    <a:pt x="241151" y="16149"/>
                    <a:pt x="240603" y="16626"/>
                  </a:cubicBezTo>
                  <a:cubicBezTo>
                    <a:pt x="239917" y="17227"/>
                    <a:pt x="239179" y="17732"/>
                    <a:pt x="238382" y="18141"/>
                  </a:cubicBezTo>
                  <a:cubicBezTo>
                    <a:pt x="237584" y="18544"/>
                    <a:pt x="236734" y="18850"/>
                    <a:pt x="235858" y="19048"/>
                  </a:cubicBezTo>
                  <a:cubicBezTo>
                    <a:pt x="235091" y="19217"/>
                    <a:pt x="234305" y="19309"/>
                    <a:pt x="233522" y="19309"/>
                  </a:cubicBezTo>
                  <a:cubicBezTo>
                    <a:pt x="233411" y="19309"/>
                    <a:pt x="233301" y="19307"/>
                    <a:pt x="233191" y="19304"/>
                  </a:cubicBezTo>
                  <a:cubicBezTo>
                    <a:pt x="232297" y="19280"/>
                    <a:pt x="231410" y="19133"/>
                    <a:pt x="230550" y="18877"/>
                  </a:cubicBezTo>
                  <a:cubicBezTo>
                    <a:pt x="229691" y="18625"/>
                    <a:pt x="228864" y="18259"/>
                    <a:pt x="228093" y="17802"/>
                  </a:cubicBezTo>
                  <a:cubicBezTo>
                    <a:pt x="227584" y="17502"/>
                    <a:pt x="227107" y="17153"/>
                    <a:pt x="226657" y="16771"/>
                  </a:cubicBezTo>
                  <a:cubicBezTo>
                    <a:pt x="227126" y="16515"/>
                    <a:pt x="227591" y="16255"/>
                    <a:pt x="228052" y="15989"/>
                  </a:cubicBezTo>
                  <a:cubicBezTo>
                    <a:pt x="228902" y="15500"/>
                    <a:pt x="229742" y="14999"/>
                    <a:pt x="230577" y="14487"/>
                  </a:cubicBezTo>
                  <a:lnTo>
                    <a:pt x="231454" y="13943"/>
                  </a:lnTo>
                  <a:lnTo>
                    <a:pt x="231749" y="13754"/>
                  </a:lnTo>
                  <a:lnTo>
                    <a:pt x="232347" y="13372"/>
                  </a:lnTo>
                  <a:lnTo>
                    <a:pt x="232416" y="13327"/>
                  </a:lnTo>
                  <a:close/>
                  <a:moveTo>
                    <a:pt x="259769" y="17694"/>
                  </a:moveTo>
                  <a:lnTo>
                    <a:pt x="259769" y="19297"/>
                  </a:lnTo>
                  <a:cubicBezTo>
                    <a:pt x="259543" y="19306"/>
                    <a:pt x="259317" y="19310"/>
                    <a:pt x="259091" y="19310"/>
                  </a:cubicBezTo>
                  <a:cubicBezTo>
                    <a:pt x="258404" y="19310"/>
                    <a:pt x="257717" y="19268"/>
                    <a:pt x="257039" y="19180"/>
                  </a:cubicBezTo>
                  <a:cubicBezTo>
                    <a:pt x="257004" y="19174"/>
                    <a:pt x="256970" y="19169"/>
                    <a:pt x="256935" y="19164"/>
                  </a:cubicBezTo>
                  <a:lnTo>
                    <a:pt x="256935" y="17694"/>
                  </a:lnTo>
                  <a:close/>
                  <a:moveTo>
                    <a:pt x="184268" y="5358"/>
                  </a:moveTo>
                  <a:cubicBezTo>
                    <a:pt x="184308" y="5358"/>
                    <a:pt x="184348" y="5358"/>
                    <a:pt x="184388" y="5360"/>
                  </a:cubicBezTo>
                  <a:cubicBezTo>
                    <a:pt x="184910" y="5375"/>
                    <a:pt x="185436" y="5432"/>
                    <a:pt x="185942" y="5563"/>
                  </a:cubicBezTo>
                  <a:cubicBezTo>
                    <a:pt x="186757" y="5761"/>
                    <a:pt x="187532" y="6108"/>
                    <a:pt x="188227" y="6575"/>
                  </a:cubicBezTo>
                  <a:cubicBezTo>
                    <a:pt x="187838" y="6758"/>
                    <a:pt x="187451" y="6947"/>
                    <a:pt x="187070" y="7140"/>
                  </a:cubicBezTo>
                  <a:cubicBezTo>
                    <a:pt x="186631" y="6910"/>
                    <a:pt x="186169" y="6726"/>
                    <a:pt x="185689" y="6609"/>
                  </a:cubicBezTo>
                  <a:cubicBezTo>
                    <a:pt x="185258" y="6497"/>
                    <a:pt x="184814" y="6450"/>
                    <a:pt x="184368" y="6436"/>
                  </a:cubicBezTo>
                  <a:cubicBezTo>
                    <a:pt x="184334" y="6435"/>
                    <a:pt x="184300" y="6434"/>
                    <a:pt x="184266" y="6434"/>
                  </a:cubicBezTo>
                  <a:cubicBezTo>
                    <a:pt x="183879" y="6434"/>
                    <a:pt x="183485" y="6513"/>
                    <a:pt x="183074" y="6614"/>
                  </a:cubicBezTo>
                  <a:cubicBezTo>
                    <a:pt x="182189" y="6842"/>
                    <a:pt x="181300" y="7197"/>
                    <a:pt x="180431" y="7580"/>
                  </a:cubicBezTo>
                  <a:cubicBezTo>
                    <a:pt x="179558" y="7965"/>
                    <a:pt x="178698" y="8392"/>
                    <a:pt x="177849" y="8836"/>
                  </a:cubicBezTo>
                  <a:cubicBezTo>
                    <a:pt x="176997" y="9281"/>
                    <a:pt x="176155" y="9748"/>
                    <a:pt x="175321" y="10228"/>
                  </a:cubicBezTo>
                  <a:cubicBezTo>
                    <a:pt x="174485" y="10709"/>
                    <a:pt x="173657" y="11202"/>
                    <a:pt x="172834" y="11707"/>
                  </a:cubicBezTo>
                  <a:lnTo>
                    <a:pt x="171880" y="12299"/>
                  </a:lnTo>
                  <a:lnTo>
                    <a:pt x="171644" y="12448"/>
                  </a:lnTo>
                  <a:lnTo>
                    <a:pt x="171644" y="12454"/>
                  </a:lnTo>
                  <a:lnTo>
                    <a:pt x="171880" y="12604"/>
                  </a:lnTo>
                  <a:lnTo>
                    <a:pt x="172834" y="13196"/>
                  </a:lnTo>
                  <a:cubicBezTo>
                    <a:pt x="173657" y="13701"/>
                    <a:pt x="174484" y="14194"/>
                    <a:pt x="175321" y="14675"/>
                  </a:cubicBezTo>
                  <a:cubicBezTo>
                    <a:pt x="176156" y="15154"/>
                    <a:pt x="176997" y="15621"/>
                    <a:pt x="177849" y="16065"/>
                  </a:cubicBezTo>
                  <a:cubicBezTo>
                    <a:pt x="178698" y="16511"/>
                    <a:pt x="179558" y="16938"/>
                    <a:pt x="180431" y="17322"/>
                  </a:cubicBezTo>
                  <a:cubicBezTo>
                    <a:pt x="181300" y="17702"/>
                    <a:pt x="182186" y="18058"/>
                    <a:pt x="183074" y="18287"/>
                  </a:cubicBezTo>
                  <a:cubicBezTo>
                    <a:pt x="183487" y="18390"/>
                    <a:pt x="183883" y="18467"/>
                    <a:pt x="184271" y="18467"/>
                  </a:cubicBezTo>
                  <a:cubicBezTo>
                    <a:pt x="184304" y="18467"/>
                    <a:pt x="184336" y="18466"/>
                    <a:pt x="184368" y="18465"/>
                  </a:cubicBezTo>
                  <a:cubicBezTo>
                    <a:pt x="184814" y="18451"/>
                    <a:pt x="185258" y="18406"/>
                    <a:pt x="185689" y="18293"/>
                  </a:cubicBezTo>
                  <a:cubicBezTo>
                    <a:pt x="186169" y="18176"/>
                    <a:pt x="186631" y="17993"/>
                    <a:pt x="187070" y="17761"/>
                  </a:cubicBezTo>
                  <a:cubicBezTo>
                    <a:pt x="187451" y="17956"/>
                    <a:pt x="187838" y="18142"/>
                    <a:pt x="188227" y="18327"/>
                  </a:cubicBezTo>
                  <a:cubicBezTo>
                    <a:pt x="187532" y="18793"/>
                    <a:pt x="186758" y="19140"/>
                    <a:pt x="185942" y="19339"/>
                  </a:cubicBezTo>
                  <a:cubicBezTo>
                    <a:pt x="185434" y="19472"/>
                    <a:pt x="184909" y="19526"/>
                    <a:pt x="184388" y="19543"/>
                  </a:cubicBezTo>
                  <a:cubicBezTo>
                    <a:pt x="184348" y="19544"/>
                    <a:pt x="184308" y="19545"/>
                    <a:pt x="184269" y="19545"/>
                  </a:cubicBezTo>
                  <a:cubicBezTo>
                    <a:pt x="183759" y="19545"/>
                    <a:pt x="183266" y="19446"/>
                    <a:pt x="182809" y="19332"/>
                  </a:cubicBezTo>
                  <a:cubicBezTo>
                    <a:pt x="181819" y="19076"/>
                    <a:pt x="180900" y="18703"/>
                    <a:pt x="179997" y="18307"/>
                  </a:cubicBezTo>
                  <a:cubicBezTo>
                    <a:pt x="179094" y="17910"/>
                    <a:pt x="178217" y="17475"/>
                    <a:pt x="177350" y="17021"/>
                  </a:cubicBezTo>
                  <a:cubicBezTo>
                    <a:pt x="176958" y="16816"/>
                    <a:pt x="176158" y="16380"/>
                    <a:pt x="176158" y="16380"/>
                  </a:cubicBezTo>
                  <a:cubicBezTo>
                    <a:pt x="175698" y="16128"/>
                    <a:pt x="175239" y="15872"/>
                    <a:pt x="174784" y="15610"/>
                  </a:cubicBezTo>
                  <a:cubicBezTo>
                    <a:pt x="173940" y="15125"/>
                    <a:pt x="173101" y="14626"/>
                    <a:pt x="172272" y="14115"/>
                  </a:cubicBezTo>
                  <a:lnTo>
                    <a:pt x="171308" y="13516"/>
                  </a:lnTo>
                  <a:lnTo>
                    <a:pt x="170348" y="12903"/>
                  </a:lnTo>
                  <a:lnTo>
                    <a:pt x="169877" y="12592"/>
                  </a:lnTo>
                  <a:lnTo>
                    <a:pt x="169758" y="12514"/>
                  </a:lnTo>
                  <a:lnTo>
                    <a:pt x="169699" y="12476"/>
                  </a:lnTo>
                  <a:lnTo>
                    <a:pt x="169669" y="12456"/>
                  </a:lnTo>
                  <a:lnTo>
                    <a:pt x="169662" y="12450"/>
                  </a:lnTo>
                  <a:lnTo>
                    <a:pt x="169669" y="12446"/>
                  </a:lnTo>
                  <a:lnTo>
                    <a:pt x="169699" y="12426"/>
                  </a:lnTo>
                  <a:lnTo>
                    <a:pt x="169758" y="12386"/>
                  </a:lnTo>
                  <a:lnTo>
                    <a:pt x="169876" y="12308"/>
                  </a:lnTo>
                  <a:lnTo>
                    <a:pt x="170347" y="11999"/>
                  </a:lnTo>
                  <a:lnTo>
                    <a:pt x="171306" y="11385"/>
                  </a:lnTo>
                  <a:lnTo>
                    <a:pt x="171585" y="11211"/>
                  </a:lnTo>
                  <a:lnTo>
                    <a:pt x="171621" y="11190"/>
                  </a:lnTo>
                  <a:lnTo>
                    <a:pt x="172270" y="10786"/>
                  </a:lnTo>
                  <a:cubicBezTo>
                    <a:pt x="173101" y="10278"/>
                    <a:pt x="173937" y="9778"/>
                    <a:pt x="174783" y="9291"/>
                  </a:cubicBezTo>
                  <a:cubicBezTo>
                    <a:pt x="175024" y="9153"/>
                    <a:pt x="175268" y="9018"/>
                    <a:pt x="175513" y="8881"/>
                  </a:cubicBezTo>
                  <a:lnTo>
                    <a:pt x="175514" y="8881"/>
                  </a:lnTo>
                  <a:cubicBezTo>
                    <a:pt x="176122" y="8541"/>
                    <a:pt x="176733" y="8205"/>
                    <a:pt x="177350" y="7881"/>
                  </a:cubicBezTo>
                  <a:cubicBezTo>
                    <a:pt x="178217" y="7428"/>
                    <a:pt x="179094" y="6991"/>
                    <a:pt x="179997" y="6595"/>
                  </a:cubicBezTo>
                  <a:cubicBezTo>
                    <a:pt x="180900" y="6200"/>
                    <a:pt x="181819" y="5827"/>
                    <a:pt x="182809" y="5570"/>
                  </a:cubicBezTo>
                  <a:cubicBezTo>
                    <a:pt x="183265" y="5456"/>
                    <a:pt x="183758" y="5358"/>
                    <a:pt x="184268" y="5358"/>
                  </a:cubicBezTo>
                  <a:close/>
                  <a:moveTo>
                    <a:pt x="218349" y="5358"/>
                  </a:moveTo>
                  <a:cubicBezTo>
                    <a:pt x="218856" y="5358"/>
                    <a:pt x="219349" y="5456"/>
                    <a:pt x="219806" y="5570"/>
                  </a:cubicBezTo>
                  <a:cubicBezTo>
                    <a:pt x="220798" y="5827"/>
                    <a:pt x="221716" y="6200"/>
                    <a:pt x="222620" y="6595"/>
                  </a:cubicBezTo>
                  <a:cubicBezTo>
                    <a:pt x="223521" y="6991"/>
                    <a:pt x="224401" y="7429"/>
                    <a:pt x="225265" y="7881"/>
                  </a:cubicBezTo>
                  <a:cubicBezTo>
                    <a:pt x="226132" y="8335"/>
                    <a:pt x="226986" y="8809"/>
                    <a:pt x="227832" y="9293"/>
                  </a:cubicBezTo>
                  <a:cubicBezTo>
                    <a:pt x="228677" y="9778"/>
                    <a:pt x="229514" y="10276"/>
                    <a:pt x="230344" y="10787"/>
                  </a:cubicBezTo>
                  <a:lnTo>
                    <a:pt x="231308" y="11387"/>
                  </a:lnTo>
                  <a:lnTo>
                    <a:pt x="232267" y="12000"/>
                  </a:lnTo>
                  <a:lnTo>
                    <a:pt x="232738" y="12310"/>
                  </a:lnTo>
                  <a:lnTo>
                    <a:pt x="232856" y="12389"/>
                  </a:lnTo>
                  <a:lnTo>
                    <a:pt x="232915" y="12427"/>
                  </a:lnTo>
                  <a:lnTo>
                    <a:pt x="232943" y="12447"/>
                  </a:lnTo>
                  <a:lnTo>
                    <a:pt x="232950" y="12453"/>
                  </a:lnTo>
                  <a:lnTo>
                    <a:pt x="232943" y="12457"/>
                  </a:lnTo>
                  <a:lnTo>
                    <a:pt x="232915" y="12477"/>
                  </a:lnTo>
                  <a:lnTo>
                    <a:pt x="232856" y="12517"/>
                  </a:lnTo>
                  <a:lnTo>
                    <a:pt x="232738" y="12595"/>
                  </a:lnTo>
                  <a:lnTo>
                    <a:pt x="232267" y="12904"/>
                  </a:lnTo>
                  <a:lnTo>
                    <a:pt x="231308" y="13517"/>
                  </a:lnTo>
                  <a:lnTo>
                    <a:pt x="230344" y="14118"/>
                  </a:lnTo>
                  <a:cubicBezTo>
                    <a:pt x="229514" y="14626"/>
                    <a:pt x="228677" y="15126"/>
                    <a:pt x="227832" y="15613"/>
                  </a:cubicBezTo>
                  <a:cubicBezTo>
                    <a:pt x="226985" y="16098"/>
                    <a:pt x="226132" y="16569"/>
                    <a:pt x="225265" y="17023"/>
                  </a:cubicBezTo>
                  <a:cubicBezTo>
                    <a:pt x="224400" y="17477"/>
                    <a:pt x="223521" y="17913"/>
                    <a:pt x="222620" y="18310"/>
                  </a:cubicBezTo>
                  <a:cubicBezTo>
                    <a:pt x="221716" y="18705"/>
                    <a:pt x="220798" y="19079"/>
                    <a:pt x="219806" y="19334"/>
                  </a:cubicBezTo>
                  <a:cubicBezTo>
                    <a:pt x="219351" y="19448"/>
                    <a:pt x="218858" y="19546"/>
                    <a:pt x="218349" y="19546"/>
                  </a:cubicBezTo>
                  <a:cubicBezTo>
                    <a:pt x="218309" y="19546"/>
                    <a:pt x="218269" y="19546"/>
                    <a:pt x="218229" y="19544"/>
                  </a:cubicBezTo>
                  <a:cubicBezTo>
                    <a:pt x="217705" y="19529"/>
                    <a:pt x="217180" y="19472"/>
                    <a:pt x="216672" y="19341"/>
                  </a:cubicBezTo>
                  <a:cubicBezTo>
                    <a:pt x="215859" y="19142"/>
                    <a:pt x="215083" y="18796"/>
                    <a:pt x="214389" y="18329"/>
                  </a:cubicBezTo>
                  <a:cubicBezTo>
                    <a:pt x="214561" y="18248"/>
                    <a:pt x="214737" y="18171"/>
                    <a:pt x="214908" y="18087"/>
                  </a:cubicBezTo>
                  <a:cubicBezTo>
                    <a:pt x="215123" y="17981"/>
                    <a:pt x="215334" y="17872"/>
                    <a:pt x="215546" y="17764"/>
                  </a:cubicBezTo>
                  <a:cubicBezTo>
                    <a:pt x="215983" y="17994"/>
                    <a:pt x="216445" y="18178"/>
                    <a:pt x="216928" y="18295"/>
                  </a:cubicBezTo>
                  <a:cubicBezTo>
                    <a:pt x="217358" y="18407"/>
                    <a:pt x="217803" y="18454"/>
                    <a:pt x="218247" y="18468"/>
                  </a:cubicBezTo>
                  <a:cubicBezTo>
                    <a:pt x="218282" y="18470"/>
                    <a:pt x="218316" y="18470"/>
                    <a:pt x="218351" y="18470"/>
                  </a:cubicBezTo>
                  <a:cubicBezTo>
                    <a:pt x="218738" y="18470"/>
                    <a:pt x="219131" y="18392"/>
                    <a:pt x="219541" y="18290"/>
                  </a:cubicBezTo>
                  <a:cubicBezTo>
                    <a:pt x="220428" y="18063"/>
                    <a:pt x="221315" y="17707"/>
                    <a:pt x="222186" y="17324"/>
                  </a:cubicBezTo>
                  <a:cubicBezTo>
                    <a:pt x="223057" y="16939"/>
                    <a:pt x="223917" y="16512"/>
                    <a:pt x="224767" y="16068"/>
                  </a:cubicBezTo>
                  <a:cubicBezTo>
                    <a:pt x="225618" y="15623"/>
                    <a:pt x="226461" y="15157"/>
                    <a:pt x="227296" y="14676"/>
                  </a:cubicBezTo>
                  <a:cubicBezTo>
                    <a:pt x="228130" y="14196"/>
                    <a:pt x="228959" y="13703"/>
                    <a:pt x="229782" y="13197"/>
                  </a:cubicBezTo>
                  <a:lnTo>
                    <a:pt x="230735" y="12605"/>
                  </a:lnTo>
                  <a:lnTo>
                    <a:pt x="230972" y="12456"/>
                  </a:lnTo>
                  <a:lnTo>
                    <a:pt x="230977" y="12453"/>
                  </a:lnTo>
                  <a:lnTo>
                    <a:pt x="230972" y="12448"/>
                  </a:lnTo>
                  <a:lnTo>
                    <a:pt x="230735" y="12299"/>
                  </a:lnTo>
                  <a:lnTo>
                    <a:pt x="229782" y="11707"/>
                  </a:lnTo>
                  <a:cubicBezTo>
                    <a:pt x="228959" y="11202"/>
                    <a:pt x="228130" y="10709"/>
                    <a:pt x="227296" y="10228"/>
                  </a:cubicBezTo>
                  <a:cubicBezTo>
                    <a:pt x="226459" y="9750"/>
                    <a:pt x="225618" y="9283"/>
                    <a:pt x="224767" y="8836"/>
                  </a:cubicBezTo>
                  <a:cubicBezTo>
                    <a:pt x="223917" y="8392"/>
                    <a:pt x="223057" y="7965"/>
                    <a:pt x="222186" y="7580"/>
                  </a:cubicBezTo>
                  <a:cubicBezTo>
                    <a:pt x="221315" y="7199"/>
                    <a:pt x="220428" y="6843"/>
                    <a:pt x="219541" y="6614"/>
                  </a:cubicBezTo>
                  <a:cubicBezTo>
                    <a:pt x="219128" y="6512"/>
                    <a:pt x="218732" y="6434"/>
                    <a:pt x="218343" y="6434"/>
                  </a:cubicBezTo>
                  <a:cubicBezTo>
                    <a:pt x="218311" y="6434"/>
                    <a:pt x="218279" y="6435"/>
                    <a:pt x="218247" y="6436"/>
                  </a:cubicBezTo>
                  <a:cubicBezTo>
                    <a:pt x="217803" y="6450"/>
                    <a:pt x="217358" y="6497"/>
                    <a:pt x="216928" y="6609"/>
                  </a:cubicBezTo>
                  <a:cubicBezTo>
                    <a:pt x="216447" y="6726"/>
                    <a:pt x="215984" y="6910"/>
                    <a:pt x="215546" y="7140"/>
                  </a:cubicBezTo>
                  <a:cubicBezTo>
                    <a:pt x="215164" y="6947"/>
                    <a:pt x="214779" y="6760"/>
                    <a:pt x="214389" y="6575"/>
                  </a:cubicBezTo>
                  <a:cubicBezTo>
                    <a:pt x="215083" y="6108"/>
                    <a:pt x="215859" y="5761"/>
                    <a:pt x="216672" y="5563"/>
                  </a:cubicBezTo>
                  <a:cubicBezTo>
                    <a:pt x="217180" y="5431"/>
                    <a:pt x="217705" y="5375"/>
                    <a:pt x="218229" y="5360"/>
                  </a:cubicBezTo>
                  <a:cubicBezTo>
                    <a:pt x="218269" y="5358"/>
                    <a:pt x="218309" y="5358"/>
                    <a:pt x="218349" y="5358"/>
                  </a:cubicBezTo>
                  <a:close/>
                  <a:moveTo>
                    <a:pt x="193503" y="5358"/>
                  </a:moveTo>
                  <a:cubicBezTo>
                    <a:pt x="193546" y="5358"/>
                    <a:pt x="193589" y="5358"/>
                    <a:pt x="193632" y="5360"/>
                  </a:cubicBezTo>
                  <a:cubicBezTo>
                    <a:pt x="194154" y="5375"/>
                    <a:pt x="194679" y="5432"/>
                    <a:pt x="195186" y="5563"/>
                  </a:cubicBezTo>
                  <a:cubicBezTo>
                    <a:pt x="195441" y="5624"/>
                    <a:pt x="195692" y="5701"/>
                    <a:pt x="195939" y="5792"/>
                  </a:cubicBezTo>
                  <a:cubicBezTo>
                    <a:pt x="196432" y="5972"/>
                    <a:pt x="196903" y="6207"/>
                    <a:pt x="197344" y="6490"/>
                  </a:cubicBezTo>
                  <a:cubicBezTo>
                    <a:pt x="197565" y="6631"/>
                    <a:pt x="197778" y="6785"/>
                    <a:pt x="197982" y="6948"/>
                  </a:cubicBezTo>
                  <a:cubicBezTo>
                    <a:pt x="198295" y="7203"/>
                    <a:pt x="198575" y="7493"/>
                    <a:pt x="198839" y="7798"/>
                  </a:cubicBezTo>
                  <a:cubicBezTo>
                    <a:pt x="198918" y="7891"/>
                    <a:pt x="199002" y="7976"/>
                    <a:pt x="199078" y="8071"/>
                  </a:cubicBezTo>
                  <a:cubicBezTo>
                    <a:pt x="199400" y="8484"/>
                    <a:pt x="199677" y="8933"/>
                    <a:pt x="199904" y="9407"/>
                  </a:cubicBezTo>
                  <a:cubicBezTo>
                    <a:pt x="199949" y="9503"/>
                    <a:pt x="199992" y="9602"/>
                    <a:pt x="200033" y="9701"/>
                  </a:cubicBezTo>
                  <a:cubicBezTo>
                    <a:pt x="199677" y="9774"/>
                    <a:pt x="199327" y="9878"/>
                    <a:pt x="198987" y="10006"/>
                  </a:cubicBezTo>
                  <a:cubicBezTo>
                    <a:pt x="198965" y="9962"/>
                    <a:pt x="198951" y="9913"/>
                    <a:pt x="198930" y="9869"/>
                  </a:cubicBezTo>
                  <a:cubicBezTo>
                    <a:pt x="198712" y="9417"/>
                    <a:pt x="198435" y="8994"/>
                    <a:pt x="198114" y="8605"/>
                  </a:cubicBezTo>
                  <a:cubicBezTo>
                    <a:pt x="197868" y="8308"/>
                    <a:pt x="197599" y="8029"/>
                    <a:pt x="197299" y="7784"/>
                  </a:cubicBezTo>
                  <a:cubicBezTo>
                    <a:pt x="197124" y="7643"/>
                    <a:pt x="196944" y="7513"/>
                    <a:pt x="196758" y="7394"/>
                  </a:cubicBezTo>
                  <a:cubicBezTo>
                    <a:pt x="196195" y="7034"/>
                    <a:pt x="195576" y="6767"/>
                    <a:pt x="194929" y="6609"/>
                  </a:cubicBezTo>
                  <a:cubicBezTo>
                    <a:pt x="194605" y="6526"/>
                    <a:pt x="194275" y="6477"/>
                    <a:pt x="193941" y="6454"/>
                  </a:cubicBezTo>
                  <a:cubicBezTo>
                    <a:pt x="193830" y="6446"/>
                    <a:pt x="193719" y="6440"/>
                    <a:pt x="193608" y="6436"/>
                  </a:cubicBezTo>
                  <a:cubicBezTo>
                    <a:pt x="193574" y="6435"/>
                    <a:pt x="193540" y="6434"/>
                    <a:pt x="193505" y="6434"/>
                  </a:cubicBezTo>
                  <a:cubicBezTo>
                    <a:pt x="193118" y="6434"/>
                    <a:pt x="192724" y="6513"/>
                    <a:pt x="192314" y="6614"/>
                  </a:cubicBezTo>
                  <a:cubicBezTo>
                    <a:pt x="191871" y="6728"/>
                    <a:pt x="191427" y="6874"/>
                    <a:pt x="190986" y="7039"/>
                  </a:cubicBezTo>
                  <a:cubicBezTo>
                    <a:pt x="190544" y="7204"/>
                    <a:pt x="190104" y="7388"/>
                    <a:pt x="189670" y="7580"/>
                  </a:cubicBezTo>
                  <a:cubicBezTo>
                    <a:pt x="189235" y="7772"/>
                    <a:pt x="188802" y="7976"/>
                    <a:pt x="188371" y="8185"/>
                  </a:cubicBezTo>
                  <a:cubicBezTo>
                    <a:pt x="187941" y="8396"/>
                    <a:pt x="187514" y="8614"/>
                    <a:pt x="187088" y="8837"/>
                  </a:cubicBezTo>
                  <a:cubicBezTo>
                    <a:pt x="186238" y="9281"/>
                    <a:pt x="185394" y="9748"/>
                    <a:pt x="184560" y="10228"/>
                  </a:cubicBezTo>
                  <a:cubicBezTo>
                    <a:pt x="183726" y="10709"/>
                    <a:pt x="182896" y="11202"/>
                    <a:pt x="182075" y="11707"/>
                  </a:cubicBezTo>
                  <a:lnTo>
                    <a:pt x="181121" y="12299"/>
                  </a:lnTo>
                  <a:lnTo>
                    <a:pt x="180883" y="12448"/>
                  </a:lnTo>
                  <a:lnTo>
                    <a:pt x="180879" y="12453"/>
                  </a:lnTo>
                  <a:lnTo>
                    <a:pt x="180883" y="12456"/>
                  </a:lnTo>
                  <a:lnTo>
                    <a:pt x="181121" y="12605"/>
                  </a:lnTo>
                  <a:lnTo>
                    <a:pt x="182075" y="13197"/>
                  </a:lnTo>
                  <a:cubicBezTo>
                    <a:pt x="182896" y="13703"/>
                    <a:pt x="183723" y="14196"/>
                    <a:pt x="184560" y="14676"/>
                  </a:cubicBezTo>
                  <a:cubicBezTo>
                    <a:pt x="184979" y="14917"/>
                    <a:pt x="185399" y="15153"/>
                    <a:pt x="185820" y="15385"/>
                  </a:cubicBezTo>
                  <a:cubicBezTo>
                    <a:pt x="186241" y="15616"/>
                    <a:pt x="186665" y="15843"/>
                    <a:pt x="187090" y="16068"/>
                  </a:cubicBezTo>
                  <a:cubicBezTo>
                    <a:pt x="187941" y="16512"/>
                    <a:pt x="188801" y="16939"/>
                    <a:pt x="189672" y="17324"/>
                  </a:cubicBezTo>
                  <a:cubicBezTo>
                    <a:pt x="189890" y="17421"/>
                    <a:pt x="190107" y="17513"/>
                    <a:pt x="190327" y="17603"/>
                  </a:cubicBezTo>
                  <a:cubicBezTo>
                    <a:pt x="190986" y="17876"/>
                    <a:pt x="191650" y="18118"/>
                    <a:pt x="192317" y="18290"/>
                  </a:cubicBezTo>
                  <a:cubicBezTo>
                    <a:pt x="192494" y="18334"/>
                    <a:pt x="192667" y="18370"/>
                    <a:pt x="192839" y="18403"/>
                  </a:cubicBezTo>
                  <a:cubicBezTo>
                    <a:pt x="193070" y="18443"/>
                    <a:pt x="193295" y="18470"/>
                    <a:pt x="193518" y="18470"/>
                  </a:cubicBezTo>
                  <a:cubicBezTo>
                    <a:pt x="193549" y="18470"/>
                    <a:pt x="193579" y="18469"/>
                    <a:pt x="193609" y="18468"/>
                  </a:cubicBezTo>
                  <a:cubicBezTo>
                    <a:pt x="194055" y="18454"/>
                    <a:pt x="194499" y="18407"/>
                    <a:pt x="194930" y="18296"/>
                  </a:cubicBezTo>
                  <a:cubicBezTo>
                    <a:pt x="194994" y="18279"/>
                    <a:pt x="195057" y="18255"/>
                    <a:pt x="195121" y="18236"/>
                  </a:cubicBezTo>
                  <a:cubicBezTo>
                    <a:pt x="195274" y="18584"/>
                    <a:pt x="195452" y="18904"/>
                    <a:pt x="195642" y="19210"/>
                  </a:cubicBezTo>
                  <a:cubicBezTo>
                    <a:pt x="195491" y="19258"/>
                    <a:pt x="195339" y="19302"/>
                    <a:pt x="195185" y="19339"/>
                  </a:cubicBezTo>
                  <a:cubicBezTo>
                    <a:pt x="195058" y="19372"/>
                    <a:pt x="194930" y="19401"/>
                    <a:pt x="194800" y="19425"/>
                  </a:cubicBezTo>
                  <a:cubicBezTo>
                    <a:pt x="194672" y="19450"/>
                    <a:pt x="194541" y="19470"/>
                    <a:pt x="194412" y="19486"/>
                  </a:cubicBezTo>
                  <a:cubicBezTo>
                    <a:pt x="194153" y="19517"/>
                    <a:pt x="193891" y="19536"/>
                    <a:pt x="193629" y="19544"/>
                  </a:cubicBezTo>
                  <a:cubicBezTo>
                    <a:pt x="193589" y="19546"/>
                    <a:pt x="193549" y="19546"/>
                    <a:pt x="193510" y="19546"/>
                  </a:cubicBezTo>
                  <a:cubicBezTo>
                    <a:pt x="193282" y="19546"/>
                    <a:pt x="193058" y="19526"/>
                    <a:pt x="192839" y="19495"/>
                  </a:cubicBezTo>
                  <a:cubicBezTo>
                    <a:pt x="192568" y="19456"/>
                    <a:pt x="192304" y="19396"/>
                    <a:pt x="192050" y="19335"/>
                  </a:cubicBezTo>
                  <a:cubicBezTo>
                    <a:pt x="191058" y="19079"/>
                    <a:pt x="190142" y="18705"/>
                    <a:pt x="189238" y="18310"/>
                  </a:cubicBezTo>
                  <a:cubicBezTo>
                    <a:pt x="188786" y="18111"/>
                    <a:pt x="188341" y="17902"/>
                    <a:pt x="187901" y="17687"/>
                  </a:cubicBezTo>
                  <a:cubicBezTo>
                    <a:pt x="187460" y="17472"/>
                    <a:pt x="187024" y="17250"/>
                    <a:pt x="186591" y="17023"/>
                  </a:cubicBezTo>
                  <a:cubicBezTo>
                    <a:pt x="186157" y="16796"/>
                    <a:pt x="185729" y="16564"/>
                    <a:pt x="185300" y="16329"/>
                  </a:cubicBezTo>
                  <a:cubicBezTo>
                    <a:pt x="184873" y="16094"/>
                    <a:pt x="184448" y="15855"/>
                    <a:pt x="184025" y="15613"/>
                  </a:cubicBezTo>
                  <a:cubicBezTo>
                    <a:pt x="183179" y="15126"/>
                    <a:pt x="182342" y="14628"/>
                    <a:pt x="181513" y="14118"/>
                  </a:cubicBezTo>
                  <a:lnTo>
                    <a:pt x="180549" y="13517"/>
                  </a:lnTo>
                  <a:lnTo>
                    <a:pt x="179591" y="12904"/>
                  </a:lnTo>
                  <a:lnTo>
                    <a:pt x="179118" y="12595"/>
                  </a:lnTo>
                  <a:lnTo>
                    <a:pt x="179000" y="12517"/>
                  </a:lnTo>
                  <a:lnTo>
                    <a:pt x="178940" y="12477"/>
                  </a:lnTo>
                  <a:lnTo>
                    <a:pt x="178911" y="12457"/>
                  </a:lnTo>
                  <a:lnTo>
                    <a:pt x="178903" y="12453"/>
                  </a:lnTo>
                  <a:lnTo>
                    <a:pt x="178911" y="12447"/>
                  </a:lnTo>
                  <a:lnTo>
                    <a:pt x="178940" y="12427"/>
                  </a:lnTo>
                  <a:lnTo>
                    <a:pt x="179000" y="12389"/>
                  </a:lnTo>
                  <a:lnTo>
                    <a:pt x="179118" y="12310"/>
                  </a:lnTo>
                  <a:lnTo>
                    <a:pt x="179591" y="12000"/>
                  </a:lnTo>
                  <a:lnTo>
                    <a:pt x="180549" y="11387"/>
                  </a:lnTo>
                  <a:lnTo>
                    <a:pt x="181513" y="10787"/>
                  </a:lnTo>
                  <a:cubicBezTo>
                    <a:pt x="182342" y="10278"/>
                    <a:pt x="183179" y="9778"/>
                    <a:pt x="184025" y="9293"/>
                  </a:cubicBezTo>
                  <a:cubicBezTo>
                    <a:pt x="184872" y="8806"/>
                    <a:pt x="185726" y="8335"/>
                    <a:pt x="186591" y="7881"/>
                  </a:cubicBezTo>
                  <a:cubicBezTo>
                    <a:pt x="187461" y="7428"/>
                    <a:pt x="188338" y="6991"/>
                    <a:pt x="189240" y="6592"/>
                  </a:cubicBezTo>
                  <a:cubicBezTo>
                    <a:pt x="189465" y="6496"/>
                    <a:pt x="189692" y="6397"/>
                    <a:pt x="189921" y="6303"/>
                  </a:cubicBezTo>
                  <a:cubicBezTo>
                    <a:pt x="190608" y="6020"/>
                    <a:pt x="191309" y="5763"/>
                    <a:pt x="192053" y="5570"/>
                  </a:cubicBezTo>
                  <a:cubicBezTo>
                    <a:pt x="192176" y="5539"/>
                    <a:pt x="192302" y="5509"/>
                    <a:pt x="192430" y="5482"/>
                  </a:cubicBezTo>
                  <a:cubicBezTo>
                    <a:pt x="192775" y="5411"/>
                    <a:pt x="193134" y="5358"/>
                    <a:pt x="193503" y="5358"/>
                  </a:cubicBezTo>
                  <a:close/>
                  <a:moveTo>
                    <a:pt x="209105" y="5358"/>
                  </a:moveTo>
                  <a:cubicBezTo>
                    <a:pt x="209613" y="5358"/>
                    <a:pt x="210106" y="5456"/>
                    <a:pt x="210564" y="5570"/>
                  </a:cubicBezTo>
                  <a:cubicBezTo>
                    <a:pt x="210813" y="5634"/>
                    <a:pt x="211055" y="5706"/>
                    <a:pt x="211294" y="5784"/>
                  </a:cubicBezTo>
                  <a:cubicBezTo>
                    <a:pt x="212013" y="6014"/>
                    <a:pt x="212699" y="6299"/>
                    <a:pt x="213376" y="6595"/>
                  </a:cubicBezTo>
                  <a:cubicBezTo>
                    <a:pt x="214280" y="6991"/>
                    <a:pt x="215157" y="7429"/>
                    <a:pt x="216024" y="7881"/>
                  </a:cubicBezTo>
                  <a:cubicBezTo>
                    <a:pt x="216891" y="8335"/>
                    <a:pt x="217745" y="8809"/>
                    <a:pt x="218589" y="9293"/>
                  </a:cubicBezTo>
                  <a:cubicBezTo>
                    <a:pt x="219435" y="9778"/>
                    <a:pt x="220273" y="10276"/>
                    <a:pt x="221101" y="10787"/>
                  </a:cubicBezTo>
                  <a:lnTo>
                    <a:pt x="222067" y="11387"/>
                  </a:lnTo>
                  <a:lnTo>
                    <a:pt x="223026" y="12000"/>
                  </a:lnTo>
                  <a:lnTo>
                    <a:pt x="223497" y="12310"/>
                  </a:lnTo>
                  <a:lnTo>
                    <a:pt x="223614" y="12389"/>
                  </a:lnTo>
                  <a:lnTo>
                    <a:pt x="223674" y="12427"/>
                  </a:lnTo>
                  <a:lnTo>
                    <a:pt x="223702" y="12447"/>
                  </a:lnTo>
                  <a:lnTo>
                    <a:pt x="223709" y="12453"/>
                  </a:lnTo>
                  <a:lnTo>
                    <a:pt x="223702" y="12457"/>
                  </a:lnTo>
                  <a:lnTo>
                    <a:pt x="223674" y="12477"/>
                  </a:lnTo>
                  <a:lnTo>
                    <a:pt x="223614" y="12517"/>
                  </a:lnTo>
                  <a:lnTo>
                    <a:pt x="223497" y="12595"/>
                  </a:lnTo>
                  <a:lnTo>
                    <a:pt x="223026" y="12904"/>
                  </a:lnTo>
                  <a:lnTo>
                    <a:pt x="222067" y="13517"/>
                  </a:lnTo>
                  <a:lnTo>
                    <a:pt x="221101" y="14118"/>
                  </a:lnTo>
                  <a:cubicBezTo>
                    <a:pt x="220273" y="14626"/>
                    <a:pt x="219435" y="15126"/>
                    <a:pt x="218589" y="15613"/>
                  </a:cubicBezTo>
                  <a:cubicBezTo>
                    <a:pt x="218166" y="15855"/>
                    <a:pt x="217742" y="16094"/>
                    <a:pt x="217314" y="16329"/>
                  </a:cubicBezTo>
                  <a:cubicBezTo>
                    <a:pt x="216885" y="16564"/>
                    <a:pt x="216455" y="16796"/>
                    <a:pt x="216024" y="17023"/>
                  </a:cubicBezTo>
                  <a:cubicBezTo>
                    <a:pt x="215590" y="17250"/>
                    <a:pt x="215154" y="17472"/>
                    <a:pt x="214714" y="17687"/>
                  </a:cubicBezTo>
                  <a:cubicBezTo>
                    <a:pt x="214275" y="17902"/>
                    <a:pt x="213828" y="18111"/>
                    <a:pt x="213378" y="18310"/>
                  </a:cubicBezTo>
                  <a:cubicBezTo>
                    <a:pt x="212474" y="18705"/>
                    <a:pt x="211557" y="19079"/>
                    <a:pt x="210565" y="19334"/>
                  </a:cubicBezTo>
                  <a:cubicBezTo>
                    <a:pt x="210312" y="19396"/>
                    <a:pt x="210048" y="19455"/>
                    <a:pt x="209777" y="19495"/>
                  </a:cubicBezTo>
                  <a:cubicBezTo>
                    <a:pt x="209557" y="19526"/>
                    <a:pt x="209333" y="19546"/>
                    <a:pt x="209106" y="19546"/>
                  </a:cubicBezTo>
                  <a:cubicBezTo>
                    <a:pt x="209066" y="19546"/>
                    <a:pt x="209026" y="19546"/>
                    <a:pt x="208987" y="19544"/>
                  </a:cubicBezTo>
                  <a:cubicBezTo>
                    <a:pt x="208464" y="19529"/>
                    <a:pt x="207939" y="19472"/>
                    <a:pt x="207432" y="19341"/>
                  </a:cubicBezTo>
                  <a:cubicBezTo>
                    <a:pt x="207277" y="19304"/>
                    <a:pt x="207126" y="19260"/>
                    <a:pt x="206974" y="19211"/>
                  </a:cubicBezTo>
                  <a:cubicBezTo>
                    <a:pt x="207163" y="18905"/>
                    <a:pt x="207341" y="18584"/>
                    <a:pt x="207495" y="18238"/>
                  </a:cubicBezTo>
                  <a:cubicBezTo>
                    <a:pt x="207559" y="18256"/>
                    <a:pt x="207621" y="18280"/>
                    <a:pt x="207685" y="18297"/>
                  </a:cubicBezTo>
                  <a:cubicBezTo>
                    <a:pt x="208009" y="18380"/>
                    <a:pt x="208339" y="18428"/>
                    <a:pt x="208673" y="18454"/>
                  </a:cubicBezTo>
                  <a:cubicBezTo>
                    <a:pt x="208784" y="18461"/>
                    <a:pt x="208895" y="18468"/>
                    <a:pt x="209006" y="18470"/>
                  </a:cubicBezTo>
                  <a:cubicBezTo>
                    <a:pt x="209036" y="18471"/>
                    <a:pt x="209067" y="18471"/>
                    <a:pt x="209097" y="18471"/>
                  </a:cubicBezTo>
                  <a:cubicBezTo>
                    <a:pt x="209320" y="18471"/>
                    <a:pt x="209546" y="18444"/>
                    <a:pt x="209777" y="18404"/>
                  </a:cubicBezTo>
                  <a:cubicBezTo>
                    <a:pt x="209949" y="18373"/>
                    <a:pt x="210121" y="18336"/>
                    <a:pt x="210299" y="18292"/>
                  </a:cubicBezTo>
                  <a:cubicBezTo>
                    <a:pt x="210522" y="18235"/>
                    <a:pt x="210743" y="18171"/>
                    <a:pt x="210964" y="18098"/>
                  </a:cubicBezTo>
                  <a:cubicBezTo>
                    <a:pt x="211628" y="17885"/>
                    <a:pt x="212289" y="17611"/>
                    <a:pt x="212942" y="17325"/>
                  </a:cubicBezTo>
                  <a:cubicBezTo>
                    <a:pt x="213813" y="16941"/>
                    <a:pt x="214673" y="16514"/>
                    <a:pt x="215526" y="16070"/>
                  </a:cubicBezTo>
                  <a:cubicBezTo>
                    <a:pt x="216376" y="15624"/>
                    <a:pt x="217220" y="15159"/>
                    <a:pt x="218054" y="14678"/>
                  </a:cubicBezTo>
                  <a:cubicBezTo>
                    <a:pt x="218888" y="14198"/>
                    <a:pt x="219718" y="13704"/>
                    <a:pt x="220539" y="13199"/>
                  </a:cubicBezTo>
                  <a:lnTo>
                    <a:pt x="221493" y="12606"/>
                  </a:lnTo>
                  <a:lnTo>
                    <a:pt x="221731" y="12457"/>
                  </a:lnTo>
                  <a:lnTo>
                    <a:pt x="221734" y="12454"/>
                  </a:lnTo>
                  <a:lnTo>
                    <a:pt x="221731" y="12450"/>
                  </a:lnTo>
                  <a:lnTo>
                    <a:pt x="221493" y="12300"/>
                  </a:lnTo>
                  <a:lnTo>
                    <a:pt x="220539" y="11708"/>
                  </a:lnTo>
                  <a:cubicBezTo>
                    <a:pt x="220129" y="11455"/>
                    <a:pt x="219716" y="11206"/>
                    <a:pt x="219304" y="10961"/>
                  </a:cubicBezTo>
                  <a:cubicBezTo>
                    <a:pt x="218888" y="10713"/>
                    <a:pt x="218472" y="10470"/>
                    <a:pt x="218055" y="10231"/>
                  </a:cubicBezTo>
                  <a:cubicBezTo>
                    <a:pt x="217220" y="9752"/>
                    <a:pt x="216378" y="9287"/>
                    <a:pt x="215527" y="8840"/>
                  </a:cubicBezTo>
                  <a:cubicBezTo>
                    <a:pt x="214677" y="8394"/>
                    <a:pt x="213818" y="7967"/>
                    <a:pt x="212944" y="7583"/>
                  </a:cubicBezTo>
                  <a:cubicBezTo>
                    <a:pt x="212290" y="7297"/>
                    <a:pt x="211631" y="7027"/>
                    <a:pt x="210965" y="6812"/>
                  </a:cubicBezTo>
                  <a:cubicBezTo>
                    <a:pt x="210744" y="6740"/>
                    <a:pt x="210522" y="6675"/>
                    <a:pt x="210302" y="6618"/>
                  </a:cubicBezTo>
                  <a:cubicBezTo>
                    <a:pt x="209889" y="6516"/>
                    <a:pt x="209493" y="6438"/>
                    <a:pt x="209105" y="6438"/>
                  </a:cubicBezTo>
                  <a:cubicBezTo>
                    <a:pt x="209072" y="6438"/>
                    <a:pt x="209040" y="6439"/>
                    <a:pt x="209008" y="6440"/>
                  </a:cubicBezTo>
                  <a:cubicBezTo>
                    <a:pt x="208562" y="6454"/>
                    <a:pt x="208118" y="6500"/>
                    <a:pt x="207687" y="6612"/>
                  </a:cubicBezTo>
                  <a:cubicBezTo>
                    <a:pt x="207039" y="6770"/>
                    <a:pt x="206420" y="7038"/>
                    <a:pt x="205858" y="7397"/>
                  </a:cubicBezTo>
                  <a:cubicBezTo>
                    <a:pt x="205671" y="7516"/>
                    <a:pt x="205491" y="7646"/>
                    <a:pt x="205317" y="7787"/>
                  </a:cubicBezTo>
                  <a:cubicBezTo>
                    <a:pt x="205017" y="8030"/>
                    <a:pt x="204748" y="8309"/>
                    <a:pt x="204501" y="8608"/>
                  </a:cubicBezTo>
                  <a:cubicBezTo>
                    <a:pt x="204463" y="8654"/>
                    <a:pt x="204423" y="8693"/>
                    <a:pt x="204387" y="8740"/>
                  </a:cubicBezTo>
                  <a:cubicBezTo>
                    <a:pt x="204113" y="9091"/>
                    <a:pt x="203878" y="9472"/>
                    <a:pt x="203688" y="9872"/>
                  </a:cubicBezTo>
                  <a:cubicBezTo>
                    <a:pt x="203667" y="9916"/>
                    <a:pt x="203653" y="9965"/>
                    <a:pt x="203632" y="10009"/>
                  </a:cubicBezTo>
                  <a:cubicBezTo>
                    <a:pt x="203291" y="9881"/>
                    <a:pt x="202941" y="9778"/>
                    <a:pt x="202585" y="9704"/>
                  </a:cubicBezTo>
                  <a:cubicBezTo>
                    <a:pt x="202628" y="9604"/>
                    <a:pt x="202668" y="9508"/>
                    <a:pt x="202716" y="9409"/>
                  </a:cubicBezTo>
                  <a:cubicBezTo>
                    <a:pt x="202943" y="8935"/>
                    <a:pt x="203220" y="8487"/>
                    <a:pt x="203542" y="8074"/>
                  </a:cubicBezTo>
                  <a:cubicBezTo>
                    <a:pt x="203617" y="7979"/>
                    <a:pt x="203700" y="7893"/>
                    <a:pt x="203781" y="7801"/>
                  </a:cubicBezTo>
                  <a:cubicBezTo>
                    <a:pt x="204043" y="7496"/>
                    <a:pt x="204325" y="7206"/>
                    <a:pt x="204638" y="6953"/>
                  </a:cubicBezTo>
                  <a:cubicBezTo>
                    <a:pt x="204841" y="6786"/>
                    <a:pt x="205055" y="6634"/>
                    <a:pt x="205276" y="6493"/>
                  </a:cubicBezTo>
                  <a:cubicBezTo>
                    <a:pt x="205715" y="6210"/>
                    <a:pt x="206188" y="5975"/>
                    <a:pt x="206681" y="5795"/>
                  </a:cubicBezTo>
                  <a:cubicBezTo>
                    <a:pt x="206923" y="5701"/>
                    <a:pt x="207173" y="5624"/>
                    <a:pt x="207429" y="5563"/>
                  </a:cubicBezTo>
                  <a:cubicBezTo>
                    <a:pt x="207937" y="5431"/>
                    <a:pt x="208461" y="5375"/>
                    <a:pt x="208985" y="5360"/>
                  </a:cubicBezTo>
                  <a:cubicBezTo>
                    <a:pt x="209025" y="5358"/>
                    <a:pt x="209065" y="5358"/>
                    <a:pt x="209105" y="5358"/>
                  </a:cubicBezTo>
                  <a:close/>
                  <a:moveTo>
                    <a:pt x="246348" y="12968"/>
                  </a:moveTo>
                  <a:cubicBezTo>
                    <a:pt x="246674" y="13385"/>
                    <a:pt x="247004" y="13798"/>
                    <a:pt x="247341" y="14196"/>
                  </a:cubicBezTo>
                  <a:cubicBezTo>
                    <a:pt x="247962" y="14927"/>
                    <a:pt x="248617" y="15621"/>
                    <a:pt x="249328" y="16236"/>
                  </a:cubicBezTo>
                  <a:cubicBezTo>
                    <a:pt x="250040" y="16854"/>
                    <a:pt x="250815" y="17399"/>
                    <a:pt x="251634" y="17862"/>
                  </a:cubicBezTo>
                  <a:cubicBezTo>
                    <a:pt x="251848" y="17981"/>
                    <a:pt x="252067" y="18097"/>
                    <a:pt x="252286" y="18206"/>
                  </a:cubicBezTo>
                  <a:cubicBezTo>
                    <a:pt x="252308" y="18286"/>
                    <a:pt x="252325" y="18369"/>
                    <a:pt x="252346" y="18448"/>
                  </a:cubicBezTo>
                  <a:cubicBezTo>
                    <a:pt x="252415" y="18692"/>
                    <a:pt x="252487" y="18937"/>
                    <a:pt x="252565" y="19176"/>
                  </a:cubicBezTo>
                  <a:cubicBezTo>
                    <a:pt x="252610" y="19311"/>
                    <a:pt x="252659" y="19445"/>
                    <a:pt x="252708" y="19579"/>
                  </a:cubicBezTo>
                  <a:cubicBezTo>
                    <a:pt x="252160" y="19348"/>
                    <a:pt x="251624" y="19090"/>
                    <a:pt x="251106" y="18798"/>
                  </a:cubicBezTo>
                  <a:cubicBezTo>
                    <a:pt x="250222" y="18300"/>
                    <a:pt x="249390" y="17714"/>
                    <a:pt x="248624" y="17050"/>
                  </a:cubicBezTo>
                  <a:cubicBezTo>
                    <a:pt x="247858" y="16384"/>
                    <a:pt x="247165" y="15650"/>
                    <a:pt x="246521" y="14891"/>
                  </a:cubicBezTo>
                  <a:cubicBezTo>
                    <a:pt x="246228" y="14547"/>
                    <a:pt x="245948" y="14196"/>
                    <a:pt x="245670" y="13845"/>
                  </a:cubicBezTo>
                  <a:cubicBezTo>
                    <a:pt x="245744" y="13751"/>
                    <a:pt x="245818" y="13656"/>
                    <a:pt x="245889" y="13563"/>
                  </a:cubicBezTo>
                  <a:cubicBezTo>
                    <a:pt x="246043" y="13364"/>
                    <a:pt x="246195" y="13166"/>
                    <a:pt x="246348" y="12968"/>
                  </a:cubicBezTo>
                  <a:close/>
                  <a:moveTo>
                    <a:pt x="254634" y="19120"/>
                  </a:moveTo>
                  <a:cubicBezTo>
                    <a:pt x="255398" y="19346"/>
                    <a:pt x="256185" y="19516"/>
                    <a:pt x="256982" y="19618"/>
                  </a:cubicBezTo>
                  <a:cubicBezTo>
                    <a:pt x="257679" y="19710"/>
                    <a:pt x="258383" y="19755"/>
                    <a:pt x="259087" y="19755"/>
                  </a:cubicBezTo>
                  <a:cubicBezTo>
                    <a:pt x="259330" y="19755"/>
                    <a:pt x="259574" y="19750"/>
                    <a:pt x="259816" y="19739"/>
                  </a:cubicBezTo>
                  <a:lnTo>
                    <a:pt x="259865" y="20815"/>
                  </a:lnTo>
                  <a:cubicBezTo>
                    <a:pt x="259610" y="20826"/>
                    <a:pt x="259355" y="20832"/>
                    <a:pt x="259100" y="20832"/>
                  </a:cubicBezTo>
                  <a:cubicBezTo>
                    <a:pt x="258346" y="20832"/>
                    <a:pt x="257592" y="20784"/>
                    <a:pt x="256843" y="20687"/>
                  </a:cubicBezTo>
                  <a:cubicBezTo>
                    <a:pt x="256282" y="20613"/>
                    <a:pt x="255725" y="20509"/>
                    <a:pt x="255175" y="20378"/>
                  </a:cubicBezTo>
                  <a:cubicBezTo>
                    <a:pt x="254972" y="19970"/>
                    <a:pt x="254793" y="19550"/>
                    <a:pt x="254634" y="19120"/>
                  </a:cubicBezTo>
                  <a:close/>
                  <a:moveTo>
                    <a:pt x="258239" y="4399"/>
                  </a:moveTo>
                  <a:lnTo>
                    <a:pt x="258239" y="5478"/>
                  </a:lnTo>
                  <a:cubicBezTo>
                    <a:pt x="257818" y="5499"/>
                    <a:pt x="257398" y="5535"/>
                    <a:pt x="256982" y="5589"/>
                  </a:cubicBezTo>
                  <a:cubicBezTo>
                    <a:pt x="256883" y="5602"/>
                    <a:pt x="256783" y="5620"/>
                    <a:pt x="256683" y="5636"/>
                  </a:cubicBezTo>
                  <a:cubicBezTo>
                    <a:pt x="255848" y="5763"/>
                    <a:pt x="255022" y="5950"/>
                    <a:pt x="254221" y="6212"/>
                  </a:cubicBezTo>
                  <a:cubicBezTo>
                    <a:pt x="253324" y="6506"/>
                    <a:pt x="252456" y="6884"/>
                    <a:pt x="251637" y="7347"/>
                  </a:cubicBezTo>
                  <a:cubicBezTo>
                    <a:pt x="250815" y="7809"/>
                    <a:pt x="250043" y="8355"/>
                    <a:pt x="249331" y="8972"/>
                  </a:cubicBezTo>
                  <a:cubicBezTo>
                    <a:pt x="248620" y="9587"/>
                    <a:pt x="247965" y="10283"/>
                    <a:pt x="247343" y="11014"/>
                  </a:cubicBezTo>
                  <a:cubicBezTo>
                    <a:pt x="246722" y="11745"/>
                    <a:pt x="246133" y="12518"/>
                    <a:pt x="245539" y="13294"/>
                  </a:cubicBezTo>
                  <a:cubicBezTo>
                    <a:pt x="244944" y="14070"/>
                    <a:pt x="244345" y="14854"/>
                    <a:pt x="243702" y="15614"/>
                  </a:cubicBezTo>
                  <a:cubicBezTo>
                    <a:pt x="243057" y="16374"/>
                    <a:pt x="242368" y="17110"/>
                    <a:pt x="241603" y="17778"/>
                  </a:cubicBezTo>
                  <a:cubicBezTo>
                    <a:pt x="240840" y="18447"/>
                    <a:pt x="239988" y="19033"/>
                    <a:pt x="239077" y="19499"/>
                  </a:cubicBezTo>
                  <a:cubicBezTo>
                    <a:pt x="238162" y="19959"/>
                    <a:pt x="237194" y="20310"/>
                    <a:pt x="236196" y="20534"/>
                  </a:cubicBezTo>
                  <a:cubicBezTo>
                    <a:pt x="235325" y="20727"/>
                    <a:pt x="234434" y="20832"/>
                    <a:pt x="233541" y="20832"/>
                  </a:cubicBezTo>
                  <a:cubicBezTo>
                    <a:pt x="233410" y="20832"/>
                    <a:pt x="233279" y="20830"/>
                    <a:pt x="233148" y="20825"/>
                  </a:cubicBezTo>
                  <a:cubicBezTo>
                    <a:pt x="232123" y="20796"/>
                    <a:pt x="231104" y="20630"/>
                    <a:pt x="230123" y="20336"/>
                  </a:cubicBezTo>
                  <a:cubicBezTo>
                    <a:pt x="229141" y="20048"/>
                    <a:pt x="228200" y="19631"/>
                    <a:pt x="227319" y="19110"/>
                  </a:cubicBezTo>
                  <a:cubicBezTo>
                    <a:pt x="226568" y="18666"/>
                    <a:pt x="225870" y="18132"/>
                    <a:pt x="225232" y="17536"/>
                  </a:cubicBezTo>
                  <a:cubicBezTo>
                    <a:pt x="225313" y="17495"/>
                    <a:pt x="225396" y="17453"/>
                    <a:pt x="225476" y="17412"/>
                  </a:cubicBezTo>
                  <a:cubicBezTo>
                    <a:pt x="225732" y="17278"/>
                    <a:pt x="225987" y="17139"/>
                    <a:pt x="226240" y="17002"/>
                  </a:cubicBezTo>
                  <a:cubicBezTo>
                    <a:pt x="226745" y="17443"/>
                    <a:pt x="227291" y="17843"/>
                    <a:pt x="227870" y="18186"/>
                  </a:cubicBezTo>
                  <a:cubicBezTo>
                    <a:pt x="228673" y="18662"/>
                    <a:pt x="229534" y="19045"/>
                    <a:pt x="230431" y="19307"/>
                  </a:cubicBezTo>
                  <a:cubicBezTo>
                    <a:pt x="231325" y="19573"/>
                    <a:pt x="232253" y="19724"/>
                    <a:pt x="233184" y="19751"/>
                  </a:cubicBezTo>
                  <a:cubicBezTo>
                    <a:pt x="233303" y="19755"/>
                    <a:pt x="233422" y="19757"/>
                    <a:pt x="233541" y="19757"/>
                  </a:cubicBezTo>
                  <a:cubicBezTo>
                    <a:pt x="234354" y="19757"/>
                    <a:pt x="235167" y="19661"/>
                    <a:pt x="235962" y="19485"/>
                  </a:cubicBezTo>
                  <a:cubicBezTo>
                    <a:pt x="236873" y="19280"/>
                    <a:pt x="237759" y="18959"/>
                    <a:pt x="238591" y="18539"/>
                  </a:cubicBezTo>
                  <a:cubicBezTo>
                    <a:pt x="239421" y="18114"/>
                    <a:pt x="240193" y="17586"/>
                    <a:pt x="240900" y="16962"/>
                  </a:cubicBezTo>
                  <a:cubicBezTo>
                    <a:pt x="241611" y="16346"/>
                    <a:pt x="242264" y="15650"/>
                    <a:pt x="242883" y="14918"/>
                  </a:cubicBezTo>
                  <a:cubicBezTo>
                    <a:pt x="243504" y="14185"/>
                    <a:pt x="244094" y="13415"/>
                    <a:pt x="244688" y="12639"/>
                  </a:cubicBezTo>
                  <a:cubicBezTo>
                    <a:pt x="245283" y="11863"/>
                    <a:pt x="245882" y="11079"/>
                    <a:pt x="246527" y="10318"/>
                  </a:cubicBezTo>
                  <a:cubicBezTo>
                    <a:pt x="247172" y="9559"/>
                    <a:pt x="247862" y="8823"/>
                    <a:pt x="248630" y="8158"/>
                  </a:cubicBezTo>
                  <a:cubicBezTo>
                    <a:pt x="249391" y="7493"/>
                    <a:pt x="250224" y="6906"/>
                    <a:pt x="251108" y="6410"/>
                  </a:cubicBezTo>
                  <a:cubicBezTo>
                    <a:pt x="251990" y="5912"/>
                    <a:pt x="252926" y="5503"/>
                    <a:pt x="253888" y="5189"/>
                  </a:cubicBezTo>
                  <a:cubicBezTo>
                    <a:pt x="254799" y="4890"/>
                    <a:pt x="255737" y="4681"/>
                    <a:pt x="256683" y="4547"/>
                  </a:cubicBezTo>
                  <a:cubicBezTo>
                    <a:pt x="256736" y="4540"/>
                    <a:pt x="256790" y="4528"/>
                    <a:pt x="256843" y="4521"/>
                  </a:cubicBezTo>
                  <a:cubicBezTo>
                    <a:pt x="257305" y="4462"/>
                    <a:pt x="257774" y="4422"/>
                    <a:pt x="258239" y="4399"/>
                  </a:cubicBezTo>
                  <a:close/>
                  <a:moveTo>
                    <a:pt x="202153" y="15322"/>
                  </a:moveTo>
                  <a:cubicBezTo>
                    <a:pt x="202202" y="15443"/>
                    <a:pt x="202255" y="15564"/>
                    <a:pt x="202312" y="15683"/>
                  </a:cubicBezTo>
                  <a:cubicBezTo>
                    <a:pt x="202396" y="15860"/>
                    <a:pt x="202493" y="16036"/>
                    <a:pt x="202590" y="16206"/>
                  </a:cubicBezTo>
                  <a:cubicBezTo>
                    <a:pt x="202609" y="16238"/>
                    <a:pt x="202628" y="16272"/>
                    <a:pt x="202646" y="16305"/>
                  </a:cubicBezTo>
                  <a:cubicBezTo>
                    <a:pt x="202750" y="16477"/>
                    <a:pt x="202859" y="16646"/>
                    <a:pt x="202974" y="16810"/>
                  </a:cubicBezTo>
                  <a:cubicBezTo>
                    <a:pt x="202977" y="16813"/>
                    <a:pt x="202978" y="16817"/>
                    <a:pt x="202981" y="16818"/>
                  </a:cubicBezTo>
                  <a:cubicBezTo>
                    <a:pt x="203105" y="16991"/>
                    <a:pt x="203236" y="17159"/>
                    <a:pt x="203371" y="17322"/>
                  </a:cubicBezTo>
                  <a:cubicBezTo>
                    <a:pt x="203375" y="17325"/>
                    <a:pt x="203378" y="17331"/>
                    <a:pt x="203382" y="17335"/>
                  </a:cubicBezTo>
                  <a:cubicBezTo>
                    <a:pt x="203677" y="17681"/>
                    <a:pt x="204002" y="18006"/>
                    <a:pt x="204353" y="18292"/>
                  </a:cubicBezTo>
                  <a:cubicBezTo>
                    <a:pt x="204461" y="18379"/>
                    <a:pt x="204572" y="18464"/>
                    <a:pt x="204685" y="18547"/>
                  </a:cubicBezTo>
                  <a:cubicBezTo>
                    <a:pt x="204766" y="18605"/>
                    <a:pt x="204851" y="18662"/>
                    <a:pt x="204935" y="18717"/>
                  </a:cubicBezTo>
                  <a:cubicBezTo>
                    <a:pt x="204518" y="19298"/>
                    <a:pt x="204037" y="19860"/>
                    <a:pt x="203522" y="20400"/>
                  </a:cubicBezTo>
                  <a:cubicBezTo>
                    <a:pt x="202877" y="21075"/>
                    <a:pt x="202181" y="21717"/>
                    <a:pt x="201461" y="22327"/>
                  </a:cubicBezTo>
                  <a:lnTo>
                    <a:pt x="201306" y="22441"/>
                  </a:lnTo>
                  <a:lnTo>
                    <a:pt x="201135" y="22312"/>
                  </a:lnTo>
                  <a:cubicBezTo>
                    <a:pt x="200419" y="21707"/>
                    <a:pt x="199728" y="21069"/>
                    <a:pt x="199091" y="20400"/>
                  </a:cubicBezTo>
                  <a:cubicBezTo>
                    <a:pt x="198578" y="19860"/>
                    <a:pt x="198096" y="19301"/>
                    <a:pt x="197679" y="18717"/>
                  </a:cubicBezTo>
                  <a:cubicBezTo>
                    <a:pt x="197764" y="18662"/>
                    <a:pt x="197849" y="18605"/>
                    <a:pt x="197932" y="18547"/>
                  </a:cubicBezTo>
                  <a:cubicBezTo>
                    <a:pt x="198046" y="18464"/>
                    <a:pt x="198156" y="18381"/>
                    <a:pt x="198265" y="18292"/>
                  </a:cubicBezTo>
                  <a:cubicBezTo>
                    <a:pt x="198617" y="18004"/>
                    <a:pt x="198941" y="17681"/>
                    <a:pt x="199236" y="17335"/>
                  </a:cubicBezTo>
                  <a:cubicBezTo>
                    <a:pt x="199240" y="17331"/>
                    <a:pt x="199243" y="17325"/>
                    <a:pt x="199247" y="17322"/>
                  </a:cubicBezTo>
                  <a:cubicBezTo>
                    <a:pt x="199384" y="17160"/>
                    <a:pt x="199515" y="16991"/>
                    <a:pt x="199639" y="16818"/>
                  </a:cubicBezTo>
                  <a:cubicBezTo>
                    <a:pt x="199640" y="16816"/>
                    <a:pt x="199642" y="16813"/>
                    <a:pt x="199646" y="16810"/>
                  </a:cubicBezTo>
                  <a:cubicBezTo>
                    <a:pt x="199761" y="16646"/>
                    <a:pt x="199869" y="16477"/>
                    <a:pt x="199973" y="16305"/>
                  </a:cubicBezTo>
                  <a:cubicBezTo>
                    <a:pt x="199992" y="16272"/>
                    <a:pt x="200010" y="16238"/>
                    <a:pt x="200030" y="16206"/>
                  </a:cubicBezTo>
                  <a:cubicBezTo>
                    <a:pt x="200127" y="16036"/>
                    <a:pt x="200222" y="15860"/>
                    <a:pt x="200308" y="15683"/>
                  </a:cubicBezTo>
                  <a:cubicBezTo>
                    <a:pt x="200365" y="15564"/>
                    <a:pt x="200416" y="15445"/>
                    <a:pt x="200467" y="15322"/>
                  </a:cubicBezTo>
                  <a:cubicBezTo>
                    <a:pt x="200745" y="15361"/>
                    <a:pt x="201024" y="15384"/>
                    <a:pt x="201306" y="15389"/>
                  </a:cubicBezTo>
                  <a:lnTo>
                    <a:pt x="201316" y="15389"/>
                  </a:lnTo>
                  <a:cubicBezTo>
                    <a:pt x="201596" y="15382"/>
                    <a:pt x="201875" y="15361"/>
                    <a:pt x="202153" y="15322"/>
                  </a:cubicBezTo>
                  <a:close/>
                  <a:moveTo>
                    <a:pt x="255441" y="20895"/>
                  </a:moveTo>
                  <a:lnTo>
                    <a:pt x="255441" y="20895"/>
                  </a:lnTo>
                  <a:cubicBezTo>
                    <a:pt x="255789" y="20968"/>
                    <a:pt x="256138" y="21030"/>
                    <a:pt x="256491" y="21083"/>
                  </a:cubicBezTo>
                  <a:lnTo>
                    <a:pt x="256491" y="22531"/>
                  </a:lnTo>
                  <a:cubicBezTo>
                    <a:pt x="256144" y="22064"/>
                    <a:pt x="255822" y="21578"/>
                    <a:pt x="255535" y="21072"/>
                  </a:cubicBezTo>
                  <a:cubicBezTo>
                    <a:pt x="255503" y="21012"/>
                    <a:pt x="255473" y="20952"/>
                    <a:pt x="255441" y="20895"/>
                  </a:cubicBezTo>
                  <a:close/>
                  <a:moveTo>
                    <a:pt x="206490" y="12856"/>
                  </a:moveTo>
                  <a:cubicBezTo>
                    <a:pt x="206523" y="12904"/>
                    <a:pt x="206554" y="12952"/>
                    <a:pt x="206585" y="13002"/>
                  </a:cubicBezTo>
                  <a:cubicBezTo>
                    <a:pt x="206874" y="13452"/>
                    <a:pt x="207078" y="13952"/>
                    <a:pt x="207244" y="14457"/>
                  </a:cubicBezTo>
                  <a:cubicBezTo>
                    <a:pt x="207307" y="14717"/>
                    <a:pt x="207394" y="14972"/>
                    <a:pt x="207422" y="15238"/>
                  </a:cubicBezTo>
                  <a:lnTo>
                    <a:pt x="207483" y="15636"/>
                  </a:lnTo>
                  <a:lnTo>
                    <a:pt x="207505" y="16036"/>
                  </a:lnTo>
                  <a:cubicBezTo>
                    <a:pt x="207525" y="16289"/>
                    <a:pt x="207513" y="16605"/>
                    <a:pt x="207461" y="16877"/>
                  </a:cubicBezTo>
                  <a:cubicBezTo>
                    <a:pt x="207414" y="17159"/>
                    <a:pt x="207334" y="17422"/>
                    <a:pt x="207244" y="17678"/>
                  </a:cubicBezTo>
                  <a:cubicBezTo>
                    <a:pt x="207058" y="18186"/>
                    <a:pt x="206807" y="18649"/>
                    <a:pt x="206533" y="19086"/>
                  </a:cubicBezTo>
                  <a:cubicBezTo>
                    <a:pt x="205977" y="19956"/>
                    <a:pt x="205321" y="20724"/>
                    <a:pt x="204632" y="21450"/>
                  </a:cubicBezTo>
                  <a:cubicBezTo>
                    <a:pt x="203940" y="22172"/>
                    <a:pt x="203209" y="22848"/>
                    <a:pt x="202447" y="23489"/>
                  </a:cubicBezTo>
                  <a:lnTo>
                    <a:pt x="202010" y="23850"/>
                  </a:lnTo>
                  <a:lnTo>
                    <a:pt x="201558" y="24206"/>
                  </a:lnTo>
                  <a:lnTo>
                    <a:pt x="201335" y="24374"/>
                  </a:lnTo>
                  <a:lnTo>
                    <a:pt x="201321" y="24384"/>
                  </a:lnTo>
                  <a:lnTo>
                    <a:pt x="201321" y="24393"/>
                  </a:lnTo>
                  <a:lnTo>
                    <a:pt x="201297" y="24376"/>
                  </a:lnTo>
                  <a:lnTo>
                    <a:pt x="201074" y="24208"/>
                  </a:lnTo>
                  <a:lnTo>
                    <a:pt x="200622" y="23852"/>
                  </a:lnTo>
                  <a:lnTo>
                    <a:pt x="200184" y="23492"/>
                  </a:lnTo>
                  <a:cubicBezTo>
                    <a:pt x="199425" y="22848"/>
                    <a:pt x="198694" y="22175"/>
                    <a:pt x="198002" y="21452"/>
                  </a:cubicBezTo>
                  <a:cubicBezTo>
                    <a:pt x="197313" y="20726"/>
                    <a:pt x="196654" y="19957"/>
                    <a:pt x="196099" y="19087"/>
                  </a:cubicBezTo>
                  <a:cubicBezTo>
                    <a:pt x="195825" y="18652"/>
                    <a:pt x="195572" y="18189"/>
                    <a:pt x="195387" y="17680"/>
                  </a:cubicBezTo>
                  <a:cubicBezTo>
                    <a:pt x="195297" y="17423"/>
                    <a:pt x="195216" y="17160"/>
                    <a:pt x="195171" y="16880"/>
                  </a:cubicBezTo>
                  <a:cubicBezTo>
                    <a:pt x="195109" y="16605"/>
                    <a:pt x="195099" y="16290"/>
                    <a:pt x="195119" y="16036"/>
                  </a:cubicBezTo>
                  <a:lnTo>
                    <a:pt x="195141" y="15636"/>
                  </a:lnTo>
                  <a:lnTo>
                    <a:pt x="195200" y="15238"/>
                  </a:lnTo>
                  <a:cubicBezTo>
                    <a:pt x="195229" y="14972"/>
                    <a:pt x="195316" y="14717"/>
                    <a:pt x="195378" y="14457"/>
                  </a:cubicBezTo>
                  <a:cubicBezTo>
                    <a:pt x="195546" y="13950"/>
                    <a:pt x="195748" y="13451"/>
                    <a:pt x="196039" y="13002"/>
                  </a:cubicBezTo>
                  <a:cubicBezTo>
                    <a:pt x="196069" y="12952"/>
                    <a:pt x="196101" y="12905"/>
                    <a:pt x="196133" y="12856"/>
                  </a:cubicBezTo>
                  <a:cubicBezTo>
                    <a:pt x="196365" y="13146"/>
                    <a:pt x="196622" y="13414"/>
                    <a:pt x="196900" y="13660"/>
                  </a:cubicBezTo>
                  <a:cubicBezTo>
                    <a:pt x="196689" y="14007"/>
                    <a:pt x="196538" y="14386"/>
                    <a:pt x="196409" y="14769"/>
                  </a:cubicBezTo>
                  <a:cubicBezTo>
                    <a:pt x="196361" y="14984"/>
                    <a:pt x="196284" y="15194"/>
                    <a:pt x="196262" y="15416"/>
                  </a:cubicBezTo>
                  <a:lnTo>
                    <a:pt x="196213" y="15744"/>
                  </a:lnTo>
                  <a:lnTo>
                    <a:pt x="196197" y="16077"/>
                  </a:lnTo>
                  <a:cubicBezTo>
                    <a:pt x="196131" y="16898"/>
                    <a:pt x="196514" y="17727"/>
                    <a:pt x="197003" y="18509"/>
                  </a:cubicBezTo>
                  <a:cubicBezTo>
                    <a:pt x="197499" y="19288"/>
                    <a:pt x="198117" y="20015"/>
                    <a:pt x="198773" y="20704"/>
                  </a:cubicBezTo>
                  <a:cubicBezTo>
                    <a:pt x="199432" y="21393"/>
                    <a:pt x="200140" y="22047"/>
                    <a:pt x="200873" y="22666"/>
                  </a:cubicBezTo>
                  <a:lnTo>
                    <a:pt x="201294" y="23012"/>
                  </a:lnTo>
                  <a:lnTo>
                    <a:pt x="201311" y="23026"/>
                  </a:lnTo>
                  <a:lnTo>
                    <a:pt x="201328" y="23012"/>
                  </a:lnTo>
                  <a:lnTo>
                    <a:pt x="201750" y="22666"/>
                  </a:lnTo>
                  <a:cubicBezTo>
                    <a:pt x="202483" y="22047"/>
                    <a:pt x="203190" y="21395"/>
                    <a:pt x="203849" y="20704"/>
                  </a:cubicBezTo>
                  <a:cubicBezTo>
                    <a:pt x="204507" y="20015"/>
                    <a:pt x="205123" y="19288"/>
                    <a:pt x="205620" y="18509"/>
                  </a:cubicBezTo>
                  <a:cubicBezTo>
                    <a:pt x="206110" y="17727"/>
                    <a:pt x="206493" y="16898"/>
                    <a:pt x="206426" y="16077"/>
                  </a:cubicBezTo>
                  <a:lnTo>
                    <a:pt x="206410" y="15744"/>
                  </a:lnTo>
                  <a:lnTo>
                    <a:pt x="206360" y="15416"/>
                  </a:lnTo>
                  <a:cubicBezTo>
                    <a:pt x="206339" y="15194"/>
                    <a:pt x="206262" y="14986"/>
                    <a:pt x="206215" y="14769"/>
                  </a:cubicBezTo>
                  <a:cubicBezTo>
                    <a:pt x="206084" y="14386"/>
                    <a:pt x="205933" y="14007"/>
                    <a:pt x="205724" y="13660"/>
                  </a:cubicBezTo>
                  <a:cubicBezTo>
                    <a:pt x="205999" y="13414"/>
                    <a:pt x="206259" y="13145"/>
                    <a:pt x="206490" y="12856"/>
                  </a:cubicBezTo>
                  <a:close/>
                  <a:moveTo>
                    <a:pt x="267082" y="14799"/>
                  </a:moveTo>
                  <a:cubicBezTo>
                    <a:pt x="267059" y="15163"/>
                    <a:pt x="267029" y="15526"/>
                    <a:pt x="266982" y="15888"/>
                  </a:cubicBezTo>
                  <a:cubicBezTo>
                    <a:pt x="266862" y="16799"/>
                    <a:pt x="266662" y="17697"/>
                    <a:pt x="266379" y="18568"/>
                  </a:cubicBezTo>
                  <a:cubicBezTo>
                    <a:pt x="266094" y="19438"/>
                    <a:pt x="265727" y="20277"/>
                    <a:pt x="265278" y="21073"/>
                  </a:cubicBezTo>
                  <a:cubicBezTo>
                    <a:pt x="264830" y="21867"/>
                    <a:pt x="264303" y="22615"/>
                    <a:pt x="263705" y="23305"/>
                  </a:cubicBezTo>
                  <a:cubicBezTo>
                    <a:pt x="263113" y="23985"/>
                    <a:pt x="262446" y="24617"/>
                    <a:pt x="261734" y="25224"/>
                  </a:cubicBezTo>
                  <a:lnTo>
                    <a:pt x="261734" y="17694"/>
                  </a:lnTo>
                  <a:lnTo>
                    <a:pt x="266196" y="17694"/>
                  </a:lnTo>
                  <a:lnTo>
                    <a:pt x="266196" y="14799"/>
                  </a:lnTo>
                  <a:close/>
                  <a:moveTo>
                    <a:pt x="256934" y="21144"/>
                  </a:moveTo>
                  <a:cubicBezTo>
                    <a:pt x="257649" y="21231"/>
                    <a:pt x="258369" y="21274"/>
                    <a:pt x="259088" y="21274"/>
                  </a:cubicBezTo>
                  <a:cubicBezTo>
                    <a:pt x="259315" y="21274"/>
                    <a:pt x="259541" y="21270"/>
                    <a:pt x="259768" y="21261"/>
                  </a:cubicBezTo>
                  <a:lnTo>
                    <a:pt x="259768" y="25786"/>
                  </a:lnTo>
                  <a:cubicBezTo>
                    <a:pt x="259545" y="25607"/>
                    <a:pt x="259318" y="25429"/>
                    <a:pt x="259100" y="25244"/>
                  </a:cubicBezTo>
                  <a:cubicBezTo>
                    <a:pt x="258671" y="24879"/>
                    <a:pt x="258259" y="24502"/>
                    <a:pt x="257868" y="24112"/>
                  </a:cubicBezTo>
                  <a:lnTo>
                    <a:pt x="257868" y="24098"/>
                  </a:lnTo>
                  <a:cubicBezTo>
                    <a:pt x="257862" y="24097"/>
                    <a:pt x="257858" y="24097"/>
                    <a:pt x="257852" y="24097"/>
                  </a:cubicBezTo>
                  <a:cubicBezTo>
                    <a:pt x="257594" y="23837"/>
                    <a:pt x="257342" y="23577"/>
                    <a:pt x="257108" y="23304"/>
                  </a:cubicBezTo>
                  <a:cubicBezTo>
                    <a:pt x="257049" y="23235"/>
                    <a:pt x="256992" y="23164"/>
                    <a:pt x="256934" y="23094"/>
                  </a:cubicBezTo>
                  <a:lnTo>
                    <a:pt x="256934" y="21144"/>
                  </a:lnTo>
                  <a:close/>
                  <a:moveTo>
                    <a:pt x="261291" y="17692"/>
                  </a:moveTo>
                  <a:lnTo>
                    <a:pt x="261291" y="25585"/>
                  </a:lnTo>
                  <a:cubicBezTo>
                    <a:pt x="261001" y="25823"/>
                    <a:pt x="260708" y="26062"/>
                    <a:pt x="260407" y="26296"/>
                  </a:cubicBezTo>
                  <a:cubicBezTo>
                    <a:pt x="260343" y="26247"/>
                    <a:pt x="260278" y="26198"/>
                    <a:pt x="260215" y="26148"/>
                  </a:cubicBezTo>
                  <a:lnTo>
                    <a:pt x="260215" y="17692"/>
                  </a:lnTo>
                  <a:close/>
                  <a:moveTo>
                    <a:pt x="268602" y="14799"/>
                  </a:moveTo>
                  <a:cubicBezTo>
                    <a:pt x="268581" y="15228"/>
                    <a:pt x="268545" y="15657"/>
                    <a:pt x="268488" y="16084"/>
                  </a:cubicBezTo>
                  <a:cubicBezTo>
                    <a:pt x="268357" y="17086"/>
                    <a:pt x="268136" y="18077"/>
                    <a:pt x="267822" y="19039"/>
                  </a:cubicBezTo>
                  <a:cubicBezTo>
                    <a:pt x="267506" y="20001"/>
                    <a:pt x="267099" y="20934"/>
                    <a:pt x="266601" y="21819"/>
                  </a:cubicBezTo>
                  <a:cubicBezTo>
                    <a:pt x="266102" y="22703"/>
                    <a:pt x="265516" y="23536"/>
                    <a:pt x="264851" y="24300"/>
                  </a:cubicBezTo>
                  <a:cubicBezTo>
                    <a:pt x="264188" y="25067"/>
                    <a:pt x="263452" y="25759"/>
                    <a:pt x="262693" y="26404"/>
                  </a:cubicBezTo>
                  <a:cubicBezTo>
                    <a:pt x="262350" y="26696"/>
                    <a:pt x="261997" y="26976"/>
                    <a:pt x="261647" y="27254"/>
                  </a:cubicBezTo>
                  <a:cubicBezTo>
                    <a:pt x="261553" y="27181"/>
                    <a:pt x="261456" y="27107"/>
                    <a:pt x="261362" y="27036"/>
                  </a:cubicBezTo>
                  <a:cubicBezTo>
                    <a:pt x="261163" y="26882"/>
                    <a:pt x="260965" y="26730"/>
                    <a:pt x="260769" y="26576"/>
                  </a:cubicBezTo>
                  <a:cubicBezTo>
                    <a:pt x="261184" y="26250"/>
                    <a:pt x="261597" y="25921"/>
                    <a:pt x="261996" y="25584"/>
                  </a:cubicBezTo>
                  <a:cubicBezTo>
                    <a:pt x="262727" y="24962"/>
                    <a:pt x="263421" y="24307"/>
                    <a:pt x="264037" y="23595"/>
                  </a:cubicBezTo>
                  <a:cubicBezTo>
                    <a:pt x="264655" y="22884"/>
                    <a:pt x="265198" y="22111"/>
                    <a:pt x="265661" y="21289"/>
                  </a:cubicBezTo>
                  <a:cubicBezTo>
                    <a:pt x="266124" y="20470"/>
                    <a:pt x="266502" y="19601"/>
                    <a:pt x="266797" y="18705"/>
                  </a:cubicBezTo>
                  <a:cubicBezTo>
                    <a:pt x="267090" y="17808"/>
                    <a:pt x="267297" y="16882"/>
                    <a:pt x="267419" y="15944"/>
                  </a:cubicBezTo>
                  <a:cubicBezTo>
                    <a:pt x="267469" y="15564"/>
                    <a:pt x="267502" y="15181"/>
                    <a:pt x="267524" y="14799"/>
                  </a:cubicBezTo>
                  <a:close/>
                  <a:moveTo>
                    <a:pt x="256491" y="26488"/>
                  </a:moveTo>
                  <a:lnTo>
                    <a:pt x="256491" y="28263"/>
                  </a:lnTo>
                  <a:cubicBezTo>
                    <a:pt x="256256" y="28020"/>
                    <a:pt x="256110" y="27689"/>
                    <a:pt x="256115" y="27346"/>
                  </a:cubicBezTo>
                  <a:cubicBezTo>
                    <a:pt x="256110" y="27030"/>
                    <a:pt x="256264" y="26724"/>
                    <a:pt x="256491" y="26488"/>
                  </a:cubicBezTo>
                  <a:close/>
                  <a:moveTo>
                    <a:pt x="263701" y="26105"/>
                  </a:moveTo>
                  <a:cubicBezTo>
                    <a:pt x="263953" y="26192"/>
                    <a:pt x="264181" y="26354"/>
                    <a:pt x="264337" y="26575"/>
                  </a:cubicBezTo>
                  <a:cubicBezTo>
                    <a:pt x="264673" y="27016"/>
                    <a:pt x="264673" y="27679"/>
                    <a:pt x="264337" y="28121"/>
                  </a:cubicBezTo>
                  <a:cubicBezTo>
                    <a:pt x="264122" y="28425"/>
                    <a:pt x="263775" y="28612"/>
                    <a:pt x="263411" y="28653"/>
                  </a:cubicBezTo>
                  <a:cubicBezTo>
                    <a:pt x="262947" y="28267"/>
                    <a:pt x="262478" y="27894"/>
                    <a:pt x="262009" y="27534"/>
                  </a:cubicBezTo>
                  <a:cubicBezTo>
                    <a:pt x="262335" y="27275"/>
                    <a:pt x="262659" y="27016"/>
                    <a:pt x="262979" y="26744"/>
                  </a:cubicBezTo>
                  <a:cubicBezTo>
                    <a:pt x="263224" y="26538"/>
                    <a:pt x="263463" y="26324"/>
                    <a:pt x="263701" y="26105"/>
                  </a:cubicBezTo>
                  <a:close/>
                  <a:moveTo>
                    <a:pt x="257099" y="26096"/>
                  </a:moveTo>
                  <a:cubicBezTo>
                    <a:pt x="257340" y="26317"/>
                    <a:pt x="257583" y="26533"/>
                    <a:pt x="257831" y="26744"/>
                  </a:cubicBezTo>
                  <a:cubicBezTo>
                    <a:pt x="258151" y="27016"/>
                    <a:pt x="258478" y="27275"/>
                    <a:pt x="258804" y="27534"/>
                  </a:cubicBezTo>
                  <a:cubicBezTo>
                    <a:pt x="258330" y="27899"/>
                    <a:pt x="257858" y="28274"/>
                    <a:pt x="257388" y="28663"/>
                  </a:cubicBezTo>
                  <a:cubicBezTo>
                    <a:pt x="257264" y="28660"/>
                    <a:pt x="257143" y="28642"/>
                    <a:pt x="257025" y="28602"/>
                  </a:cubicBezTo>
                  <a:cubicBezTo>
                    <a:pt x="256992" y="28592"/>
                    <a:pt x="256964" y="28576"/>
                    <a:pt x="256934" y="28563"/>
                  </a:cubicBezTo>
                  <a:lnTo>
                    <a:pt x="256934" y="26163"/>
                  </a:lnTo>
                  <a:cubicBezTo>
                    <a:pt x="256989" y="26139"/>
                    <a:pt x="257042" y="26114"/>
                    <a:pt x="257099" y="26096"/>
                  </a:cubicBezTo>
                  <a:close/>
                  <a:moveTo>
                    <a:pt x="264833" y="24983"/>
                  </a:moveTo>
                  <a:cubicBezTo>
                    <a:pt x="265115" y="25173"/>
                    <a:pt x="265371" y="25402"/>
                    <a:pt x="265567" y="25679"/>
                  </a:cubicBezTo>
                  <a:cubicBezTo>
                    <a:pt x="265922" y="26158"/>
                    <a:pt x="266108" y="26754"/>
                    <a:pt x="266111" y="27346"/>
                  </a:cubicBezTo>
                  <a:cubicBezTo>
                    <a:pt x="266109" y="27940"/>
                    <a:pt x="265923" y="28535"/>
                    <a:pt x="265567" y="29015"/>
                  </a:cubicBezTo>
                  <a:cubicBezTo>
                    <a:pt x="265341" y="29331"/>
                    <a:pt x="265040" y="29588"/>
                    <a:pt x="264706" y="29785"/>
                  </a:cubicBezTo>
                  <a:cubicBezTo>
                    <a:pt x="264421" y="29516"/>
                    <a:pt x="264132" y="29258"/>
                    <a:pt x="263841" y="29007"/>
                  </a:cubicBezTo>
                  <a:cubicBezTo>
                    <a:pt x="264182" y="28891"/>
                    <a:pt x="264488" y="28677"/>
                    <a:pt x="264699" y="28381"/>
                  </a:cubicBezTo>
                  <a:cubicBezTo>
                    <a:pt x="265147" y="27788"/>
                    <a:pt x="265147" y="26904"/>
                    <a:pt x="264699" y="26313"/>
                  </a:cubicBezTo>
                  <a:cubicBezTo>
                    <a:pt x="264535" y="26079"/>
                    <a:pt x="264309" y="25899"/>
                    <a:pt x="264057" y="25776"/>
                  </a:cubicBezTo>
                  <a:cubicBezTo>
                    <a:pt x="264322" y="25521"/>
                    <a:pt x="264579" y="25258"/>
                    <a:pt x="264833" y="24983"/>
                  </a:cubicBezTo>
                  <a:close/>
                  <a:moveTo>
                    <a:pt x="255945" y="24943"/>
                  </a:moveTo>
                  <a:cubicBezTo>
                    <a:pt x="256197" y="25217"/>
                    <a:pt x="256456" y="25486"/>
                    <a:pt x="256720" y="25742"/>
                  </a:cubicBezTo>
                  <a:cubicBezTo>
                    <a:pt x="256101" y="26015"/>
                    <a:pt x="255660" y="26663"/>
                    <a:pt x="255670" y="27349"/>
                  </a:cubicBezTo>
                  <a:cubicBezTo>
                    <a:pt x="255660" y="28094"/>
                    <a:pt x="256181" y="28802"/>
                    <a:pt x="256887" y="29024"/>
                  </a:cubicBezTo>
                  <a:cubicBezTo>
                    <a:pt x="256904" y="29030"/>
                    <a:pt x="256921" y="29033"/>
                    <a:pt x="256937" y="29039"/>
                  </a:cubicBezTo>
                  <a:cubicBezTo>
                    <a:pt x="256642" y="29294"/>
                    <a:pt x="256350" y="29555"/>
                    <a:pt x="256063" y="29827"/>
                  </a:cubicBezTo>
                  <a:cubicBezTo>
                    <a:pt x="255701" y="29627"/>
                    <a:pt x="255378" y="29353"/>
                    <a:pt x="255138" y="29016"/>
                  </a:cubicBezTo>
                  <a:cubicBezTo>
                    <a:pt x="254785" y="28538"/>
                    <a:pt x="254598" y="27941"/>
                    <a:pt x="254594" y="27349"/>
                  </a:cubicBezTo>
                  <a:cubicBezTo>
                    <a:pt x="254598" y="26756"/>
                    <a:pt x="254785" y="26161"/>
                    <a:pt x="255138" y="25681"/>
                  </a:cubicBezTo>
                  <a:cubicBezTo>
                    <a:pt x="255350" y="25380"/>
                    <a:pt x="255631" y="25137"/>
                    <a:pt x="255945" y="24943"/>
                  </a:cubicBezTo>
                  <a:close/>
                  <a:moveTo>
                    <a:pt x="255414" y="29927"/>
                  </a:moveTo>
                  <a:cubicBezTo>
                    <a:pt x="255518" y="30007"/>
                    <a:pt x="255626" y="30078"/>
                    <a:pt x="255738" y="30146"/>
                  </a:cubicBezTo>
                  <a:cubicBezTo>
                    <a:pt x="255630" y="30253"/>
                    <a:pt x="255520" y="30360"/>
                    <a:pt x="255414" y="30471"/>
                  </a:cubicBezTo>
                  <a:lnTo>
                    <a:pt x="255414" y="29927"/>
                  </a:lnTo>
                  <a:close/>
                  <a:moveTo>
                    <a:pt x="260404" y="28777"/>
                  </a:moveTo>
                  <a:cubicBezTo>
                    <a:pt x="260702" y="29005"/>
                    <a:pt x="260999" y="29232"/>
                    <a:pt x="261290" y="29460"/>
                  </a:cubicBezTo>
                  <a:lnTo>
                    <a:pt x="261290" y="40345"/>
                  </a:lnTo>
                  <a:lnTo>
                    <a:pt x="260686" y="39424"/>
                  </a:lnTo>
                  <a:lnTo>
                    <a:pt x="260683" y="39430"/>
                  </a:lnTo>
                  <a:lnTo>
                    <a:pt x="260214" y="40147"/>
                  </a:lnTo>
                  <a:lnTo>
                    <a:pt x="260214" y="28926"/>
                  </a:lnTo>
                  <a:lnTo>
                    <a:pt x="260404" y="28777"/>
                  </a:lnTo>
                  <a:close/>
                  <a:moveTo>
                    <a:pt x="254970" y="34360"/>
                  </a:moveTo>
                  <a:lnTo>
                    <a:pt x="254970" y="44402"/>
                  </a:lnTo>
                  <a:cubicBezTo>
                    <a:pt x="254624" y="43756"/>
                    <a:pt x="254338" y="43075"/>
                    <a:pt x="254133" y="42374"/>
                  </a:cubicBezTo>
                  <a:cubicBezTo>
                    <a:pt x="253876" y="41514"/>
                    <a:pt x="253731" y="40626"/>
                    <a:pt x="253706" y="39733"/>
                  </a:cubicBezTo>
                  <a:cubicBezTo>
                    <a:pt x="253676" y="38839"/>
                    <a:pt x="253767" y="37941"/>
                    <a:pt x="253962" y="37066"/>
                  </a:cubicBezTo>
                  <a:cubicBezTo>
                    <a:pt x="254158" y="36190"/>
                    <a:pt x="254466" y="35340"/>
                    <a:pt x="254870" y="34540"/>
                  </a:cubicBezTo>
                  <a:cubicBezTo>
                    <a:pt x="254900" y="34481"/>
                    <a:pt x="254935" y="34421"/>
                    <a:pt x="254970" y="34360"/>
                  </a:cubicBezTo>
                  <a:close/>
                  <a:moveTo>
                    <a:pt x="259769" y="29271"/>
                  </a:moveTo>
                  <a:lnTo>
                    <a:pt x="259769" y="40826"/>
                  </a:lnTo>
                  <a:lnTo>
                    <a:pt x="259762" y="40838"/>
                  </a:lnTo>
                  <a:lnTo>
                    <a:pt x="259381" y="41437"/>
                  </a:lnTo>
                  <a:lnTo>
                    <a:pt x="259193" y="41732"/>
                  </a:lnTo>
                  <a:lnTo>
                    <a:pt x="258649" y="42610"/>
                  </a:lnTo>
                  <a:cubicBezTo>
                    <a:pt x="258138" y="43444"/>
                    <a:pt x="257637" y="44284"/>
                    <a:pt x="257149" y="45132"/>
                  </a:cubicBezTo>
                  <a:cubicBezTo>
                    <a:pt x="257078" y="45257"/>
                    <a:pt x="257008" y="45381"/>
                    <a:pt x="256940" y="45507"/>
                  </a:cubicBezTo>
                  <a:lnTo>
                    <a:pt x="256940" y="31726"/>
                  </a:lnTo>
                  <a:cubicBezTo>
                    <a:pt x="257391" y="31261"/>
                    <a:pt x="257876" y="30817"/>
                    <a:pt x="258386" y="30385"/>
                  </a:cubicBezTo>
                  <a:cubicBezTo>
                    <a:pt x="258829" y="30007"/>
                    <a:pt x="259297" y="29638"/>
                    <a:pt x="259769" y="29271"/>
                  </a:cubicBezTo>
                  <a:close/>
                  <a:moveTo>
                    <a:pt x="261734" y="29822"/>
                  </a:moveTo>
                  <a:cubicBezTo>
                    <a:pt x="261967" y="30011"/>
                    <a:pt x="262206" y="30197"/>
                    <a:pt x="262431" y="30388"/>
                  </a:cubicBezTo>
                  <a:cubicBezTo>
                    <a:pt x="263153" y="30997"/>
                    <a:pt x="263832" y="31635"/>
                    <a:pt x="264428" y="32321"/>
                  </a:cubicBezTo>
                  <a:cubicBezTo>
                    <a:pt x="265029" y="33009"/>
                    <a:pt x="265534" y="33745"/>
                    <a:pt x="265943" y="34542"/>
                  </a:cubicBezTo>
                  <a:cubicBezTo>
                    <a:pt x="266344" y="35342"/>
                    <a:pt x="266652" y="36192"/>
                    <a:pt x="266850" y="37067"/>
                  </a:cubicBezTo>
                  <a:cubicBezTo>
                    <a:pt x="267043" y="37942"/>
                    <a:pt x="267134" y="38841"/>
                    <a:pt x="267106" y="39734"/>
                  </a:cubicBezTo>
                  <a:cubicBezTo>
                    <a:pt x="267082" y="40626"/>
                    <a:pt x="266937" y="41515"/>
                    <a:pt x="266679" y="42375"/>
                  </a:cubicBezTo>
                  <a:cubicBezTo>
                    <a:pt x="266427" y="43235"/>
                    <a:pt x="266060" y="44062"/>
                    <a:pt x="265604" y="44833"/>
                  </a:cubicBezTo>
                  <a:cubicBezTo>
                    <a:pt x="265349" y="45263"/>
                    <a:pt x="265062" y="45672"/>
                    <a:pt x="264749" y="46060"/>
                  </a:cubicBezTo>
                  <a:cubicBezTo>
                    <a:pt x="264576" y="45750"/>
                    <a:pt x="264406" y="45442"/>
                    <a:pt x="264229" y="45136"/>
                  </a:cubicBezTo>
                  <a:cubicBezTo>
                    <a:pt x="263739" y="44288"/>
                    <a:pt x="263240" y="43445"/>
                    <a:pt x="262727" y="42613"/>
                  </a:cubicBezTo>
                  <a:lnTo>
                    <a:pt x="262182" y="41736"/>
                  </a:lnTo>
                  <a:lnTo>
                    <a:pt x="261994" y="41438"/>
                  </a:lnTo>
                  <a:lnTo>
                    <a:pt x="261734" y="41030"/>
                  </a:lnTo>
                  <a:lnTo>
                    <a:pt x="261734" y="29822"/>
                  </a:lnTo>
                  <a:close/>
                  <a:moveTo>
                    <a:pt x="256491" y="32204"/>
                  </a:moveTo>
                  <a:lnTo>
                    <a:pt x="256491" y="46297"/>
                  </a:lnTo>
                  <a:cubicBezTo>
                    <a:pt x="256460" y="46352"/>
                    <a:pt x="256430" y="46405"/>
                    <a:pt x="256400" y="46460"/>
                  </a:cubicBezTo>
                  <a:cubicBezTo>
                    <a:pt x="256039" y="46053"/>
                    <a:pt x="255711" y="45613"/>
                    <a:pt x="255417" y="45154"/>
                  </a:cubicBezTo>
                  <a:lnTo>
                    <a:pt x="255417" y="33607"/>
                  </a:lnTo>
                  <a:cubicBezTo>
                    <a:pt x="255706" y="33158"/>
                    <a:pt x="256026" y="32730"/>
                    <a:pt x="256386" y="32318"/>
                  </a:cubicBezTo>
                  <a:cubicBezTo>
                    <a:pt x="256417" y="32283"/>
                    <a:pt x="256456" y="32246"/>
                    <a:pt x="256491" y="32204"/>
                  </a:cubicBezTo>
                  <a:close/>
                  <a:moveTo>
                    <a:pt x="252200" y="13065"/>
                  </a:moveTo>
                  <a:lnTo>
                    <a:pt x="253274" y="13112"/>
                  </a:lnTo>
                  <a:cubicBezTo>
                    <a:pt x="253233" y="14058"/>
                    <a:pt x="253271" y="15009"/>
                    <a:pt x="253392" y="15947"/>
                  </a:cubicBezTo>
                  <a:cubicBezTo>
                    <a:pt x="253405" y="16047"/>
                    <a:pt x="253425" y="16147"/>
                    <a:pt x="253439" y="16246"/>
                  </a:cubicBezTo>
                  <a:cubicBezTo>
                    <a:pt x="253566" y="17082"/>
                    <a:pt x="253754" y="17906"/>
                    <a:pt x="254016" y="18709"/>
                  </a:cubicBezTo>
                  <a:cubicBezTo>
                    <a:pt x="254309" y="19606"/>
                    <a:pt x="254688" y="20471"/>
                    <a:pt x="255150" y="21294"/>
                  </a:cubicBezTo>
                  <a:cubicBezTo>
                    <a:pt x="255613" y="22114"/>
                    <a:pt x="256158" y="22888"/>
                    <a:pt x="256775" y="23600"/>
                  </a:cubicBezTo>
                  <a:cubicBezTo>
                    <a:pt x="257391" y="24311"/>
                    <a:pt x="258086" y="24966"/>
                    <a:pt x="258816" y="25587"/>
                  </a:cubicBezTo>
                  <a:cubicBezTo>
                    <a:pt x="259549" y="26207"/>
                    <a:pt x="260320" y="26797"/>
                    <a:pt x="261096" y="27392"/>
                  </a:cubicBezTo>
                  <a:cubicBezTo>
                    <a:pt x="261873" y="27985"/>
                    <a:pt x="262656" y="28585"/>
                    <a:pt x="263418" y="29229"/>
                  </a:cubicBezTo>
                  <a:cubicBezTo>
                    <a:pt x="264174" y="29870"/>
                    <a:pt x="264912" y="30559"/>
                    <a:pt x="265577" y="31325"/>
                  </a:cubicBezTo>
                  <a:cubicBezTo>
                    <a:pt x="266246" y="32086"/>
                    <a:pt x="266834" y="32940"/>
                    <a:pt x="267299" y="33851"/>
                  </a:cubicBezTo>
                  <a:cubicBezTo>
                    <a:pt x="267761" y="34767"/>
                    <a:pt x="268111" y="35735"/>
                    <a:pt x="268336" y="36732"/>
                  </a:cubicBezTo>
                  <a:cubicBezTo>
                    <a:pt x="268558" y="37730"/>
                    <a:pt x="268663" y="38758"/>
                    <a:pt x="268628" y="39780"/>
                  </a:cubicBezTo>
                  <a:cubicBezTo>
                    <a:pt x="268596" y="40805"/>
                    <a:pt x="268431" y="41826"/>
                    <a:pt x="268138" y="42805"/>
                  </a:cubicBezTo>
                  <a:cubicBezTo>
                    <a:pt x="267849" y="43787"/>
                    <a:pt x="267433" y="44731"/>
                    <a:pt x="266912" y="45609"/>
                  </a:cubicBezTo>
                  <a:cubicBezTo>
                    <a:pt x="266515" y="46281"/>
                    <a:pt x="266051" y="46910"/>
                    <a:pt x="265532" y="47492"/>
                  </a:cubicBezTo>
                  <a:cubicBezTo>
                    <a:pt x="265351" y="47151"/>
                    <a:pt x="265169" y="46810"/>
                    <a:pt x="264984" y="46473"/>
                  </a:cubicBezTo>
                  <a:cubicBezTo>
                    <a:pt x="265354" y="46028"/>
                    <a:pt x="265694" y="45556"/>
                    <a:pt x="265988" y="45058"/>
                  </a:cubicBezTo>
                  <a:cubicBezTo>
                    <a:pt x="266464" y="44255"/>
                    <a:pt x="266847" y="43394"/>
                    <a:pt x="267107" y="42499"/>
                  </a:cubicBezTo>
                  <a:cubicBezTo>
                    <a:pt x="267376" y="41606"/>
                    <a:pt x="267526" y="40677"/>
                    <a:pt x="267554" y="39747"/>
                  </a:cubicBezTo>
                  <a:cubicBezTo>
                    <a:pt x="267587" y="38816"/>
                    <a:pt x="267490" y="37880"/>
                    <a:pt x="267288" y="36967"/>
                  </a:cubicBezTo>
                  <a:cubicBezTo>
                    <a:pt x="267083" y="36056"/>
                    <a:pt x="266764" y="35172"/>
                    <a:pt x="266343" y="34340"/>
                  </a:cubicBezTo>
                  <a:cubicBezTo>
                    <a:pt x="265917" y="33508"/>
                    <a:pt x="265389" y="32738"/>
                    <a:pt x="264766" y="32029"/>
                  </a:cubicBezTo>
                  <a:cubicBezTo>
                    <a:pt x="264148" y="31320"/>
                    <a:pt x="263453" y="30667"/>
                    <a:pt x="262722" y="30048"/>
                  </a:cubicBezTo>
                  <a:cubicBezTo>
                    <a:pt x="261989" y="29427"/>
                    <a:pt x="261219" y="28838"/>
                    <a:pt x="260443" y="28243"/>
                  </a:cubicBezTo>
                  <a:cubicBezTo>
                    <a:pt x="259667" y="27649"/>
                    <a:pt x="258881" y="27050"/>
                    <a:pt x="258123" y="26405"/>
                  </a:cubicBezTo>
                  <a:cubicBezTo>
                    <a:pt x="257364" y="25759"/>
                    <a:pt x="256628" y="25069"/>
                    <a:pt x="255965" y="24303"/>
                  </a:cubicBezTo>
                  <a:cubicBezTo>
                    <a:pt x="255300" y="23536"/>
                    <a:pt x="254713" y="22703"/>
                    <a:pt x="254215" y="21820"/>
                  </a:cubicBezTo>
                  <a:cubicBezTo>
                    <a:pt x="253717" y="20938"/>
                    <a:pt x="253310" y="20004"/>
                    <a:pt x="252994" y="19040"/>
                  </a:cubicBezTo>
                  <a:cubicBezTo>
                    <a:pt x="252698" y="18129"/>
                    <a:pt x="252486" y="17193"/>
                    <a:pt x="252352" y="16246"/>
                  </a:cubicBezTo>
                  <a:cubicBezTo>
                    <a:pt x="252345" y="16192"/>
                    <a:pt x="252335" y="16139"/>
                    <a:pt x="252328" y="16085"/>
                  </a:cubicBezTo>
                  <a:cubicBezTo>
                    <a:pt x="252197" y="15083"/>
                    <a:pt x="252157" y="14071"/>
                    <a:pt x="252200" y="13065"/>
                  </a:cubicBezTo>
                  <a:close/>
                  <a:moveTo>
                    <a:pt x="259163" y="27816"/>
                  </a:moveTo>
                  <a:cubicBezTo>
                    <a:pt x="259456" y="28045"/>
                    <a:pt x="259751" y="28271"/>
                    <a:pt x="260044" y="28496"/>
                  </a:cubicBezTo>
                  <a:cubicBezTo>
                    <a:pt x="259378" y="29007"/>
                    <a:pt x="258722" y="29516"/>
                    <a:pt x="258094" y="30048"/>
                  </a:cubicBezTo>
                  <a:cubicBezTo>
                    <a:pt x="257361" y="30669"/>
                    <a:pt x="256666" y="31320"/>
                    <a:pt x="256050" y="32029"/>
                  </a:cubicBezTo>
                  <a:cubicBezTo>
                    <a:pt x="255428" y="32738"/>
                    <a:pt x="254898" y="33508"/>
                    <a:pt x="254473" y="34340"/>
                  </a:cubicBezTo>
                  <a:cubicBezTo>
                    <a:pt x="254053" y="35172"/>
                    <a:pt x="253733" y="36056"/>
                    <a:pt x="253528" y="36967"/>
                  </a:cubicBezTo>
                  <a:cubicBezTo>
                    <a:pt x="253326" y="37878"/>
                    <a:pt x="253232" y="38815"/>
                    <a:pt x="253261" y="39746"/>
                  </a:cubicBezTo>
                  <a:cubicBezTo>
                    <a:pt x="253288" y="40677"/>
                    <a:pt x="253439" y="41603"/>
                    <a:pt x="253706" y="42499"/>
                  </a:cubicBezTo>
                  <a:cubicBezTo>
                    <a:pt x="253967" y="43394"/>
                    <a:pt x="254350" y="44255"/>
                    <a:pt x="254826" y="45058"/>
                  </a:cubicBezTo>
                  <a:cubicBezTo>
                    <a:pt x="255212" y="45709"/>
                    <a:pt x="255667" y="46315"/>
                    <a:pt x="256178" y="46873"/>
                  </a:cubicBezTo>
                  <a:cubicBezTo>
                    <a:pt x="256026" y="47152"/>
                    <a:pt x="255873" y="47431"/>
                    <a:pt x="255725" y="47714"/>
                  </a:cubicBezTo>
                  <a:cubicBezTo>
                    <a:pt x="255698" y="47768"/>
                    <a:pt x="255673" y="47821"/>
                    <a:pt x="255644" y="47875"/>
                  </a:cubicBezTo>
                  <a:cubicBezTo>
                    <a:pt x="254977" y="47188"/>
                    <a:pt x="254387" y="46430"/>
                    <a:pt x="253901" y="45608"/>
                  </a:cubicBezTo>
                  <a:cubicBezTo>
                    <a:pt x="253378" y="44729"/>
                    <a:pt x="252963" y="43786"/>
                    <a:pt x="252674" y="42803"/>
                  </a:cubicBezTo>
                  <a:cubicBezTo>
                    <a:pt x="252380" y="41823"/>
                    <a:pt x="252215" y="40803"/>
                    <a:pt x="252185" y="39779"/>
                  </a:cubicBezTo>
                  <a:cubicBezTo>
                    <a:pt x="252151" y="38755"/>
                    <a:pt x="252254" y="37729"/>
                    <a:pt x="252477" y="36731"/>
                  </a:cubicBezTo>
                  <a:cubicBezTo>
                    <a:pt x="252701" y="35732"/>
                    <a:pt x="253051" y="34764"/>
                    <a:pt x="253512" y="33850"/>
                  </a:cubicBezTo>
                  <a:cubicBezTo>
                    <a:pt x="253979" y="32939"/>
                    <a:pt x="254565" y="32085"/>
                    <a:pt x="255234" y="31323"/>
                  </a:cubicBezTo>
                  <a:cubicBezTo>
                    <a:pt x="255901" y="30556"/>
                    <a:pt x="256638" y="29867"/>
                    <a:pt x="257398" y="29224"/>
                  </a:cubicBezTo>
                  <a:cubicBezTo>
                    <a:pt x="257976" y="28733"/>
                    <a:pt x="258569" y="28271"/>
                    <a:pt x="259163" y="27816"/>
                  </a:cubicBezTo>
                  <a:close/>
                  <a:moveTo>
                    <a:pt x="13944" y="16917"/>
                  </a:moveTo>
                  <a:lnTo>
                    <a:pt x="13944" y="51629"/>
                  </a:lnTo>
                  <a:lnTo>
                    <a:pt x="13805" y="51410"/>
                  </a:lnTo>
                  <a:lnTo>
                    <a:pt x="13420" y="50810"/>
                  </a:lnTo>
                  <a:lnTo>
                    <a:pt x="13413" y="50800"/>
                  </a:lnTo>
                  <a:lnTo>
                    <a:pt x="12969" y="50120"/>
                  </a:lnTo>
                  <a:lnTo>
                    <a:pt x="12500" y="49401"/>
                  </a:lnTo>
                  <a:lnTo>
                    <a:pt x="12498" y="49398"/>
                  </a:lnTo>
                  <a:lnTo>
                    <a:pt x="12495" y="49395"/>
                  </a:lnTo>
                  <a:lnTo>
                    <a:pt x="11893" y="50318"/>
                  </a:lnTo>
                  <a:lnTo>
                    <a:pt x="11448" y="51001"/>
                  </a:lnTo>
                  <a:lnTo>
                    <a:pt x="11231" y="51341"/>
                  </a:lnTo>
                  <a:lnTo>
                    <a:pt x="11231" y="16917"/>
                  </a:lnTo>
                  <a:close/>
                  <a:moveTo>
                    <a:pt x="10713" y="11237"/>
                  </a:moveTo>
                  <a:lnTo>
                    <a:pt x="10713" y="16917"/>
                  </a:lnTo>
                  <a:lnTo>
                    <a:pt x="10734" y="16917"/>
                  </a:lnTo>
                  <a:lnTo>
                    <a:pt x="10734" y="52136"/>
                  </a:lnTo>
                  <a:lnTo>
                    <a:pt x="10457" y="52582"/>
                  </a:lnTo>
                  <a:cubicBezTo>
                    <a:pt x="9944" y="53417"/>
                    <a:pt x="9445" y="54256"/>
                    <a:pt x="8955" y="55108"/>
                  </a:cubicBezTo>
                  <a:cubicBezTo>
                    <a:pt x="8898" y="55207"/>
                    <a:pt x="8841" y="55310"/>
                    <a:pt x="8784" y="55409"/>
                  </a:cubicBezTo>
                  <a:lnTo>
                    <a:pt x="8784" y="11237"/>
                  </a:lnTo>
                  <a:close/>
                  <a:moveTo>
                    <a:pt x="16277" y="16917"/>
                  </a:moveTo>
                  <a:lnTo>
                    <a:pt x="16277" y="55528"/>
                  </a:lnTo>
                  <a:lnTo>
                    <a:pt x="16250" y="55479"/>
                  </a:lnTo>
                  <a:cubicBezTo>
                    <a:pt x="16179" y="55355"/>
                    <a:pt x="16111" y="55230"/>
                    <a:pt x="16040" y="55106"/>
                  </a:cubicBezTo>
                  <a:cubicBezTo>
                    <a:pt x="15553" y="54255"/>
                    <a:pt x="15050" y="53415"/>
                    <a:pt x="14541" y="52581"/>
                  </a:cubicBezTo>
                  <a:lnTo>
                    <a:pt x="14444" y="52427"/>
                  </a:lnTo>
                  <a:lnTo>
                    <a:pt x="14444" y="16917"/>
                  </a:lnTo>
                  <a:close/>
                  <a:moveTo>
                    <a:pt x="260688" y="43045"/>
                  </a:moveTo>
                  <a:lnTo>
                    <a:pt x="260708" y="43078"/>
                  </a:lnTo>
                  <a:lnTo>
                    <a:pt x="260757" y="43158"/>
                  </a:lnTo>
                  <a:lnTo>
                    <a:pt x="260857" y="43317"/>
                  </a:lnTo>
                  <a:lnTo>
                    <a:pt x="261055" y="43638"/>
                  </a:lnTo>
                  <a:cubicBezTo>
                    <a:pt x="261556" y="44456"/>
                    <a:pt x="262047" y="45280"/>
                    <a:pt x="262527" y="46113"/>
                  </a:cubicBezTo>
                  <a:cubicBezTo>
                    <a:pt x="263004" y="46944"/>
                    <a:pt x="263466" y="47783"/>
                    <a:pt x="263909" y="48627"/>
                  </a:cubicBezTo>
                  <a:cubicBezTo>
                    <a:pt x="264350" y="49472"/>
                    <a:pt x="264773" y="50325"/>
                    <a:pt x="265150" y="51185"/>
                  </a:cubicBezTo>
                  <a:cubicBezTo>
                    <a:pt x="265526" y="52042"/>
                    <a:pt x="265875" y="52914"/>
                    <a:pt x="266092" y="53758"/>
                  </a:cubicBezTo>
                  <a:cubicBezTo>
                    <a:pt x="266124" y="53865"/>
                    <a:pt x="266144" y="53966"/>
                    <a:pt x="266165" y="54070"/>
                  </a:cubicBezTo>
                  <a:cubicBezTo>
                    <a:pt x="266188" y="54174"/>
                    <a:pt x="266209" y="54276"/>
                    <a:pt x="266221" y="54370"/>
                  </a:cubicBezTo>
                  <a:cubicBezTo>
                    <a:pt x="266250" y="54581"/>
                    <a:pt x="266265" y="54726"/>
                    <a:pt x="266258" y="54933"/>
                  </a:cubicBezTo>
                  <a:cubicBezTo>
                    <a:pt x="266243" y="55345"/>
                    <a:pt x="266201" y="55758"/>
                    <a:pt x="266097" y="56155"/>
                  </a:cubicBezTo>
                  <a:cubicBezTo>
                    <a:pt x="266014" y="56497"/>
                    <a:pt x="265890" y="56826"/>
                    <a:pt x="265745" y="57146"/>
                  </a:cubicBezTo>
                  <a:cubicBezTo>
                    <a:pt x="265712" y="57083"/>
                    <a:pt x="265682" y="57019"/>
                    <a:pt x="265651" y="56960"/>
                  </a:cubicBezTo>
                  <a:cubicBezTo>
                    <a:pt x="265423" y="56524"/>
                    <a:pt x="265190" y="56090"/>
                    <a:pt x="264954" y="55660"/>
                  </a:cubicBezTo>
                  <a:cubicBezTo>
                    <a:pt x="264716" y="55230"/>
                    <a:pt x="264477" y="54803"/>
                    <a:pt x="264232" y="54377"/>
                  </a:cubicBezTo>
                  <a:cubicBezTo>
                    <a:pt x="263744" y="53529"/>
                    <a:pt x="263243" y="52688"/>
                    <a:pt x="262730" y="51855"/>
                  </a:cubicBezTo>
                  <a:lnTo>
                    <a:pt x="262186" y="50977"/>
                  </a:lnTo>
                  <a:lnTo>
                    <a:pt x="262000" y="50685"/>
                  </a:lnTo>
                  <a:lnTo>
                    <a:pt x="261616" y="50084"/>
                  </a:lnTo>
                  <a:lnTo>
                    <a:pt x="260690" y="48669"/>
                  </a:lnTo>
                  <a:lnTo>
                    <a:pt x="259765" y="50084"/>
                  </a:lnTo>
                  <a:lnTo>
                    <a:pt x="259382" y="50682"/>
                  </a:lnTo>
                  <a:lnTo>
                    <a:pt x="259193" y="50980"/>
                  </a:lnTo>
                  <a:lnTo>
                    <a:pt x="258649" y="51857"/>
                  </a:lnTo>
                  <a:cubicBezTo>
                    <a:pt x="258138" y="52691"/>
                    <a:pt x="257637" y="53531"/>
                    <a:pt x="257149" y="54379"/>
                  </a:cubicBezTo>
                  <a:cubicBezTo>
                    <a:pt x="256905" y="54804"/>
                    <a:pt x="256663" y="55232"/>
                    <a:pt x="256427" y="55663"/>
                  </a:cubicBezTo>
                  <a:cubicBezTo>
                    <a:pt x="256189" y="56093"/>
                    <a:pt x="255957" y="56525"/>
                    <a:pt x="255730" y="56961"/>
                  </a:cubicBezTo>
                  <a:cubicBezTo>
                    <a:pt x="255697" y="57024"/>
                    <a:pt x="255667" y="57086"/>
                    <a:pt x="255634" y="57147"/>
                  </a:cubicBezTo>
                  <a:cubicBezTo>
                    <a:pt x="255489" y="56827"/>
                    <a:pt x="255367" y="56498"/>
                    <a:pt x="255283" y="56157"/>
                  </a:cubicBezTo>
                  <a:cubicBezTo>
                    <a:pt x="255179" y="55758"/>
                    <a:pt x="255136" y="55345"/>
                    <a:pt x="255122" y="54934"/>
                  </a:cubicBezTo>
                  <a:cubicBezTo>
                    <a:pt x="255113" y="54726"/>
                    <a:pt x="255128" y="54582"/>
                    <a:pt x="255160" y="54372"/>
                  </a:cubicBezTo>
                  <a:cubicBezTo>
                    <a:pt x="255170" y="54276"/>
                    <a:pt x="255192" y="54172"/>
                    <a:pt x="255214" y="54071"/>
                  </a:cubicBezTo>
                  <a:cubicBezTo>
                    <a:pt x="255236" y="53969"/>
                    <a:pt x="255257" y="53866"/>
                    <a:pt x="255288" y="53760"/>
                  </a:cubicBezTo>
                  <a:cubicBezTo>
                    <a:pt x="255505" y="52917"/>
                    <a:pt x="255854" y="52043"/>
                    <a:pt x="256229" y="51186"/>
                  </a:cubicBezTo>
                  <a:cubicBezTo>
                    <a:pt x="256607" y="50326"/>
                    <a:pt x="257029" y="49474"/>
                    <a:pt x="257471" y="48628"/>
                  </a:cubicBezTo>
                  <a:cubicBezTo>
                    <a:pt x="257912" y="47784"/>
                    <a:pt x="258377" y="46947"/>
                    <a:pt x="258854" y="46114"/>
                  </a:cubicBezTo>
                  <a:cubicBezTo>
                    <a:pt x="259332" y="45283"/>
                    <a:pt x="259824" y="44457"/>
                    <a:pt x="260325" y="43639"/>
                  </a:cubicBezTo>
                  <a:lnTo>
                    <a:pt x="260522" y="43319"/>
                  </a:lnTo>
                  <a:lnTo>
                    <a:pt x="260616" y="43166"/>
                  </a:lnTo>
                  <a:lnTo>
                    <a:pt x="260616" y="43165"/>
                  </a:lnTo>
                  <a:lnTo>
                    <a:pt x="260648" y="43117"/>
                  </a:lnTo>
                  <a:lnTo>
                    <a:pt x="260666" y="43078"/>
                  </a:lnTo>
                  <a:lnTo>
                    <a:pt x="260688" y="43045"/>
                  </a:lnTo>
                  <a:close/>
                  <a:moveTo>
                    <a:pt x="260688" y="40236"/>
                  </a:moveTo>
                  <a:lnTo>
                    <a:pt x="260693" y="40243"/>
                  </a:lnTo>
                  <a:lnTo>
                    <a:pt x="260713" y="40271"/>
                  </a:lnTo>
                  <a:lnTo>
                    <a:pt x="260752" y="40331"/>
                  </a:lnTo>
                  <a:lnTo>
                    <a:pt x="260828" y="40448"/>
                  </a:lnTo>
                  <a:lnTo>
                    <a:pt x="261139" y="40919"/>
                  </a:lnTo>
                  <a:lnTo>
                    <a:pt x="261752" y="41878"/>
                  </a:lnTo>
                  <a:lnTo>
                    <a:pt x="262352" y="42843"/>
                  </a:lnTo>
                  <a:cubicBezTo>
                    <a:pt x="262861" y="43673"/>
                    <a:pt x="263361" y="44510"/>
                    <a:pt x="263846" y="45356"/>
                  </a:cubicBezTo>
                  <a:cubicBezTo>
                    <a:pt x="264332" y="46200"/>
                    <a:pt x="264804" y="47054"/>
                    <a:pt x="265257" y="47921"/>
                  </a:cubicBezTo>
                  <a:cubicBezTo>
                    <a:pt x="265710" y="48788"/>
                    <a:pt x="266145" y="49666"/>
                    <a:pt x="266542" y="50568"/>
                  </a:cubicBezTo>
                  <a:cubicBezTo>
                    <a:pt x="266937" y="51472"/>
                    <a:pt x="267309" y="52390"/>
                    <a:pt x="267567" y="53381"/>
                  </a:cubicBezTo>
                  <a:cubicBezTo>
                    <a:pt x="267688" y="53872"/>
                    <a:pt x="267795" y="54409"/>
                    <a:pt x="267776" y="54960"/>
                  </a:cubicBezTo>
                  <a:cubicBezTo>
                    <a:pt x="267761" y="55483"/>
                    <a:pt x="267704" y="56007"/>
                    <a:pt x="267574" y="56515"/>
                  </a:cubicBezTo>
                  <a:cubicBezTo>
                    <a:pt x="267375" y="57328"/>
                    <a:pt x="267028" y="58104"/>
                    <a:pt x="266562" y="58797"/>
                  </a:cubicBezTo>
                  <a:cubicBezTo>
                    <a:pt x="266480" y="58625"/>
                    <a:pt x="266403" y="58449"/>
                    <a:pt x="266320" y="58278"/>
                  </a:cubicBezTo>
                  <a:cubicBezTo>
                    <a:pt x="266215" y="58063"/>
                    <a:pt x="266104" y="57854"/>
                    <a:pt x="265996" y="57640"/>
                  </a:cubicBezTo>
                  <a:cubicBezTo>
                    <a:pt x="266228" y="57202"/>
                    <a:pt x="266410" y="56739"/>
                    <a:pt x="266528" y="56259"/>
                  </a:cubicBezTo>
                  <a:cubicBezTo>
                    <a:pt x="266639" y="55828"/>
                    <a:pt x="266686" y="55384"/>
                    <a:pt x="266700" y="54938"/>
                  </a:cubicBezTo>
                  <a:cubicBezTo>
                    <a:pt x="266716" y="54518"/>
                    <a:pt x="266635" y="54091"/>
                    <a:pt x="266524" y="53644"/>
                  </a:cubicBezTo>
                  <a:cubicBezTo>
                    <a:pt x="266296" y="52758"/>
                    <a:pt x="265939" y="51871"/>
                    <a:pt x="265559" y="51001"/>
                  </a:cubicBezTo>
                  <a:cubicBezTo>
                    <a:pt x="265174" y="50128"/>
                    <a:pt x="264747" y="49270"/>
                    <a:pt x="264302" y="48419"/>
                  </a:cubicBezTo>
                  <a:cubicBezTo>
                    <a:pt x="263855" y="47569"/>
                    <a:pt x="263391" y="46725"/>
                    <a:pt x="262911" y="45891"/>
                  </a:cubicBezTo>
                  <a:cubicBezTo>
                    <a:pt x="262430" y="45057"/>
                    <a:pt x="261936" y="44227"/>
                    <a:pt x="261432" y="43406"/>
                  </a:cubicBezTo>
                  <a:lnTo>
                    <a:pt x="260840" y="42452"/>
                  </a:lnTo>
                  <a:lnTo>
                    <a:pt x="260690" y="42214"/>
                  </a:lnTo>
                  <a:lnTo>
                    <a:pt x="260688" y="42211"/>
                  </a:lnTo>
                  <a:lnTo>
                    <a:pt x="260685" y="42214"/>
                  </a:lnTo>
                  <a:lnTo>
                    <a:pt x="260535" y="42452"/>
                  </a:lnTo>
                  <a:lnTo>
                    <a:pt x="259943" y="43406"/>
                  </a:lnTo>
                  <a:cubicBezTo>
                    <a:pt x="259438" y="44227"/>
                    <a:pt x="258944" y="45054"/>
                    <a:pt x="258464" y="45891"/>
                  </a:cubicBezTo>
                  <a:cubicBezTo>
                    <a:pt x="257983" y="46726"/>
                    <a:pt x="257519" y="47569"/>
                    <a:pt x="257072" y="48419"/>
                  </a:cubicBezTo>
                  <a:cubicBezTo>
                    <a:pt x="256628" y="49270"/>
                    <a:pt x="256201" y="50128"/>
                    <a:pt x="255817" y="51001"/>
                  </a:cubicBezTo>
                  <a:cubicBezTo>
                    <a:pt x="255435" y="51871"/>
                    <a:pt x="255078" y="52758"/>
                    <a:pt x="254850" y="53644"/>
                  </a:cubicBezTo>
                  <a:cubicBezTo>
                    <a:pt x="254740" y="54091"/>
                    <a:pt x="254658" y="54518"/>
                    <a:pt x="254672" y="54938"/>
                  </a:cubicBezTo>
                  <a:cubicBezTo>
                    <a:pt x="254686" y="55384"/>
                    <a:pt x="254733" y="55828"/>
                    <a:pt x="254844" y="56259"/>
                  </a:cubicBezTo>
                  <a:cubicBezTo>
                    <a:pt x="254962" y="56739"/>
                    <a:pt x="255146" y="57202"/>
                    <a:pt x="255377" y="57640"/>
                  </a:cubicBezTo>
                  <a:cubicBezTo>
                    <a:pt x="255183" y="58021"/>
                    <a:pt x="254997" y="58409"/>
                    <a:pt x="254812" y="58796"/>
                  </a:cubicBezTo>
                  <a:cubicBezTo>
                    <a:pt x="254345" y="58103"/>
                    <a:pt x="253997" y="57327"/>
                    <a:pt x="253798" y="56513"/>
                  </a:cubicBezTo>
                  <a:cubicBezTo>
                    <a:pt x="253667" y="56004"/>
                    <a:pt x="253610" y="55479"/>
                    <a:pt x="253596" y="54958"/>
                  </a:cubicBezTo>
                  <a:cubicBezTo>
                    <a:pt x="253577" y="54406"/>
                    <a:pt x="253683" y="53872"/>
                    <a:pt x="253805" y="53380"/>
                  </a:cubicBezTo>
                  <a:cubicBezTo>
                    <a:pt x="254061" y="52389"/>
                    <a:pt x="254436" y="51471"/>
                    <a:pt x="254830" y="50567"/>
                  </a:cubicBezTo>
                  <a:cubicBezTo>
                    <a:pt x="255229" y="49664"/>
                    <a:pt x="255666" y="48788"/>
                    <a:pt x="256117" y="47921"/>
                  </a:cubicBezTo>
                  <a:cubicBezTo>
                    <a:pt x="256571" y="47054"/>
                    <a:pt x="257042" y="46200"/>
                    <a:pt x="257528" y="45356"/>
                  </a:cubicBezTo>
                  <a:cubicBezTo>
                    <a:pt x="258014" y="44510"/>
                    <a:pt x="258513" y="43672"/>
                    <a:pt x="259022" y="42843"/>
                  </a:cubicBezTo>
                  <a:lnTo>
                    <a:pt x="259623" y="41878"/>
                  </a:lnTo>
                  <a:lnTo>
                    <a:pt x="260236" y="40919"/>
                  </a:lnTo>
                  <a:lnTo>
                    <a:pt x="260545" y="40448"/>
                  </a:lnTo>
                  <a:lnTo>
                    <a:pt x="260624" y="40331"/>
                  </a:lnTo>
                  <a:lnTo>
                    <a:pt x="260663" y="40271"/>
                  </a:lnTo>
                  <a:lnTo>
                    <a:pt x="260683" y="40243"/>
                  </a:lnTo>
                  <a:lnTo>
                    <a:pt x="260688" y="40236"/>
                  </a:lnTo>
                  <a:close/>
                  <a:moveTo>
                    <a:pt x="260688" y="52289"/>
                  </a:moveTo>
                  <a:lnTo>
                    <a:pt x="260708" y="52321"/>
                  </a:lnTo>
                  <a:lnTo>
                    <a:pt x="260709" y="52325"/>
                  </a:lnTo>
                  <a:lnTo>
                    <a:pt x="260759" y="52405"/>
                  </a:lnTo>
                  <a:lnTo>
                    <a:pt x="260763" y="52410"/>
                  </a:lnTo>
                  <a:lnTo>
                    <a:pt x="260856" y="52560"/>
                  </a:lnTo>
                  <a:lnTo>
                    <a:pt x="261053" y="52880"/>
                  </a:lnTo>
                  <a:cubicBezTo>
                    <a:pt x="261554" y="53698"/>
                    <a:pt x="262046" y="54523"/>
                    <a:pt x="262524" y="55355"/>
                  </a:cubicBezTo>
                  <a:cubicBezTo>
                    <a:pt x="263001" y="56185"/>
                    <a:pt x="263463" y="57024"/>
                    <a:pt x="263907" y="57868"/>
                  </a:cubicBezTo>
                  <a:cubicBezTo>
                    <a:pt x="264092" y="58219"/>
                    <a:pt x="264270" y="58574"/>
                    <a:pt x="264445" y="58930"/>
                  </a:cubicBezTo>
                  <a:cubicBezTo>
                    <a:pt x="264036" y="59303"/>
                    <a:pt x="263574" y="59620"/>
                    <a:pt x="263076" y="59858"/>
                  </a:cubicBezTo>
                  <a:cubicBezTo>
                    <a:pt x="262335" y="60212"/>
                    <a:pt x="261513" y="60400"/>
                    <a:pt x="260688" y="60403"/>
                  </a:cubicBezTo>
                  <a:cubicBezTo>
                    <a:pt x="259861" y="60400"/>
                    <a:pt x="259041" y="60212"/>
                    <a:pt x="258299" y="59858"/>
                  </a:cubicBezTo>
                  <a:cubicBezTo>
                    <a:pt x="257801" y="59620"/>
                    <a:pt x="257340" y="59303"/>
                    <a:pt x="256928" y="58930"/>
                  </a:cubicBezTo>
                  <a:cubicBezTo>
                    <a:pt x="257105" y="58574"/>
                    <a:pt x="257283" y="58219"/>
                    <a:pt x="257468" y="57868"/>
                  </a:cubicBezTo>
                  <a:cubicBezTo>
                    <a:pt x="257909" y="57022"/>
                    <a:pt x="258373" y="56185"/>
                    <a:pt x="258850" y="55355"/>
                  </a:cubicBezTo>
                  <a:cubicBezTo>
                    <a:pt x="258951" y="55179"/>
                    <a:pt x="259055" y="55004"/>
                    <a:pt x="259157" y="54829"/>
                  </a:cubicBezTo>
                  <a:cubicBezTo>
                    <a:pt x="259539" y="54177"/>
                    <a:pt x="259925" y="53528"/>
                    <a:pt x="260320" y="52883"/>
                  </a:cubicBezTo>
                  <a:cubicBezTo>
                    <a:pt x="260320" y="52881"/>
                    <a:pt x="260320" y="52881"/>
                    <a:pt x="260322" y="52880"/>
                  </a:cubicBezTo>
                  <a:lnTo>
                    <a:pt x="260520" y="52560"/>
                  </a:lnTo>
                  <a:lnTo>
                    <a:pt x="260614" y="52406"/>
                  </a:lnTo>
                  <a:lnTo>
                    <a:pt x="260614" y="52405"/>
                  </a:lnTo>
                  <a:lnTo>
                    <a:pt x="260658" y="52333"/>
                  </a:lnTo>
                  <a:lnTo>
                    <a:pt x="260666" y="52321"/>
                  </a:lnTo>
                  <a:lnTo>
                    <a:pt x="260688" y="52289"/>
                  </a:lnTo>
                  <a:close/>
                  <a:moveTo>
                    <a:pt x="264648" y="59344"/>
                  </a:moveTo>
                  <a:cubicBezTo>
                    <a:pt x="264811" y="59683"/>
                    <a:pt x="264969" y="60019"/>
                    <a:pt x="265119" y="60359"/>
                  </a:cubicBezTo>
                  <a:cubicBezTo>
                    <a:pt x="264690" y="60699"/>
                    <a:pt x="264223" y="60995"/>
                    <a:pt x="263729" y="61231"/>
                  </a:cubicBezTo>
                  <a:cubicBezTo>
                    <a:pt x="262783" y="61684"/>
                    <a:pt x="261734" y="61922"/>
                    <a:pt x="260686" y="61925"/>
                  </a:cubicBezTo>
                  <a:cubicBezTo>
                    <a:pt x="259638" y="61922"/>
                    <a:pt x="258588" y="61684"/>
                    <a:pt x="257644" y="61231"/>
                  </a:cubicBezTo>
                  <a:cubicBezTo>
                    <a:pt x="257149" y="60995"/>
                    <a:pt x="256683" y="60699"/>
                    <a:pt x="256252" y="60359"/>
                  </a:cubicBezTo>
                  <a:cubicBezTo>
                    <a:pt x="256403" y="60019"/>
                    <a:pt x="256561" y="59683"/>
                    <a:pt x="256723" y="59344"/>
                  </a:cubicBezTo>
                  <a:cubicBezTo>
                    <a:pt x="257143" y="59708"/>
                    <a:pt x="257609" y="60021"/>
                    <a:pt x="258107" y="60261"/>
                  </a:cubicBezTo>
                  <a:cubicBezTo>
                    <a:pt x="258908" y="60643"/>
                    <a:pt x="259795" y="60846"/>
                    <a:pt x="260686" y="60847"/>
                  </a:cubicBezTo>
                  <a:cubicBezTo>
                    <a:pt x="261577" y="60846"/>
                    <a:pt x="262464" y="60643"/>
                    <a:pt x="263267" y="60261"/>
                  </a:cubicBezTo>
                  <a:cubicBezTo>
                    <a:pt x="263766" y="60021"/>
                    <a:pt x="264228" y="59708"/>
                    <a:pt x="264648" y="59344"/>
                  </a:cubicBezTo>
                  <a:close/>
                  <a:moveTo>
                    <a:pt x="265304" y="60780"/>
                  </a:moveTo>
                  <a:cubicBezTo>
                    <a:pt x="265527" y="61307"/>
                    <a:pt x="265738" y="61835"/>
                    <a:pt x="265907" y="62359"/>
                  </a:cubicBezTo>
                  <a:cubicBezTo>
                    <a:pt x="265976" y="62572"/>
                    <a:pt x="266038" y="62786"/>
                    <a:pt x="266092" y="62995"/>
                  </a:cubicBezTo>
                  <a:cubicBezTo>
                    <a:pt x="266124" y="63102"/>
                    <a:pt x="266144" y="63203"/>
                    <a:pt x="266165" y="63307"/>
                  </a:cubicBezTo>
                  <a:cubicBezTo>
                    <a:pt x="266188" y="63409"/>
                    <a:pt x="266209" y="63513"/>
                    <a:pt x="266221" y="63607"/>
                  </a:cubicBezTo>
                  <a:cubicBezTo>
                    <a:pt x="266235" y="63712"/>
                    <a:pt x="266246" y="63801"/>
                    <a:pt x="266252" y="63890"/>
                  </a:cubicBezTo>
                  <a:cubicBezTo>
                    <a:pt x="266259" y="63979"/>
                    <a:pt x="266260" y="64067"/>
                    <a:pt x="266256" y="64171"/>
                  </a:cubicBezTo>
                  <a:cubicBezTo>
                    <a:pt x="266252" y="64275"/>
                    <a:pt x="266246" y="64377"/>
                    <a:pt x="266239" y="64481"/>
                  </a:cubicBezTo>
                  <a:cubicBezTo>
                    <a:pt x="266216" y="64789"/>
                    <a:pt x="266174" y="65096"/>
                    <a:pt x="266095" y="65395"/>
                  </a:cubicBezTo>
                  <a:cubicBezTo>
                    <a:pt x="266085" y="65440"/>
                    <a:pt x="266067" y="65483"/>
                    <a:pt x="266057" y="65526"/>
                  </a:cubicBezTo>
                  <a:cubicBezTo>
                    <a:pt x="265782" y="65429"/>
                    <a:pt x="265499" y="65344"/>
                    <a:pt x="265191" y="65292"/>
                  </a:cubicBezTo>
                  <a:cubicBezTo>
                    <a:pt x="264981" y="65251"/>
                    <a:pt x="264735" y="65233"/>
                    <a:pt x="264516" y="65233"/>
                  </a:cubicBezTo>
                  <a:cubicBezTo>
                    <a:pt x="264423" y="65233"/>
                    <a:pt x="264336" y="65236"/>
                    <a:pt x="264258" y="65243"/>
                  </a:cubicBezTo>
                  <a:lnTo>
                    <a:pt x="263831" y="65265"/>
                  </a:lnTo>
                  <a:lnTo>
                    <a:pt x="263405" y="65329"/>
                  </a:lnTo>
                  <a:cubicBezTo>
                    <a:pt x="263120" y="65362"/>
                    <a:pt x="262847" y="65455"/>
                    <a:pt x="262569" y="65520"/>
                  </a:cubicBezTo>
                  <a:cubicBezTo>
                    <a:pt x="262026" y="65700"/>
                    <a:pt x="261490" y="65917"/>
                    <a:pt x="261008" y="66226"/>
                  </a:cubicBezTo>
                  <a:cubicBezTo>
                    <a:pt x="260907" y="66290"/>
                    <a:pt x="260809" y="66356"/>
                    <a:pt x="260713" y="66423"/>
                  </a:cubicBezTo>
                  <a:cubicBezTo>
                    <a:pt x="260615" y="66356"/>
                    <a:pt x="260517" y="66290"/>
                    <a:pt x="260417" y="66230"/>
                  </a:cubicBezTo>
                  <a:cubicBezTo>
                    <a:pt x="259936" y="65920"/>
                    <a:pt x="259402" y="65701"/>
                    <a:pt x="258857" y="65523"/>
                  </a:cubicBezTo>
                  <a:cubicBezTo>
                    <a:pt x="258579" y="65456"/>
                    <a:pt x="258305" y="65365"/>
                    <a:pt x="258020" y="65334"/>
                  </a:cubicBezTo>
                  <a:lnTo>
                    <a:pt x="257596" y="65270"/>
                  </a:lnTo>
                  <a:lnTo>
                    <a:pt x="257169" y="65245"/>
                  </a:lnTo>
                  <a:cubicBezTo>
                    <a:pt x="257091" y="65239"/>
                    <a:pt x="257003" y="65236"/>
                    <a:pt x="256910" y="65236"/>
                  </a:cubicBezTo>
                  <a:cubicBezTo>
                    <a:pt x="256691" y="65236"/>
                    <a:pt x="256444" y="65254"/>
                    <a:pt x="256235" y="65295"/>
                  </a:cubicBezTo>
                  <a:cubicBezTo>
                    <a:pt x="255920" y="65348"/>
                    <a:pt x="255633" y="65435"/>
                    <a:pt x="255355" y="65533"/>
                  </a:cubicBezTo>
                  <a:cubicBezTo>
                    <a:pt x="255345" y="65536"/>
                    <a:pt x="255334" y="65542"/>
                    <a:pt x="255324" y="65544"/>
                  </a:cubicBezTo>
                  <a:cubicBezTo>
                    <a:pt x="255310" y="65495"/>
                    <a:pt x="255290" y="65448"/>
                    <a:pt x="255277" y="65398"/>
                  </a:cubicBezTo>
                  <a:cubicBezTo>
                    <a:pt x="255253" y="65301"/>
                    <a:pt x="255232" y="65206"/>
                    <a:pt x="255213" y="65109"/>
                  </a:cubicBezTo>
                  <a:cubicBezTo>
                    <a:pt x="255203" y="65050"/>
                    <a:pt x="255193" y="64992"/>
                    <a:pt x="255185" y="64932"/>
                  </a:cubicBezTo>
                  <a:cubicBezTo>
                    <a:pt x="255179" y="64895"/>
                    <a:pt x="255172" y="64860"/>
                    <a:pt x="255169" y="64823"/>
                  </a:cubicBezTo>
                  <a:cubicBezTo>
                    <a:pt x="255157" y="64740"/>
                    <a:pt x="255149" y="64659"/>
                    <a:pt x="255143" y="64576"/>
                  </a:cubicBezTo>
                  <a:cubicBezTo>
                    <a:pt x="255142" y="64565"/>
                    <a:pt x="255140" y="64552"/>
                    <a:pt x="255140" y="64539"/>
                  </a:cubicBezTo>
                  <a:cubicBezTo>
                    <a:pt x="255133" y="64447"/>
                    <a:pt x="255128" y="64353"/>
                    <a:pt x="255122" y="64260"/>
                  </a:cubicBezTo>
                  <a:cubicBezTo>
                    <a:pt x="255120" y="64232"/>
                    <a:pt x="255119" y="64203"/>
                    <a:pt x="255119" y="64174"/>
                  </a:cubicBezTo>
                  <a:cubicBezTo>
                    <a:pt x="255115" y="64070"/>
                    <a:pt x="255116" y="63981"/>
                    <a:pt x="255122" y="63892"/>
                  </a:cubicBezTo>
                  <a:cubicBezTo>
                    <a:pt x="255129" y="63804"/>
                    <a:pt x="255140" y="63714"/>
                    <a:pt x="255156" y="63608"/>
                  </a:cubicBezTo>
                  <a:cubicBezTo>
                    <a:pt x="255167" y="63513"/>
                    <a:pt x="255187" y="63412"/>
                    <a:pt x="255212" y="63308"/>
                  </a:cubicBezTo>
                  <a:cubicBezTo>
                    <a:pt x="255233" y="63206"/>
                    <a:pt x="255254" y="63103"/>
                    <a:pt x="255284" y="62996"/>
                  </a:cubicBezTo>
                  <a:cubicBezTo>
                    <a:pt x="255471" y="62269"/>
                    <a:pt x="255758" y="61522"/>
                    <a:pt x="256073" y="60780"/>
                  </a:cubicBezTo>
                  <a:cubicBezTo>
                    <a:pt x="256501" y="61110"/>
                    <a:pt x="256965" y="61398"/>
                    <a:pt x="257455" y="61630"/>
                  </a:cubicBezTo>
                  <a:cubicBezTo>
                    <a:pt x="258460" y="62111"/>
                    <a:pt x="259576" y="62363"/>
                    <a:pt x="260688" y="62366"/>
                  </a:cubicBezTo>
                  <a:cubicBezTo>
                    <a:pt x="261801" y="62363"/>
                    <a:pt x="262915" y="62111"/>
                    <a:pt x="263922" y="61630"/>
                  </a:cubicBezTo>
                  <a:cubicBezTo>
                    <a:pt x="264410" y="61398"/>
                    <a:pt x="264875" y="61110"/>
                    <a:pt x="265304" y="60780"/>
                  </a:cubicBezTo>
                  <a:close/>
                  <a:moveTo>
                    <a:pt x="12498" y="53018"/>
                  </a:moveTo>
                  <a:lnTo>
                    <a:pt x="12571" y="53136"/>
                  </a:lnTo>
                  <a:lnTo>
                    <a:pt x="12571" y="53138"/>
                  </a:lnTo>
                  <a:lnTo>
                    <a:pt x="12666" y="53290"/>
                  </a:lnTo>
                  <a:lnTo>
                    <a:pt x="12864" y="53610"/>
                  </a:lnTo>
                  <a:cubicBezTo>
                    <a:pt x="13365" y="54429"/>
                    <a:pt x="13859" y="55254"/>
                    <a:pt x="14336" y="56086"/>
                  </a:cubicBezTo>
                  <a:cubicBezTo>
                    <a:pt x="14813" y="56918"/>
                    <a:pt x="15277" y="57755"/>
                    <a:pt x="15718" y="58599"/>
                  </a:cubicBezTo>
                  <a:cubicBezTo>
                    <a:pt x="16159" y="59445"/>
                    <a:pt x="16582" y="60298"/>
                    <a:pt x="16959" y="61154"/>
                  </a:cubicBezTo>
                  <a:cubicBezTo>
                    <a:pt x="17335" y="62013"/>
                    <a:pt x="17684" y="62887"/>
                    <a:pt x="17901" y="63729"/>
                  </a:cubicBezTo>
                  <a:cubicBezTo>
                    <a:pt x="17931" y="63836"/>
                    <a:pt x="17953" y="63940"/>
                    <a:pt x="17974" y="64041"/>
                  </a:cubicBezTo>
                  <a:cubicBezTo>
                    <a:pt x="17995" y="64144"/>
                    <a:pt x="18018" y="64248"/>
                    <a:pt x="18030" y="64343"/>
                  </a:cubicBezTo>
                  <a:cubicBezTo>
                    <a:pt x="18061" y="64554"/>
                    <a:pt x="18074" y="64699"/>
                    <a:pt x="18067" y="64905"/>
                  </a:cubicBezTo>
                  <a:cubicBezTo>
                    <a:pt x="18052" y="65318"/>
                    <a:pt x="18011" y="65731"/>
                    <a:pt x="17906" y="66128"/>
                  </a:cubicBezTo>
                  <a:cubicBezTo>
                    <a:pt x="17823" y="66470"/>
                    <a:pt x="17699" y="66798"/>
                    <a:pt x="17554" y="67119"/>
                  </a:cubicBezTo>
                  <a:cubicBezTo>
                    <a:pt x="17521" y="67059"/>
                    <a:pt x="17492" y="66995"/>
                    <a:pt x="17460" y="66932"/>
                  </a:cubicBezTo>
                  <a:cubicBezTo>
                    <a:pt x="17232" y="66497"/>
                    <a:pt x="16999" y="66064"/>
                    <a:pt x="16760" y="65634"/>
                  </a:cubicBezTo>
                  <a:cubicBezTo>
                    <a:pt x="16524" y="65203"/>
                    <a:pt x="16283" y="64776"/>
                    <a:pt x="16038" y="64350"/>
                  </a:cubicBezTo>
                  <a:cubicBezTo>
                    <a:pt x="15550" y="63500"/>
                    <a:pt x="15049" y="62660"/>
                    <a:pt x="14538" y="61826"/>
                  </a:cubicBezTo>
                  <a:lnTo>
                    <a:pt x="14307" y="61456"/>
                  </a:lnTo>
                  <a:lnTo>
                    <a:pt x="13993" y="60948"/>
                  </a:lnTo>
                  <a:lnTo>
                    <a:pt x="13805" y="60655"/>
                  </a:lnTo>
                  <a:lnTo>
                    <a:pt x="13420" y="60056"/>
                  </a:lnTo>
                  <a:lnTo>
                    <a:pt x="12495" y="58641"/>
                  </a:lnTo>
                  <a:lnTo>
                    <a:pt x="12494" y="58642"/>
                  </a:lnTo>
                  <a:lnTo>
                    <a:pt x="12492" y="58646"/>
                  </a:lnTo>
                  <a:lnTo>
                    <a:pt x="11570" y="60054"/>
                  </a:lnTo>
                  <a:lnTo>
                    <a:pt x="11569" y="60056"/>
                  </a:lnTo>
                  <a:lnTo>
                    <a:pt x="11186" y="60653"/>
                  </a:lnTo>
                  <a:lnTo>
                    <a:pt x="10998" y="60948"/>
                  </a:lnTo>
                  <a:lnTo>
                    <a:pt x="10453" y="61826"/>
                  </a:lnTo>
                  <a:cubicBezTo>
                    <a:pt x="9940" y="62660"/>
                    <a:pt x="9441" y="63500"/>
                    <a:pt x="8951" y="64350"/>
                  </a:cubicBezTo>
                  <a:cubicBezTo>
                    <a:pt x="8464" y="65201"/>
                    <a:pt x="7989" y="66058"/>
                    <a:pt x="7532" y="66932"/>
                  </a:cubicBezTo>
                  <a:cubicBezTo>
                    <a:pt x="7499" y="66995"/>
                    <a:pt x="7469" y="67059"/>
                    <a:pt x="7438" y="67119"/>
                  </a:cubicBezTo>
                  <a:cubicBezTo>
                    <a:pt x="7291" y="66801"/>
                    <a:pt x="7169" y="66470"/>
                    <a:pt x="7085" y="66128"/>
                  </a:cubicBezTo>
                  <a:cubicBezTo>
                    <a:pt x="6982" y="65729"/>
                    <a:pt x="6940" y="65318"/>
                    <a:pt x="6925" y="64905"/>
                  </a:cubicBezTo>
                  <a:cubicBezTo>
                    <a:pt x="6915" y="64697"/>
                    <a:pt x="6930" y="64552"/>
                    <a:pt x="6962" y="64343"/>
                  </a:cubicBezTo>
                  <a:cubicBezTo>
                    <a:pt x="6971" y="64248"/>
                    <a:pt x="6994" y="64144"/>
                    <a:pt x="7018" y="64041"/>
                  </a:cubicBezTo>
                  <a:cubicBezTo>
                    <a:pt x="7039" y="63940"/>
                    <a:pt x="7058" y="63836"/>
                    <a:pt x="7090" y="63729"/>
                  </a:cubicBezTo>
                  <a:cubicBezTo>
                    <a:pt x="7305" y="62887"/>
                    <a:pt x="7656" y="62013"/>
                    <a:pt x="8031" y="61154"/>
                  </a:cubicBezTo>
                  <a:cubicBezTo>
                    <a:pt x="8410" y="60296"/>
                    <a:pt x="8833" y="59443"/>
                    <a:pt x="9275" y="58599"/>
                  </a:cubicBezTo>
                  <a:cubicBezTo>
                    <a:pt x="9718" y="57755"/>
                    <a:pt x="10181" y="56917"/>
                    <a:pt x="10658" y="56086"/>
                  </a:cubicBezTo>
                  <a:cubicBezTo>
                    <a:pt x="11134" y="55254"/>
                    <a:pt x="11627" y="54432"/>
                    <a:pt x="12129" y="53610"/>
                  </a:cubicBezTo>
                  <a:lnTo>
                    <a:pt x="12327" y="53290"/>
                  </a:lnTo>
                  <a:lnTo>
                    <a:pt x="12427" y="53132"/>
                  </a:lnTo>
                  <a:lnTo>
                    <a:pt x="12478" y="53051"/>
                  </a:lnTo>
                  <a:lnTo>
                    <a:pt x="12498" y="53018"/>
                  </a:lnTo>
                  <a:close/>
                  <a:moveTo>
                    <a:pt x="12501" y="50210"/>
                  </a:moveTo>
                  <a:lnTo>
                    <a:pt x="12507" y="50217"/>
                  </a:lnTo>
                  <a:lnTo>
                    <a:pt x="12525" y="50245"/>
                  </a:lnTo>
                  <a:lnTo>
                    <a:pt x="12565" y="50304"/>
                  </a:lnTo>
                  <a:lnTo>
                    <a:pt x="12642" y="50420"/>
                  </a:lnTo>
                  <a:lnTo>
                    <a:pt x="12951" y="50893"/>
                  </a:lnTo>
                  <a:lnTo>
                    <a:pt x="13564" y="51851"/>
                  </a:lnTo>
                  <a:lnTo>
                    <a:pt x="13949" y="52469"/>
                  </a:lnTo>
                  <a:lnTo>
                    <a:pt x="13990" y="52537"/>
                  </a:lnTo>
                  <a:lnTo>
                    <a:pt x="14165" y="52816"/>
                  </a:lnTo>
                  <a:cubicBezTo>
                    <a:pt x="14673" y="53647"/>
                    <a:pt x="15171" y="54483"/>
                    <a:pt x="15660" y="55328"/>
                  </a:cubicBezTo>
                  <a:cubicBezTo>
                    <a:pt x="15869" y="55694"/>
                    <a:pt x="16075" y="56063"/>
                    <a:pt x="16282" y="56433"/>
                  </a:cubicBezTo>
                  <a:cubicBezTo>
                    <a:pt x="16282" y="56433"/>
                    <a:pt x="16827" y="57424"/>
                    <a:pt x="17070" y="57893"/>
                  </a:cubicBezTo>
                  <a:cubicBezTo>
                    <a:pt x="17524" y="58760"/>
                    <a:pt x="17960" y="59637"/>
                    <a:pt x="18357" y="60540"/>
                  </a:cubicBezTo>
                  <a:cubicBezTo>
                    <a:pt x="18751" y="61443"/>
                    <a:pt x="19126" y="62362"/>
                    <a:pt x="19382" y="63352"/>
                  </a:cubicBezTo>
                  <a:cubicBezTo>
                    <a:pt x="19504" y="63843"/>
                    <a:pt x="19610" y="64379"/>
                    <a:pt x="19591" y="64931"/>
                  </a:cubicBezTo>
                  <a:cubicBezTo>
                    <a:pt x="19575" y="65453"/>
                    <a:pt x="19519" y="65979"/>
                    <a:pt x="19389" y="66485"/>
                  </a:cubicBezTo>
                  <a:cubicBezTo>
                    <a:pt x="19191" y="67299"/>
                    <a:pt x="18842" y="68075"/>
                    <a:pt x="18375" y="68770"/>
                  </a:cubicBezTo>
                  <a:cubicBezTo>
                    <a:pt x="18190" y="68381"/>
                    <a:pt x="18004" y="67994"/>
                    <a:pt x="17810" y="67614"/>
                  </a:cubicBezTo>
                  <a:cubicBezTo>
                    <a:pt x="18041" y="67176"/>
                    <a:pt x="18225" y="66713"/>
                    <a:pt x="18343" y="66233"/>
                  </a:cubicBezTo>
                  <a:cubicBezTo>
                    <a:pt x="18454" y="65803"/>
                    <a:pt x="18501" y="65358"/>
                    <a:pt x="18515" y="64914"/>
                  </a:cubicBezTo>
                  <a:cubicBezTo>
                    <a:pt x="18531" y="64494"/>
                    <a:pt x="18447" y="64067"/>
                    <a:pt x="18337" y="63620"/>
                  </a:cubicBezTo>
                  <a:cubicBezTo>
                    <a:pt x="18109" y="62732"/>
                    <a:pt x="17753" y="61846"/>
                    <a:pt x="17371" y="60975"/>
                  </a:cubicBezTo>
                  <a:cubicBezTo>
                    <a:pt x="16986" y="60104"/>
                    <a:pt x="16559" y="59244"/>
                    <a:pt x="16115" y="58392"/>
                  </a:cubicBezTo>
                  <a:cubicBezTo>
                    <a:pt x="15670" y="57542"/>
                    <a:pt x="15204" y="56701"/>
                    <a:pt x="14723" y="55864"/>
                  </a:cubicBezTo>
                  <a:cubicBezTo>
                    <a:pt x="14243" y="55029"/>
                    <a:pt x="13749" y="54200"/>
                    <a:pt x="13244" y="53378"/>
                  </a:cubicBezTo>
                  <a:lnTo>
                    <a:pt x="12652" y="52424"/>
                  </a:lnTo>
                  <a:lnTo>
                    <a:pt x="12502" y="52188"/>
                  </a:lnTo>
                  <a:lnTo>
                    <a:pt x="12500" y="52183"/>
                  </a:lnTo>
                  <a:lnTo>
                    <a:pt x="12495" y="52188"/>
                  </a:lnTo>
                  <a:lnTo>
                    <a:pt x="12346" y="52424"/>
                  </a:lnTo>
                  <a:lnTo>
                    <a:pt x="11754" y="53378"/>
                  </a:lnTo>
                  <a:cubicBezTo>
                    <a:pt x="11248" y="54200"/>
                    <a:pt x="10756" y="55028"/>
                    <a:pt x="10275" y="55864"/>
                  </a:cubicBezTo>
                  <a:cubicBezTo>
                    <a:pt x="9795" y="56701"/>
                    <a:pt x="9329" y="57542"/>
                    <a:pt x="8884" y="58392"/>
                  </a:cubicBezTo>
                  <a:cubicBezTo>
                    <a:pt x="8438" y="59243"/>
                    <a:pt x="8011" y="60104"/>
                    <a:pt x="7627" y="60975"/>
                  </a:cubicBezTo>
                  <a:cubicBezTo>
                    <a:pt x="7247" y="61846"/>
                    <a:pt x="6888" y="62732"/>
                    <a:pt x="6661" y="63620"/>
                  </a:cubicBezTo>
                  <a:cubicBezTo>
                    <a:pt x="6551" y="64067"/>
                    <a:pt x="6468" y="64491"/>
                    <a:pt x="6485" y="64914"/>
                  </a:cubicBezTo>
                  <a:cubicBezTo>
                    <a:pt x="6500" y="65358"/>
                    <a:pt x="6545" y="65803"/>
                    <a:pt x="6658" y="66233"/>
                  </a:cubicBezTo>
                  <a:cubicBezTo>
                    <a:pt x="6774" y="66713"/>
                    <a:pt x="6958" y="67176"/>
                    <a:pt x="7190" y="67614"/>
                  </a:cubicBezTo>
                  <a:cubicBezTo>
                    <a:pt x="6995" y="67994"/>
                    <a:pt x="6809" y="68383"/>
                    <a:pt x="6624" y="68770"/>
                  </a:cubicBezTo>
                  <a:cubicBezTo>
                    <a:pt x="6158" y="68077"/>
                    <a:pt x="5811" y="67301"/>
                    <a:pt x="5611" y="66488"/>
                  </a:cubicBezTo>
                  <a:cubicBezTo>
                    <a:pt x="5480" y="65981"/>
                    <a:pt x="5425" y="65456"/>
                    <a:pt x="5409" y="64932"/>
                  </a:cubicBezTo>
                  <a:cubicBezTo>
                    <a:pt x="5391" y="64383"/>
                    <a:pt x="5496" y="63848"/>
                    <a:pt x="5619" y="63355"/>
                  </a:cubicBezTo>
                  <a:cubicBezTo>
                    <a:pt x="5875" y="62363"/>
                    <a:pt x="6248" y="61445"/>
                    <a:pt x="6643" y="60541"/>
                  </a:cubicBezTo>
                  <a:cubicBezTo>
                    <a:pt x="7042" y="59640"/>
                    <a:pt x="7478" y="58760"/>
                    <a:pt x="7930" y="57896"/>
                  </a:cubicBezTo>
                  <a:cubicBezTo>
                    <a:pt x="8189" y="57401"/>
                    <a:pt x="8457" y="56910"/>
                    <a:pt x="8727" y="56423"/>
                  </a:cubicBezTo>
                  <a:lnTo>
                    <a:pt x="8787" y="56316"/>
                  </a:lnTo>
                  <a:cubicBezTo>
                    <a:pt x="8971" y="55985"/>
                    <a:pt x="9156" y="55656"/>
                    <a:pt x="9342" y="55328"/>
                  </a:cubicBezTo>
                  <a:cubicBezTo>
                    <a:pt x="9828" y="54481"/>
                    <a:pt x="10326" y="53644"/>
                    <a:pt x="10837" y="52816"/>
                  </a:cubicBezTo>
                  <a:lnTo>
                    <a:pt x="11438" y="51851"/>
                  </a:lnTo>
                  <a:lnTo>
                    <a:pt x="12051" y="50893"/>
                  </a:lnTo>
                  <a:lnTo>
                    <a:pt x="12360" y="50420"/>
                  </a:lnTo>
                  <a:lnTo>
                    <a:pt x="12437" y="50304"/>
                  </a:lnTo>
                  <a:lnTo>
                    <a:pt x="12475" y="50245"/>
                  </a:lnTo>
                  <a:lnTo>
                    <a:pt x="12495" y="50217"/>
                  </a:lnTo>
                  <a:lnTo>
                    <a:pt x="12501" y="50210"/>
                  </a:lnTo>
                  <a:close/>
                  <a:moveTo>
                    <a:pt x="264530" y="67201"/>
                  </a:moveTo>
                  <a:cubicBezTo>
                    <a:pt x="264643" y="67201"/>
                    <a:pt x="264735" y="67211"/>
                    <a:pt x="264855" y="67231"/>
                  </a:cubicBezTo>
                  <a:cubicBezTo>
                    <a:pt x="264965" y="67247"/>
                    <a:pt x="265083" y="67280"/>
                    <a:pt x="265200" y="67317"/>
                  </a:cubicBezTo>
                  <a:cubicBezTo>
                    <a:pt x="265140" y="67409"/>
                    <a:pt x="265079" y="67504"/>
                    <a:pt x="265008" y="67591"/>
                  </a:cubicBezTo>
                  <a:cubicBezTo>
                    <a:pt x="264811" y="67833"/>
                    <a:pt x="264588" y="68050"/>
                    <a:pt x="264352" y="68255"/>
                  </a:cubicBezTo>
                  <a:cubicBezTo>
                    <a:pt x="264195" y="68391"/>
                    <a:pt x="264028" y="68518"/>
                    <a:pt x="263858" y="68639"/>
                  </a:cubicBezTo>
                  <a:cubicBezTo>
                    <a:pt x="263808" y="68673"/>
                    <a:pt x="263761" y="68709"/>
                    <a:pt x="263710" y="68740"/>
                  </a:cubicBezTo>
                  <a:cubicBezTo>
                    <a:pt x="263647" y="68781"/>
                    <a:pt x="263581" y="68821"/>
                    <a:pt x="263517" y="68860"/>
                  </a:cubicBezTo>
                  <a:cubicBezTo>
                    <a:pt x="263374" y="68945"/>
                    <a:pt x="263226" y="69029"/>
                    <a:pt x="263075" y="69100"/>
                  </a:cubicBezTo>
                  <a:cubicBezTo>
                    <a:pt x="263051" y="69112"/>
                    <a:pt x="263026" y="69119"/>
                    <a:pt x="263001" y="69130"/>
                  </a:cubicBezTo>
                  <a:cubicBezTo>
                    <a:pt x="262930" y="68975"/>
                    <a:pt x="262854" y="68823"/>
                    <a:pt x="262770" y="68673"/>
                  </a:cubicBezTo>
                  <a:cubicBezTo>
                    <a:pt x="262598" y="68371"/>
                    <a:pt x="262401" y="68085"/>
                    <a:pt x="262188" y="67813"/>
                  </a:cubicBezTo>
                  <a:cubicBezTo>
                    <a:pt x="262487" y="67641"/>
                    <a:pt x="262811" y="67514"/>
                    <a:pt x="263136" y="67402"/>
                  </a:cubicBezTo>
                  <a:cubicBezTo>
                    <a:pt x="263334" y="67359"/>
                    <a:pt x="263525" y="67287"/>
                    <a:pt x="263727" y="67268"/>
                  </a:cubicBezTo>
                  <a:lnTo>
                    <a:pt x="264026" y="67223"/>
                  </a:lnTo>
                  <a:lnTo>
                    <a:pt x="264330" y="67208"/>
                  </a:lnTo>
                  <a:cubicBezTo>
                    <a:pt x="264407" y="67204"/>
                    <a:pt x="264471" y="67201"/>
                    <a:pt x="264530" y="67201"/>
                  </a:cubicBezTo>
                  <a:close/>
                  <a:moveTo>
                    <a:pt x="256891" y="67200"/>
                  </a:moveTo>
                  <a:cubicBezTo>
                    <a:pt x="256950" y="67200"/>
                    <a:pt x="257015" y="67203"/>
                    <a:pt x="257092" y="67208"/>
                  </a:cubicBezTo>
                  <a:lnTo>
                    <a:pt x="257397" y="67223"/>
                  </a:lnTo>
                  <a:lnTo>
                    <a:pt x="257697" y="67268"/>
                  </a:lnTo>
                  <a:cubicBezTo>
                    <a:pt x="257899" y="67288"/>
                    <a:pt x="258090" y="67359"/>
                    <a:pt x="258288" y="67402"/>
                  </a:cubicBezTo>
                  <a:cubicBezTo>
                    <a:pt x="258615" y="67513"/>
                    <a:pt x="258937" y="67641"/>
                    <a:pt x="259236" y="67813"/>
                  </a:cubicBezTo>
                  <a:cubicBezTo>
                    <a:pt x="259022" y="68085"/>
                    <a:pt x="258827" y="68371"/>
                    <a:pt x="258656" y="68673"/>
                  </a:cubicBezTo>
                  <a:cubicBezTo>
                    <a:pt x="258568" y="68827"/>
                    <a:pt x="258490" y="68988"/>
                    <a:pt x="258416" y="69147"/>
                  </a:cubicBezTo>
                  <a:cubicBezTo>
                    <a:pt x="258377" y="69134"/>
                    <a:pt x="258336" y="69120"/>
                    <a:pt x="258299" y="69102"/>
                  </a:cubicBezTo>
                  <a:cubicBezTo>
                    <a:pt x="258051" y="68982"/>
                    <a:pt x="257815" y="68840"/>
                    <a:pt x="257587" y="68687"/>
                  </a:cubicBezTo>
                  <a:cubicBezTo>
                    <a:pt x="257404" y="68564"/>
                    <a:pt x="257229" y="68430"/>
                    <a:pt x="257061" y="68289"/>
                  </a:cubicBezTo>
                  <a:cubicBezTo>
                    <a:pt x="256999" y="68236"/>
                    <a:pt x="256940" y="68185"/>
                    <a:pt x="256878" y="68129"/>
                  </a:cubicBezTo>
                  <a:cubicBezTo>
                    <a:pt x="256823" y="68080"/>
                    <a:pt x="256770" y="68027"/>
                    <a:pt x="256716" y="67973"/>
                  </a:cubicBezTo>
                  <a:cubicBezTo>
                    <a:pt x="256595" y="67850"/>
                    <a:pt x="256474" y="67724"/>
                    <a:pt x="256366" y="67591"/>
                  </a:cubicBezTo>
                  <a:cubicBezTo>
                    <a:pt x="256299" y="67507"/>
                    <a:pt x="256239" y="67416"/>
                    <a:pt x="256177" y="67329"/>
                  </a:cubicBezTo>
                  <a:cubicBezTo>
                    <a:pt x="256310" y="67287"/>
                    <a:pt x="256440" y="67250"/>
                    <a:pt x="256565" y="67231"/>
                  </a:cubicBezTo>
                  <a:cubicBezTo>
                    <a:pt x="256685" y="67211"/>
                    <a:pt x="256777" y="67200"/>
                    <a:pt x="256891" y="67200"/>
                  </a:cubicBezTo>
                  <a:close/>
                  <a:moveTo>
                    <a:pt x="256910" y="65681"/>
                  </a:moveTo>
                  <a:cubicBezTo>
                    <a:pt x="256993" y="65681"/>
                    <a:pt x="257074" y="65684"/>
                    <a:pt x="257149" y="65690"/>
                  </a:cubicBezTo>
                  <a:lnTo>
                    <a:pt x="257549" y="65711"/>
                  </a:lnTo>
                  <a:lnTo>
                    <a:pt x="257946" y="65771"/>
                  </a:lnTo>
                  <a:cubicBezTo>
                    <a:pt x="258212" y="65799"/>
                    <a:pt x="258467" y="65889"/>
                    <a:pt x="258727" y="65949"/>
                  </a:cubicBezTo>
                  <a:cubicBezTo>
                    <a:pt x="259234" y="66117"/>
                    <a:pt x="259734" y="66319"/>
                    <a:pt x="260182" y="66609"/>
                  </a:cubicBezTo>
                  <a:cubicBezTo>
                    <a:pt x="261103" y="67159"/>
                    <a:pt x="261853" y="67964"/>
                    <a:pt x="262384" y="68892"/>
                  </a:cubicBezTo>
                  <a:cubicBezTo>
                    <a:pt x="262458" y="69025"/>
                    <a:pt x="262528" y="69163"/>
                    <a:pt x="262592" y="69301"/>
                  </a:cubicBezTo>
                  <a:cubicBezTo>
                    <a:pt x="262370" y="69383"/>
                    <a:pt x="262144" y="69455"/>
                    <a:pt x="261912" y="69506"/>
                  </a:cubicBezTo>
                  <a:cubicBezTo>
                    <a:pt x="261782" y="69536"/>
                    <a:pt x="261650" y="69551"/>
                    <a:pt x="261519" y="69573"/>
                  </a:cubicBezTo>
                  <a:cubicBezTo>
                    <a:pt x="261492" y="69521"/>
                    <a:pt x="261472" y="69469"/>
                    <a:pt x="261443" y="69419"/>
                  </a:cubicBezTo>
                  <a:cubicBezTo>
                    <a:pt x="261004" y="68652"/>
                    <a:pt x="260382" y="67981"/>
                    <a:pt x="259620" y="67526"/>
                  </a:cubicBezTo>
                  <a:cubicBezTo>
                    <a:pt x="259248" y="67284"/>
                    <a:pt x="258834" y="67120"/>
                    <a:pt x="258416" y="66978"/>
                  </a:cubicBezTo>
                  <a:cubicBezTo>
                    <a:pt x="258201" y="66929"/>
                    <a:pt x="257990" y="66853"/>
                    <a:pt x="257770" y="66831"/>
                  </a:cubicBezTo>
                  <a:lnTo>
                    <a:pt x="257441" y="66781"/>
                  </a:lnTo>
                  <a:lnTo>
                    <a:pt x="257108" y="66766"/>
                  </a:lnTo>
                  <a:cubicBezTo>
                    <a:pt x="257045" y="66761"/>
                    <a:pt x="256983" y="66758"/>
                    <a:pt x="256921" y="66758"/>
                  </a:cubicBezTo>
                  <a:cubicBezTo>
                    <a:pt x="256587" y="66758"/>
                    <a:pt x="256253" y="66830"/>
                    <a:pt x="255920" y="66945"/>
                  </a:cubicBezTo>
                  <a:cubicBezTo>
                    <a:pt x="255735" y="66636"/>
                    <a:pt x="255575" y="66310"/>
                    <a:pt x="255451" y="65971"/>
                  </a:cubicBezTo>
                  <a:cubicBezTo>
                    <a:pt x="255471" y="65964"/>
                    <a:pt x="255486" y="65956"/>
                    <a:pt x="255506" y="65949"/>
                  </a:cubicBezTo>
                  <a:cubicBezTo>
                    <a:pt x="255762" y="65860"/>
                    <a:pt x="256026" y="65778"/>
                    <a:pt x="256308" y="65734"/>
                  </a:cubicBezTo>
                  <a:cubicBezTo>
                    <a:pt x="256499" y="65698"/>
                    <a:pt x="256712" y="65681"/>
                    <a:pt x="256910" y="65681"/>
                  </a:cubicBezTo>
                  <a:close/>
                  <a:moveTo>
                    <a:pt x="260713" y="69114"/>
                  </a:moveTo>
                  <a:cubicBezTo>
                    <a:pt x="260836" y="69278"/>
                    <a:pt x="260948" y="69449"/>
                    <a:pt x="261051" y="69627"/>
                  </a:cubicBezTo>
                  <a:cubicBezTo>
                    <a:pt x="260930" y="69635"/>
                    <a:pt x="260809" y="69648"/>
                    <a:pt x="260688" y="69648"/>
                  </a:cubicBezTo>
                  <a:cubicBezTo>
                    <a:pt x="260584" y="69648"/>
                    <a:pt x="260478" y="69635"/>
                    <a:pt x="260373" y="69630"/>
                  </a:cubicBezTo>
                  <a:cubicBezTo>
                    <a:pt x="260477" y="69450"/>
                    <a:pt x="260588" y="69278"/>
                    <a:pt x="260713" y="69114"/>
                  </a:cubicBezTo>
                  <a:close/>
                  <a:moveTo>
                    <a:pt x="12498" y="62260"/>
                  </a:moveTo>
                  <a:lnTo>
                    <a:pt x="12571" y="62377"/>
                  </a:lnTo>
                  <a:lnTo>
                    <a:pt x="12571" y="62380"/>
                  </a:lnTo>
                  <a:lnTo>
                    <a:pt x="12666" y="62532"/>
                  </a:lnTo>
                  <a:lnTo>
                    <a:pt x="12864" y="62853"/>
                  </a:lnTo>
                  <a:cubicBezTo>
                    <a:pt x="12864" y="62854"/>
                    <a:pt x="12865" y="62854"/>
                    <a:pt x="12865" y="62854"/>
                  </a:cubicBezTo>
                  <a:cubicBezTo>
                    <a:pt x="13261" y="63499"/>
                    <a:pt x="13647" y="64148"/>
                    <a:pt x="14027" y="64801"/>
                  </a:cubicBezTo>
                  <a:cubicBezTo>
                    <a:pt x="14131" y="64975"/>
                    <a:pt x="14233" y="65150"/>
                    <a:pt x="14336" y="65325"/>
                  </a:cubicBezTo>
                  <a:cubicBezTo>
                    <a:pt x="14813" y="66159"/>
                    <a:pt x="15277" y="66995"/>
                    <a:pt x="15718" y="67840"/>
                  </a:cubicBezTo>
                  <a:cubicBezTo>
                    <a:pt x="15903" y="68192"/>
                    <a:pt x="16081" y="68546"/>
                    <a:pt x="16257" y="68902"/>
                  </a:cubicBezTo>
                  <a:cubicBezTo>
                    <a:pt x="15846" y="69275"/>
                    <a:pt x="15385" y="69593"/>
                    <a:pt x="14887" y="69830"/>
                  </a:cubicBezTo>
                  <a:cubicBezTo>
                    <a:pt x="14145" y="70185"/>
                    <a:pt x="13325" y="70374"/>
                    <a:pt x="12497" y="70376"/>
                  </a:cubicBezTo>
                  <a:cubicBezTo>
                    <a:pt x="11670" y="70374"/>
                    <a:pt x="10851" y="70185"/>
                    <a:pt x="10108" y="69830"/>
                  </a:cubicBezTo>
                  <a:cubicBezTo>
                    <a:pt x="9610" y="69593"/>
                    <a:pt x="9147" y="69275"/>
                    <a:pt x="8737" y="68902"/>
                  </a:cubicBezTo>
                  <a:cubicBezTo>
                    <a:pt x="8914" y="68548"/>
                    <a:pt x="9092" y="68192"/>
                    <a:pt x="9277" y="67840"/>
                  </a:cubicBezTo>
                  <a:cubicBezTo>
                    <a:pt x="9497" y="67419"/>
                    <a:pt x="9725" y="66996"/>
                    <a:pt x="9954" y="66579"/>
                  </a:cubicBezTo>
                  <a:cubicBezTo>
                    <a:pt x="10186" y="66161"/>
                    <a:pt x="10421" y="65742"/>
                    <a:pt x="10659" y="65325"/>
                  </a:cubicBezTo>
                  <a:cubicBezTo>
                    <a:pt x="11136" y="64495"/>
                    <a:pt x="11628" y="63671"/>
                    <a:pt x="12131" y="62853"/>
                  </a:cubicBezTo>
                  <a:lnTo>
                    <a:pt x="12329" y="62532"/>
                  </a:lnTo>
                  <a:lnTo>
                    <a:pt x="12424" y="62380"/>
                  </a:lnTo>
                  <a:lnTo>
                    <a:pt x="12425" y="62377"/>
                  </a:lnTo>
                  <a:lnTo>
                    <a:pt x="12485" y="62280"/>
                  </a:lnTo>
                  <a:lnTo>
                    <a:pt x="12498" y="62260"/>
                  </a:lnTo>
                  <a:close/>
                  <a:moveTo>
                    <a:pt x="260685" y="49479"/>
                  </a:moveTo>
                  <a:lnTo>
                    <a:pt x="260690" y="49487"/>
                  </a:lnTo>
                  <a:lnTo>
                    <a:pt x="260709" y="49515"/>
                  </a:lnTo>
                  <a:lnTo>
                    <a:pt x="260749" y="49573"/>
                  </a:lnTo>
                  <a:lnTo>
                    <a:pt x="260826" y="49691"/>
                  </a:lnTo>
                  <a:lnTo>
                    <a:pt x="261135" y="50163"/>
                  </a:lnTo>
                  <a:lnTo>
                    <a:pt x="261748" y="51122"/>
                  </a:lnTo>
                  <a:lnTo>
                    <a:pt x="262349" y="52086"/>
                  </a:lnTo>
                  <a:cubicBezTo>
                    <a:pt x="262857" y="52917"/>
                    <a:pt x="263357" y="53754"/>
                    <a:pt x="263843" y="54598"/>
                  </a:cubicBezTo>
                  <a:cubicBezTo>
                    <a:pt x="264085" y="55022"/>
                    <a:pt x="264324" y="55445"/>
                    <a:pt x="264559" y="55875"/>
                  </a:cubicBezTo>
                  <a:cubicBezTo>
                    <a:pt x="264794" y="56302"/>
                    <a:pt x="265028" y="56732"/>
                    <a:pt x="265254" y="57165"/>
                  </a:cubicBezTo>
                  <a:cubicBezTo>
                    <a:pt x="265480" y="57597"/>
                    <a:pt x="265702" y="58034"/>
                    <a:pt x="265917" y="58474"/>
                  </a:cubicBezTo>
                  <a:cubicBezTo>
                    <a:pt x="266132" y="58914"/>
                    <a:pt x="266342" y="59360"/>
                    <a:pt x="266541" y="59811"/>
                  </a:cubicBezTo>
                  <a:cubicBezTo>
                    <a:pt x="266937" y="60715"/>
                    <a:pt x="267311" y="61633"/>
                    <a:pt x="267567" y="62625"/>
                  </a:cubicBezTo>
                  <a:cubicBezTo>
                    <a:pt x="267630" y="62878"/>
                    <a:pt x="267687" y="63142"/>
                    <a:pt x="267727" y="63413"/>
                  </a:cubicBezTo>
                  <a:cubicBezTo>
                    <a:pt x="267765" y="63671"/>
                    <a:pt x="267786" y="63934"/>
                    <a:pt x="267776" y="64203"/>
                  </a:cubicBezTo>
                  <a:cubicBezTo>
                    <a:pt x="267761" y="64726"/>
                    <a:pt x="267704" y="65251"/>
                    <a:pt x="267574" y="65758"/>
                  </a:cubicBezTo>
                  <a:cubicBezTo>
                    <a:pt x="267537" y="65913"/>
                    <a:pt x="267492" y="66064"/>
                    <a:pt x="267445" y="66216"/>
                  </a:cubicBezTo>
                  <a:cubicBezTo>
                    <a:pt x="267136" y="66027"/>
                    <a:pt x="266816" y="65849"/>
                    <a:pt x="266470" y="65697"/>
                  </a:cubicBezTo>
                  <a:cubicBezTo>
                    <a:pt x="266487" y="65633"/>
                    <a:pt x="266512" y="65570"/>
                    <a:pt x="266528" y="65505"/>
                  </a:cubicBezTo>
                  <a:cubicBezTo>
                    <a:pt x="266612" y="65181"/>
                    <a:pt x="266659" y="64851"/>
                    <a:pt x="266683" y="64517"/>
                  </a:cubicBezTo>
                  <a:cubicBezTo>
                    <a:pt x="266692" y="64406"/>
                    <a:pt x="266697" y="64295"/>
                    <a:pt x="266699" y="64184"/>
                  </a:cubicBezTo>
                  <a:cubicBezTo>
                    <a:pt x="266707" y="63932"/>
                    <a:pt x="266679" y="63675"/>
                    <a:pt x="266633" y="63413"/>
                  </a:cubicBezTo>
                  <a:cubicBezTo>
                    <a:pt x="266602" y="63241"/>
                    <a:pt x="266565" y="63068"/>
                    <a:pt x="266521" y="62890"/>
                  </a:cubicBezTo>
                  <a:cubicBezTo>
                    <a:pt x="266464" y="62668"/>
                    <a:pt x="266400" y="62447"/>
                    <a:pt x="266327" y="62225"/>
                  </a:cubicBezTo>
                  <a:cubicBezTo>
                    <a:pt x="266114" y="61562"/>
                    <a:pt x="265840" y="60900"/>
                    <a:pt x="265554" y="60246"/>
                  </a:cubicBezTo>
                  <a:cubicBezTo>
                    <a:pt x="265170" y="59374"/>
                    <a:pt x="264743" y="58515"/>
                    <a:pt x="264299" y="57664"/>
                  </a:cubicBezTo>
                  <a:cubicBezTo>
                    <a:pt x="263852" y="56814"/>
                    <a:pt x="263388" y="55970"/>
                    <a:pt x="262907" y="55136"/>
                  </a:cubicBezTo>
                  <a:cubicBezTo>
                    <a:pt x="262427" y="54302"/>
                    <a:pt x="261932" y="53472"/>
                    <a:pt x="261428" y="52651"/>
                  </a:cubicBezTo>
                  <a:lnTo>
                    <a:pt x="260836" y="51697"/>
                  </a:lnTo>
                  <a:lnTo>
                    <a:pt x="260686" y="51459"/>
                  </a:lnTo>
                  <a:lnTo>
                    <a:pt x="260685" y="51455"/>
                  </a:lnTo>
                  <a:lnTo>
                    <a:pt x="260680" y="51459"/>
                  </a:lnTo>
                  <a:lnTo>
                    <a:pt x="260531" y="51697"/>
                  </a:lnTo>
                  <a:lnTo>
                    <a:pt x="259939" y="52651"/>
                  </a:lnTo>
                  <a:cubicBezTo>
                    <a:pt x="259687" y="53061"/>
                    <a:pt x="259438" y="53474"/>
                    <a:pt x="259192" y="53886"/>
                  </a:cubicBezTo>
                  <a:cubicBezTo>
                    <a:pt x="258944" y="54302"/>
                    <a:pt x="258702" y="54718"/>
                    <a:pt x="258463" y="55135"/>
                  </a:cubicBezTo>
                  <a:cubicBezTo>
                    <a:pt x="257982" y="55970"/>
                    <a:pt x="257518" y="56812"/>
                    <a:pt x="257071" y="57663"/>
                  </a:cubicBezTo>
                  <a:cubicBezTo>
                    <a:pt x="256626" y="58513"/>
                    <a:pt x="256199" y="59372"/>
                    <a:pt x="255815" y="60245"/>
                  </a:cubicBezTo>
                  <a:cubicBezTo>
                    <a:pt x="255530" y="60897"/>
                    <a:pt x="255257" y="61559"/>
                    <a:pt x="255042" y="62223"/>
                  </a:cubicBezTo>
                  <a:cubicBezTo>
                    <a:pt x="254971" y="62446"/>
                    <a:pt x="254906" y="62666"/>
                    <a:pt x="254849" y="62888"/>
                  </a:cubicBezTo>
                  <a:cubicBezTo>
                    <a:pt x="254738" y="63335"/>
                    <a:pt x="254656" y="63762"/>
                    <a:pt x="254671" y="64182"/>
                  </a:cubicBezTo>
                  <a:cubicBezTo>
                    <a:pt x="254685" y="64626"/>
                    <a:pt x="254730" y="65072"/>
                    <a:pt x="254843" y="65502"/>
                  </a:cubicBezTo>
                  <a:cubicBezTo>
                    <a:pt x="255001" y="66149"/>
                    <a:pt x="255269" y="66769"/>
                    <a:pt x="255627" y="67331"/>
                  </a:cubicBezTo>
                  <a:cubicBezTo>
                    <a:pt x="255748" y="67519"/>
                    <a:pt x="255879" y="67699"/>
                    <a:pt x="256017" y="67872"/>
                  </a:cubicBezTo>
                  <a:cubicBezTo>
                    <a:pt x="256264" y="68173"/>
                    <a:pt x="256541" y="68441"/>
                    <a:pt x="256840" y="68689"/>
                  </a:cubicBezTo>
                  <a:cubicBezTo>
                    <a:pt x="256884" y="68726"/>
                    <a:pt x="256923" y="68767"/>
                    <a:pt x="256970" y="68803"/>
                  </a:cubicBezTo>
                  <a:cubicBezTo>
                    <a:pt x="257320" y="69077"/>
                    <a:pt x="257701" y="69312"/>
                    <a:pt x="258101" y="69502"/>
                  </a:cubicBezTo>
                  <a:cubicBezTo>
                    <a:pt x="258145" y="69523"/>
                    <a:pt x="258194" y="69537"/>
                    <a:pt x="258238" y="69558"/>
                  </a:cubicBezTo>
                  <a:cubicBezTo>
                    <a:pt x="258110" y="69899"/>
                    <a:pt x="258007" y="70249"/>
                    <a:pt x="257933" y="70605"/>
                  </a:cubicBezTo>
                  <a:cubicBezTo>
                    <a:pt x="257834" y="70565"/>
                    <a:pt x="257734" y="70519"/>
                    <a:pt x="257639" y="70474"/>
                  </a:cubicBezTo>
                  <a:cubicBezTo>
                    <a:pt x="257165" y="70247"/>
                    <a:pt x="256716" y="69970"/>
                    <a:pt x="256303" y="69648"/>
                  </a:cubicBezTo>
                  <a:cubicBezTo>
                    <a:pt x="256209" y="69573"/>
                    <a:pt x="256123" y="69487"/>
                    <a:pt x="256030" y="69409"/>
                  </a:cubicBezTo>
                  <a:cubicBezTo>
                    <a:pt x="255725" y="69146"/>
                    <a:pt x="255438" y="68865"/>
                    <a:pt x="255182" y="68552"/>
                  </a:cubicBezTo>
                  <a:cubicBezTo>
                    <a:pt x="255018" y="68347"/>
                    <a:pt x="254863" y="68135"/>
                    <a:pt x="254722" y="67914"/>
                  </a:cubicBezTo>
                  <a:cubicBezTo>
                    <a:pt x="254439" y="67473"/>
                    <a:pt x="254204" y="67002"/>
                    <a:pt x="254024" y="66509"/>
                  </a:cubicBezTo>
                  <a:cubicBezTo>
                    <a:pt x="253933" y="66263"/>
                    <a:pt x="253858" y="66011"/>
                    <a:pt x="253797" y="65756"/>
                  </a:cubicBezTo>
                  <a:cubicBezTo>
                    <a:pt x="253666" y="65248"/>
                    <a:pt x="253609" y="64724"/>
                    <a:pt x="253595" y="64202"/>
                  </a:cubicBezTo>
                  <a:cubicBezTo>
                    <a:pt x="253576" y="63650"/>
                    <a:pt x="253681" y="63116"/>
                    <a:pt x="253804" y="62623"/>
                  </a:cubicBezTo>
                  <a:cubicBezTo>
                    <a:pt x="253868" y="62376"/>
                    <a:pt x="253939" y="62132"/>
                    <a:pt x="254016" y="61892"/>
                  </a:cubicBezTo>
                  <a:cubicBezTo>
                    <a:pt x="254246" y="61173"/>
                    <a:pt x="254531" y="60488"/>
                    <a:pt x="254827" y="59811"/>
                  </a:cubicBezTo>
                  <a:cubicBezTo>
                    <a:pt x="255226" y="58908"/>
                    <a:pt x="255661" y="58031"/>
                    <a:pt x="256114" y="57165"/>
                  </a:cubicBezTo>
                  <a:cubicBezTo>
                    <a:pt x="256567" y="56298"/>
                    <a:pt x="257039" y="55444"/>
                    <a:pt x="257525" y="54598"/>
                  </a:cubicBezTo>
                  <a:cubicBezTo>
                    <a:pt x="258010" y="53754"/>
                    <a:pt x="258508" y="52916"/>
                    <a:pt x="259019" y="52086"/>
                  </a:cubicBezTo>
                  <a:lnTo>
                    <a:pt x="259619" y="51122"/>
                  </a:lnTo>
                  <a:lnTo>
                    <a:pt x="260232" y="50163"/>
                  </a:lnTo>
                  <a:lnTo>
                    <a:pt x="260542" y="49691"/>
                  </a:lnTo>
                  <a:lnTo>
                    <a:pt x="260621" y="49573"/>
                  </a:lnTo>
                  <a:lnTo>
                    <a:pt x="260659" y="49515"/>
                  </a:lnTo>
                  <a:lnTo>
                    <a:pt x="260679" y="49487"/>
                  </a:lnTo>
                  <a:lnTo>
                    <a:pt x="260685" y="49479"/>
                  </a:lnTo>
                  <a:close/>
                  <a:moveTo>
                    <a:pt x="265638" y="67475"/>
                  </a:moveTo>
                  <a:cubicBezTo>
                    <a:pt x="265929" y="67601"/>
                    <a:pt x="266222" y="67764"/>
                    <a:pt x="266509" y="67944"/>
                  </a:cubicBezTo>
                  <a:cubicBezTo>
                    <a:pt x="266537" y="67961"/>
                    <a:pt x="266562" y="67983"/>
                    <a:pt x="266588" y="67998"/>
                  </a:cubicBezTo>
                  <a:cubicBezTo>
                    <a:pt x="266464" y="68191"/>
                    <a:pt x="266330" y="68376"/>
                    <a:pt x="266186" y="68554"/>
                  </a:cubicBezTo>
                  <a:cubicBezTo>
                    <a:pt x="266021" y="68757"/>
                    <a:pt x="265843" y="68951"/>
                    <a:pt x="265655" y="69134"/>
                  </a:cubicBezTo>
                  <a:cubicBezTo>
                    <a:pt x="265573" y="69215"/>
                    <a:pt x="265480" y="69288"/>
                    <a:pt x="265391" y="69365"/>
                  </a:cubicBezTo>
                  <a:cubicBezTo>
                    <a:pt x="264890" y="69808"/>
                    <a:pt x="264332" y="70188"/>
                    <a:pt x="263729" y="70475"/>
                  </a:cubicBezTo>
                  <a:cubicBezTo>
                    <a:pt x="263375" y="70645"/>
                    <a:pt x="263005" y="70786"/>
                    <a:pt x="262628" y="70892"/>
                  </a:cubicBezTo>
                  <a:cubicBezTo>
                    <a:pt x="262251" y="71000"/>
                    <a:pt x="261862" y="71076"/>
                    <a:pt x="261470" y="71121"/>
                  </a:cubicBezTo>
                  <a:cubicBezTo>
                    <a:pt x="261211" y="71150"/>
                    <a:pt x="260948" y="71166"/>
                    <a:pt x="260686" y="71166"/>
                  </a:cubicBezTo>
                  <a:cubicBezTo>
                    <a:pt x="260407" y="71166"/>
                    <a:pt x="260128" y="71146"/>
                    <a:pt x="259851" y="71111"/>
                  </a:cubicBezTo>
                  <a:cubicBezTo>
                    <a:pt x="259916" y="70750"/>
                    <a:pt x="260017" y="70395"/>
                    <a:pt x="260164" y="70058"/>
                  </a:cubicBezTo>
                  <a:cubicBezTo>
                    <a:pt x="260337" y="70075"/>
                    <a:pt x="260510" y="70089"/>
                    <a:pt x="260686" y="70089"/>
                  </a:cubicBezTo>
                  <a:cubicBezTo>
                    <a:pt x="261355" y="70087"/>
                    <a:pt x="262021" y="69973"/>
                    <a:pt x="262651" y="69755"/>
                  </a:cubicBezTo>
                  <a:cubicBezTo>
                    <a:pt x="262861" y="69681"/>
                    <a:pt x="263065" y="69598"/>
                    <a:pt x="263267" y="69502"/>
                  </a:cubicBezTo>
                  <a:cubicBezTo>
                    <a:pt x="263651" y="69318"/>
                    <a:pt x="264014" y="69093"/>
                    <a:pt x="264352" y="68834"/>
                  </a:cubicBezTo>
                  <a:cubicBezTo>
                    <a:pt x="264367" y="68824"/>
                    <a:pt x="264384" y="68813"/>
                    <a:pt x="264399" y="68803"/>
                  </a:cubicBezTo>
                  <a:cubicBezTo>
                    <a:pt x="264574" y="68666"/>
                    <a:pt x="264742" y="68519"/>
                    <a:pt x="264901" y="68364"/>
                  </a:cubicBezTo>
                  <a:cubicBezTo>
                    <a:pt x="265060" y="68210"/>
                    <a:pt x="265211" y="68044"/>
                    <a:pt x="265352" y="67872"/>
                  </a:cubicBezTo>
                  <a:cubicBezTo>
                    <a:pt x="265455" y="67745"/>
                    <a:pt x="265546" y="67611"/>
                    <a:pt x="265638" y="67475"/>
                  </a:cubicBezTo>
                  <a:close/>
                  <a:moveTo>
                    <a:pt x="16458" y="69317"/>
                  </a:moveTo>
                  <a:cubicBezTo>
                    <a:pt x="16620" y="69655"/>
                    <a:pt x="16780" y="69991"/>
                    <a:pt x="16931" y="70331"/>
                  </a:cubicBezTo>
                  <a:cubicBezTo>
                    <a:pt x="16502" y="70673"/>
                    <a:pt x="16037" y="70968"/>
                    <a:pt x="15540" y="71205"/>
                  </a:cubicBezTo>
                  <a:cubicBezTo>
                    <a:pt x="14593" y="71657"/>
                    <a:pt x="13546" y="71896"/>
                    <a:pt x="12497" y="71897"/>
                  </a:cubicBezTo>
                  <a:cubicBezTo>
                    <a:pt x="11449" y="71894"/>
                    <a:pt x="10401" y="71657"/>
                    <a:pt x="9455" y="71205"/>
                  </a:cubicBezTo>
                  <a:cubicBezTo>
                    <a:pt x="8958" y="70968"/>
                    <a:pt x="8494" y="70673"/>
                    <a:pt x="8065" y="70331"/>
                  </a:cubicBezTo>
                  <a:cubicBezTo>
                    <a:pt x="8215" y="69991"/>
                    <a:pt x="8374" y="69655"/>
                    <a:pt x="8538" y="69317"/>
                  </a:cubicBezTo>
                  <a:cubicBezTo>
                    <a:pt x="8955" y="69682"/>
                    <a:pt x="9418" y="69995"/>
                    <a:pt x="9917" y="70233"/>
                  </a:cubicBezTo>
                  <a:cubicBezTo>
                    <a:pt x="10720" y="70616"/>
                    <a:pt x="11606" y="70818"/>
                    <a:pt x="12498" y="70821"/>
                  </a:cubicBezTo>
                  <a:cubicBezTo>
                    <a:pt x="13389" y="70818"/>
                    <a:pt x="14275" y="70616"/>
                    <a:pt x="15077" y="70233"/>
                  </a:cubicBezTo>
                  <a:cubicBezTo>
                    <a:pt x="15577" y="69995"/>
                    <a:pt x="16040" y="69679"/>
                    <a:pt x="16458" y="69317"/>
                  </a:cubicBezTo>
                  <a:close/>
                  <a:moveTo>
                    <a:pt x="261631" y="71548"/>
                  </a:moveTo>
                  <a:cubicBezTo>
                    <a:pt x="261641" y="71658"/>
                    <a:pt x="261656" y="71769"/>
                    <a:pt x="261660" y="71879"/>
                  </a:cubicBezTo>
                  <a:cubicBezTo>
                    <a:pt x="261656" y="71990"/>
                    <a:pt x="261641" y="72099"/>
                    <a:pt x="261631" y="72210"/>
                  </a:cubicBezTo>
                  <a:cubicBezTo>
                    <a:pt x="261593" y="72205"/>
                    <a:pt x="261556" y="72198"/>
                    <a:pt x="261519" y="72195"/>
                  </a:cubicBezTo>
                  <a:cubicBezTo>
                    <a:pt x="261243" y="72162"/>
                    <a:pt x="260964" y="72146"/>
                    <a:pt x="260686" y="72146"/>
                  </a:cubicBezTo>
                  <a:cubicBezTo>
                    <a:pt x="260409" y="72146"/>
                    <a:pt x="260130" y="72162"/>
                    <a:pt x="259853" y="72195"/>
                  </a:cubicBezTo>
                  <a:cubicBezTo>
                    <a:pt x="259832" y="72196"/>
                    <a:pt x="259812" y="72202"/>
                    <a:pt x="259794" y="72203"/>
                  </a:cubicBezTo>
                  <a:cubicBezTo>
                    <a:pt x="259782" y="72095"/>
                    <a:pt x="259768" y="71988"/>
                    <a:pt x="259765" y="71879"/>
                  </a:cubicBezTo>
                  <a:cubicBezTo>
                    <a:pt x="259768" y="71771"/>
                    <a:pt x="259782" y="71662"/>
                    <a:pt x="259794" y="71556"/>
                  </a:cubicBezTo>
                  <a:cubicBezTo>
                    <a:pt x="259812" y="71557"/>
                    <a:pt x="259834" y="71563"/>
                    <a:pt x="259853" y="71564"/>
                  </a:cubicBezTo>
                  <a:cubicBezTo>
                    <a:pt x="260130" y="71597"/>
                    <a:pt x="260409" y="71613"/>
                    <a:pt x="260686" y="71613"/>
                  </a:cubicBezTo>
                  <a:cubicBezTo>
                    <a:pt x="260836" y="71613"/>
                    <a:pt x="260985" y="71607"/>
                    <a:pt x="261136" y="71598"/>
                  </a:cubicBezTo>
                  <a:cubicBezTo>
                    <a:pt x="261301" y="71587"/>
                    <a:pt x="261468" y="71571"/>
                    <a:pt x="261631" y="71548"/>
                  </a:cubicBezTo>
                  <a:close/>
                  <a:moveTo>
                    <a:pt x="263132" y="71197"/>
                  </a:moveTo>
                  <a:cubicBezTo>
                    <a:pt x="263157" y="71422"/>
                    <a:pt x="263177" y="71645"/>
                    <a:pt x="263183" y="71872"/>
                  </a:cubicBezTo>
                  <a:lnTo>
                    <a:pt x="263184" y="71872"/>
                  </a:lnTo>
                  <a:cubicBezTo>
                    <a:pt x="263179" y="72101"/>
                    <a:pt x="263162" y="72329"/>
                    <a:pt x="263133" y="72556"/>
                  </a:cubicBezTo>
                  <a:cubicBezTo>
                    <a:pt x="263006" y="72514"/>
                    <a:pt x="262878" y="72474"/>
                    <a:pt x="262750" y="72435"/>
                  </a:cubicBezTo>
                  <a:cubicBezTo>
                    <a:pt x="262528" y="72371"/>
                    <a:pt x="262302" y="72321"/>
                    <a:pt x="262074" y="72279"/>
                  </a:cubicBezTo>
                  <a:cubicBezTo>
                    <a:pt x="262087" y="72145"/>
                    <a:pt x="262104" y="72010"/>
                    <a:pt x="262107" y="71873"/>
                  </a:cubicBezTo>
                  <a:cubicBezTo>
                    <a:pt x="262102" y="71742"/>
                    <a:pt x="262087" y="71610"/>
                    <a:pt x="262073" y="71477"/>
                  </a:cubicBezTo>
                  <a:cubicBezTo>
                    <a:pt x="262431" y="71409"/>
                    <a:pt x="262786" y="71316"/>
                    <a:pt x="263132" y="71197"/>
                  </a:cubicBezTo>
                  <a:close/>
                  <a:moveTo>
                    <a:pt x="260688" y="74111"/>
                  </a:moveTo>
                  <a:cubicBezTo>
                    <a:pt x="260809" y="74111"/>
                    <a:pt x="260930" y="74122"/>
                    <a:pt x="261051" y="74132"/>
                  </a:cubicBezTo>
                  <a:cubicBezTo>
                    <a:pt x="260948" y="74307"/>
                    <a:pt x="260836" y="74478"/>
                    <a:pt x="260713" y="74644"/>
                  </a:cubicBezTo>
                  <a:cubicBezTo>
                    <a:pt x="260588" y="74479"/>
                    <a:pt x="260477" y="74309"/>
                    <a:pt x="260373" y="74131"/>
                  </a:cubicBezTo>
                  <a:cubicBezTo>
                    <a:pt x="260478" y="74123"/>
                    <a:pt x="260582" y="74112"/>
                    <a:pt x="260688" y="74111"/>
                  </a:cubicBezTo>
                  <a:close/>
                  <a:moveTo>
                    <a:pt x="254434" y="68275"/>
                  </a:moveTo>
                  <a:cubicBezTo>
                    <a:pt x="254562" y="68467"/>
                    <a:pt x="254698" y="68655"/>
                    <a:pt x="254843" y="68833"/>
                  </a:cubicBezTo>
                  <a:cubicBezTo>
                    <a:pt x="255548" y="69698"/>
                    <a:pt x="256449" y="70395"/>
                    <a:pt x="257454" y="70875"/>
                  </a:cubicBezTo>
                  <a:cubicBezTo>
                    <a:pt x="257587" y="70939"/>
                    <a:pt x="257724" y="70998"/>
                    <a:pt x="257862" y="71055"/>
                  </a:cubicBezTo>
                  <a:cubicBezTo>
                    <a:pt x="257825" y="71325"/>
                    <a:pt x="257804" y="71600"/>
                    <a:pt x="257798" y="71872"/>
                  </a:cubicBezTo>
                  <a:cubicBezTo>
                    <a:pt x="257797" y="71876"/>
                    <a:pt x="257797" y="71877"/>
                    <a:pt x="257798" y="71879"/>
                  </a:cubicBezTo>
                  <a:lnTo>
                    <a:pt x="257798" y="71884"/>
                  </a:lnTo>
                  <a:cubicBezTo>
                    <a:pt x="257804" y="72156"/>
                    <a:pt x="257825" y="72431"/>
                    <a:pt x="257862" y="72701"/>
                  </a:cubicBezTo>
                  <a:cubicBezTo>
                    <a:pt x="257724" y="72758"/>
                    <a:pt x="257589" y="72817"/>
                    <a:pt x="257454" y="72881"/>
                  </a:cubicBezTo>
                  <a:cubicBezTo>
                    <a:pt x="256449" y="73362"/>
                    <a:pt x="255546" y="74059"/>
                    <a:pt x="254843" y="74923"/>
                  </a:cubicBezTo>
                  <a:cubicBezTo>
                    <a:pt x="254699" y="75103"/>
                    <a:pt x="254564" y="75291"/>
                    <a:pt x="254434" y="75483"/>
                  </a:cubicBezTo>
                  <a:cubicBezTo>
                    <a:pt x="253865" y="75071"/>
                    <a:pt x="253314" y="74597"/>
                    <a:pt x="252786" y="74095"/>
                  </a:cubicBezTo>
                  <a:cubicBezTo>
                    <a:pt x="252111" y="73449"/>
                    <a:pt x="251468" y="72753"/>
                    <a:pt x="250859" y="72031"/>
                  </a:cubicBezTo>
                  <a:lnTo>
                    <a:pt x="250728" y="71889"/>
                  </a:lnTo>
                  <a:lnTo>
                    <a:pt x="250859" y="71726"/>
                  </a:lnTo>
                  <a:cubicBezTo>
                    <a:pt x="251469" y="71003"/>
                    <a:pt x="252111" y="70306"/>
                    <a:pt x="252786" y="69662"/>
                  </a:cubicBezTo>
                  <a:cubicBezTo>
                    <a:pt x="253314" y="69159"/>
                    <a:pt x="253865" y="68683"/>
                    <a:pt x="254434" y="68275"/>
                  </a:cubicBezTo>
                  <a:close/>
                  <a:moveTo>
                    <a:pt x="266955" y="68252"/>
                  </a:moveTo>
                  <a:cubicBezTo>
                    <a:pt x="267537" y="68667"/>
                    <a:pt x="268099" y="69150"/>
                    <a:pt x="268638" y="69664"/>
                  </a:cubicBezTo>
                  <a:cubicBezTo>
                    <a:pt x="269312" y="70309"/>
                    <a:pt x="269957" y="71006"/>
                    <a:pt x="270565" y="71726"/>
                  </a:cubicBezTo>
                  <a:lnTo>
                    <a:pt x="270679" y="71882"/>
                  </a:lnTo>
                  <a:lnTo>
                    <a:pt x="270549" y="72052"/>
                  </a:lnTo>
                  <a:cubicBezTo>
                    <a:pt x="269944" y="72767"/>
                    <a:pt x="269307" y="73457"/>
                    <a:pt x="268638" y="74096"/>
                  </a:cubicBezTo>
                  <a:cubicBezTo>
                    <a:pt x="268099" y="74610"/>
                    <a:pt x="267539" y="75093"/>
                    <a:pt x="266955" y="75508"/>
                  </a:cubicBezTo>
                  <a:cubicBezTo>
                    <a:pt x="266900" y="75426"/>
                    <a:pt x="266844" y="75341"/>
                    <a:pt x="266784" y="75258"/>
                  </a:cubicBezTo>
                  <a:cubicBezTo>
                    <a:pt x="266704" y="75143"/>
                    <a:pt x="266619" y="75032"/>
                    <a:pt x="266531" y="74923"/>
                  </a:cubicBezTo>
                  <a:cubicBezTo>
                    <a:pt x="266243" y="74569"/>
                    <a:pt x="265922" y="74246"/>
                    <a:pt x="265574" y="73953"/>
                  </a:cubicBezTo>
                  <a:cubicBezTo>
                    <a:pt x="265569" y="73948"/>
                    <a:pt x="265566" y="73946"/>
                    <a:pt x="265561" y="73941"/>
                  </a:cubicBezTo>
                  <a:cubicBezTo>
                    <a:pt x="265399" y="73805"/>
                    <a:pt x="265233" y="73672"/>
                    <a:pt x="265058" y="73550"/>
                  </a:cubicBezTo>
                  <a:cubicBezTo>
                    <a:pt x="265055" y="73548"/>
                    <a:pt x="265053" y="73546"/>
                    <a:pt x="265049" y="73543"/>
                  </a:cubicBezTo>
                  <a:cubicBezTo>
                    <a:pt x="264885" y="73427"/>
                    <a:pt x="264716" y="73318"/>
                    <a:pt x="264544" y="73215"/>
                  </a:cubicBezTo>
                  <a:cubicBezTo>
                    <a:pt x="264512" y="73195"/>
                    <a:pt x="264478" y="73178"/>
                    <a:pt x="264445" y="73158"/>
                  </a:cubicBezTo>
                  <a:cubicBezTo>
                    <a:pt x="264275" y="73060"/>
                    <a:pt x="264101" y="72965"/>
                    <a:pt x="263923" y="72881"/>
                  </a:cubicBezTo>
                  <a:cubicBezTo>
                    <a:pt x="263804" y="72824"/>
                    <a:pt x="263683" y="72771"/>
                    <a:pt x="263562" y="72721"/>
                  </a:cubicBezTo>
                  <a:cubicBezTo>
                    <a:pt x="263601" y="72442"/>
                    <a:pt x="263624" y="72163"/>
                    <a:pt x="263630" y="71883"/>
                  </a:cubicBezTo>
                  <a:lnTo>
                    <a:pt x="263630" y="71877"/>
                  </a:lnTo>
                  <a:lnTo>
                    <a:pt x="263630" y="71872"/>
                  </a:lnTo>
                  <a:cubicBezTo>
                    <a:pt x="263624" y="71593"/>
                    <a:pt x="263601" y="71314"/>
                    <a:pt x="263562" y="71036"/>
                  </a:cubicBezTo>
                  <a:cubicBezTo>
                    <a:pt x="263683" y="70986"/>
                    <a:pt x="263804" y="70932"/>
                    <a:pt x="263923" y="70875"/>
                  </a:cubicBezTo>
                  <a:cubicBezTo>
                    <a:pt x="264101" y="70790"/>
                    <a:pt x="264275" y="70696"/>
                    <a:pt x="264445" y="70596"/>
                  </a:cubicBezTo>
                  <a:cubicBezTo>
                    <a:pt x="264480" y="70576"/>
                    <a:pt x="264512" y="70559"/>
                    <a:pt x="264544" y="70539"/>
                  </a:cubicBezTo>
                  <a:cubicBezTo>
                    <a:pt x="264716" y="70435"/>
                    <a:pt x="264885" y="70327"/>
                    <a:pt x="265049" y="70212"/>
                  </a:cubicBezTo>
                  <a:cubicBezTo>
                    <a:pt x="265053" y="70210"/>
                    <a:pt x="265055" y="70206"/>
                    <a:pt x="265058" y="70205"/>
                  </a:cubicBezTo>
                  <a:cubicBezTo>
                    <a:pt x="265231" y="70082"/>
                    <a:pt x="265398" y="69953"/>
                    <a:pt x="265561" y="69815"/>
                  </a:cubicBezTo>
                  <a:cubicBezTo>
                    <a:pt x="265566" y="69812"/>
                    <a:pt x="265570" y="69808"/>
                    <a:pt x="265574" y="69805"/>
                  </a:cubicBezTo>
                  <a:cubicBezTo>
                    <a:pt x="265922" y="69512"/>
                    <a:pt x="266243" y="69187"/>
                    <a:pt x="266531" y="68833"/>
                  </a:cubicBezTo>
                  <a:cubicBezTo>
                    <a:pt x="266619" y="68724"/>
                    <a:pt x="266704" y="68615"/>
                    <a:pt x="266784" y="68502"/>
                  </a:cubicBezTo>
                  <a:cubicBezTo>
                    <a:pt x="266844" y="68420"/>
                    <a:pt x="266900" y="68334"/>
                    <a:pt x="266955" y="68252"/>
                  </a:cubicBezTo>
                  <a:close/>
                  <a:moveTo>
                    <a:pt x="259610" y="68057"/>
                  </a:moveTo>
                  <a:cubicBezTo>
                    <a:pt x="259908" y="68260"/>
                    <a:pt x="260179" y="68497"/>
                    <a:pt x="260421" y="68766"/>
                  </a:cubicBezTo>
                  <a:cubicBezTo>
                    <a:pt x="260259" y="68973"/>
                    <a:pt x="260111" y="69191"/>
                    <a:pt x="259982" y="69419"/>
                  </a:cubicBezTo>
                  <a:cubicBezTo>
                    <a:pt x="259560" y="70166"/>
                    <a:pt x="259345" y="71016"/>
                    <a:pt x="259320" y="71874"/>
                  </a:cubicBezTo>
                  <a:lnTo>
                    <a:pt x="259318" y="71874"/>
                  </a:lnTo>
                  <a:cubicBezTo>
                    <a:pt x="259341" y="72733"/>
                    <a:pt x="259557" y="73590"/>
                    <a:pt x="259980" y="74340"/>
                  </a:cubicBezTo>
                  <a:cubicBezTo>
                    <a:pt x="260110" y="74568"/>
                    <a:pt x="260259" y="74785"/>
                    <a:pt x="260420" y="74993"/>
                  </a:cubicBezTo>
                  <a:cubicBezTo>
                    <a:pt x="260179" y="75262"/>
                    <a:pt x="259905" y="75497"/>
                    <a:pt x="259609" y="75701"/>
                  </a:cubicBezTo>
                  <a:cubicBezTo>
                    <a:pt x="259399" y="75437"/>
                    <a:pt x="259207" y="75158"/>
                    <a:pt x="259041" y="74867"/>
                  </a:cubicBezTo>
                  <a:cubicBezTo>
                    <a:pt x="258528" y="73957"/>
                    <a:pt x="258263" y="72915"/>
                    <a:pt x="258239" y="71874"/>
                  </a:cubicBezTo>
                  <a:cubicBezTo>
                    <a:pt x="258266" y="70837"/>
                    <a:pt x="258531" y="69798"/>
                    <a:pt x="259042" y="68892"/>
                  </a:cubicBezTo>
                  <a:cubicBezTo>
                    <a:pt x="259210" y="68601"/>
                    <a:pt x="259399" y="68323"/>
                    <a:pt x="259610" y="68057"/>
                  </a:cubicBezTo>
                  <a:close/>
                  <a:moveTo>
                    <a:pt x="260688" y="72593"/>
                  </a:moveTo>
                  <a:cubicBezTo>
                    <a:pt x="260819" y="72593"/>
                    <a:pt x="260949" y="72596"/>
                    <a:pt x="261082" y="72605"/>
                  </a:cubicBezTo>
                  <a:cubicBezTo>
                    <a:pt x="261342" y="72619"/>
                    <a:pt x="261603" y="72650"/>
                    <a:pt x="261862" y="72694"/>
                  </a:cubicBezTo>
                  <a:cubicBezTo>
                    <a:pt x="261993" y="72716"/>
                    <a:pt x="262121" y="72743"/>
                    <a:pt x="262249" y="72771"/>
                  </a:cubicBezTo>
                  <a:cubicBezTo>
                    <a:pt x="262762" y="72887"/>
                    <a:pt x="263260" y="73059"/>
                    <a:pt x="263732" y="73285"/>
                  </a:cubicBezTo>
                  <a:cubicBezTo>
                    <a:pt x="264336" y="73573"/>
                    <a:pt x="264892" y="73953"/>
                    <a:pt x="265395" y="74395"/>
                  </a:cubicBezTo>
                  <a:cubicBezTo>
                    <a:pt x="265482" y="74474"/>
                    <a:pt x="265576" y="74545"/>
                    <a:pt x="265660" y="74626"/>
                  </a:cubicBezTo>
                  <a:cubicBezTo>
                    <a:pt x="265848" y="74810"/>
                    <a:pt x="266024" y="75003"/>
                    <a:pt x="266189" y="75207"/>
                  </a:cubicBezTo>
                  <a:cubicBezTo>
                    <a:pt x="266332" y="75385"/>
                    <a:pt x="266465" y="75570"/>
                    <a:pt x="266592" y="75760"/>
                  </a:cubicBezTo>
                  <a:cubicBezTo>
                    <a:pt x="266565" y="75778"/>
                    <a:pt x="266541" y="75797"/>
                    <a:pt x="266514" y="75813"/>
                  </a:cubicBezTo>
                  <a:cubicBezTo>
                    <a:pt x="266225" y="75995"/>
                    <a:pt x="265932" y="76156"/>
                    <a:pt x="265641" y="76283"/>
                  </a:cubicBezTo>
                  <a:cubicBezTo>
                    <a:pt x="265549" y="76148"/>
                    <a:pt x="265456" y="76012"/>
                    <a:pt x="265355" y="75886"/>
                  </a:cubicBezTo>
                  <a:cubicBezTo>
                    <a:pt x="265072" y="75538"/>
                    <a:pt x="264750" y="75228"/>
                    <a:pt x="264400" y="74953"/>
                  </a:cubicBezTo>
                  <a:cubicBezTo>
                    <a:pt x="264386" y="74942"/>
                    <a:pt x="264367" y="74932"/>
                    <a:pt x="264353" y="74922"/>
                  </a:cubicBezTo>
                  <a:cubicBezTo>
                    <a:pt x="264016" y="74664"/>
                    <a:pt x="263653" y="74438"/>
                    <a:pt x="263268" y="74254"/>
                  </a:cubicBezTo>
                  <a:cubicBezTo>
                    <a:pt x="263068" y="74159"/>
                    <a:pt x="262863" y="74075"/>
                    <a:pt x="262652" y="74002"/>
                  </a:cubicBezTo>
                  <a:cubicBezTo>
                    <a:pt x="262023" y="73783"/>
                    <a:pt x="261357" y="73669"/>
                    <a:pt x="260688" y="73668"/>
                  </a:cubicBezTo>
                  <a:cubicBezTo>
                    <a:pt x="260512" y="73669"/>
                    <a:pt x="260339" y="73684"/>
                    <a:pt x="260165" y="73698"/>
                  </a:cubicBezTo>
                  <a:cubicBezTo>
                    <a:pt x="260019" y="73359"/>
                    <a:pt x="259916" y="73006"/>
                    <a:pt x="259852" y="72645"/>
                  </a:cubicBezTo>
                  <a:cubicBezTo>
                    <a:pt x="260130" y="72610"/>
                    <a:pt x="260409" y="72593"/>
                    <a:pt x="260688" y="72593"/>
                  </a:cubicBezTo>
                  <a:close/>
                  <a:moveTo>
                    <a:pt x="7883" y="70753"/>
                  </a:moveTo>
                  <a:cubicBezTo>
                    <a:pt x="8310" y="71087"/>
                    <a:pt x="8776" y="71373"/>
                    <a:pt x="9264" y="71607"/>
                  </a:cubicBezTo>
                  <a:cubicBezTo>
                    <a:pt x="10270" y="72087"/>
                    <a:pt x="11385" y="72340"/>
                    <a:pt x="12498" y="72341"/>
                  </a:cubicBezTo>
                  <a:cubicBezTo>
                    <a:pt x="13610" y="72340"/>
                    <a:pt x="14726" y="72085"/>
                    <a:pt x="15731" y="71607"/>
                  </a:cubicBezTo>
                  <a:cubicBezTo>
                    <a:pt x="16220" y="71372"/>
                    <a:pt x="16684" y="71086"/>
                    <a:pt x="17113" y="70754"/>
                  </a:cubicBezTo>
                  <a:cubicBezTo>
                    <a:pt x="17427" y="71497"/>
                    <a:pt x="17716" y="72245"/>
                    <a:pt x="17901" y="72972"/>
                  </a:cubicBezTo>
                  <a:cubicBezTo>
                    <a:pt x="17931" y="73079"/>
                    <a:pt x="17953" y="73181"/>
                    <a:pt x="17974" y="73284"/>
                  </a:cubicBezTo>
                  <a:cubicBezTo>
                    <a:pt x="17995" y="73386"/>
                    <a:pt x="18018" y="73490"/>
                    <a:pt x="18030" y="73585"/>
                  </a:cubicBezTo>
                  <a:cubicBezTo>
                    <a:pt x="18045" y="73691"/>
                    <a:pt x="18055" y="73778"/>
                    <a:pt x="18064" y="73867"/>
                  </a:cubicBezTo>
                  <a:cubicBezTo>
                    <a:pt x="18071" y="73956"/>
                    <a:pt x="18071" y="74045"/>
                    <a:pt x="18067" y="74148"/>
                  </a:cubicBezTo>
                  <a:cubicBezTo>
                    <a:pt x="18065" y="74176"/>
                    <a:pt x="18064" y="74205"/>
                    <a:pt x="18064" y="74233"/>
                  </a:cubicBezTo>
                  <a:cubicBezTo>
                    <a:pt x="18059" y="74327"/>
                    <a:pt x="18054" y="74420"/>
                    <a:pt x="18045" y="74512"/>
                  </a:cubicBezTo>
                  <a:cubicBezTo>
                    <a:pt x="18044" y="74525"/>
                    <a:pt x="18042" y="74538"/>
                    <a:pt x="18042" y="74551"/>
                  </a:cubicBezTo>
                  <a:cubicBezTo>
                    <a:pt x="18034" y="74632"/>
                    <a:pt x="18028" y="74714"/>
                    <a:pt x="18017" y="74794"/>
                  </a:cubicBezTo>
                  <a:cubicBezTo>
                    <a:pt x="18011" y="74831"/>
                    <a:pt x="18007" y="74868"/>
                    <a:pt x="17998" y="74904"/>
                  </a:cubicBezTo>
                  <a:cubicBezTo>
                    <a:pt x="17990" y="74963"/>
                    <a:pt x="17983" y="75022"/>
                    <a:pt x="17973" y="75079"/>
                  </a:cubicBezTo>
                  <a:cubicBezTo>
                    <a:pt x="17954" y="75174"/>
                    <a:pt x="17933" y="75271"/>
                    <a:pt x="17909" y="75366"/>
                  </a:cubicBezTo>
                  <a:cubicBezTo>
                    <a:pt x="17896" y="75416"/>
                    <a:pt x="17876" y="75464"/>
                    <a:pt x="17864" y="75514"/>
                  </a:cubicBezTo>
                  <a:cubicBezTo>
                    <a:pt x="17853" y="75511"/>
                    <a:pt x="17842" y="75506"/>
                    <a:pt x="17832" y="75501"/>
                  </a:cubicBezTo>
                  <a:cubicBezTo>
                    <a:pt x="17554" y="75406"/>
                    <a:pt x="17267" y="75316"/>
                    <a:pt x="16952" y="75265"/>
                  </a:cubicBezTo>
                  <a:cubicBezTo>
                    <a:pt x="16740" y="75225"/>
                    <a:pt x="16491" y="75206"/>
                    <a:pt x="16271" y="75206"/>
                  </a:cubicBezTo>
                  <a:cubicBezTo>
                    <a:pt x="16180" y="75206"/>
                    <a:pt x="16095" y="75209"/>
                    <a:pt x="16018" y="75215"/>
                  </a:cubicBezTo>
                  <a:lnTo>
                    <a:pt x="15591" y="75238"/>
                  </a:lnTo>
                  <a:lnTo>
                    <a:pt x="15166" y="75302"/>
                  </a:lnTo>
                  <a:cubicBezTo>
                    <a:pt x="14881" y="75335"/>
                    <a:pt x="14608" y="75426"/>
                    <a:pt x="14330" y="75493"/>
                  </a:cubicBezTo>
                  <a:cubicBezTo>
                    <a:pt x="13788" y="75671"/>
                    <a:pt x="13251" y="75890"/>
                    <a:pt x="12770" y="76199"/>
                  </a:cubicBezTo>
                  <a:cubicBezTo>
                    <a:pt x="12667" y="76260"/>
                    <a:pt x="12571" y="76326"/>
                    <a:pt x="12474" y="76390"/>
                  </a:cubicBezTo>
                  <a:cubicBezTo>
                    <a:pt x="12376" y="76324"/>
                    <a:pt x="12279" y="76260"/>
                    <a:pt x="12179" y="76199"/>
                  </a:cubicBezTo>
                  <a:cubicBezTo>
                    <a:pt x="11697" y="75890"/>
                    <a:pt x="11161" y="75671"/>
                    <a:pt x="10618" y="75493"/>
                  </a:cubicBezTo>
                  <a:cubicBezTo>
                    <a:pt x="10340" y="75426"/>
                    <a:pt x="10067" y="75335"/>
                    <a:pt x="9782" y="75302"/>
                  </a:cubicBezTo>
                  <a:lnTo>
                    <a:pt x="9357" y="75238"/>
                  </a:lnTo>
                  <a:lnTo>
                    <a:pt x="8929" y="75215"/>
                  </a:lnTo>
                  <a:cubicBezTo>
                    <a:pt x="8853" y="75209"/>
                    <a:pt x="8767" y="75206"/>
                    <a:pt x="8677" y="75206"/>
                  </a:cubicBezTo>
                  <a:cubicBezTo>
                    <a:pt x="8456" y="75206"/>
                    <a:pt x="8207" y="75225"/>
                    <a:pt x="7996" y="75265"/>
                  </a:cubicBezTo>
                  <a:cubicBezTo>
                    <a:pt x="7688" y="75315"/>
                    <a:pt x="7405" y="75402"/>
                    <a:pt x="7130" y="75499"/>
                  </a:cubicBezTo>
                  <a:cubicBezTo>
                    <a:pt x="7119" y="75454"/>
                    <a:pt x="7102" y="75413"/>
                    <a:pt x="7092" y="75369"/>
                  </a:cubicBezTo>
                  <a:cubicBezTo>
                    <a:pt x="7066" y="75269"/>
                    <a:pt x="7043" y="75167"/>
                    <a:pt x="7023" y="75066"/>
                  </a:cubicBezTo>
                  <a:cubicBezTo>
                    <a:pt x="7005" y="74966"/>
                    <a:pt x="6991" y="74864"/>
                    <a:pt x="6977" y="74761"/>
                  </a:cubicBezTo>
                  <a:cubicBezTo>
                    <a:pt x="6964" y="74654"/>
                    <a:pt x="6952" y="74546"/>
                    <a:pt x="6945" y="74438"/>
                  </a:cubicBezTo>
                  <a:cubicBezTo>
                    <a:pt x="6938" y="74340"/>
                    <a:pt x="6934" y="74242"/>
                    <a:pt x="6930" y="74145"/>
                  </a:cubicBezTo>
                  <a:cubicBezTo>
                    <a:pt x="6921" y="73936"/>
                    <a:pt x="6935" y="73790"/>
                    <a:pt x="6967" y="73583"/>
                  </a:cubicBezTo>
                  <a:cubicBezTo>
                    <a:pt x="6978" y="73486"/>
                    <a:pt x="6999" y="73383"/>
                    <a:pt x="7022" y="73279"/>
                  </a:cubicBezTo>
                  <a:cubicBezTo>
                    <a:pt x="7043" y="73178"/>
                    <a:pt x="7063" y="73074"/>
                    <a:pt x="7095" y="72968"/>
                  </a:cubicBezTo>
                  <a:cubicBezTo>
                    <a:pt x="7149" y="72757"/>
                    <a:pt x="7211" y="72545"/>
                    <a:pt x="7280" y="72331"/>
                  </a:cubicBezTo>
                  <a:cubicBezTo>
                    <a:pt x="7449" y="71808"/>
                    <a:pt x="7660" y="71278"/>
                    <a:pt x="7883" y="70753"/>
                  </a:cubicBezTo>
                  <a:close/>
                  <a:moveTo>
                    <a:pt x="258414" y="74607"/>
                  </a:moveTo>
                  <a:cubicBezTo>
                    <a:pt x="258487" y="74768"/>
                    <a:pt x="258567" y="74928"/>
                    <a:pt x="258655" y="75081"/>
                  </a:cubicBezTo>
                  <a:cubicBezTo>
                    <a:pt x="258826" y="75382"/>
                    <a:pt x="259021" y="75669"/>
                    <a:pt x="259234" y="75941"/>
                  </a:cubicBezTo>
                  <a:cubicBezTo>
                    <a:pt x="258935" y="76113"/>
                    <a:pt x="258612" y="76240"/>
                    <a:pt x="258286" y="76353"/>
                  </a:cubicBezTo>
                  <a:cubicBezTo>
                    <a:pt x="258088" y="76395"/>
                    <a:pt x="257898" y="76468"/>
                    <a:pt x="257695" y="76486"/>
                  </a:cubicBezTo>
                  <a:lnTo>
                    <a:pt x="257395" y="76533"/>
                  </a:lnTo>
                  <a:lnTo>
                    <a:pt x="257091" y="76548"/>
                  </a:lnTo>
                  <a:cubicBezTo>
                    <a:pt x="257011" y="76553"/>
                    <a:pt x="256945" y="76555"/>
                    <a:pt x="256885" y="76555"/>
                  </a:cubicBezTo>
                  <a:cubicBezTo>
                    <a:pt x="256774" y="76555"/>
                    <a:pt x="256683" y="76546"/>
                    <a:pt x="256564" y="76525"/>
                  </a:cubicBezTo>
                  <a:cubicBezTo>
                    <a:pt x="256441" y="76505"/>
                    <a:pt x="256309" y="76468"/>
                    <a:pt x="256175" y="76427"/>
                  </a:cubicBezTo>
                  <a:cubicBezTo>
                    <a:pt x="256238" y="76340"/>
                    <a:pt x="256296" y="76249"/>
                    <a:pt x="256365" y="76166"/>
                  </a:cubicBezTo>
                  <a:cubicBezTo>
                    <a:pt x="256473" y="76032"/>
                    <a:pt x="256594" y="75906"/>
                    <a:pt x="256715" y="75783"/>
                  </a:cubicBezTo>
                  <a:cubicBezTo>
                    <a:pt x="256766" y="75729"/>
                    <a:pt x="256821" y="75678"/>
                    <a:pt x="256877" y="75627"/>
                  </a:cubicBezTo>
                  <a:cubicBezTo>
                    <a:pt x="256935" y="75571"/>
                    <a:pt x="256998" y="75520"/>
                    <a:pt x="257058" y="75470"/>
                  </a:cubicBezTo>
                  <a:cubicBezTo>
                    <a:pt x="257227" y="75328"/>
                    <a:pt x="257402" y="75192"/>
                    <a:pt x="257584" y="75070"/>
                  </a:cubicBezTo>
                  <a:cubicBezTo>
                    <a:pt x="257812" y="74916"/>
                    <a:pt x="258050" y="74774"/>
                    <a:pt x="258296" y="74654"/>
                  </a:cubicBezTo>
                  <a:cubicBezTo>
                    <a:pt x="258336" y="74637"/>
                    <a:pt x="258377" y="74625"/>
                    <a:pt x="258414" y="74607"/>
                  </a:cubicBezTo>
                  <a:close/>
                  <a:moveTo>
                    <a:pt x="263004" y="74625"/>
                  </a:moveTo>
                  <a:cubicBezTo>
                    <a:pt x="263028" y="74636"/>
                    <a:pt x="263053" y="74644"/>
                    <a:pt x="263076" y="74654"/>
                  </a:cubicBezTo>
                  <a:cubicBezTo>
                    <a:pt x="263227" y="74728"/>
                    <a:pt x="263374" y="74811"/>
                    <a:pt x="263519" y="74896"/>
                  </a:cubicBezTo>
                  <a:cubicBezTo>
                    <a:pt x="263583" y="74936"/>
                    <a:pt x="263648" y="74975"/>
                    <a:pt x="263711" y="75016"/>
                  </a:cubicBezTo>
                  <a:cubicBezTo>
                    <a:pt x="263761" y="75049"/>
                    <a:pt x="263809" y="75084"/>
                    <a:pt x="263859" y="75120"/>
                  </a:cubicBezTo>
                  <a:cubicBezTo>
                    <a:pt x="264030" y="75238"/>
                    <a:pt x="264195" y="75366"/>
                    <a:pt x="264353" y="75501"/>
                  </a:cubicBezTo>
                  <a:cubicBezTo>
                    <a:pt x="264588" y="75706"/>
                    <a:pt x="264813" y="75924"/>
                    <a:pt x="265009" y="76166"/>
                  </a:cubicBezTo>
                  <a:cubicBezTo>
                    <a:pt x="265080" y="76253"/>
                    <a:pt x="265142" y="76347"/>
                    <a:pt x="265207" y="76439"/>
                  </a:cubicBezTo>
                  <a:cubicBezTo>
                    <a:pt x="265090" y="76475"/>
                    <a:pt x="264972" y="76508"/>
                    <a:pt x="264863" y="76525"/>
                  </a:cubicBezTo>
                  <a:cubicBezTo>
                    <a:pt x="264744" y="76546"/>
                    <a:pt x="264653" y="76557"/>
                    <a:pt x="264541" y="76557"/>
                  </a:cubicBezTo>
                  <a:cubicBezTo>
                    <a:pt x="264481" y="76557"/>
                    <a:pt x="264416" y="76554"/>
                    <a:pt x="264337" y="76548"/>
                  </a:cubicBezTo>
                  <a:lnTo>
                    <a:pt x="264033" y="76533"/>
                  </a:lnTo>
                  <a:lnTo>
                    <a:pt x="263734" y="76486"/>
                  </a:lnTo>
                  <a:cubicBezTo>
                    <a:pt x="263532" y="76468"/>
                    <a:pt x="263341" y="76395"/>
                    <a:pt x="263143" y="76353"/>
                  </a:cubicBezTo>
                  <a:cubicBezTo>
                    <a:pt x="262818" y="76242"/>
                    <a:pt x="262494" y="76113"/>
                    <a:pt x="262195" y="75941"/>
                  </a:cubicBezTo>
                  <a:cubicBezTo>
                    <a:pt x="262403" y="75671"/>
                    <a:pt x="262599" y="75385"/>
                    <a:pt x="262772" y="75084"/>
                  </a:cubicBezTo>
                  <a:cubicBezTo>
                    <a:pt x="262855" y="74935"/>
                    <a:pt x="262932" y="74781"/>
                    <a:pt x="263004" y="74625"/>
                  </a:cubicBezTo>
                  <a:close/>
                  <a:moveTo>
                    <a:pt x="253717" y="66922"/>
                  </a:moveTo>
                  <a:cubicBezTo>
                    <a:pt x="253854" y="67258"/>
                    <a:pt x="254016" y="67584"/>
                    <a:pt x="254200" y="67896"/>
                  </a:cubicBezTo>
                  <a:cubicBezTo>
                    <a:pt x="253597" y="68326"/>
                    <a:pt x="253027" y="68818"/>
                    <a:pt x="252480" y="69338"/>
                  </a:cubicBezTo>
                  <a:cubicBezTo>
                    <a:pt x="251791" y="69997"/>
                    <a:pt x="251139" y="70704"/>
                    <a:pt x="250518" y="71437"/>
                  </a:cubicBezTo>
                  <a:lnTo>
                    <a:pt x="250173" y="71859"/>
                  </a:lnTo>
                  <a:lnTo>
                    <a:pt x="250158" y="71877"/>
                  </a:lnTo>
                  <a:lnTo>
                    <a:pt x="250173" y="71893"/>
                  </a:lnTo>
                  <a:lnTo>
                    <a:pt x="250518" y="72314"/>
                  </a:lnTo>
                  <a:cubicBezTo>
                    <a:pt x="251138" y="73047"/>
                    <a:pt x="251791" y="73755"/>
                    <a:pt x="252480" y="74414"/>
                  </a:cubicBezTo>
                  <a:cubicBezTo>
                    <a:pt x="253027" y="74933"/>
                    <a:pt x="253597" y="75427"/>
                    <a:pt x="254200" y="75857"/>
                  </a:cubicBezTo>
                  <a:cubicBezTo>
                    <a:pt x="254108" y="76011"/>
                    <a:pt x="254023" y="76168"/>
                    <a:pt x="253943" y="76326"/>
                  </a:cubicBezTo>
                  <a:cubicBezTo>
                    <a:pt x="253861" y="76491"/>
                    <a:pt x="253788" y="76660"/>
                    <a:pt x="253717" y="76831"/>
                  </a:cubicBezTo>
                  <a:cubicBezTo>
                    <a:pt x="253004" y="76338"/>
                    <a:pt x="252352" y="75779"/>
                    <a:pt x="251737" y="75194"/>
                  </a:cubicBezTo>
                  <a:cubicBezTo>
                    <a:pt x="251014" y="74502"/>
                    <a:pt x="250338" y="73770"/>
                    <a:pt x="249696" y="73009"/>
                  </a:cubicBezTo>
                  <a:lnTo>
                    <a:pt x="249334" y="72571"/>
                  </a:lnTo>
                  <a:lnTo>
                    <a:pt x="248978" y="72119"/>
                  </a:lnTo>
                  <a:lnTo>
                    <a:pt x="248812" y="71897"/>
                  </a:lnTo>
                  <a:lnTo>
                    <a:pt x="248793" y="71872"/>
                  </a:lnTo>
                  <a:lnTo>
                    <a:pt x="248802" y="71872"/>
                  </a:lnTo>
                  <a:lnTo>
                    <a:pt x="248812" y="71857"/>
                  </a:lnTo>
                  <a:lnTo>
                    <a:pt x="248978" y="71635"/>
                  </a:lnTo>
                  <a:lnTo>
                    <a:pt x="249334" y="71184"/>
                  </a:lnTo>
                  <a:lnTo>
                    <a:pt x="249696" y="70746"/>
                  </a:lnTo>
                  <a:cubicBezTo>
                    <a:pt x="250338" y="69986"/>
                    <a:pt x="251012" y="69252"/>
                    <a:pt x="251737" y="68561"/>
                  </a:cubicBezTo>
                  <a:cubicBezTo>
                    <a:pt x="252352" y="67976"/>
                    <a:pt x="253004" y="67419"/>
                    <a:pt x="253717" y="66922"/>
                  </a:cubicBezTo>
                  <a:close/>
                  <a:moveTo>
                    <a:pt x="264521" y="65675"/>
                  </a:moveTo>
                  <a:cubicBezTo>
                    <a:pt x="264717" y="65675"/>
                    <a:pt x="264927" y="65691"/>
                    <a:pt x="265119" y="65728"/>
                  </a:cubicBezTo>
                  <a:cubicBezTo>
                    <a:pt x="265399" y="65772"/>
                    <a:pt x="265663" y="65855"/>
                    <a:pt x="265919" y="65943"/>
                  </a:cubicBezTo>
                  <a:cubicBezTo>
                    <a:pt x="266428" y="66131"/>
                    <a:pt x="266891" y="66381"/>
                    <a:pt x="267327" y="66655"/>
                  </a:cubicBezTo>
                  <a:cubicBezTo>
                    <a:pt x="268196" y="67210"/>
                    <a:pt x="268965" y="67867"/>
                    <a:pt x="269689" y="68558"/>
                  </a:cubicBezTo>
                  <a:cubicBezTo>
                    <a:pt x="270414" y="69250"/>
                    <a:pt x="271089" y="69981"/>
                    <a:pt x="271731" y="70743"/>
                  </a:cubicBezTo>
                  <a:lnTo>
                    <a:pt x="272092" y="71180"/>
                  </a:lnTo>
                  <a:lnTo>
                    <a:pt x="272448" y="71632"/>
                  </a:lnTo>
                  <a:lnTo>
                    <a:pt x="272615" y="71855"/>
                  </a:lnTo>
                  <a:lnTo>
                    <a:pt x="272626" y="71869"/>
                  </a:lnTo>
                  <a:lnTo>
                    <a:pt x="272635" y="71869"/>
                  </a:lnTo>
                  <a:lnTo>
                    <a:pt x="272615" y="71897"/>
                  </a:lnTo>
                  <a:lnTo>
                    <a:pt x="272448" y="72119"/>
                  </a:lnTo>
                  <a:lnTo>
                    <a:pt x="272092" y="72571"/>
                  </a:lnTo>
                  <a:lnTo>
                    <a:pt x="271731" y="73009"/>
                  </a:lnTo>
                  <a:cubicBezTo>
                    <a:pt x="271089" y="73769"/>
                    <a:pt x="270414" y="74502"/>
                    <a:pt x="269689" y="75194"/>
                  </a:cubicBezTo>
                  <a:cubicBezTo>
                    <a:pt x="268965" y="75883"/>
                    <a:pt x="268195" y="76539"/>
                    <a:pt x="267327" y="77094"/>
                  </a:cubicBezTo>
                  <a:cubicBezTo>
                    <a:pt x="266890" y="77369"/>
                    <a:pt x="266428" y="77621"/>
                    <a:pt x="265919" y="77806"/>
                  </a:cubicBezTo>
                  <a:cubicBezTo>
                    <a:pt x="265663" y="77897"/>
                    <a:pt x="265399" y="77977"/>
                    <a:pt x="265119" y="78024"/>
                  </a:cubicBezTo>
                  <a:cubicBezTo>
                    <a:pt x="264927" y="78060"/>
                    <a:pt x="264712" y="78076"/>
                    <a:pt x="264513" y="78076"/>
                  </a:cubicBezTo>
                  <a:cubicBezTo>
                    <a:pt x="264431" y="78076"/>
                    <a:pt x="264351" y="78073"/>
                    <a:pt x="264278" y="78068"/>
                  </a:cubicBezTo>
                  <a:lnTo>
                    <a:pt x="263876" y="78046"/>
                  </a:lnTo>
                  <a:lnTo>
                    <a:pt x="263480" y="77985"/>
                  </a:lnTo>
                  <a:cubicBezTo>
                    <a:pt x="263213" y="77957"/>
                    <a:pt x="262958" y="77869"/>
                    <a:pt x="262699" y="77807"/>
                  </a:cubicBezTo>
                  <a:cubicBezTo>
                    <a:pt x="262192" y="77641"/>
                    <a:pt x="261691" y="77437"/>
                    <a:pt x="261243" y="77148"/>
                  </a:cubicBezTo>
                  <a:cubicBezTo>
                    <a:pt x="261193" y="77117"/>
                    <a:pt x="261147" y="77086"/>
                    <a:pt x="261098" y="77053"/>
                  </a:cubicBezTo>
                  <a:cubicBezTo>
                    <a:pt x="261388" y="76822"/>
                    <a:pt x="261654" y="76565"/>
                    <a:pt x="261902" y="76286"/>
                  </a:cubicBezTo>
                  <a:cubicBezTo>
                    <a:pt x="262249" y="76498"/>
                    <a:pt x="262628" y="76647"/>
                    <a:pt x="263011" y="76778"/>
                  </a:cubicBezTo>
                  <a:cubicBezTo>
                    <a:pt x="263226" y="76825"/>
                    <a:pt x="263435" y="76903"/>
                    <a:pt x="263658" y="76923"/>
                  </a:cubicBezTo>
                  <a:lnTo>
                    <a:pt x="263987" y="76973"/>
                  </a:lnTo>
                  <a:lnTo>
                    <a:pt x="264317" y="76989"/>
                  </a:lnTo>
                  <a:cubicBezTo>
                    <a:pt x="264380" y="76994"/>
                    <a:pt x="264442" y="76996"/>
                    <a:pt x="264504" y="76996"/>
                  </a:cubicBezTo>
                  <a:cubicBezTo>
                    <a:pt x="265266" y="76996"/>
                    <a:pt x="266026" y="76636"/>
                    <a:pt x="266750" y="76183"/>
                  </a:cubicBezTo>
                  <a:cubicBezTo>
                    <a:pt x="267530" y="75686"/>
                    <a:pt x="268257" y="75069"/>
                    <a:pt x="268946" y="74412"/>
                  </a:cubicBezTo>
                  <a:cubicBezTo>
                    <a:pt x="269634" y="73755"/>
                    <a:pt x="270287" y="73046"/>
                    <a:pt x="270907" y="72313"/>
                  </a:cubicBezTo>
                  <a:lnTo>
                    <a:pt x="271254" y="71892"/>
                  </a:lnTo>
                  <a:lnTo>
                    <a:pt x="271268" y="71876"/>
                  </a:lnTo>
                  <a:lnTo>
                    <a:pt x="271254" y="71857"/>
                  </a:lnTo>
                  <a:lnTo>
                    <a:pt x="270907" y="71436"/>
                  </a:lnTo>
                  <a:cubicBezTo>
                    <a:pt x="270287" y="70703"/>
                    <a:pt x="269637" y="69997"/>
                    <a:pt x="268946" y="69336"/>
                  </a:cubicBezTo>
                  <a:cubicBezTo>
                    <a:pt x="268257" y="68680"/>
                    <a:pt x="267530" y="68062"/>
                    <a:pt x="266750" y="67566"/>
                  </a:cubicBezTo>
                  <a:cubicBezTo>
                    <a:pt x="266026" y="67114"/>
                    <a:pt x="265264" y="66753"/>
                    <a:pt x="264503" y="66753"/>
                  </a:cubicBezTo>
                  <a:cubicBezTo>
                    <a:pt x="264441" y="66753"/>
                    <a:pt x="264379" y="66755"/>
                    <a:pt x="264317" y="66760"/>
                  </a:cubicBezTo>
                  <a:lnTo>
                    <a:pt x="263987" y="66776"/>
                  </a:lnTo>
                  <a:lnTo>
                    <a:pt x="263658" y="66825"/>
                  </a:lnTo>
                  <a:cubicBezTo>
                    <a:pt x="263435" y="66847"/>
                    <a:pt x="263227" y="66924"/>
                    <a:pt x="263011" y="66972"/>
                  </a:cubicBezTo>
                  <a:cubicBezTo>
                    <a:pt x="262628" y="67100"/>
                    <a:pt x="262249" y="67253"/>
                    <a:pt x="261902" y="67463"/>
                  </a:cubicBezTo>
                  <a:cubicBezTo>
                    <a:pt x="261654" y="67187"/>
                    <a:pt x="261385" y="66929"/>
                    <a:pt x="261098" y="66697"/>
                  </a:cubicBezTo>
                  <a:cubicBezTo>
                    <a:pt x="261146" y="66666"/>
                    <a:pt x="261193" y="66633"/>
                    <a:pt x="261243" y="66603"/>
                  </a:cubicBezTo>
                  <a:cubicBezTo>
                    <a:pt x="261691" y="66313"/>
                    <a:pt x="262192" y="66111"/>
                    <a:pt x="262699" y="65943"/>
                  </a:cubicBezTo>
                  <a:cubicBezTo>
                    <a:pt x="262958" y="65882"/>
                    <a:pt x="263214" y="65793"/>
                    <a:pt x="263480" y="65765"/>
                  </a:cubicBezTo>
                  <a:lnTo>
                    <a:pt x="263876" y="65705"/>
                  </a:lnTo>
                  <a:lnTo>
                    <a:pt x="264278" y="65684"/>
                  </a:lnTo>
                  <a:cubicBezTo>
                    <a:pt x="264354" y="65678"/>
                    <a:pt x="264436" y="65675"/>
                    <a:pt x="264521" y="65675"/>
                  </a:cubicBezTo>
                  <a:close/>
                  <a:moveTo>
                    <a:pt x="261520" y="74188"/>
                  </a:moveTo>
                  <a:cubicBezTo>
                    <a:pt x="261888" y="74244"/>
                    <a:pt x="262245" y="74333"/>
                    <a:pt x="262594" y="74459"/>
                  </a:cubicBezTo>
                  <a:cubicBezTo>
                    <a:pt x="262530" y="74597"/>
                    <a:pt x="262460" y="74736"/>
                    <a:pt x="262386" y="74868"/>
                  </a:cubicBezTo>
                  <a:cubicBezTo>
                    <a:pt x="261853" y="75792"/>
                    <a:pt x="261103" y="76597"/>
                    <a:pt x="260185" y="77150"/>
                  </a:cubicBezTo>
                  <a:cubicBezTo>
                    <a:pt x="259734" y="77440"/>
                    <a:pt x="259234" y="77642"/>
                    <a:pt x="258729" y="77810"/>
                  </a:cubicBezTo>
                  <a:cubicBezTo>
                    <a:pt x="258470" y="77871"/>
                    <a:pt x="258214" y="77958"/>
                    <a:pt x="257947" y="77988"/>
                  </a:cubicBezTo>
                  <a:lnTo>
                    <a:pt x="257552" y="78048"/>
                  </a:lnTo>
                  <a:lnTo>
                    <a:pt x="257150" y="78069"/>
                  </a:lnTo>
                  <a:cubicBezTo>
                    <a:pt x="257074" y="78075"/>
                    <a:pt x="256991" y="78078"/>
                    <a:pt x="256906" y="78078"/>
                  </a:cubicBezTo>
                  <a:cubicBezTo>
                    <a:pt x="256710" y="78078"/>
                    <a:pt x="256498" y="78062"/>
                    <a:pt x="256309" y="78025"/>
                  </a:cubicBezTo>
                  <a:cubicBezTo>
                    <a:pt x="256029" y="77978"/>
                    <a:pt x="255765" y="77898"/>
                    <a:pt x="255509" y="77807"/>
                  </a:cubicBezTo>
                  <a:cubicBezTo>
                    <a:pt x="255489" y="77800"/>
                    <a:pt x="255473" y="77793"/>
                    <a:pt x="255454" y="77786"/>
                  </a:cubicBezTo>
                  <a:cubicBezTo>
                    <a:pt x="255525" y="77587"/>
                    <a:pt x="255609" y="77393"/>
                    <a:pt x="255701" y="77205"/>
                  </a:cubicBezTo>
                  <a:cubicBezTo>
                    <a:pt x="255768" y="77071"/>
                    <a:pt x="255845" y="76942"/>
                    <a:pt x="255923" y="76814"/>
                  </a:cubicBezTo>
                  <a:cubicBezTo>
                    <a:pt x="256255" y="76930"/>
                    <a:pt x="256590" y="77000"/>
                    <a:pt x="256926" y="77000"/>
                  </a:cubicBezTo>
                  <a:cubicBezTo>
                    <a:pt x="256987" y="77000"/>
                    <a:pt x="257049" y="76998"/>
                    <a:pt x="257110" y="76993"/>
                  </a:cubicBezTo>
                  <a:lnTo>
                    <a:pt x="257442" y="76977"/>
                  </a:lnTo>
                  <a:lnTo>
                    <a:pt x="257772" y="76928"/>
                  </a:lnTo>
                  <a:cubicBezTo>
                    <a:pt x="257993" y="76906"/>
                    <a:pt x="258202" y="76829"/>
                    <a:pt x="258417" y="76781"/>
                  </a:cubicBezTo>
                  <a:cubicBezTo>
                    <a:pt x="258836" y="76640"/>
                    <a:pt x="259253" y="76476"/>
                    <a:pt x="259623" y="76234"/>
                  </a:cubicBezTo>
                  <a:cubicBezTo>
                    <a:pt x="260386" y="75779"/>
                    <a:pt x="261005" y="75109"/>
                    <a:pt x="261446" y="74341"/>
                  </a:cubicBezTo>
                  <a:cubicBezTo>
                    <a:pt x="261475" y="74291"/>
                    <a:pt x="261495" y="74237"/>
                    <a:pt x="261520" y="74188"/>
                  </a:cubicBezTo>
                  <a:close/>
                  <a:moveTo>
                    <a:pt x="8647" y="77175"/>
                  </a:moveTo>
                  <a:cubicBezTo>
                    <a:pt x="8706" y="77175"/>
                    <a:pt x="8772" y="77178"/>
                    <a:pt x="8850" y="77184"/>
                  </a:cubicBezTo>
                  <a:lnTo>
                    <a:pt x="9154" y="77198"/>
                  </a:lnTo>
                  <a:lnTo>
                    <a:pt x="9455" y="77245"/>
                  </a:lnTo>
                  <a:cubicBezTo>
                    <a:pt x="9658" y="77264"/>
                    <a:pt x="9848" y="77336"/>
                    <a:pt x="10045" y="77379"/>
                  </a:cubicBezTo>
                  <a:cubicBezTo>
                    <a:pt x="10371" y="77490"/>
                    <a:pt x="10695" y="77618"/>
                    <a:pt x="10993" y="77790"/>
                  </a:cubicBezTo>
                  <a:cubicBezTo>
                    <a:pt x="10780" y="78061"/>
                    <a:pt x="10585" y="78347"/>
                    <a:pt x="10414" y="78647"/>
                  </a:cubicBezTo>
                  <a:cubicBezTo>
                    <a:pt x="10330" y="78797"/>
                    <a:pt x="10253" y="78950"/>
                    <a:pt x="10182" y="79107"/>
                  </a:cubicBezTo>
                  <a:cubicBezTo>
                    <a:pt x="10158" y="79096"/>
                    <a:pt x="10132" y="79087"/>
                    <a:pt x="10110" y="79077"/>
                  </a:cubicBezTo>
                  <a:cubicBezTo>
                    <a:pt x="9959" y="79003"/>
                    <a:pt x="9812" y="78920"/>
                    <a:pt x="9667" y="78835"/>
                  </a:cubicBezTo>
                  <a:cubicBezTo>
                    <a:pt x="9603" y="78795"/>
                    <a:pt x="9537" y="78757"/>
                    <a:pt x="9475" y="78716"/>
                  </a:cubicBezTo>
                  <a:cubicBezTo>
                    <a:pt x="9425" y="78683"/>
                    <a:pt x="9376" y="78647"/>
                    <a:pt x="9327" y="78612"/>
                  </a:cubicBezTo>
                  <a:cubicBezTo>
                    <a:pt x="9156" y="78493"/>
                    <a:pt x="8991" y="78365"/>
                    <a:pt x="8833" y="78230"/>
                  </a:cubicBezTo>
                  <a:cubicBezTo>
                    <a:pt x="8598" y="78025"/>
                    <a:pt x="8373" y="77807"/>
                    <a:pt x="8175" y="77565"/>
                  </a:cubicBezTo>
                  <a:cubicBezTo>
                    <a:pt x="8104" y="77479"/>
                    <a:pt x="8044" y="77385"/>
                    <a:pt x="7979" y="77292"/>
                  </a:cubicBezTo>
                  <a:cubicBezTo>
                    <a:pt x="8095" y="77256"/>
                    <a:pt x="8213" y="77224"/>
                    <a:pt x="8325" y="77207"/>
                  </a:cubicBezTo>
                  <a:cubicBezTo>
                    <a:pt x="8443" y="77185"/>
                    <a:pt x="8535" y="77175"/>
                    <a:pt x="8647" y="77175"/>
                  </a:cubicBezTo>
                  <a:close/>
                  <a:moveTo>
                    <a:pt x="16296" y="77176"/>
                  </a:moveTo>
                  <a:cubicBezTo>
                    <a:pt x="16407" y="77176"/>
                    <a:pt x="16499" y="77185"/>
                    <a:pt x="16616" y="77207"/>
                  </a:cubicBezTo>
                  <a:cubicBezTo>
                    <a:pt x="16743" y="77224"/>
                    <a:pt x="16875" y="77262"/>
                    <a:pt x="17006" y="77305"/>
                  </a:cubicBezTo>
                  <a:cubicBezTo>
                    <a:pt x="16944" y="77392"/>
                    <a:pt x="16885" y="77483"/>
                    <a:pt x="16818" y="77565"/>
                  </a:cubicBezTo>
                  <a:cubicBezTo>
                    <a:pt x="16709" y="77699"/>
                    <a:pt x="16588" y="77826"/>
                    <a:pt x="16467" y="77948"/>
                  </a:cubicBezTo>
                  <a:cubicBezTo>
                    <a:pt x="16414" y="78002"/>
                    <a:pt x="16360" y="78054"/>
                    <a:pt x="16306" y="78105"/>
                  </a:cubicBezTo>
                  <a:cubicBezTo>
                    <a:pt x="16246" y="78160"/>
                    <a:pt x="16185" y="78212"/>
                    <a:pt x="16124" y="78261"/>
                  </a:cubicBezTo>
                  <a:cubicBezTo>
                    <a:pt x="15954" y="78404"/>
                    <a:pt x="15781" y="78539"/>
                    <a:pt x="15597" y="78661"/>
                  </a:cubicBezTo>
                  <a:cubicBezTo>
                    <a:pt x="15368" y="78815"/>
                    <a:pt x="15133" y="78958"/>
                    <a:pt x="14885" y="79077"/>
                  </a:cubicBezTo>
                  <a:cubicBezTo>
                    <a:pt x="14848" y="79094"/>
                    <a:pt x="14807" y="79107"/>
                    <a:pt x="14768" y="79124"/>
                  </a:cubicBezTo>
                  <a:cubicBezTo>
                    <a:pt x="14694" y="78963"/>
                    <a:pt x="14616" y="78804"/>
                    <a:pt x="14528" y="78650"/>
                  </a:cubicBezTo>
                  <a:cubicBezTo>
                    <a:pt x="14357" y="78348"/>
                    <a:pt x="14159" y="78062"/>
                    <a:pt x="13946" y="77790"/>
                  </a:cubicBezTo>
                  <a:cubicBezTo>
                    <a:pt x="14245" y="77618"/>
                    <a:pt x="14569" y="77491"/>
                    <a:pt x="14894" y="77379"/>
                  </a:cubicBezTo>
                  <a:cubicBezTo>
                    <a:pt x="15092" y="77336"/>
                    <a:pt x="15282" y="77264"/>
                    <a:pt x="15484" y="77245"/>
                  </a:cubicBezTo>
                  <a:lnTo>
                    <a:pt x="15786" y="77198"/>
                  </a:lnTo>
                  <a:lnTo>
                    <a:pt x="16089" y="77184"/>
                  </a:lnTo>
                  <a:cubicBezTo>
                    <a:pt x="16169" y="77179"/>
                    <a:pt x="16235" y="77176"/>
                    <a:pt x="16296" y="77176"/>
                  </a:cubicBezTo>
                  <a:close/>
                  <a:moveTo>
                    <a:pt x="16280" y="75653"/>
                  </a:moveTo>
                  <a:cubicBezTo>
                    <a:pt x="16476" y="75653"/>
                    <a:pt x="16687" y="75670"/>
                    <a:pt x="16877" y="75706"/>
                  </a:cubicBezTo>
                  <a:cubicBezTo>
                    <a:pt x="17157" y="75753"/>
                    <a:pt x="17420" y="75833"/>
                    <a:pt x="17677" y="75924"/>
                  </a:cubicBezTo>
                  <a:cubicBezTo>
                    <a:pt x="17695" y="75930"/>
                    <a:pt x="17712" y="75938"/>
                    <a:pt x="17732" y="75945"/>
                  </a:cubicBezTo>
                  <a:cubicBezTo>
                    <a:pt x="17661" y="76143"/>
                    <a:pt x="17577" y="76338"/>
                    <a:pt x="17483" y="76526"/>
                  </a:cubicBezTo>
                  <a:cubicBezTo>
                    <a:pt x="17418" y="76660"/>
                    <a:pt x="17339" y="76790"/>
                    <a:pt x="17262" y="76918"/>
                  </a:cubicBezTo>
                  <a:cubicBezTo>
                    <a:pt x="16930" y="76801"/>
                    <a:pt x="16595" y="76731"/>
                    <a:pt x="16260" y="76731"/>
                  </a:cubicBezTo>
                  <a:cubicBezTo>
                    <a:pt x="16198" y="76731"/>
                    <a:pt x="16137" y="76733"/>
                    <a:pt x="16075" y="76738"/>
                  </a:cubicBezTo>
                  <a:lnTo>
                    <a:pt x="15742" y="76754"/>
                  </a:lnTo>
                  <a:lnTo>
                    <a:pt x="15413" y="76804"/>
                  </a:lnTo>
                  <a:cubicBezTo>
                    <a:pt x="15193" y="76825"/>
                    <a:pt x="14983" y="76902"/>
                    <a:pt x="14767" y="76950"/>
                  </a:cubicBezTo>
                  <a:cubicBezTo>
                    <a:pt x="14350" y="77090"/>
                    <a:pt x="13933" y="77254"/>
                    <a:pt x="13561" y="77496"/>
                  </a:cubicBezTo>
                  <a:cubicBezTo>
                    <a:pt x="12800" y="77951"/>
                    <a:pt x="12179" y="78623"/>
                    <a:pt x="11738" y="79389"/>
                  </a:cubicBezTo>
                  <a:cubicBezTo>
                    <a:pt x="11709" y="79439"/>
                    <a:pt x="11690" y="79494"/>
                    <a:pt x="11663" y="79544"/>
                  </a:cubicBezTo>
                  <a:cubicBezTo>
                    <a:pt x="11297" y="79487"/>
                    <a:pt x="10938" y="79399"/>
                    <a:pt x="10592" y="79272"/>
                  </a:cubicBezTo>
                  <a:cubicBezTo>
                    <a:pt x="10656" y="79133"/>
                    <a:pt x="10724" y="78996"/>
                    <a:pt x="10800" y="78862"/>
                  </a:cubicBezTo>
                  <a:cubicBezTo>
                    <a:pt x="11332" y="77938"/>
                    <a:pt x="12081" y="77131"/>
                    <a:pt x="12999" y="76582"/>
                  </a:cubicBezTo>
                  <a:cubicBezTo>
                    <a:pt x="13449" y="76291"/>
                    <a:pt x="13950" y="76089"/>
                    <a:pt x="14457" y="75921"/>
                  </a:cubicBezTo>
                  <a:cubicBezTo>
                    <a:pt x="14716" y="75859"/>
                    <a:pt x="14971" y="75772"/>
                    <a:pt x="15238" y="75743"/>
                  </a:cubicBezTo>
                  <a:lnTo>
                    <a:pt x="15634" y="75684"/>
                  </a:lnTo>
                  <a:lnTo>
                    <a:pt x="16035" y="75662"/>
                  </a:lnTo>
                  <a:cubicBezTo>
                    <a:pt x="16112" y="75656"/>
                    <a:pt x="16194" y="75653"/>
                    <a:pt x="16280" y="75653"/>
                  </a:cubicBezTo>
                  <a:close/>
                  <a:moveTo>
                    <a:pt x="12472" y="79087"/>
                  </a:moveTo>
                  <a:cubicBezTo>
                    <a:pt x="12595" y="79252"/>
                    <a:pt x="12709" y="79423"/>
                    <a:pt x="12813" y="79601"/>
                  </a:cubicBezTo>
                  <a:cubicBezTo>
                    <a:pt x="12707" y="79608"/>
                    <a:pt x="12602" y="79619"/>
                    <a:pt x="12498" y="79621"/>
                  </a:cubicBezTo>
                  <a:cubicBezTo>
                    <a:pt x="12377" y="79621"/>
                    <a:pt x="12256" y="79608"/>
                    <a:pt x="12134" y="79599"/>
                  </a:cubicBezTo>
                  <a:cubicBezTo>
                    <a:pt x="12236" y="79423"/>
                    <a:pt x="12350" y="79252"/>
                    <a:pt x="12472" y="79087"/>
                  </a:cubicBezTo>
                  <a:close/>
                  <a:moveTo>
                    <a:pt x="12500" y="59453"/>
                  </a:moveTo>
                  <a:lnTo>
                    <a:pt x="12504" y="59462"/>
                  </a:lnTo>
                  <a:lnTo>
                    <a:pt x="12524" y="59489"/>
                  </a:lnTo>
                  <a:lnTo>
                    <a:pt x="12564" y="59549"/>
                  </a:lnTo>
                  <a:lnTo>
                    <a:pt x="12639" y="59666"/>
                  </a:lnTo>
                  <a:lnTo>
                    <a:pt x="12949" y="60138"/>
                  </a:lnTo>
                  <a:lnTo>
                    <a:pt x="13563" y="61096"/>
                  </a:lnTo>
                  <a:lnTo>
                    <a:pt x="14162" y="62061"/>
                  </a:lnTo>
                  <a:cubicBezTo>
                    <a:pt x="14672" y="62890"/>
                    <a:pt x="15170" y="63728"/>
                    <a:pt x="15657" y="64574"/>
                  </a:cubicBezTo>
                  <a:cubicBezTo>
                    <a:pt x="16144" y="65421"/>
                    <a:pt x="16615" y="66272"/>
                    <a:pt x="17069" y="67139"/>
                  </a:cubicBezTo>
                  <a:cubicBezTo>
                    <a:pt x="17520" y="68006"/>
                    <a:pt x="17958" y="68882"/>
                    <a:pt x="18354" y="69785"/>
                  </a:cubicBezTo>
                  <a:cubicBezTo>
                    <a:pt x="18452" y="70011"/>
                    <a:pt x="18551" y="70236"/>
                    <a:pt x="18645" y="70467"/>
                  </a:cubicBezTo>
                  <a:cubicBezTo>
                    <a:pt x="18929" y="71151"/>
                    <a:pt x="19185" y="71856"/>
                    <a:pt x="19378" y="72598"/>
                  </a:cubicBezTo>
                  <a:cubicBezTo>
                    <a:pt x="19407" y="72720"/>
                    <a:pt x="19439" y="72847"/>
                    <a:pt x="19466" y="72975"/>
                  </a:cubicBezTo>
                  <a:cubicBezTo>
                    <a:pt x="19546" y="73359"/>
                    <a:pt x="19603" y="73763"/>
                    <a:pt x="19588" y="74176"/>
                  </a:cubicBezTo>
                  <a:cubicBezTo>
                    <a:pt x="19573" y="74699"/>
                    <a:pt x="19516" y="75224"/>
                    <a:pt x="19385" y="75731"/>
                  </a:cubicBezTo>
                  <a:cubicBezTo>
                    <a:pt x="19324" y="75985"/>
                    <a:pt x="19247" y="76236"/>
                    <a:pt x="19157" y="76484"/>
                  </a:cubicBezTo>
                  <a:cubicBezTo>
                    <a:pt x="18978" y="76976"/>
                    <a:pt x="18743" y="77449"/>
                    <a:pt x="18459" y="77890"/>
                  </a:cubicBezTo>
                  <a:cubicBezTo>
                    <a:pt x="18319" y="78111"/>
                    <a:pt x="18165" y="78324"/>
                    <a:pt x="18001" y="78526"/>
                  </a:cubicBezTo>
                  <a:cubicBezTo>
                    <a:pt x="17746" y="78839"/>
                    <a:pt x="17456" y="79121"/>
                    <a:pt x="17153" y="79385"/>
                  </a:cubicBezTo>
                  <a:cubicBezTo>
                    <a:pt x="17059" y="79464"/>
                    <a:pt x="16973" y="79548"/>
                    <a:pt x="16878" y="79622"/>
                  </a:cubicBezTo>
                  <a:cubicBezTo>
                    <a:pt x="16465" y="79944"/>
                    <a:pt x="16015" y="80222"/>
                    <a:pt x="15543" y="80448"/>
                  </a:cubicBezTo>
                  <a:cubicBezTo>
                    <a:pt x="15446" y="80495"/>
                    <a:pt x="15348" y="80538"/>
                    <a:pt x="15248" y="80580"/>
                  </a:cubicBezTo>
                  <a:cubicBezTo>
                    <a:pt x="15176" y="80224"/>
                    <a:pt x="15072" y="79873"/>
                    <a:pt x="14944" y="79534"/>
                  </a:cubicBezTo>
                  <a:cubicBezTo>
                    <a:pt x="14989" y="79514"/>
                    <a:pt x="15036" y="79498"/>
                    <a:pt x="15082" y="79477"/>
                  </a:cubicBezTo>
                  <a:cubicBezTo>
                    <a:pt x="15534" y="79259"/>
                    <a:pt x="15957" y="78982"/>
                    <a:pt x="16344" y="78661"/>
                  </a:cubicBezTo>
                  <a:cubicBezTo>
                    <a:pt x="16643" y="78414"/>
                    <a:pt x="16922" y="78146"/>
                    <a:pt x="17167" y="77844"/>
                  </a:cubicBezTo>
                  <a:cubicBezTo>
                    <a:pt x="17306" y="77671"/>
                    <a:pt x="17437" y="77491"/>
                    <a:pt x="17556" y="77303"/>
                  </a:cubicBezTo>
                  <a:cubicBezTo>
                    <a:pt x="17916" y="76741"/>
                    <a:pt x="18182" y="76122"/>
                    <a:pt x="18341" y="75474"/>
                  </a:cubicBezTo>
                  <a:cubicBezTo>
                    <a:pt x="18424" y="75153"/>
                    <a:pt x="18472" y="74822"/>
                    <a:pt x="18495" y="74488"/>
                  </a:cubicBezTo>
                  <a:cubicBezTo>
                    <a:pt x="18502" y="74377"/>
                    <a:pt x="18509" y="74264"/>
                    <a:pt x="18514" y="74155"/>
                  </a:cubicBezTo>
                  <a:cubicBezTo>
                    <a:pt x="18529" y="73735"/>
                    <a:pt x="18445" y="73308"/>
                    <a:pt x="18336" y="72861"/>
                  </a:cubicBezTo>
                  <a:cubicBezTo>
                    <a:pt x="18222" y="72418"/>
                    <a:pt x="18075" y="71976"/>
                    <a:pt x="17910" y="71531"/>
                  </a:cubicBezTo>
                  <a:cubicBezTo>
                    <a:pt x="17745" y="71090"/>
                    <a:pt x="17560" y="70652"/>
                    <a:pt x="17369" y="70215"/>
                  </a:cubicBezTo>
                  <a:cubicBezTo>
                    <a:pt x="17177" y="69779"/>
                    <a:pt x="16973" y="69346"/>
                    <a:pt x="16764" y="68917"/>
                  </a:cubicBezTo>
                  <a:cubicBezTo>
                    <a:pt x="16555" y="68485"/>
                    <a:pt x="16336" y="68058"/>
                    <a:pt x="16114" y="67634"/>
                  </a:cubicBezTo>
                  <a:cubicBezTo>
                    <a:pt x="15668" y="66783"/>
                    <a:pt x="15203" y="65940"/>
                    <a:pt x="14722" y="65105"/>
                  </a:cubicBezTo>
                  <a:cubicBezTo>
                    <a:pt x="14242" y="64270"/>
                    <a:pt x="13748" y="63442"/>
                    <a:pt x="13243" y="62619"/>
                  </a:cubicBezTo>
                  <a:lnTo>
                    <a:pt x="12650" y="61665"/>
                  </a:lnTo>
                  <a:lnTo>
                    <a:pt x="12501" y="61429"/>
                  </a:lnTo>
                  <a:lnTo>
                    <a:pt x="12498" y="61425"/>
                  </a:lnTo>
                  <a:lnTo>
                    <a:pt x="12494" y="61429"/>
                  </a:lnTo>
                  <a:lnTo>
                    <a:pt x="12344" y="61665"/>
                  </a:lnTo>
                  <a:lnTo>
                    <a:pt x="11752" y="62619"/>
                  </a:lnTo>
                  <a:cubicBezTo>
                    <a:pt x="11247" y="63442"/>
                    <a:pt x="10753" y="64270"/>
                    <a:pt x="10273" y="65105"/>
                  </a:cubicBezTo>
                  <a:cubicBezTo>
                    <a:pt x="10033" y="65523"/>
                    <a:pt x="9798" y="65943"/>
                    <a:pt x="9564" y="66364"/>
                  </a:cubicBezTo>
                  <a:cubicBezTo>
                    <a:pt x="9334" y="66787"/>
                    <a:pt x="9106" y="67210"/>
                    <a:pt x="8881" y="67635"/>
                  </a:cubicBezTo>
                  <a:cubicBezTo>
                    <a:pt x="8437" y="68485"/>
                    <a:pt x="8010" y="69345"/>
                    <a:pt x="7626" y="70218"/>
                  </a:cubicBezTo>
                  <a:cubicBezTo>
                    <a:pt x="7529" y="70435"/>
                    <a:pt x="7436" y="70653"/>
                    <a:pt x="7347" y="70874"/>
                  </a:cubicBezTo>
                  <a:cubicBezTo>
                    <a:pt x="7073" y="71531"/>
                    <a:pt x="6831" y="72196"/>
                    <a:pt x="6659" y="72861"/>
                  </a:cubicBezTo>
                  <a:cubicBezTo>
                    <a:pt x="6615" y="73039"/>
                    <a:pt x="6579" y="73211"/>
                    <a:pt x="6547" y="73385"/>
                  </a:cubicBezTo>
                  <a:cubicBezTo>
                    <a:pt x="6501" y="73644"/>
                    <a:pt x="6473" y="73900"/>
                    <a:pt x="6481" y="74153"/>
                  </a:cubicBezTo>
                  <a:cubicBezTo>
                    <a:pt x="6495" y="74597"/>
                    <a:pt x="6542" y="75043"/>
                    <a:pt x="6653" y="75473"/>
                  </a:cubicBezTo>
                  <a:cubicBezTo>
                    <a:pt x="6670" y="75537"/>
                    <a:pt x="6693" y="75601"/>
                    <a:pt x="6713" y="75664"/>
                  </a:cubicBezTo>
                  <a:cubicBezTo>
                    <a:pt x="6366" y="75819"/>
                    <a:pt x="6046" y="75997"/>
                    <a:pt x="5738" y="76185"/>
                  </a:cubicBezTo>
                  <a:cubicBezTo>
                    <a:pt x="5690" y="76034"/>
                    <a:pt x="5646" y="75883"/>
                    <a:pt x="5607" y="75728"/>
                  </a:cubicBezTo>
                  <a:cubicBezTo>
                    <a:pt x="5576" y="75601"/>
                    <a:pt x="5547" y="75471"/>
                    <a:pt x="5523" y="75343"/>
                  </a:cubicBezTo>
                  <a:cubicBezTo>
                    <a:pt x="5498" y="75215"/>
                    <a:pt x="5478" y="75086"/>
                    <a:pt x="5462" y="74955"/>
                  </a:cubicBezTo>
                  <a:cubicBezTo>
                    <a:pt x="5431" y="74696"/>
                    <a:pt x="5412" y="74434"/>
                    <a:pt x="5404" y="74172"/>
                  </a:cubicBezTo>
                  <a:cubicBezTo>
                    <a:pt x="5399" y="73907"/>
                    <a:pt x="5421" y="73642"/>
                    <a:pt x="5459" y="73386"/>
                  </a:cubicBezTo>
                  <a:cubicBezTo>
                    <a:pt x="5498" y="73114"/>
                    <a:pt x="5556" y="72851"/>
                    <a:pt x="5619" y="72598"/>
                  </a:cubicBezTo>
                  <a:cubicBezTo>
                    <a:pt x="5875" y="71607"/>
                    <a:pt x="6249" y="70689"/>
                    <a:pt x="6643" y="69785"/>
                  </a:cubicBezTo>
                  <a:cubicBezTo>
                    <a:pt x="6843" y="69335"/>
                    <a:pt x="7051" y="68888"/>
                    <a:pt x="7267" y="68448"/>
                  </a:cubicBezTo>
                  <a:cubicBezTo>
                    <a:pt x="7482" y="68008"/>
                    <a:pt x="7704" y="67573"/>
                    <a:pt x="7930" y="67139"/>
                  </a:cubicBezTo>
                  <a:cubicBezTo>
                    <a:pt x="8158" y="66704"/>
                    <a:pt x="8389" y="66276"/>
                    <a:pt x="8623" y="65849"/>
                  </a:cubicBezTo>
                  <a:cubicBezTo>
                    <a:pt x="8858" y="65422"/>
                    <a:pt x="9099" y="64996"/>
                    <a:pt x="9341" y="64574"/>
                  </a:cubicBezTo>
                  <a:cubicBezTo>
                    <a:pt x="9826" y="63728"/>
                    <a:pt x="10324" y="62890"/>
                    <a:pt x="10835" y="62061"/>
                  </a:cubicBezTo>
                  <a:lnTo>
                    <a:pt x="11435" y="61096"/>
                  </a:lnTo>
                  <a:lnTo>
                    <a:pt x="12048" y="60138"/>
                  </a:lnTo>
                  <a:lnTo>
                    <a:pt x="12359" y="59666"/>
                  </a:lnTo>
                  <a:lnTo>
                    <a:pt x="12435" y="59549"/>
                  </a:lnTo>
                  <a:lnTo>
                    <a:pt x="12474" y="59489"/>
                  </a:lnTo>
                  <a:lnTo>
                    <a:pt x="12494" y="59462"/>
                  </a:lnTo>
                  <a:lnTo>
                    <a:pt x="12500" y="59453"/>
                  </a:lnTo>
                  <a:close/>
                  <a:moveTo>
                    <a:pt x="7544" y="77449"/>
                  </a:moveTo>
                  <a:cubicBezTo>
                    <a:pt x="7637" y="77584"/>
                    <a:pt x="7727" y="77719"/>
                    <a:pt x="7831" y="77846"/>
                  </a:cubicBezTo>
                  <a:cubicBezTo>
                    <a:pt x="8114" y="78192"/>
                    <a:pt x="8434" y="78503"/>
                    <a:pt x="8786" y="78777"/>
                  </a:cubicBezTo>
                  <a:cubicBezTo>
                    <a:pt x="8800" y="78790"/>
                    <a:pt x="8818" y="78798"/>
                    <a:pt x="8833" y="78809"/>
                  </a:cubicBezTo>
                  <a:cubicBezTo>
                    <a:pt x="9170" y="79067"/>
                    <a:pt x="9533" y="79293"/>
                    <a:pt x="9917" y="79477"/>
                  </a:cubicBezTo>
                  <a:cubicBezTo>
                    <a:pt x="10118" y="79572"/>
                    <a:pt x="10323" y="79656"/>
                    <a:pt x="10534" y="79729"/>
                  </a:cubicBezTo>
                  <a:cubicBezTo>
                    <a:pt x="11163" y="79948"/>
                    <a:pt x="11829" y="80062"/>
                    <a:pt x="12498" y="80064"/>
                  </a:cubicBezTo>
                  <a:cubicBezTo>
                    <a:pt x="12672" y="80062"/>
                    <a:pt x="12847" y="80048"/>
                    <a:pt x="13020" y="80034"/>
                  </a:cubicBezTo>
                  <a:cubicBezTo>
                    <a:pt x="13167" y="80372"/>
                    <a:pt x="13270" y="80725"/>
                    <a:pt x="13334" y="81087"/>
                  </a:cubicBezTo>
                  <a:cubicBezTo>
                    <a:pt x="13056" y="81121"/>
                    <a:pt x="12777" y="81138"/>
                    <a:pt x="12498" y="81138"/>
                  </a:cubicBezTo>
                  <a:cubicBezTo>
                    <a:pt x="12366" y="81138"/>
                    <a:pt x="12236" y="81135"/>
                    <a:pt x="12104" y="81125"/>
                  </a:cubicBezTo>
                  <a:cubicBezTo>
                    <a:pt x="11843" y="81111"/>
                    <a:pt x="11581" y="81081"/>
                    <a:pt x="11324" y="81037"/>
                  </a:cubicBezTo>
                  <a:cubicBezTo>
                    <a:pt x="11193" y="81016"/>
                    <a:pt x="11065" y="80989"/>
                    <a:pt x="10937" y="80960"/>
                  </a:cubicBezTo>
                  <a:cubicBezTo>
                    <a:pt x="10424" y="80845"/>
                    <a:pt x="9926" y="80673"/>
                    <a:pt x="9453" y="80446"/>
                  </a:cubicBezTo>
                  <a:cubicBezTo>
                    <a:pt x="8850" y="80159"/>
                    <a:pt x="8293" y="79779"/>
                    <a:pt x="7791" y="79336"/>
                  </a:cubicBezTo>
                  <a:cubicBezTo>
                    <a:pt x="7704" y="79258"/>
                    <a:pt x="7610" y="79187"/>
                    <a:pt x="7526" y="79106"/>
                  </a:cubicBezTo>
                  <a:cubicBezTo>
                    <a:pt x="7340" y="78922"/>
                    <a:pt x="7162" y="78728"/>
                    <a:pt x="6996" y="78525"/>
                  </a:cubicBezTo>
                  <a:cubicBezTo>
                    <a:pt x="6851" y="78347"/>
                    <a:pt x="6720" y="78162"/>
                    <a:pt x="6594" y="77971"/>
                  </a:cubicBezTo>
                  <a:cubicBezTo>
                    <a:pt x="6621" y="77954"/>
                    <a:pt x="6645" y="77934"/>
                    <a:pt x="6672" y="77918"/>
                  </a:cubicBezTo>
                  <a:cubicBezTo>
                    <a:pt x="6961" y="77736"/>
                    <a:pt x="7254" y="77574"/>
                    <a:pt x="7544" y="77449"/>
                  </a:cubicBezTo>
                  <a:close/>
                  <a:moveTo>
                    <a:pt x="11554" y="81521"/>
                  </a:moveTo>
                  <a:cubicBezTo>
                    <a:pt x="11591" y="81527"/>
                    <a:pt x="11630" y="81534"/>
                    <a:pt x="11667" y="81537"/>
                  </a:cubicBezTo>
                  <a:cubicBezTo>
                    <a:pt x="11942" y="81570"/>
                    <a:pt x="12222" y="81585"/>
                    <a:pt x="12500" y="81585"/>
                  </a:cubicBezTo>
                  <a:cubicBezTo>
                    <a:pt x="12777" y="81585"/>
                    <a:pt x="13056" y="81570"/>
                    <a:pt x="13332" y="81537"/>
                  </a:cubicBezTo>
                  <a:cubicBezTo>
                    <a:pt x="13352" y="81535"/>
                    <a:pt x="13371" y="81533"/>
                    <a:pt x="13392" y="81528"/>
                  </a:cubicBezTo>
                  <a:cubicBezTo>
                    <a:pt x="13403" y="81636"/>
                    <a:pt x="13418" y="81743"/>
                    <a:pt x="13420" y="81853"/>
                  </a:cubicBezTo>
                  <a:cubicBezTo>
                    <a:pt x="13418" y="81961"/>
                    <a:pt x="13403" y="82068"/>
                    <a:pt x="13392" y="82176"/>
                  </a:cubicBezTo>
                  <a:cubicBezTo>
                    <a:pt x="13373" y="82174"/>
                    <a:pt x="13352" y="82169"/>
                    <a:pt x="13332" y="82167"/>
                  </a:cubicBezTo>
                  <a:cubicBezTo>
                    <a:pt x="13056" y="82135"/>
                    <a:pt x="12777" y="82119"/>
                    <a:pt x="12500" y="82119"/>
                  </a:cubicBezTo>
                  <a:cubicBezTo>
                    <a:pt x="12350" y="82119"/>
                    <a:pt x="12201" y="82125"/>
                    <a:pt x="12048" y="82133"/>
                  </a:cubicBezTo>
                  <a:cubicBezTo>
                    <a:pt x="11883" y="82145"/>
                    <a:pt x="11718" y="82160"/>
                    <a:pt x="11554" y="82183"/>
                  </a:cubicBezTo>
                  <a:cubicBezTo>
                    <a:pt x="11544" y="82073"/>
                    <a:pt x="11530" y="81962"/>
                    <a:pt x="11526" y="81853"/>
                  </a:cubicBezTo>
                  <a:cubicBezTo>
                    <a:pt x="11530" y="81742"/>
                    <a:pt x="11544" y="81632"/>
                    <a:pt x="11554" y="81521"/>
                  </a:cubicBezTo>
                  <a:close/>
                  <a:moveTo>
                    <a:pt x="10053" y="81174"/>
                  </a:moveTo>
                  <a:cubicBezTo>
                    <a:pt x="10179" y="81217"/>
                    <a:pt x="10307" y="81258"/>
                    <a:pt x="10436" y="81295"/>
                  </a:cubicBezTo>
                  <a:cubicBezTo>
                    <a:pt x="10658" y="81359"/>
                    <a:pt x="10884" y="81409"/>
                    <a:pt x="11112" y="81451"/>
                  </a:cubicBezTo>
                  <a:cubicBezTo>
                    <a:pt x="11099" y="81587"/>
                    <a:pt x="11082" y="81722"/>
                    <a:pt x="11079" y="81857"/>
                  </a:cubicBezTo>
                  <a:cubicBezTo>
                    <a:pt x="11083" y="81989"/>
                    <a:pt x="11099" y="82120"/>
                    <a:pt x="11113" y="82254"/>
                  </a:cubicBezTo>
                  <a:cubicBezTo>
                    <a:pt x="10754" y="82323"/>
                    <a:pt x="10400" y="82415"/>
                    <a:pt x="10054" y="82533"/>
                  </a:cubicBezTo>
                  <a:cubicBezTo>
                    <a:pt x="10028" y="82310"/>
                    <a:pt x="10008" y="82085"/>
                    <a:pt x="10003" y="81860"/>
                  </a:cubicBezTo>
                  <a:lnTo>
                    <a:pt x="10001" y="81860"/>
                  </a:lnTo>
                  <a:cubicBezTo>
                    <a:pt x="10007" y="81629"/>
                    <a:pt x="10024" y="81402"/>
                    <a:pt x="10053" y="81174"/>
                  </a:cubicBezTo>
                  <a:close/>
                  <a:moveTo>
                    <a:pt x="260713" y="77342"/>
                  </a:moveTo>
                  <a:cubicBezTo>
                    <a:pt x="260809" y="77407"/>
                    <a:pt x="260908" y="77471"/>
                    <a:pt x="261008" y="77531"/>
                  </a:cubicBezTo>
                  <a:cubicBezTo>
                    <a:pt x="261490" y="77842"/>
                    <a:pt x="262026" y="78061"/>
                    <a:pt x="262569" y="78239"/>
                  </a:cubicBezTo>
                  <a:cubicBezTo>
                    <a:pt x="262847" y="78306"/>
                    <a:pt x="263120" y="78397"/>
                    <a:pt x="263405" y="78428"/>
                  </a:cubicBezTo>
                  <a:lnTo>
                    <a:pt x="263831" y="78492"/>
                  </a:lnTo>
                  <a:lnTo>
                    <a:pt x="264258" y="78516"/>
                  </a:lnTo>
                  <a:cubicBezTo>
                    <a:pt x="264334" y="78522"/>
                    <a:pt x="264420" y="78526"/>
                    <a:pt x="264510" y="78526"/>
                  </a:cubicBezTo>
                  <a:cubicBezTo>
                    <a:pt x="264731" y="78526"/>
                    <a:pt x="264980" y="78507"/>
                    <a:pt x="265191" y="78466"/>
                  </a:cubicBezTo>
                  <a:cubicBezTo>
                    <a:pt x="265499" y="78417"/>
                    <a:pt x="265782" y="78328"/>
                    <a:pt x="266057" y="78233"/>
                  </a:cubicBezTo>
                  <a:cubicBezTo>
                    <a:pt x="266068" y="78277"/>
                    <a:pt x="266085" y="78318"/>
                    <a:pt x="266095" y="78363"/>
                  </a:cubicBezTo>
                  <a:cubicBezTo>
                    <a:pt x="266121" y="78462"/>
                    <a:pt x="266144" y="78563"/>
                    <a:pt x="266164" y="78666"/>
                  </a:cubicBezTo>
                  <a:cubicBezTo>
                    <a:pt x="266182" y="78765"/>
                    <a:pt x="266196" y="78868"/>
                    <a:pt x="266211" y="78969"/>
                  </a:cubicBezTo>
                  <a:cubicBezTo>
                    <a:pt x="266223" y="79076"/>
                    <a:pt x="266235" y="79185"/>
                    <a:pt x="266242" y="79293"/>
                  </a:cubicBezTo>
                  <a:cubicBezTo>
                    <a:pt x="266249" y="79392"/>
                    <a:pt x="266253" y="79488"/>
                    <a:pt x="266258" y="79587"/>
                  </a:cubicBezTo>
                  <a:cubicBezTo>
                    <a:pt x="266266" y="79794"/>
                    <a:pt x="266252" y="79941"/>
                    <a:pt x="266221" y="80149"/>
                  </a:cubicBezTo>
                  <a:cubicBezTo>
                    <a:pt x="266209" y="80246"/>
                    <a:pt x="266188" y="80348"/>
                    <a:pt x="266165" y="80452"/>
                  </a:cubicBezTo>
                  <a:cubicBezTo>
                    <a:pt x="266144" y="80553"/>
                    <a:pt x="266124" y="80656"/>
                    <a:pt x="266092" y="80762"/>
                  </a:cubicBezTo>
                  <a:cubicBezTo>
                    <a:pt x="266038" y="80975"/>
                    <a:pt x="265976" y="81187"/>
                    <a:pt x="265907" y="81400"/>
                  </a:cubicBezTo>
                  <a:cubicBezTo>
                    <a:pt x="265738" y="81923"/>
                    <a:pt x="265527" y="82453"/>
                    <a:pt x="265304" y="82979"/>
                  </a:cubicBezTo>
                  <a:cubicBezTo>
                    <a:pt x="264875" y="82644"/>
                    <a:pt x="264410" y="82358"/>
                    <a:pt x="263922" y="82125"/>
                  </a:cubicBezTo>
                  <a:cubicBezTo>
                    <a:pt x="262915" y="81644"/>
                    <a:pt x="261801" y="81392"/>
                    <a:pt x="260688" y="81390"/>
                  </a:cubicBezTo>
                  <a:cubicBezTo>
                    <a:pt x="259576" y="81392"/>
                    <a:pt x="258460" y="81645"/>
                    <a:pt x="257455" y="82125"/>
                  </a:cubicBezTo>
                  <a:cubicBezTo>
                    <a:pt x="256965" y="82360"/>
                    <a:pt x="256501" y="82646"/>
                    <a:pt x="256073" y="82976"/>
                  </a:cubicBezTo>
                  <a:cubicBezTo>
                    <a:pt x="255757" y="82234"/>
                    <a:pt x="255469" y="81487"/>
                    <a:pt x="255284" y="80760"/>
                  </a:cubicBezTo>
                  <a:cubicBezTo>
                    <a:pt x="255254" y="80653"/>
                    <a:pt x="255233" y="80549"/>
                    <a:pt x="255212" y="80448"/>
                  </a:cubicBezTo>
                  <a:cubicBezTo>
                    <a:pt x="255190" y="80345"/>
                    <a:pt x="255167" y="80241"/>
                    <a:pt x="255156" y="80146"/>
                  </a:cubicBezTo>
                  <a:cubicBezTo>
                    <a:pt x="255140" y="80041"/>
                    <a:pt x="255129" y="79954"/>
                    <a:pt x="255122" y="79864"/>
                  </a:cubicBezTo>
                  <a:cubicBezTo>
                    <a:pt x="255115" y="79776"/>
                    <a:pt x="255115" y="79686"/>
                    <a:pt x="255119" y="79584"/>
                  </a:cubicBezTo>
                  <a:cubicBezTo>
                    <a:pt x="255120" y="79555"/>
                    <a:pt x="255122" y="79527"/>
                    <a:pt x="255122" y="79498"/>
                  </a:cubicBezTo>
                  <a:cubicBezTo>
                    <a:pt x="255126" y="79403"/>
                    <a:pt x="255133" y="79311"/>
                    <a:pt x="255140" y="79218"/>
                  </a:cubicBezTo>
                  <a:cubicBezTo>
                    <a:pt x="255140" y="79207"/>
                    <a:pt x="255142" y="79194"/>
                    <a:pt x="255143" y="79181"/>
                  </a:cubicBezTo>
                  <a:cubicBezTo>
                    <a:pt x="255150" y="79100"/>
                    <a:pt x="255157" y="79017"/>
                    <a:pt x="255169" y="78938"/>
                  </a:cubicBezTo>
                  <a:cubicBezTo>
                    <a:pt x="255173" y="78901"/>
                    <a:pt x="255179" y="78862"/>
                    <a:pt x="255186" y="78827"/>
                  </a:cubicBezTo>
                  <a:cubicBezTo>
                    <a:pt x="255196" y="78768"/>
                    <a:pt x="255203" y="78710"/>
                    <a:pt x="255213" y="78653"/>
                  </a:cubicBezTo>
                  <a:cubicBezTo>
                    <a:pt x="255232" y="78556"/>
                    <a:pt x="255253" y="78461"/>
                    <a:pt x="255277" y="78364"/>
                  </a:cubicBezTo>
                  <a:cubicBezTo>
                    <a:pt x="255290" y="78314"/>
                    <a:pt x="255310" y="78267"/>
                    <a:pt x="255324" y="78217"/>
                  </a:cubicBezTo>
                  <a:cubicBezTo>
                    <a:pt x="255334" y="78220"/>
                    <a:pt x="255345" y="78226"/>
                    <a:pt x="255355" y="78229"/>
                  </a:cubicBezTo>
                  <a:cubicBezTo>
                    <a:pt x="255634" y="78325"/>
                    <a:pt x="255920" y="78414"/>
                    <a:pt x="256235" y="78466"/>
                  </a:cubicBezTo>
                  <a:cubicBezTo>
                    <a:pt x="256446" y="78507"/>
                    <a:pt x="256695" y="78526"/>
                    <a:pt x="256916" y="78526"/>
                  </a:cubicBezTo>
                  <a:cubicBezTo>
                    <a:pt x="257007" y="78526"/>
                    <a:pt x="257092" y="78522"/>
                    <a:pt x="257169" y="78516"/>
                  </a:cubicBezTo>
                  <a:lnTo>
                    <a:pt x="257596" y="78492"/>
                  </a:lnTo>
                  <a:lnTo>
                    <a:pt x="258020" y="78428"/>
                  </a:lnTo>
                  <a:cubicBezTo>
                    <a:pt x="258305" y="78397"/>
                    <a:pt x="258579" y="78306"/>
                    <a:pt x="258857" y="78239"/>
                  </a:cubicBezTo>
                  <a:cubicBezTo>
                    <a:pt x="259399" y="78061"/>
                    <a:pt x="259936" y="77842"/>
                    <a:pt x="260417" y="77531"/>
                  </a:cubicBezTo>
                  <a:cubicBezTo>
                    <a:pt x="260520" y="77471"/>
                    <a:pt x="260616" y="77406"/>
                    <a:pt x="260713" y="77342"/>
                  </a:cubicBezTo>
                  <a:close/>
                  <a:moveTo>
                    <a:pt x="260690" y="81833"/>
                  </a:moveTo>
                  <a:cubicBezTo>
                    <a:pt x="261738" y="81834"/>
                    <a:pt x="262786" y="82073"/>
                    <a:pt x="263732" y="82525"/>
                  </a:cubicBezTo>
                  <a:cubicBezTo>
                    <a:pt x="264228" y="82761"/>
                    <a:pt x="264693" y="83057"/>
                    <a:pt x="265122" y="83399"/>
                  </a:cubicBezTo>
                  <a:cubicBezTo>
                    <a:pt x="264972" y="83739"/>
                    <a:pt x="264813" y="84075"/>
                    <a:pt x="264650" y="84412"/>
                  </a:cubicBezTo>
                  <a:cubicBezTo>
                    <a:pt x="264229" y="84049"/>
                    <a:pt x="263768" y="83736"/>
                    <a:pt x="263268" y="83497"/>
                  </a:cubicBezTo>
                  <a:cubicBezTo>
                    <a:pt x="262465" y="83114"/>
                    <a:pt x="261580" y="82910"/>
                    <a:pt x="260688" y="82909"/>
                  </a:cubicBezTo>
                  <a:cubicBezTo>
                    <a:pt x="259797" y="82910"/>
                    <a:pt x="258908" y="83114"/>
                    <a:pt x="258108" y="83497"/>
                  </a:cubicBezTo>
                  <a:cubicBezTo>
                    <a:pt x="257609" y="83735"/>
                    <a:pt x="257146" y="84049"/>
                    <a:pt x="256728" y="84412"/>
                  </a:cubicBezTo>
                  <a:cubicBezTo>
                    <a:pt x="256565" y="84075"/>
                    <a:pt x="256406" y="83739"/>
                    <a:pt x="256256" y="83399"/>
                  </a:cubicBezTo>
                  <a:cubicBezTo>
                    <a:pt x="256685" y="83057"/>
                    <a:pt x="257150" y="82761"/>
                    <a:pt x="257647" y="82525"/>
                  </a:cubicBezTo>
                  <a:cubicBezTo>
                    <a:pt x="258592" y="82073"/>
                    <a:pt x="259641" y="81834"/>
                    <a:pt x="260690" y="81833"/>
                  </a:cubicBezTo>
                  <a:close/>
                  <a:moveTo>
                    <a:pt x="12498" y="84083"/>
                  </a:moveTo>
                  <a:cubicBezTo>
                    <a:pt x="12602" y="84085"/>
                    <a:pt x="12707" y="84096"/>
                    <a:pt x="12813" y="84103"/>
                  </a:cubicBezTo>
                  <a:cubicBezTo>
                    <a:pt x="12709" y="84281"/>
                    <a:pt x="12595" y="84453"/>
                    <a:pt x="12472" y="84617"/>
                  </a:cubicBezTo>
                  <a:cubicBezTo>
                    <a:pt x="12350" y="84453"/>
                    <a:pt x="12238" y="84283"/>
                    <a:pt x="12135" y="84105"/>
                  </a:cubicBezTo>
                  <a:cubicBezTo>
                    <a:pt x="12256" y="84096"/>
                    <a:pt x="12377" y="84083"/>
                    <a:pt x="12498" y="84083"/>
                  </a:cubicBezTo>
                  <a:close/>
                  <a:moveTo>
                    <a:pt x="18751" y="78249"/>
                  </a:moveTo>
                  <a:cubicBezTo>
                    <a:pt x="19321" y="78660"/>
                    <a:pt x="19872" y="79133"/>
                    <a:pt x="20400" y="79636"/>
                  </a:cubicBezTo>
                  <a:cubicBezTo>
                    <a:pt x="21074" y="80283"/>
                    <a:pt x="21718" y="80979"/>
                    <a:pt x="22327" y="81700"/>
                  </a:cubicBezTo>
                  <a:lnTo>
                    <a:pt x="22458" y="81843"/>
                  </a:lnTo>
                  <a:lnTo>
                    <a:pt x="22327" y="82005"/>
                  </a:lnTo>
                  <a:cubicBezTo>
                    <a:pt x="21718" y="82728"/>
                    <a:pt x="21074" y="83426"/>
                    <a:pt x="20400" y="84069"/>
                  </a:cubicBezTo>
                  <a:cubicBezTo>
                    <a:pt x="19872" y="84573"/>
                    <a:pt x="19321" y="85046"/>
                    <a:pt x="18751" y="85457"/>
                  </a:cubicBezTo>
                  <a:cubicBezTo>
                    <a:pt x="18623" y="85265"/>
                    <a:pt x="18488" y="85078"/>
                    <a:pt x="18343" y="84899"/>
                  </a:cubicBezTo>
                  <a:cubicBezTo>
                    <a:pt x="17638" y="84034"/>
                    <a:pt x="16737" y="83336"/>
                    <a:pt x="15732" y="82856"/>
                  </a:cubicBezTo>
                  <a:cubicBezTo>
                    <a:pt x="15598" y="82792"/>
                    <a:pt x="15462" y="82732"/>
                    <a:pt x="15324" y="82676"/>
                  </a:cubicBezTo>
                  <a:cubicBezTo>
                    <a:pt x="15361" y="82405"/>
                    <a:pt x="15382" y="82132"/>
                    <a:pt x="15388" y="81860"/>
                  </a:cubicBezTo>
                  <a:lnTo>
                    <a:pt x="15388" y="81853"/>
                  </a:lnTo>
                  <a:lnTo>
                    <a:pt x="15388" y="81847"/>
                  </a:lnTo>
                  <a:cubicBezTo>
                    <a:pt x="15382" y="81574"/>
                    <a:pt x="15361" y="81300"/>
                    <a:pt x="15324" y="81030"/>
                  </a:cubicBezTo>
                  <a:cubicBezTo>
                    <a:pt x="15462" y="80973"/>
                    <a:pt x="15597" y="80915"/>
                    <a:pt x="15732" y="80851"/>
                  </a:cubicBezTo>
                  <a:cubicBezTo>
                    <a:pt x="16737" y="80370"/>
                    <a:pt x="17640" y="79672"/>
                    <a:pt x="18343" y="78808"/>
                  </a:cubicBezTo>
                  <a:cubicBezTo>
                    <a:pt x="18488" y="78627"/>
                    <a:pt x="18622" y="78441"/>
                    <a:pt x="18751" y="78249"/>
                  </a:cubicBezTo>
                  <a:close/>
                  <a:moveTo>
                    <a:pt x="6229" y="78226"/>
                  </a:moveTo>
                  <a:cubicBezTo>
                    <a:pt x="6285" y="78310"/>
                    <a:pt x="6342" y="78395"/>
                    <a:pt x="6400" y="78476"/>
                  </a:cubicBezTo>
                  <a:cubicBezTo>
                    <a:pt x="6481" y="78589"/>
                    <a:pt x="6567" y="78700"/>
                    <a:pt x="6655" y="78808"/>
                  </a:cubicBezTo>
                  <a:cubicBezTo>
                    <a:pt x="6942" y="79162"/>
                    <a:pt x="7264" y="79486"/>
                    <a:pt x="7611" y="79779"/>
                  </a:cubicBezTo>
                  <a:cubicBezTo>
                    <a:pt x="7617" y="79783"/>
                    <a:pt x="7620" y="79786"/>
                    <a:pt x="7624" y="79790"/>
                  </a:cubicBezTo>
                  <a:cubicBezTo>
                    <a:pt x="7786" y="79927"/>
                    <a:pt x="7953" y="80059"/>
                    <a:pt x="8128" y="80182"/>
                  </a:cubicBezTo>
                  <a:cubicBezTo>
                    <a:pt x="8131" y="80183"/>
                    <a:pt x="8132" y="80185"/>
                    <a:pt x="8137" y="80189"/>
                  </a:cubicBezTo>
                  <a:cubicBezTo>
                    <a:pt x="8300" y="80304"/>
                    <a:pt x="8470" y="80412"/>
                    <a:pt x="8642" y="80516"/>
                  </a:cubicBezTo>
                  <a:cubicBezTo>
                    <a:pt x="8673" y="80536"/>
                    <a:pt x="8707" y="80553"/>
                    <a:pt x="8739" y="80573"/>
                  </a:cubicBezTo>
                  <a:cubicBezTo>
                    <a:pt x="8911" y="80671"/>
                    <a:pt x="9085" y="80767"/>
                    <a:pt x="9263" y="80851"/>
                  </a:cubicBezTo>
                  <a:cubicBezTo>
                    <a:pt x="9382" y="80908"/>
                    <a:pt x="9503" y="80960"/>
                    <a:pt x="9624" y="81010"/>
                  </a:cubicBezTo>
                  <a:cubicBezTo>
                    <a:pt x="9584" y="81288"/>
                    <a:pt x="9562" y="81568"/>
                    <a:pt x="9556" y="81849"/>
                  </a:cubicBezTo>
                  <a:lnTo>
                    <a:pt x="9556" y="81854"/>
                  </a:lnTo>
                  <a:lnTo>
                    <a:pt x="9556" y="81860"/>
                  </a:lnTo>
                  <a:cubicBezTo>
                    <a:pt x="9562" y="82139"/>
                    <a:pt x="9584" y="82418"/>
                    <a:pt x="9624" y="82695"/>
                  </a:cubicBezTo>
                  <a:cubicBezTo>
                    <a:pt x="9503" y="82745"/>
                    <a:pt x="9382" y="82799"/>
                    <a:pt x="9263" y="82856"/>
                  </a:cubicBezTo>
                  <a:cubicBezTo>
                    <a:pt x="9085" y="82942"/>
                    <a:pt x="8911" y="83036"/>
                    <a:pt x="8739" y="83135"/>
                  </a:cubicBezTo>
                  <a:cubicBezTo>
                    <a:pt x="8706" y="83155"/>
                    <a:pt x="8673" y="83172"/>
                    <a:pt x="8642" y="83192"/>
                  </a:cubicBezTo>
                  <a:cubicBezTo>
                    <a:pt x="8468" y="83295"/>
                    <a:pt x="8300" y="83404"/>
                    <a:pt x="8137" y="83520"/>
                  </a:cubicBezTo>
                  <a:cubicBezTo>
                    <a:pt x="8132" y="83521"/>
                    <a:pt x="8131" y="83525"/>
                    <a:pt x="8128" y="83527"/>
                  </a:cubicBezTo>
                  <a:cubicBezTo>
                    <a:pt x="7954" y="83649"/>
                    <a:pt x="7788" y="83779"/>
                    <a:pt x="7624" y="83917"/>
                  </a:cubicBezTo>
                  <a:cubicBezTo>
                    <a:pt x="7620" y="83920"/>
                    <a:pt x="7616" y="83922"/>
                    <a:pt x="7611" y="83927"/>
                  </a:cubicBezTo>
                  <a:cubicBezTo>
                    <a:pt x="7264" y="84220"/>
                    <a:pt x="6942" y="84545"/>
                    <a:pt x="6655" y="84899"/>
                  </a:cubicBezTo>
                  <a:cubicBezTo>
                    <a:pt x="6567" y="85007"/>
                    <a:pt x="6481" y="85117"/>
                    <a:pt x="6400" y="85231"/>
                  </a:cubicBezTo>
                  <a:cubicBezTo>
                    <a:pt x="6339" y="85313"/>
                    <a:pt x="6285" y="85399"/>
                    <a:pt x="6229" y="85483"/>
                  </a:cubicBezTo>
                  <a:cubicBezTo>
                    <a:pt x="5647" y="85066"/>
                    <a:pt x="5085" y="84583"/>
                    <a:pt x="4545" y="84071"/>
                  </a:cubicBezTo>
                  <a:cubicBezTo>
                    <a:pt x="3872" y="83427"/>
                    <a:pt x="3227" y="82730"/>
                    <a:pt x="2619" y="82009"/>
                  </a:cubicBezTo>
                  <a:lnTo>
                    <a:pt x="2505" y="81854"/>
                  </a:lnTo>
                  <a:lnTo>
                    <a:pt x="2635" y="81683"/>
                  </a:lnTo>
                  <a:cubicBezTo>
                    <a:pt x="3240" y="80967"/>
                    <a:pt x="3876" y="80277"/>
                    <a:pt x="4545" y="79639"/>
                  </a:cubicBezTo>
                  <a:cubicBezTo>
                    <a:pt x="5085" y="79124"/>
                    <a:pt x="5646" y="78643"/>
                    <a:pt x="6229" y="78226"/>
                  </a:cubicBezTo>
                  <a:close/>
                  <a:moveTo>
                    <a:pt x="13577" y="78032"/>
                  </a:moveTo>
                  <a:cubicBezTo>
                    <a:pt x="13785" y="78296"/>
                    <a:pt x="13977" y="78575"/>
                    <a:pt x="14145" y="78866"/>
                  </a:cubicBezTo>
                  <a:cubicBezTo>
                    <a:pt x="14657" y="79776"/>
                    <a:pt x="14922" y="80818"/>
                    <a:pt x="14945" y="81858"/>
                  </a:cubicBezTo>
                  <a:cubicBezTo>
                    <a:pt x="14919" y="82895"/>
                    <a:pt x="14655" y="83934"/>
                    <a:pt x="14144" y="84839"/>
                  </a:cubicBezTo>
                  <a:cubicBezTo>
                    <a:pt x="13976" y="85131"/>
                    <a:pt x="13786" y="85409"/>
                    <a:pt x="13576" y="85675"/>
                  </a:cubicBezTo>
                  <a:cubicBezTo>
                    <a:pt x="13278" y="85471"/>
                    <a:pt x="13006" y="85235"/>
                    <a:pt x="12764" y="84966"/>
                  </a:cubicBezTo>
                  <a:cubicBezTo>
                    <a:pt x="12927" y="84758"/>
                    <a:pt x="13075" y="84540"/>
                    <a:pt x="13204" y="84314"/>
                  </a:cubicBezTo>
                  <a:cubicBezTo>
                    <a:pt x="13625" y="83567"/>
                    <a:pt x="13840" y="82717"/>
                    <a:pt x="13866" y="81858"/>
                  </a:cubicBezTo>
                  <a:lnTo>
                    <a:pt x="13867" y="81858"/>
                  </a:lnTo>
                  <a:cubicBezTo>
                    <a:pt x="13845" y="81000"/>
                    <a:pt x="13627" y="80145"/>
                    <a:pt x="13206" y="79393"/>
                  </a:cubicBezTo>
                  <a:cubicBezTo>
                    <a:pt x="13076" y="79165"/>
                    <a:pt x="12927" y="78948"/>
                    <a:pt x="12766" y="78740"/>
                  </a:cubicBezTo>
                  <a:cubicBezTo>
                    <a:pt x="13006" y="78471"/>
                    <a:pt x="13281" y="78236"/>
                    <a:pt x="13577" y="78032"/>
                  </a:cubicBezTo>
                  <a:close/>
                  <a:moveTo>
                    <a:pt x="12498" y="82566"/>
                  </a:moveTo>
                  <a:cubicBezTo>
                    <a:pt x="12777" y="82566"/>
                    <a:pt x="13056" y="82586"/>
                    <a:pt x="13334" y="82619"/>
                  </a:cubicBezTo>
                  <a:cubicBezTo>
                    <a:pt x="13270" y="82982"/>
                    <a:pt x="13166" y="83336"/>
                    <a:pt x="13020" y="83672"/>
                  </a:cubicBezTo>
                  <a:cubicBezTo>
                    <a:pt x="12847" y="83656"/>
                    <a:pt x="12673" y="83642"/>
                    <a:pt x="12498" y="83642"/>
                  </a:cubicBezTo>
                  <a:cubicBezTo>
                    <a:pt x="11829" y="83643"/>
                    <a:pt x="11163" y="83757"/>
                    <a:pt x="10534" y="83977"/>
                  </a:cubicBezTo>
                  <a:cubicBezTo>
                    <a:pt x="10323" y="84049"/>
                    <a:pt x="10118" y="84133"/>
                    <a:pt x="9917" y="84230"/>
                  </a:cubicBezTo>
                  <a:cubicBezTo>
                    <a:pt x="9533" y="84412"/>
                    <a:pt x="9170" y="84638"/>
                    <a:pt x="8833" y="84896"/>
                  </a:cubicBezTo>
                  <a:cubicBezTo>
                    <a:pt x="8816" y="84908"/>
                    <a:pt x="8800" y="84917"/>
                    <a:pt x="8786" y="84929"/>
                  </a:cubicBezTo>
                  <a:cubicBezTo>
                    <a:pt x="8609" y="85066"/>
                    <a:pt x="8443" y="85212"/>
                    <a:pt x="8282" y="85366"/>
                  </a:cubicBezTo>
                  <a:cubicBezTo>
                    <a:pt x="8122" y="85521"/>
                    <a:pt x="7973" y="85686"/>
                    <a:pt x="7832" y="85860"/>
                  </a:cubicBezTo>
                  <a:cubicBezTo>
                    <a:pt x="7730" y="85985"/>
                    <a:pt x="7638" y="86120"/>
                    <a:pt x="7546" y="86256"/>
                  </a:cubicBezTo>
                  <a:cubicBezTo>
                    <a:pt x="7256" y="86130"/>
                    <a:pt x="6962" y="85968"/>
                    <a:pt x="6673" y="85786"/>
                  </a:cubicBezTo>
                  <a:cubicBezTo>
                    <a:pt x="6648" y="85770"/>
                    <a:pt x="6622" y="85750"/>
                    <a:pt x="6595" y="85733"/>
                  </a:cubicBezTo>
                  <a:cubicBezTo>
                    <a:pt x="6722" y="85541"/>
                    <a:pt x="6856" y="85356"/>
                    <a:pt x="6998" y="85178"/>
                  </a:cubicBezTo>
                  <a:cubicBezTo>
                    <a:pt x="7163" y="84974"/>
                    <a:pt x="7341" y="84781"/>
                    <a:pt x="7527" y="84597"/>
                  </a:cubicBezTo>
                  <a:cubicBezTo>
                    <a:pt x="7611" y="84516"/>
                    <a:pt x="7705" y="84443"/>
                    <a:pt x="7794" y="84367"/>
                  </a:cubicBezTo>
                  <a:cubicBezTo>
                    <a:pt x="8295" y="83924"/>
                    <a:pt x="8851" y="83544"/>
                    <a:pt x="9455" y="83256"/>
                  </a:cubicBezTo>
                  <a:cubicBezTo>
                    <a:pt x="9809" y="83087"/>
                    <a:pt x="10179" y="82946"/>
                    <a:pt x="10556" y="82839"/>
                  </a:cubicBezTo>
                  <a:cubicBezTo>
                    <a:pt x="10934" y="82731"/>
                    <a:pt x="11321" y="82654"/>
                    <a:pt x="11712" y="82610"/>
                  </a:cubicBezTo>
                  <a:cubicBezTo>
                    <a:pt x="11973" y="82582"/>
                    <a:pt x="12236" y="82566"/>
                    <a:pt x="12498" y="82566"/>
                  </a:cubicBezTo>
                  <a:close/>
                  <a:moveTo>
                    <a:pt x="10184" y="84600"/>
                  </a:moveTo>
                  <a:cubicBezTo>
                    <a:pt x="10255" y="84754"/>
                    <a:pt x="10332" y="84908"/>
                    <a:pt x="10416" y="85057"/>
                  </a:cubicBezTo>
                  <a:cubicBezTo>
                    <a:pt x="10588" y="85357"/>
                    <a:pt x="10784" y="85643"/>
                    <a:pt x="10998" y="85917"/>
                  </a:cubicBezTo>
                  <a:cubicBezTo>
                    <a:pt x="10699" y="86089"/>
                    <a:pt x="10374" y="86216"/>
                    <a:pt x="10050" y="86327"/>
                  </a:cubicBezTo>
                  <a:cubicBezTo>
                    <a:pt x="9852" y="86369"/>
                    <a:pt x="9661" y="86443"/>
                    <a:pt x="9458" y="86460"/>
                  </a:cubicBezTo>
                  <a:lnTo>
                    <a:pt x="9157" y="86507"/>
                  </a:lnTo>
                  <a:lnTo>
                    <a:pt x="8853" y="86522"/>
                  </a:lnTo>
                  <a:cubicBezTo>
                    <a:pt x="8777" y="86527"/>
                    <a:pt x="8713" y="86530"/>
                    <a:pt x="8655" y="86530"/>
                  </a:cubicBezTo>
                  <a:cubicBezTo>
                    <a:pt x="8541" y="86530"/>
                    <a:pt x="8449" y="86519"/>
                    <a:pt x="8329" y="86497"/>
                  </a:cubicBezTo>
                  <a:cubicBezTo>
                    <a:pt x="8216" y="86480"/>
                    <a:pt x="8101" y="86448"/>
                    <a:pt x="7981" y="86412"/>
                  </a:cubicBezTo>
                  <a:cubicBezTo>
                    <a:pt x="8044" y="86321"/>
                    <a:pt x="8107" y="86227"/>
                    <a:pt x="8178" y="86139"/>
                  </a:cubicBezTo>
                  <a:cubicBezTo>
                    <a:pt x="8374" y="85897"/>
                    <a:pt x="8598" y="85679"/>
                    <a:pt x="8834" y="85475"/>
                  </a:cubicBezTo>
                  <a:cubicBezTo>
                    <a:pt x="8991" y="85337"/>
                    <a:pt x="9157" y="85212"/>
                    <a:pt x="9328" y="85091"/>
                  </a:cubicBezTo>
                  <a:cubicBezTo>
                    <a:pt x="9378" y="85057"/>
                    <a:pt x="9425" y="85021"/>
                    <a:pt x="9476" y="84989"/>
                  </a:cubicBezTo>
                  <a:cubicBezTo>
                    <a:pt x="9539" y="84946"/>
                    <a:pt x="9604" y="84909"/>
                    <a:pt x="9668" y="84870"/>
                  </a:cubicBezTo>
                  <a:cubicBezTo>
                    <a:pt x="9812" y="84785"/>
                    <a:pt x="9960" y="84701"/>
                    <a:pt x="10111" y="84630"/>
                  </a:cubicBezTo>
                  <a:cubicBezTo>
                    <a:pt x="10137" y="84619"/>
                    <a:pt x="10161" y="84610"/>
                    <a:pt x="10184" y="84600"/>
                  </a:cubicBezTo>
                  <a:close/>
                  <a:moveTo>
                    <a:pt x="14770" y="84583"/>
                  </a:moveTo>
                  <a:cubicBezTo>
                    <a:pt x="14808" y="84601"/>
                    <a:pt x="14848" y="84613"/>
                    <a:pt x="14887" y="84631"/>
                  </a:cubicBezTo>
                  <a:cubicBezTo>
                    <a:pt x="15134" y="84751"/>
                    <a:pt x="15371" y="84893"/>
                    <a:pt x="15598" y="85046"/>
                  </a:cubicBezTo>
                  <a:cubicBezTo>
                    <a:pt x="15782" y="85168"/>
                    <a:pt x="15957" y="85303"/>
                    <a:pt x="16125" y="85446"/>
                  </a:cubicBezTo>
                  <a:cubicBezTo>
                    <a:pt x="16186" y="85498"/>
                    <a:pt x="16249" y="85549"/>
                    <a:pt x="16307" y="85605"/>
                  </a:cubicBezTo>
                  <a:cubicBezTo>
                    <a:pt x="16363" y="85655"/>
                    <a:pt x="16415" y="85707"/>
                    <a:pt x="16469" y="85759"/>
                  </a:cubicBezTo>
                  <a:cubicBezTo>
                    <a:pt x="16590" y="85883"/>
                    <a:pt x="16710" y="86008"/>
                    <a:pt x="16820" y="86142"/>
                  </a:cubicBezTo>
                  <a:cubicBezTo>
                    <a:pt x="16887" y="86226"/>
                    <a:pt x="16946" y="86317"/>
                    <a:pt x="17008" y="86404"/>
                  </a:cubicBezTo>
                  <a:cubicBezTo>
                    <a:pt x="16875" y="86443"/>
                    <a:pt x="16743" y="86480"/>
                    <a:pt x="16619" y="86499"/>
                  </a:cubicBezTo>
                  <a:cubicBezTo>
                    <a:pt x="16498" y="86521"/>
                    <a:pt x="16405" y="86531"/>
                    <a:pt x="16290" y="86531"/>
                  </a:cubicBezTo>
                  <a:cubicBezTo>
                    <a:pt x="16232" y="86531"/>
                    <a:pt x="16168" y="86528"/>
                    <a:pt x="16092" y="86523"/>
                  </a:cubicBezTo>
                  <a:lnTo>
                    <a:pt x="15788" y="86509"/>
                  </a:lnTo>
                  <a:lnTo>
                    <a:pt x="15487" y="86462"/>
                  </a:lnTo>
                  <a:cubicBezTo>
                    <a:pt x="15284" y="86442"/>
                    <a:pt x="15093" y="86371"/>
                    <a:pt x="14897" y="86328"/>
                  </a:cubicBezTo>
                  <a:cubicBezTo>
                    <a:pt x="14571" y="86218"/>
                    <a:pt x="14246" y="86090"/>
                    <a:pt x="13947" y="85918"/>
                  </a:cubicBezTo>
                  <a:cubicBezTo>
                    <a:pt x="14161" y="85645"/>
                    <a:pt x="14357" y="85359"/>
                    <a:pt x="14529" y="85058"/>
                  </a:cubicBezTo>
                  <a:cubicBezTo>
                    <a:pt x="14616" y="84903"/>
                    <a:pt x="14694" y="84744"/>
                    <a:pt x="14770" y="84583"/>
                  </a:cubicBezTo>
                  <a:close/>
                  <a:moveTo>
                    <a:pt x="19467" y="76896"/>
                  </a:moveTo>
                  <a:cubicBezTo>
                    <a:pt x="20180" y="77393"/>
                    <a:pt x="20832" y="77950"/>
                    <a:pt x="21447" y="78536"/>
                  </a:cubicBezTo>
                  <a:cubicBezTo>
                    <a:pt x="22170" y="79228"/>
                    <a:pt x="22847" y="79960"/>
                    <a:pt x="23489" y="80721"/>
                  </a:cubicBezTo>
                  <a:lnTo>
                    <a:pt x="23850" y="81158"/>
                  </a:lnTo>
                  <a:lnTo>
                    <a:pt x="24206" y="81611"/>
                  </a:lnTo>
                  <a:lnTo>
                    <a:pt x="24372" y="81833"/>
                  </a:lnTo>
                  <a:lnTo>
                    <a:pt x="24391" y="81857"/>
                  </a:lnTo>
                  <a:lnTo>
                    <a:pt x="24381" y="81857"/>
                  </a:lnTo>
                  <a:lnTo>
                    <a:pt x="24372" y="81871"/>
                  </a:lnTo>
                  <a:lnTo>
                    <a:pt x="24206" y="82095"/>
                  </a:lnTo>
                  <a:lnTo>
                    <a:pt x="23850" y="82546"/>
                  </a:lnTo>
                  <a:lnTo>
                    <a:pt x="23489" y="82984"/>
                  </a:lnTo>
                  <a:cubicBezTo>
                    <a:pt x="22847" y="83743"/>
                    <a:pt x="22172" y="84476"/>
                    <a:pt x="21447" y="85169"/>
                  </a:cubicBezTo>
                  <a:cubicBezTo>
                    <a:pt x="20832" y="85754"/>
                    <a:pt x="20180" y="86311"/>
                    <a:pt x="19467" y="86808"/>
                  </a:cubicBezTo>
                  <a:cubicBezTo>
                    <a:pt x="19331" y="86473"/>
                    <a:pt x="19168" y="86147"/>
                    <a:pt x="18985" y="85834"/>
                  </a:cubicBezTo>
                  <a:cubicBezTo>
                    <a:pt x="19587" y="85401"/>
                    <a:pt x="20159" y="84909"/>
                    <a:pt x="20704" y="84389"/>
                  </a:cubicBezTo>
                  <a:cubicBezTo>
                    <a:pt x="21392" y="83732"/>
                    <a:pt x="22045" y="83023"/>
                    <a:pt x="22664" y="82290"/>
                  </a:cubicBezTo>
                  <a:lnTo>
                    <a:pt x="23012" y="81868"/>
                  </a:lnTo>
                  <a:lnTo>
                    <a:pt x="23026" y="81850"/>
                  </a:lnTo>
                  <a:lnTo>
                    <a:pt x="23012" y="81834"/>
                  </a:lnTo>
                  <a:lnTo>
                    <a:pt x="22664" y="81413"/>
                  </a:lnTo>
                  <a:cubicBezTo>
                    <a:pt x="22045" y="80680"/>
                    <a:pt x="21392" y="79974"/>
                    <a:pt x="20704" y="79313"/>
                  </a:cubicBezTo>
                  <a:cubicBezTo>
                    <a:pt x="20158" y="78794"/>
                    <a:pt x="19587" y="78301"/>
                    <a:pt x="18985" y="77870"/>
                  </a:cubicBezTo>
                  <a:cubicBezTo>
                    <a:pt x="19076" y="77718"/>
                    <a:pt x="19161" y="77561"/>
                    <a:pt x="19241" y="77402"/>
                  </a:cubicBezTo>
                  <a:cubicBezTo>
                    <a:pt x="19324" y="77237"/>
                    <a:pt x="19396" y="77067"/>
                    <a:pt x="19467" y="76896"/>
                  </a:cubicBezTo>
                  <a:close/>
                  <a:moveTo>
                    <a:pt x="11663" y="84159"/>
                  </a:moveTo>
                  <a:cubicBezTo>
                    <a:pt x="11690" y="84210"/>
                    <a:pt x="11709" y="84263"/>
                    <a:pt x="11738" y="84313"/>
                  </a:cubicBezTo>
                  <a:cubicBezTo>
                    <a:pt x="12179" y="85080"/>
                    <a:pt x="12800" y="85750"/>
                    <a:pt x="13561" y="86204"/>
                  </a:cubicBezTo>
                  <a:cubicBezTo>
                    <a:pt x="13933" y="86448"/>
                    <a:pt x="14349" y="86610"/>
                    <a:pt x="14767" y="86752"/>
                  </a:cubicBezTo>
                  <a:cubicBezTo>
                    <a:pt x="14983" y="86801"/>
                    <a:pt x="15193" y="86878"/>
                    <a:pt x="15413" y="86899"/>
                  </a:cubicBezTo>
                  <a:lnTo>
                    <a:pt x="15742" y="86950"/>
                  </a:lnTo>
                  <a:lnTo>
                    <a:pt x="16075" y="86966"/>
                  </a:lnTo>
                  <a:cubicBezTo>
                    <a:pt x="16136" y="86971"/>
                    <a:pt x="16197" y="86973"/>
                    <a:pt x="16258" y="86973"/>
                  </a:cubicBezTo>
                  <a:cubicBezTo>
                    <a:pt x="16594" y="86973"/>
                    <a:pt x="16930" y="86902"/>
                    <a:pt x="17262" y="86786"/>
                  </a:cubicBezTo>
                  <a:cubicBezTo>
                    <a:pt x="17447" y="87095"/>
                    <a:pt x="17610" y="87421"/>
                    <a:pt x="17732" y="87759"/>
                  </a:cubicBezTo>
                  <a:cubicBezTo>
                    <a:pt x="17712" y="87767"/>
                    <a:pt x="17695" y="87776"/>
                    <a:pt x="17677" y="87783"/>
                  </a:cubicBezTo>
                  <a:cubicBezTo>
                    <a:pt x="17420" y="87871"/>
                    <a:pt x="17156" y="87954"/>
                    <a:pt x="16877" y="87998"/>
                  </a:cubicBezTo>
                  <a:cubicBezTo>
                    <a:pt x="16685" y="88034"/>
                    <a:pt x="16471" y="88050"/>
                    <a:pt x="16273" y="88050"/>
                  </a:cubicBezTo>
                  <a:cubicBezTo>
                    <a:pt x="16190" y="88050"/>
                    <a:pt x="16110" y="88047"/>
                    <a:pt x="16035" y="88042"/>
                  </a:cubicBezTo>
                  <a:lnTo>
                    <a:pt x="15634" y="88021"/>
                  </a:lnTo>
                  <a:lnTo>
                    <a:pt x="15238" y="87961"/>
                  </a:lnTo>
                  <a:cubicBezTo>
                    <a:pt x="14971" y="87932"/>
                    <a:pt x="14716" y="87843"/>
                    <a:pt x="14457" y="87783"/>
                  </a:cubicBezTo>
                  <a:cubicBezTo>
                    <a:pt x="13950" y="87615"/>
                    <a:pt x="13449" y="87413"/>
                    <a:pt x="12999" y="87122"/>
                  </a:cubicBezTo>
                  <a:cubicBezTo>
                    <a:pt x="12081" y="86573"/>
                    <a:pt x="11331" y="85767"/>
                    <a:pt x="10800" y="84839"/>
                  </a:cubicBezTo>
                  <a:cubicBezTo>
                    <a:pt x="10726" y="84707"/>
                    <a:pt x="10656" y="84569"/>
                    <a:pt x="10592" y="84431"/>
                  </a:cubicBezTo>
                  <a:cubicBezTo>
                    <a:pt x="10814" y="84348"/>
                    <a:pt x="11040" y="84277"/>
                    <a:pt x="11270" y="84226"/>
                  </a:cubicBezTo>
                  <a:cubicBezTo>
                    <a:pt x="11399" y="84196"/>
                    <a:pt x="11532" y="84180"/>
                    <a:pt x="11663" y="84159"/>
                  </a:cubicBezTo>
                  <a:close/>
                  <a:moveTo>
                    <a:pt x="8671" y="75654"/>
                  </a:moveTo>
                  <a:cubicBezTo>
                    <a:pt x="8754" y="75654"/>
                    <a:pt x="8834" y="75657"/>
                    <a:pt x="8908" y="75662"/>
                  </a:cubicBezTo>
                  <a:lnTo>
                    <a:pt x="9310" y="75684"/>
                  </a:lnTo>
                  <a:lnTo>
                    <a:pt x="9705" y="75743"/>
                  </a:lnTo>
                  <a:cubicBezTo>
                    <a:pt x="9973" y="75772"/>
                    <a:pt x="10228" y="75862"/>
                    <a:pt x="10487" y="75921"/>
                  </a:cubicBezTo>
                  <a:cubicBezTo>
                    <a:pt x="10993" y="76089"/>
                    <a:pt x="11495" y="76291"/>
                    <a:pt x="11942" y="76582"/>
                  </a:cubicBezTo>
                  <a:cubicBezTo>
                    <a:pt x="11991" y="76612"/>
                    <a:pt x="12038" y="76644"/>
                    <a:pt x="12088" y="76676"/>
                  </a:cubicBezTo>
                  <a:cubicBezTo>
                    <a:pt x="11798" y="76908"/>
                    <a:pt x="11532" y="77165"/>
                    <a:pt x="11282" y="77443"/>
                  </a:cubicBezTo>
                  <a:cubicBezTo>
                    <a:pt x="10935" y="77231"/>
                    <a:pt x="10556" y="77081"/>
                    <a:pt x="10174" y="76952"/>
                  </a:cubicBezTo>
                  <a:cubicBezTo>
                    <a:pt x="9959" y="76903"/>
                    <a:pt x="9748" y="76825"/>
                    <a:pt x="9526" y="76807"/>
                  </a:cubicBezTo>
                  <a:lnTo>
                    <a:pt x="9199" y="76757"/>
                  </a:lnTo>
                  <a:lnTo>
                    <a:pt x="8865" y="76740"/>
                  </a:lnTo>
                  <a:cubicBezTo>
                    <a:pt x="8804" y="76735"/>
                    <a:pt x="8742" y="76732"/>
                    <a:pt x="8680" y="76732"/>
                  </a:cubicBezTo>
                  <a:cubicBezTo>
                    <a:pt x="7919" y="76732"/>
                    <a:pt x="7158" y="77094"/>
                    <a:pt x="6434" y="77547"/>
                  </a:cubicBezTo>
                  <a:cubicBezTo>
                    <a:pt x="5654" y="78042"/>
                    <a:pt x="4927" y="78660"/>
                    <a:pt x="4238" y="79316"/>
                  </a:cubicBezTo>
                  <a:cubicBezTo>
                    <a:pt x="3549" y="79975"/>
                    <a:pt x="2897" y="80683"/>
                    <a:pt x="2278" y="81416"/>
                  </a:cubicBezTo>
                  <a:lnTo>
                    <a:pt x="1930" y="81839"/>
                  </a:lnTo>
                  <a:lnTo>
                    <a:pt x="1916" y="81854"/>
                  </a:lnTo>
                  <a:lnTo>
                    <a:pt x="1930" y="81871"/>
                  </a:lnTo>
                  <a:lnTo>
                    <a:pt x="2278" y="82294"/>
                  </a:lnTo>
                  <a:cubicBezTo>
                    <a:pt x="2897" y="83027"/>
                    <a:pt x="3547" y="83733"/>
                    <a:pt x="4238" y="84394"/>
                  </a:cubicBezTo>
                  <a:cubicBezTo>
                    <a:pt x="4927" y="85050"/>
                    <a:pt x="5654" y="85668"/>
                    <a:pt x="6434" y="86163"/>
                  </a:cubicBezTo>
                  <a:cubicBezTo>
                    <a:pt x="7158" y="86616"/>
                    <a:pt x="7920" y="86977"/>
                    <a:pt x="8680" y="86977"/>
                  </a:cubicBezTo>
                  <a:cubicBezTo>
                    <a:pt x="8742" y="86977"/>
                    <a:pt x="8804" y="86975"/>
                    <a:pt x="8865" y="86970"/>
                  </a:cubicBezTo>
                  <a:lnTo>
                    <a:pt x="9199" y="86953"/>
                  </a:lnTo>
                  <a:lnTo>
                    <a:pt x="9526" y="86902"/>
                  </a:lnTo>
                  <a:cubicBezTo>
                    <a:pt x="9748" y="86880"/>
                    <a:pt x="9957" y="86804"/>
                    <a:pt x="10174" y="86757"/>
                  </a:cubicBezTo>
                  <a:cubicBezTo>
                    <a:pt x="10556" y="86626"/>
                    <a:pt x="10935" y="86475"/>
                    <a:pt x="11282" y="86265"/>
                  </a:cubicBezTo>
                  <a:cubicBezTo>
                    <a:pt x="11530" y="86540"/>
                    <a:pt x="11798" y="86799"/>
                    <a:pt x="12088" y="87030"/>
                  </a:cubicBezTo>
                  <a:cubicBezTo>
                    <a:pt x="12040" y="87063"/>
                    <a:pt x="11991" y="87094"/>
                    <a:pt x="11942" y="87124"/>
                  </a:cubicBezTo>
                  <a:cubicBezTo>
                    <a:pt x="11492" y="87416"/>
                    <a:pt x="10992" y="87618"/>
                    <a:pt x="10487" y="87784"/>
                  </a:cubicBezTo>
                  <a:cubicBezTo>
                    <a:pt x="10228" y="87845"/>
                    <a:pt x="9973" y="87934"/>
                    <a:pt x="9705" y="87962"/>
                  </a:cubicBezTo>
                  <a:lnTo>
                    <a:pt x="9310" y="88023"/>
                  </a:lnTo>
                  <a:lnTo>
                    <a:pt x="8908" y="88045"/>
                  </a:lnTo>
                  <a:cubicBezTo>
                    <a:pt x="8833" y="88050"/>
                    <a:pt x="8751" y="88053"/>
                    <a:pt x="8667" y="88053"/>
                  </a:cubicBezTo>
                  <a:cubicBezTo>
                    <a:pt x="8470" y="88053"/>
                    <a:pt x="8257" y="88037"/>
                    <a:pt x="8067" y="87999"/>
                  </a:cubicBezTo>
                  <a:cubicBezTo>
                    <a:pt x="7786" y="87954"/>
                    <a:pt x="7523" y="87874"/>
                    <a:pt x="7267" y="87784"/>
                  </a:cubicBezTo>
                  <a:cubicBezTo>
                    <a:pt x="6756" y="87598"/>
                    <a:pt x="6295" y="87347"/>
                    <a:pt x="5859" y="87073"/>
                  </a:cubicBezTo>
                  <a:cubicBezTo>
                    <a:pt x="4991" y="86515"/>
                    <a:pt x="4222" y="85857"/>
                    <a:pt x="3496" y="85169"/>
                  </a:cubicBezTo>
                  <a:cubicBezTo>
                    <a:pt x="2772" y="84476"/>
                    <a:pt x="2097" y="83746"/>
                    <a:pt x="1455" y="82984"/>
                  </a:cubicBezTo>
                  <a:lnTo>
                    <a:pt x="1093" y="82546"/>
                  </a:lnTo>
                  <a:lnTo>
                    <a:pt x="738" y="82095"/>
                  </a:lnTo>
                  <a:lnTo>
                    <a:pt x="571" y="81871"/>
                  </a:lnTo>
                  <a:lnTo>
                    <a:pt x="560" y="81857"/>
                  </a:lnTo>
                  <a:lnTo>
                    <a:pt x="553" y="81857"/>
                  </a:lnTo>
                  <a:lnTo>
                    <a:pt x="571" y="81833"/>
                  </a:lnTo>
                  <a:lnTo>
                    <a:pt x="738" y="81611"/>
                  </a:lnTo>
                  <a:lnTo>
                    <a:pt x="1093" y="81158"/>
                  </a:lnTo>
                  <a:lnTo>
                    <a:pt x="1455" y="80721"/>
                  </a:lnTo>
                  <a:cubicBezTo>
                    <a:pt x="2097" y="79961"/>
                    <a:pt x="2772" y="79228"/>
                    <a:pt x="3496" y="78536"/>
                  </a:cubicBezTo>
                  <a:cubicBezTo>
                    <a:pt x="4221" y="77847"/>
                    <a:pt x="4991" y="77191"/>
                    <a:pt x="5859" y="76636"/>
                  </a:cubicBezTo>
                  <a:cubicBezTo>
                    <a:pt x="6296" y="76361"/>
                    <a:pt x="6757" y="76108"/>
                    <a:pt x="7267" y="75924"/>
                  </a:cubicBezTo>
                  <a:cubicBezTo>
                    <a:pt x="7523" y="75833"/>
                    <a:pt x="7786" y="75752"/>
                    <a:pt x="8067" y="75706"/>
                  </a:cubicBezTo>
                  <a:cubicBezTo>
                    <a:pt x="8259" y="75670"/>
                    <a:pt x="8473" y="75654"/>
                    <a:pt x="8671" y="75654"/>
                  </a:cubicBezTo>
                  <a:close/>
                  <a:moveTo>
                    <a:pt x="260688" y="83353"/>
                  </a:moveTo>
                  <a:cubicBezTo>
                    <a:pt x="261516" y="83356"/>
                    <a:pt x="262335" y="83544"/>
                    <a:pt x="263076" y="83898"/>
                  </a:cubicBezTo>
                  <a:cubicBezTo>
                    <a:pt x="263574" y="84136"/>
                    <a:pt x="264037" y="84453"/>
                    <a:pt x="264445" y="84826"/>
                  </a:cubicBezTo>
                  <a:cubicBezTo>
                    <a:pt x="264270" y="85181"/>
                    <a:pt x="264092" y="85537"/>
                    <a:pt x="263907" y="85890"/>
                  </a:cubicBezTo>
                  <a:cubicBezTo>
                    <a:pt x="263687" y="86311"/>
                    <a:pt x="263459" y="86732"/>
                    <a:pt x="263228" y="87151"/>
                  </a:cubicBezTo>
                  <a:cubicBezTo>
                    <a:pt x="262998" y="87569"/>
                    <a:pt x="262763" y="87986"/>
                    <a:pt x="262524" y="88403"/>
                  </a:cubicBezTo>
                  <a:cubicBezTo>
                    <a:pt x="262047" y="89235"/>
                    <a:pt x="261554" y="90058"/>
                    <a:pt x="261053" y="90876"/>
                  </a:cubicBezTo>
                  <a:lnTo>
                    <a:pt x="260856" y="91196"/>
                  </a:lnTo>
                  <a:lnTo>
                    <a:pt x="260759" y="91350"/>
                  </a:lnTo>
                  <a:lnTo>
                    <a:pt x="260759" y="91351"/>
                  </a:lnTo>
                  <a:lnTo>
                    <a:pt x="260699" y="91450"/>
                  </a:lnTo>
                  <a:lnTo>
                    <a:pt x="260686" y="91470"/>
                  </a:lnTo>
                  <a:lnTo>
                    <a:pt x="260614" y="91351"/>
                  </a:lnTo>
                  <a:lnTo>
                    <a:pt x="260614" y="91350"/>
                  </a:lnTo>
                  <a:lnTo>
                    <a:pt x="260520" y="91198"/>
                  </a:lnTo>
                  <a:lnTo>
                    <a:pt x="260322" y="90877"/>
                  </a:lnTo>
                  <a:cubicBezTo>
                    <a:pt x="260322" y="90875"/>
                    <a:pt x="260320" y="90875"/>
                    <a:pt x="260320" y="90875"/>
                  </a:cubicBezTo>
                  <a:cubicBezTo>
                    <a:pt x="259925" y="90231"/>
                    <a:pt x="259539" y="89581"/>
                    <a:pt x="259157" y="88929"/>
                  </a:cubicBezTo>
                  <a:cubicBezTo>
                    <a:pt x="259055" y="88754"/>
                    <a:pt x="258951" y="88580"/>
                    <a:pt x="258850" y="88403"/>
                  </a:cubicBezTo>
                  <a:cubicBezTo>
                    <a:pt x="258373" y="87571"/>
                    <a:pt x="257909" y="86734"/>
                    <a:pt x="257468" y="85890"/>
                  </a:cubicBezTo>
                  <a:cubicBezTo>
                    <a:pt x="257283" y="85537"/>
                    <a:pt x="257105" y="85182"/>
                    <a:pt x="256928" y="84826"/>
                  </a:cubicBezTo>
                  <a:cubicBezTo>
                    <a:pt x="257340" y="84453"/>
                    <a:pt x="257801" y="84136"/>
                    <a:pt x="258299" y="83898"/>
                  </a:cubicBezTo>
                  <a:cubicBezTo>
                    <a:pt x="259041" y="83544"/>
                    <a:pt x="259861" y="83356"/>
                    <a:pt x="260688" y="83353"/>
                  </a:cubicBezTo>
                  <a:close/>
                  <a:moveTo>
                    <a:pt x="12472" y="87309"/>
                  </a:moveTo>
                  <a:cubicBezTo>
                    <a:pt x="12571" y="87374"/>
                    <a:pt x="12666" y="87441"/>
                    <a:pt x="12767" y="87501"/>
                  </a:cubicBezTo>
                  <a:cubicBezTo>
                    <a:pt x="13250" y="87811"/>
                    <a:pt x="13785" y="88029"/>
                    <a:pt x="14329" y="88207"/>
                  </a:cubicBezTo>
                  <a:cubicBezTo>
                    <a:pt x="14606" y="88275"/>
                    <a:pt x="14880" y="88366"/>
                    <a:pt x="15164" y="88398"/>
                  </a:cubicBezTo>
                  <a:lnTo>
                    <a:pt x="15590" y="88462"/>
                  </a:lnTo>
                  <a:lnTo>
                    <a:pt x="16017" y="88486"/>
                  </a:lnTo>
                  <a:cubicBezTo>
                    <a:pt x="16095" y="88492"/>
                    <a:pt x="16183" y="88496"/>
                    <a:pt x="16275" y="88496"/>
                  </a:cubicBezTo>
                  <a:cubicBezTo>
                    <a:pt x="16494" y="88496"/>
                    <a:pt x="16741" y="88477"/>
                    <a:pt x="16951" y="88436"/>
                  </a:cubicBezTo>
                  <a:cubicBezTo>
                    <a:pt x="17264" y="88384"/>
                    <a:pt x="17553" y="88297"/>
                    <a:pt x="17830" y="88199"/>
                  </a:cubicBezTo>
                  <a:cubicBezTo>
                    <a:pt x="17840" y="88196"/>
                    <a:pt x="17852" y="88190"/>
                    <a:pt x="17862" y="88187"/>
                  </a:cubicBezTo>
                  <a:cubicBezTo>
                    <a:pt x="17876" y="88237"/>
                    <a:pt x="17894" y="88284"/>
                    <a:pt x="17907" y="88334"/>
                  </a:cubicBezTo>
                  <a:cubicBezTo>
                    <a:pt x="17931" y="88431"/>
                    <a:pt x="17953" y="88526"/>
                    <a:pt x="17971" y="88623"/>
                  </a:cubicBezTo>
                  <a:cubicBezTo>
                    <a:pt x="17981" y="88681"/>
                    <a:pt x="17990" y="88739"/>
                    <a:pt x="17998" y="88798"/>
                  </a:cubicBezTo>
                  <a:cubicBezTo>
                    <a:pt x="18004" y="88836"/>
                    <a:pt x="18011" y="88872"/>
                    <a:pt x="18017" y="88909"/>
                  </a:cubicBezTo>
                  <a:cubicBezTo>
                    <a:pt x="18027" y="88990"/>
                    <a:pt x="18034" y="89073"/>
                    <a:pt x="18042" y="89154"/>
                  </a:cubicBezTo>
                  <a:cubicBezTo>
                    <a:pt x="18044" y="89166"/>
                    <a:pt x="18045" y="89179"/>
                    <a:pt x="18045" y="89192"/>
                  </a:cubicBezTo>
                  <a:cubicBezTo>
                    <a:pt x="18052" y="89285"/>
                    <a:pt x="18058" y="89377"/>
                    <a:pt x="18064" y="89471"/>
                  </a:cubicBezTo>
                  <a:cubicBezTo>
                    <a:pt x="18065" y="89500"/>
                    <a:pt x="18067" y="89528"/>
                    <a:pt x="18067" y="89558"/>
                  </a:cubicBezTo>
                  <a:cubicBezTo>
                    <a:pt x="18071" y="89662"/>
                    <a:pt x="18071" y="89750"/>
                    <a:pt x="18064" y="89840"/>
                  </a:cubicBezTo>
                  <a:cubicBezTo>
                    <a:pt x="18055" y="89928"/>
                    <a:pt x="18045" y="90018"/>
                    <a:pt x="18030" y="90122"/>
                  </a:cubicBezTo>
                  <a:cubicBezTo>
                    <a:pt x="18018" y="90218"/>
                    <a:pt x="17997" y="90321"/>
                    <a:pt x="17974" y="90425"/>
                  </a:cubicBezTo>
                  <a:cubicBezTo>
                    <a:pt x="17953" y="90526"/>
                    <a:pt x="17933" y="90630"/>
                    <a:pt x="17901" y="90737"/>
                  </a:cubicBezTo>
                  <a:cubicBezTo>
                    <a:pt x="17715" y="91464"/>
                    <a:pt x="17427" y="92211"/>
                    <a:pt x="17113" y="92953"/>
                  </a:cubicBezTo>
                  <a:cubicBezTo>
                    <a:pt x="16684" y="92617"/>
                    <a:pt x="16220" y="92331"/>
                    <a:pt x="15731" y="92097"/>
                  </a:cubicBezTo>
                  <a:cubicBezTo>
                    <a:pt x="14726" y="91618"/>
                    <a:pt x="13610" y="91364"/>
                    <a:pt x="12498" y="91363"/>
                  </a:cubicBezTo>
                  <a:cubicBezTo>
                    <a:pt x="11385" y="91364"/>
                    <a:pt x="10269" y="91618"/>
                    <a:pt x="9264" y="92097"/>
                  </a:cubicBezTo>
                  <a:cubicBezTo>
                    <a:pt x="8774" y="92331"/>
                    <a:pt x="8310" y="92617"/>
                    <a:pt x="7882" y="92950"/>
                  </a:cubicBezTo>
                  <a:cubicBezTo>
                    <a:pt x="7657" y="92423"/>
                    <a:pt x="7448" y="91892"/>
                    <a:pt x="7278" y="91370"/>
                  </a:cubicBezTo>
                  <a:cubicBezTo>
                    <a:pt x="7209" y="91156"/>
                    <a:pt x="7147" y="90943"/>
                    <a:pt x="7093" y="90732"/>
                  </a:cubicBezTo>
                  <a:cubicBezTo>
                    <a:pt x="7062" y="90625"/>
                    <a:pt x="7042" y="90524"/>
                    <a:pt x="7021" y="90421"/>
                  </a:cubicBezTo>
                  <a:cubicBezTo>
                    <a:pt x="6999" y="90318"/>
                    <a:pt x="6977" y="90214"/>
                    <a:pt x="6965" y="90119"/>
                  </a:cubicBezTo>
                  <a:cubicBezTo>
                    <a:pt x="6949" y="90013"/>
                    <a:pt x="6938" y="89925"/>
                    <a:pt x="6934" y="89835"/>
                  </a:cubicBezTo>
                  <a:cubicBezTo>
                    <a:pt x="6927" y="89747"/>
                    <a:pt x="6924" y="89660"/>
                    <a:pt x="6930" y="89555"/>
                  </a:cubicBezTo>
                  <a:cubicBezTo>
                    <a:pt x="6934" y="89451"/>
                    <a:pt x="6938" y="89349"/>
                    <a:pt x="6945" y="89245"/>
                  </a:cubicBezTo>
                  <a:cubicBezTo>
                    <a:pt x="6969" y="88937"/>
                    <a:pt x="7012" y="88630"/>
                    <a:pt x="7090" y="88332"/>
                  </a:cubicBezTo>
                  <a:cubicBezTo>
                    <a:pt x="7100" y="88288"/>
                    <a:pt x="7119" y="88245"/>
                    <a:pt x="7129" y="88203"/>
                  </a:cubicBezTo>
                  <a:cubicBezTo>
                    <a:pt x="7404" y="88298"/>
                    <a:pt x="7685" y="88384"/>
                    <a:pt x="7994" y="88436"/>
                  </a:cubicBezTo>
                  <a:cubicBezTo>
                    <a:pt x="8204" y="88477"/>
                    <a:pt x="8451" y="88496"/>
                    <a:pt x="8669" y="88496"/>
                  </a:cubicBezTo>
                  <a:cubicBezTo>
                    <a:pt x="8762" y="88496"/>
                    <a:pt x="8850" y="88492"/>
                    <a:pt x="8928" y="88486"/>
                  </a:cubicBezTo>
                  <a:lnTo>
                    <a:pt x="9355" y="88462"/>
                  </a:lnTo>
                  <a:lnTo>
                    <a:pt x="9781" y="88398"/>
                  </a:lnTo>
                  <a:cubicBezTo>
                    <a:pt x="10065" y="88366"/>
                    <a:pt x="10339" y="88274"/>
                    <a:pt x="10616" y="88207"/>
                  </a:cubicBezTo>
                  <a:cubicBezTo>
                    <a:pt x="11159" y="88028"/>
                    <a:pt x="11695" y="87811"/>
                    <a:pt x="12178" y="87501"/>
                  </a:cubicBezTo>
                  <a:cubicBezTo>
                    <a:pt x="12276" y="87441"/>
                    <a:pt x="12374" y="87374"/>
                    <a:pt x="12472" y="87309"/>
                  </a:cubicBezTo>
                  <a:close/>
                  <a:moveTo>
                    <a:pt x="257936" y="73151"/>
                  </a:moveTo>
                  <a:cubicBezTo>
                    <a:pt x="258009" y="73507"/>
                    <a:pt x="258111" y="73857"/>
                    <a:pt x="258239" y="74198"/>
                  </a:cubicBezTo>
                  <a:cubicBezTo>
                    <a:pt x="258194" y="74217"/>
                    <a:pt x="258147" y="74233"/>
                    <a:pt x="258103" y="74254"/>
                  </a:cubicBezTo>
                  <a:cubicBezTo>
                    <a:pt x="257651" y="74472"/>
                    <a:pt x="257227" y="74750"/>
                    <a:pt x="256840" y="75070"/>
                  </a:cubicBezTo>
                  <a:cubicBezTo>
                    <a:pt x="256541" y="75316"/>
                    <a:pt x="256261" y="75585"/>
                    <a:pt x="256017" y="75886"/>
                  </a:cubicBezTo>
                  <a:cubicBezTo>
                    <a:pt x="255876" y="76061"/>
                    <a:pt x="255747" y="76240"/>
                    <a:pt x="255627" y="76427"/>
                  </a:cubicBezTo>
                  <a:cubicBezTo>
                    <a:pt x="255269" y="76989"/>
                    <a:pt x="255001" y="77608"/>
                    <a:pt x="254843" y="78256"/>
                  </a:cubicBezTo>
                  <a:cubicBezTo>
                    <a:pt x="254759" y="78579"/>
                    <a:pt x="254712" y="78909"/>
                    <a:pt x="254688" y="79244"/>
                  </a:cubicBezTo>
                  <a:cubicBezTo>
                    <a:pt x="254681" y="79355"/>
                    <a:pt x="254674" y="79466"/>
                    <a:pt x="254671" y="79577"/>
                  </a:cubicBezTo>
                  <a:cubicBezTo>
                    <a:pt x="254656" y="79997"/>
                    <a:pt x="254738" y="80424"/>
                    <a:pt x="254849" y="80871"/>
                  </a:cubicBezTo>
                  <a:cubicBezTo>
                    <a:pt x="254962" y="81313"/>
                    <a:pt x="255108" y="81756"/>
                    <a:pt x="255274" y="82199"/>
                  </a:cubicBezTo>
                  <a:cubicBezTo>
                    <a:pt x="255439" y="82640"/>
                    <a:pt x="255624" y="83080"/>
                    <a:pt x="255815" y="83515"/>
                  </a:cubicBezTo>
                  <a:cubicBezTo>
                    <a:pt x="256007" y="83952"/>
                    <a:pt x="256209" y="84384"/>
                    <a:pt x="256420" y="84815"/>
                  </a:cubicBezTo>
                  <a:cubicBezTo>
                    <a:pt x="256629" y="85245"/>
                    <a:pt x="256849" y="85672"/>
                    <a:pt x="257071" y="86098"/>
                  </a:cubicBezTo>
                  <a:cubicBezTo>
                    <a:pt x="257516" y="86949"/>
                    <a:pt x="257982" y="87791"/>
                    <a:pt x="258463" y="88626"/>
                  </a:cubicBezTo>
                  <a:cubicBezTo>
                    <a:pt x="258942" y="89461"/>
                    <a:pt x="259435" y="90290"/>
                    <a:pt x="259940" y="91112"/>
                  </a:cubicBezTo>
                  <a:lnTo>
                    <a:pt x="260534" y="92066"/>
                  </a:lnTo>
                  <a:lnTo>
                    <a:pt x="260683" y="92302"/>
                  </a:lnTo>
                  <a:lnTo>
                    <a:pt x="260686" y="92305"/>
                  </a:lnTo>
                  <a:lnTo>
                    <a:pt x="260688" y="92302"/>
                  </a:lnTo>
                  <a:lnTo>
                    <a:pt x="260837" y="92066"/>
                  </a:lnTo>
                  <a:lnTo>
                    <a:pt x="261431" y="91112"/>
                  </a:lnTo>
                  <a:cubicBezTo>
                    <a:pt x="261936" y="90290"/>
                    <a:pt x="262428" y="89461"/>
                    <a:pt x="262908" y="88626"/>
                  </a:cubicBezTo>
                  <a:cubicBezTo>
                    <a:pt x="263149" y="88208"/>
                    <a:pt x="263384" y="87789"/>
                    <a:pt x="263617" y="87366"/>
                  </a:cubicBezTo>
                  <a:cubicBezTo>
                    <a:pt x="263848" y="86944"/>
                    <a:pt x="264075" y="86522"/>
                    <a:pt x="264300" y="86096"/>
                  </a:cubicBezTo>
                  <a:cubicBezTo>
                    <a:pt x="264744" y="85245"/>
                    <a:pt x="265171" y="84387"/>
                    <a:pt x="265556" y="83514"/>
                  </a:cubicBezTo>
                  <a:cubicBezTo>
                    <a:pt x="265653" y="83295"/>
                    <a:pt x="265745" y="83078"/>
                    <a:pt x="265836" y="82858"/>
                  </a:cubicBezTo>
                  <a:cubicBezTo>
                    <a:pt x="266108" y="82199"/>
                    <a:pt x="266350" y="81535"/>
                    <a:pt x="266521" y="80871"/>
                  </a:cubicBezTo>
                  <a:cubicBezTo>
                    <a:pt x="266565" y="80693"/>
                    <a:pt x="266602" y="80519"/>
                    <a:pt x="266633" y="80347"/>
                  </a:cubicBezTo>
                  <a:cubicBezTo>
                    <a:pt x="266679" y="80088"/>
                    <a:pt x="266707" y="79831"/>
                    <a:pt x="266699" y="79578"/>
                  </a:cubicBezTo>
                  <a:cubicBezTo>
                    <a:pt x="266685" y="79134"/>
                    <a:pt x="266638" y="78688"/>
                    <a:pt x="266527" y="78259"/>
                  </a:cubicBezTo>
                  <a:cubicBezTo>
                    <a:pt x="266509" y="78195"/>
                    <a:pt x="266487" y="78130"/>
                    <a:pt x="266467" y="78068"/>
                  </a:cubicBezTo>
                  <a:cubicBezTo>
                    <a:pt x="266813" y="77913"/>
                    <a:pt x="267133" y="77735"/>
                    <a:pt x="267442" y="77547"/>
                  </a:cubicBezTo>
                  <a:cubicBezTo>
                    <a:pt x="267490" y="77698"/>
                    <a:pt x="267534" y="77849"/>
                    <a:pt x="267573" y="78004"/>
                  </a:cubicBezTo>
                  <a:cubicBezTo>
                    <a:pt x="267604" y="78130"/>
                    <a:pt x="267633" y="78260"/>
                    <a:pt x="267658" y="78388"/>
                  </a:cubicBezTo>
                  <a:cubicBezTo>
                    <a:pt x="267681" y="78516"/>
                    <a:pt x="267702" y="78646"/>
                    <a:pt x="267718" y="78775"/>
                  </a:cubicBezTo>
                  <a:cubicBezTo>
                    <a:pt x="267749" y="79036"/>
                    <a:pt x="267768" y="79298"/>
                    <a:pt x="267776" y="79558"/>
                  </a:cubicBezTo>
                  <a:cubicBezTo>
                    <a:pt x="267786" y="79824"/>
                    <a:pt x="267765" y="80088"/>
                    <a:pt x="267727" y="80345"/>
                  </a:cubicBezTo>
                  <a:cubicBezTo>
                    <a:pt x="267688" y="80617"/>
                    <a:pt x="267630" y="80881"/>
                    <a:pt x="267567" y="81134"/>
                  </a:cubicBezTo>
                  <a:cubicBezTo>
                    <a:pt x="267311" y="82125"/>
                    <a:pt x="266937" y="83043"/>
                    <a:pt x="266542" y="83947"/>
                  </a:cubicBezTo>
                  <a:cubicBezTo>
                    <a:pt x="266343" y="84396"/>
                    <a:pt x="266135" y="84843"/>
                    <a:pt x="265919" y="85283"/>
                  </a:cubicBezTo>
                  <a:cubicBezTo>
                    <a:pt x="265704" y="85722"/>
                    <a:pt x="265482" y="86159"/>
                    <a:pt x="265255" y="86593"/>
                  </a:cubicBezTo>
                  <a:cubicBezTo>
                    <a:pt x="265029" y="87027"/>
                    <a:pt x="264797" y="87455"/>
                    <a:pt x="264562" y="87883"/>
                  </a:cubicBezTo>
                  <a:cubicBezTo>
                    <a:pt x="264327" y="88310"/>
                    <a:pt x="264087" y="88735"/>
                    <a:pt x="263845" y="89158"/>
                  </a:cubicBezTo>
                  <a:cubicBezTo>
                    <a:pt x="263359" y="90003"/>
                    <a:pt x="262861" y="90842"/>
                    <a:pt x="262350" y="91670"/>
                  </a:cubicBezTo>
                  <a:lnTo>
                    <a:pt x="261751" y="92635"/>
                  </a:lnTo>
                  <a:lnTo>
                    <a:pt x="261136" y="93593"/>
                  </a:lnTo>
                  <a:lnTo>
                    <a:pt x="260827" y="94066"/>
                  </a:lnTo>
                  <a:lnTo>
                    <a:pt x="260750" y="94183"/>
                  </a:lnTo>
                  <a:lnTo>
                    <a:pt x="260712" y="94241"/>
                  </a:lnTo>
                  <a:lnTo>
                    <a:pt x="260692" y="94270"/>
                  </a:lnTo>
                  <a:lnTo>
                    <a:pt x="260686" y="94277"/>
                  </a:lnTo>
                  <a:lnTo>
                    <a:pt x="260680" y="94270"/>
                  </a:lnTo>
                  <a:lnTo>
                    <a:pt x="260662" y="94241"/>
                  </a:lnTo>
                  <a:lnTo>
                    <a:pt x="260622" y="94183"/>
                  </a:lnTo>
                  <a:lnTo>
                    <a:pt x="260544" y="94066"/>
                  </a:lnTo>
                  <a:lnTo>
                    <a:pt x="260235" y="93593"/>
                  </a:lnTo>
                  <a:lnTo>
                    <a:pt x="259620" y="92635"/>
                  </a:lnTo>
                  <a:lnTo>
                    <a:pt x="259021" y="91670"/>
                  </a:lnTo>
                  <a:cubicBezTo>
                    <a:pt x="258513" y="90842"/>
                    <a:pt x="258014" y="90003"/>
                    <a:pt x="257526" y="89158"/>
                  </a:cubicBezTo>
                  <a:cubicBezTo>
                    <a:pt x="257041" y="88311"/>
                    <a:pt x="256570" y="87458"/>
                    <a:pt x="256115" y="86593"/>
                  </a:cubicBezTo>
                  <a:cubicBezTo>
                    <a:pt x="255663" y="85726"/>
                    <a:pt x="255227" y="84849"/>
                    <a:pt x="254829" y="83947"/>
                  </a:cubicBezTo>
                  <a:cubicBezTo>
                    <a:pt x="254730" y="83720"/>
                    <a:pt x="254634" y="83494"/>
                    <a:pt x="254538" y="83265"/>
                  </a:cubicBezTo>
                  <a:cubicBezTo>
                    <a:pt x="254256" y="82580"/>
                    <a:pt x="253997" y="81876"/>
                    <a:pt x="253805" y="81134"/>
                  </a:cubicBezTo>
                  <a:cubicBezTo>
                    <a:pt x="253775" y="81010"/>
                    <a:pt x="253745" y="80885"/>
                    <a:pt x="253718" y="80757"/>
                  </a:cubicBezTo>
                  <a:cubicBezTo>
                    <a:pt x="253639" y="80372"/>
                    <a:pt x="253582" y="79968"/>
                    <a:pt x="253596" y="79555"/>
                  </a:cubicBezTo>
                  <a:cubicBezTo>
                    <a:pt x="253610" y="79032"/>
                    <a:pt x="253667" y="78508"/>
                    <a:pt x="253798" y="78000"/>
                  </a:cubicBezTo>
                  <a:cubicBezTo>
                    <a:pt x="253861" y="77746"/>
                    <a:pt x="253938" y="77494"/>
                    <a:pt x="254026" y="77248"/>
                  </a:cubicBezTo>
                  <a:cubicBezTo>
                    <a:pt x="254207" y="76754"/>
                    <a:pt x="254441" y="76283"/>
                    <a:pt x="254723" y="75842"/>
                  </a:cubicBezTo>
                  <a:cubicBezTo>
                    <a:pt x="254866" y="75621"/>
                    <a:pt x="255019" y="75407"/>
                    <a:pt x="255183" y="75205"/>
                  </a:cubicBezTo>
                  <a:cubicBezTo>
                    <a:pt x="255439" y="74892"/>
                    <a:pt x="255727" y="74610"/>
                    <a:pt x="256031" y="74347"/>
                  </a:cubicBezTo>
                  <a:cubicBezTo>
                    <a:pt x="256124" y="74267"/>
                    <a:pt x="256209" y="74183"/>
                    <a:pt x="256306" y="74109"/>
                  </a:cubicBezTo>
                  <a:cubicBezTo>
                    <a:pt x="256719" y="73786"/>
                    <a:pt x="257169" y="73509"/>
                    <a:pt x="257640" y="73284"/>
                  </a:cubicBezTo>
                  <a:cubicBezTo>
                    <a:pt x="257737" y="73237"/>
                    <a:pt x="257836" y="73194"/>
                    <a:pt x="257936" y="73151"/>
                  </a:cubicBezTo>
                  <a:close/>
                  <a:moveTo>
                    <a:pt x="12495" y="91807"/>
                  </a:moveTo>
                  <a:cubicBezTo>
                    <a:pt x="13543" y="91810"/>
                    <a:pt x="14592" y="92048"/>
                    <a:pt x="15539" y="92500"/>
                  </a:cubicBezTo>
                  <a:cubicBezTo>
                    <a:pt x="16032" y="92736"/>
                    <a:pt x="16499" y="93031"/>
                    <a:pt x="16929" y="93373"/>
                  </a:cubicBezTo>
                  <a:cubicBezTo>
                    <a:pt x="16778" y="93713"/>
                    <a:pt x="16620" y="94049"/>
                    <a:pt x="16457" y="94388"/>
                  </a:cubicBezTo>
                  <a:cubicBezTo>
                    <a:pt x="16040" y="94023"/>
                    <a:pt x="15577" y="93710"/>
                    <a:pt x="15077" y="93471"/>
                  </a:cubicBezTo>
                  <a:cubicBezTo>
                    <a:pt x="14275" y="93088"/>
                    <a:pt x="13389" y="92886"/>
                    <a:pt x="12498" y="92884"/>
                  </a:cubicBezTo>
                  <a:cubicBezTo>
                    <a:pt x="11606" y="92886"/>
                    <a:pt x="10720" y="93088"/>
                    <a:pt x="9917" y="93471"/>
                  </a:cubicBezTo>
                  <a:cubicBezTo>
                    <a:pt x="9418" y="93710"/>
                    <a:pt x="8955" y="94023"/>
                    <a:pt x="8537" y="94388"/>
                  </a:cubicBezTo>
                  <a:cubicBezTo>
                    <a:pt x="8373" y="94052"/>
                    <a:pt x="8215" y="93713"/>
                    <a:pt x="8063" y="93373"/>
                  </a:cubicBezTo>
                  <a:cubicBezTo>
                    <a:pt x="8492" y="93031"/>
                    <a:pt x="8958" y="92736"/>
                    <a:pt x="9453" y="92500"/>
                  </a:cubicBezTo>
                  <a:cubicBezTo>
                    <a:pt x="10400" y="92048"/>
                    <a:pt x="11448" y="91808"/>
                    <a:pt x="12495" y="91807"/>
                  </a:cubicBezTo>
                  <a:close/>
                  <a:moveTo>
                    <a:pt x="255634" y="86610"/>
                  </a:moveTo>
                  <a:cubicBezTo>
                    <a:pt x="255667" y="86670"/>
                    <a:pt x="255697" y="86734"/>
                    <a:pt x="255728" y="86796"/>
                  </a:cubicBezTo>
                  <a:cubicBezTo>
                    <a:pt x="255956" y="87232"/>
                    <a:pt x="256189" y="87665"/>
                    <a:pt x="256426" y="88096"/>
                  </a:cubicBezTo>
                  <a:cubicBezTo>
                    <a:pt x="256663" y="88526"/>
                    <a:pt x="256903" y="88953"/>
                    <a:pt x="257149" y="89379"/>
                  </a:cubicBezTo>
                  <a:cubicBezTo>
                    <a:pt x="257636" y="90228"/>
                    <a:pt x="258138" y="91068"/>
                    <a:pt x="258649" y="91904"/>
                  </a:cubicBezTo>
                  <a:lnTo>
                    <a:pt x="258880" y="92274"/>
                  </a:lnTo>
                  <a:lnTo>
                    <a:pt x="259194" y="92781"/>
                  </a:lnTo>
                  <a:lnTo>
                    <a:pt x="259382" y="93074"/>
                  </a:lnTo>
                  <a:lnTo>
                    <a:pt x="259767" y="93673"/>
                  </a:lnTo>
                  <a:lnTo>
                    <a:pt x="260688" y="95091"/>
                  </a:lnTo>
                  <a:lnTo>
                    <a:pt x="260690" y="95088"/>
                  </a:lnTo>
                  <a:lnTo>
                    <a:pt x="260692" y="95085"/>
                  </a:lnTo>
                  <a:lnTo>
                    <a:pt x="261613" y="93677"/>
                  </a:lnTo>
                  <a:lnTo>
                    <a:pt x="261616" y="93676"/>
                  </a:lnTo>
                  <a:lnTo>
                    <a:pt x="261997" y="93078"/>
                  </a:lnTo>
                  <a:lnTo>
                    <a:pt x="262186" y="92782"/>
                  </a:lnTo>
                  <a:lnTo>
                    <a:pt x="262730" y="91905"/>
                  </a:lnTo>
                  <a:cubicBezTo>
                    <a:pt x="263243" y="91071"/>
                    <a:pt x="263744" y="90231"/>
                    <a:pt x="264232" y="89380"/>
                  </a:cubicBezTo>
                  <a:cubicBezTo>
                    <a:pt x="264720" y="88530"/>
                    <a:pt x="265196" y="87672"/>
                    <a:pt x="265653" y="86798"/>
                  </a:cubicBezTo>
                  <a:cubicBezTo>
                    <a:pt x="265687" y="86737"/>
                    <a:pt x="265715" y="86673"/>
                    <a:pt x="265747" y="86611"/>
                  </a:cubicBezTo>
                  <a:cubicBezTo>
                    <a:pt x="265893" y="86930"/>
                    <a:pt x="266016" y="87260"/>
                    <a:pt x="266098" y="87602"/>
                  </a:cubicBezTo>
                  <a:cubicBezTo>
                    <a:pt x="266202" y="88001"/>
                    <a:pt x="266245" y="88412"/>
                    <a:pt x="266259" y="88825"/>
                  </a:cubicBezTo>
                  <a:cubicBezTo>
                    <a:pt x="266267" y="89033"/>
                    <a:pt x="266253" y="89179"/>
                    <a:pt x="266222" y="89387"/>
                  </a:cubicBezTo>
                  <a:cubicBezTo>
                    <a:pt x="266211" y="89484"/>
                    <a:pt x="266189" y="89586"/>
                    <a:pt x="266166" y="89690"/>
                  </a:cubicBezTo>
                  <a:cubicBezTo>
                    <a:pt x="266145" y="89791"/>
                    <a:pt x="266125" y="89894"/>
                    <a:pt x="266094" y="90001"/>
                  </a:cubicBezTo>
                  <a:cubicBezTo>
                    <a:pt x="265877" y="90845"/>
                    <a:pt x="265527" y="91719"/>
                    <a:pt x="265152" y="92576"/>
                  </a:cubicBezTo>
                  <a:cubicBezTo>
                    <a:pt x="264773" y="93435"/>
                    <a:pt x="264352" y="94288"/>
                    <a:pt x="263910" y="95131"/>
                  </a:cubicBezTo>
                  <a:cubicBezTo>
                    <a:pt x="263468" y="95976"/>
                    <a:pt x="263005" y="96815"/>
                    <a:pt x="262528" y="97644"/>
                  </a:cubicBezTo>
                  <a:cubicBezTo>
                    <a:pt x="262051" y="98476"/>
                    <a:pt x="261557" y="99300"/>
                    <a:pt x="261056" y="100120"/>
                  </a:cubicBezTo>
                  <a:lnTo>
                    <a:pt x="260858" y="100440"/>
                  </a:lnTo>
                  <a:lnTo>
                    <a:pt x="260759" y="100598"/>
                  </a:lnTo>
                  <a:lnTo>
                    <a:pt x="260709" y="100679"/>
                  </a:lnTo>
                  <a:lnTo>
                    <a:pt x="260689" y="100711"/>
                  </a:lnTo>
                  <a:lnTo>
                    <a:pt x="260616" y="100594"/>
                  </a:lnTo>
                  <a:lnTo>
                    <a:pt x="260616" y="100591"/>
                  </a:lnTo>
                  <a:lnTo>
                    <a:pt x="260522" y="100439"/>
                  </a:lnTo>
                  <a:lnTo>
                    <a:pt x="260325" y="100118"/>
                  </a:lnTo>
                  <a:cubicBezTo>
                    <a:pt x="259824" y="99300"/>
                    <a:pt x="259332" y="98474"/>
                    <a:pt x="258853" y="97643"/>
                  </a:cubicBezTo>
                  <a:cubicBezTo>
                    <a:pt x="258376" y="96810"/>
                    <a:pt x="257912" y="95975"/>
                    <a:pt x="257471" y="95129"/>
                  </a:cubicBezTo>
                  <a:cubicBezTo>
                    <a:pt x="257029" y="94284"/>
                    <a:pt x="256607" y="93431"/>
                    <a:pt x="256229" y="92574"/>
                  </a:cubicBezTo>
                  <a:cubicBezTo>
                    <a:pt x="255852" y="91716"/>
                    <a:pt x="255505" y="90843"/>
                    <a:pt x="255287" y="89999"/>
                  </a:cubicBezTo>
                  <a:cubicBezTo>
                    <a:pt x="255257" y="89892"/>
                    <a:pt x="255236" y="89790"/>
                    <a:pt x="255214" y="89687"/>
                  </a:cubicBezTo>
                  <a:cubicBezTo>
                    <a:pt x="255193" y="89585"/>
                    <a:pt x="255170" y="89481"/>
                    <a:pt x="255159" y="89386"/>
                  </a:cubicBezTo>
                  <a:cubicBezTo>
                    <a:pt x="255128" y="89175"/>
                    <a:pt x="255115" y="89030"/>
                    <a:pt x="255122" y="88823"/>
                  </a:cubicBezTo>
                  <a:cubicBezTo>
                    <a:pt x="255136" y="88411"/>
                    <a:pt x="255179" y="87998"/>
                    <a:pt x="255283" y="87601"/>
                  </a:cubicBezTo>
                  <a:cubicBezTo>
                    <a:pt x="255365" y="87259"/>
                    <a:pt x="255489" y="86930"/>
                    <a:pt x="255634" y="86610"/>
                  </a:cubicBezTo>
                  <a:close/>
                  <a:moveTo>
                    <a:pt x="12500" y="93327"/>
                  </a:moveTo>
                  <a:cubicBezTo>
                    <a:pt x="13327" y="93329"/>
                    <a:pt x="14145" y="93516"/>
                    <a:pt x="14889" y="93871"/>
                  </a:cubicBezTo>
                  <a:cubicBezTo>
                    <a:pt x="15389" y="94110"/>
                    <a:pt x="15850" y="94426"/>
                    <a:pt x="16259" y="94800"/>
                  </a:cubicBezTo>
                  <a:cubicBezTo>
                    <a:pt x="16082" y="95156"/>
                    <a:pt x="15904" y="95509"/>
                    <a:pt x="15719" y="95862"/>
                  </a:cubicBezTo>
                  <a:cubicBezTo>
                    <a:pt x="15278" y="96708"/>
                    <a:pt x="14814" y="97543"/>
                    <a:pt x="14337" y="98376"/>
                  </a:cubicBezTo>
                  <a:cubicBezTo>
                    <a:pt x="14236" y="98553"/>
                    <a:pt x="14132" y="98728"/>
                    <a:pt x="14030" y="98903"/>
                  </a:cubicBezTo>
                  <a:cubicBezTo>
                    <a:pt x="13648" y="99555"/>
                    <a:pt x="13262" y="100204"/>
                    <a:pt x="12868" y="100849"/>
                  </a:cubicBezTo>
                  <a:cubicBezTo>
                    <a:pt x="12868" y="100850"/>
                    <a:pt x="12865" y="100850"/>
                    <a:pt x="12865" y="100852"/>
                  </a:cubicBezTo>
                  <a:lnTo>
                    <a:pt x="12669" y="101172"/>
                  </a:lnTo>
                  <a:lnTo>
                    <a:pt x="12572" y="101326"/>
                  </a:lnTo>
                  <a:lnTo>
                    <a:pt x="12572" y="101327"/>
                  </a:lnTo>
                  <a:lnTo>
                    <a:pt x="12527" y="101398"/>
                  </a:lnTo>
                  <a:lnTo>
                    <a:pt x="12519" y="101411"/>
                  </a:lnTo>
                  <a:lnTo>
                    <a:pt x="12498" y="101442"/>
                  </a:lnTo>
                  <a:lnTo>
                    <a:pt x="12478" y="101411"/>
                  </a:lnTo>
                  <a:lnTo>
                    <a:pt x="12477" y="101407"/>
                  </a:lnTo>
                  <a:lnTo>
                    <a:pt x="12427" y="101327"/>
                  </a:lnTo>
                  <a:lnTo>
                    <a:pt x="12423" y="101321"/>
                  </a:lnTo>
                  <a:lnTo>
                    <a:pt x="12330" y="101172"/>
                  </a:lnTo>
                  <a:lnTo>
                    <a:pt x="12132" y="100852"/>
                  </a:lnTo>
                  <a:cubicBezTo>
                    <a:pt x="11631" y="100033"/>
                    <a:pt x="11140" y="99207"/>
                    <a:pt x="10662" y="98376"/>
                  </a:cubicBezTo>
                  <a:cubicBezTo>
                    <a:pt x="10185" y="97546"/>
                    <a:pt x="9722" y="96708"/>
                    <a:pt x="9278" y="95862"/>
                  </a:cubicBezTo>
                  <a:cubicBezTo>
                    <a:pt x="9093" y="95509"/>
                    <a:pt x="8915" y="95156"/>
                    <a:pt x="8740" y="94800"/>
                  </a:cubicBezTo>
                  <a:cubicBezTo>
                    <a:pt x="9149" y="94426"/>
                    <a:pt x="9611" y="94110"/>
                    <a:pt x="10110" y="93871"/>
                  </a:cubicBezTo>
                  <a:cubicBezTo>
                    <a:pt x="10851" y="93518"/>
                    <a:pt x="11672" y="93329"/>
                    <a:pt x="12500" y="93327"/>
                  </a:cubicBezTo>
                  <a:close/>
                  <a:moveTo>
                    <a:pt x="266556" y="84960"/>
                  </a:moveTo>
                  <a:cubicBezTo>
                    <a:pt x="267028" y="85655"/>
                    <a:pt x="267375" y="86428"/>
                    <a:pt x="267573" y="87243"/>
                  </a:cubicBezTo>
                  <a:cubicBezTo>
                    <a:pt x="267704" y="87750"/>
                    <a:pt x="267759" y="88275"/>
                    <a:pt x="267775" y="88798"/>
                  </a:cubicBezTo>
                  <a:cubicBezTo>
                    <a:pt x="267793" y="89349"/>
                    <a:pt x="267688" y="89884"/>
                    <a:pt x="267566" y="90376"/>
                  </a:cubicBezTo>
                  <a:cubicBezTo>
                    <a:pt x="267309" y="91367"/>
                    <a:pt x="266935" y="92287"/>
                    <a:pt x="266541" y="93191"/>
                  </a:cubicBezTo>
                  <a:cubicBezTo>
                    <a:pt x="266142" y="94092"/>
                    <a:pt x="265705" y="94971"/>
                    <a:pt x="265254" y="95835"/>
                  </a:cubicBezTo>
                  <a:cubicBezTo>
                    <a:pt x="265006" y="96311"/>
                    <a:pt x="264750" y="96779"/>
                    <a:pt x="264492" y="97247"/>
                  </a:cubicBezTo>
                  <a:lnTo>
                    <a:pt x="264460" y="97247"/>
                  </a:lnTo>
                  <a:lnTo>
                    <a:pt x="264460" y="97304"/>
                  </a:lnTo>
                  <a:cubicBezTo>
                    <a:pt x="264258" y="97672"/>
                    <a:pt x="264051" y="98036"/>
                    <a:pt x="263843" y="98402"/>
                  </a:cubicBezTo>
                  <a:cubicBezTo>
                    <a:pt x="263357" y="99249"/>
                    <a:pt x="262858" y="100084"/>
                    <a:pt x="262349" y="100914"/>
                  </a:cubicBezTo>
                  <a:lnTo>
                    <a:pt x="262031" y="101424"/>
                  </a:lnTo>
                  <a:lnTo>
                    <a:pt x="262011" y="101424"/>
                  </a:lnTo>
                  <a:lnTo>
                    <a:pt x="262011" y="101455"/>
                  </a:lnTo>
                  <a:lnTo>
                    <a:pt x="261748" y="101878"/>
                  </a:lnTo>
                  <a:lnTo>
                    <a:pt x="261135" y="102837"/>
                  </a:lnTo>
                  <a:lnTo>
                    <a:pt x="260826" y="103308"/>
                  </a:lnTo>
                  <a:lnTo>
                    <a:pt x="260749" y="103427"/>
                  </a:lnTo>
                  <a:lnTo>
                    <a:pt x="260709" y="103485"/>
                  </a:lnTo>
                  <a:lnTo>
                    <a:pt x="260690" y="103513"/>
                  </a:lnTo>
                  <a:lnTo>
                    <a:pt x="260685" y="103520"/>
                  </a:lnTo>
                  <a:lnTo>
                    <a:pt x="260679" y="103513"/>
                  </a:lnTo>
                  <a:lnTo>
                    <a:pt x="260659" y="103485"/>
                  </a:lnTo>
                  <a:lnTo>
                    <a:pt x="260621" y="103427"/>
                  </a:lnTo>
                  <a:lnTo>
                    <a:pt x="260542" y="103308"/>
                  </a:lnTo>
                  <a:lnTo>
                    <a:pt x="260232" y="102837"/>
                  </a:lnTo>
                  <a:lnTo>
                    <a:pt x="259619" y="101878"/>
                  </a:lnTo>
                  <a:lnTo>
                    <a:pt x="259297" y="101363"/>
                  </a:lnTo>
                  <a:lnTo>
                    <a:pt x="259297" y="101345"/>
                  </a:lnTo>
                  <a:lnTo>
                    <a:pt x="259285" y="101345"/>
                  </a:lnTo>
                  <a:lnTo>
                    <a:pt x="259018" y="100916"/>
                  </a:lnTo>
                  <a:cubicBezTo>
                    <a:pt x="258508" y="100084"/>
                    <a:pt x="258010" y="99249"/>
                    <a:pt x="257523" y="98403"/>
                  </a:cubicBezTo>
                  <a:cubicBezTo>
                    <a:pt x="257334" y="98074"/>
                    <a:pt x="257147" y="97741"/>
                    <a:pt x="256964" y="97408"/>
                  </a:cubicBezTo>
                  <a:lnTo>
                    <a:pt x="256964" y="97384"/>
                  </a:lnTo>
                  <a:lnTo>
                    <a:pt x="256950" y="97384"/>
                  </a:lnTo>
                  <a:cubicBezTo>
                    <a:pt x="256665" y="96872"/>
                    <a:pt x="256384" y="96358"/>
                    <a:pt x="256111" y="95838"/>
                  </a:cubicBezTo>
                  <a:cubicBezTo>
                    <a:pt x="255659" y="94971"/>
                    <a:pt x="255222" y="94094"/>
                    <a:pt x="254826" y="93192"/>
                  </a:cubicBezTo>
                  <a:cubicBezTo>
                    <a:pt x="254430" y="92288"/>
                    <a:pt x="254059" y="91370"/>
                    <a:pt x="253801" y="90379"/>
                  </a:cubicBezTo>
                  <a:cubicBezTo>
                    <a:pt x="253677" y="89888"/>
                    <a:pt x="253573" y="89351"/>
                    <a:pt x="253590" y="88801"/>
                  </a:cubicBezTo>
                  <a:cubicBezTo>
                    <a:pt x="253605" y="88277"/>
                    <a:pt x="253661" y="87753"/>
                    <a:pt x="253794" y="87245"/>
                  </a:cubicBezTo>
                  <a:cubicBezTo>
                    <a:pt x="253990" y="86432"/>
                    <a:pt x="254338" y="85656"/>
                    <a:pt x="254806" y="84960"/>
                  </a:cubicBezTo>
                  <a:cubicBezTo>
                    <a:pt x="254991" y="85350"/>
                    <a:pt x="255177" y="85736"/>
                    <a:pt x="255371" y="86117"/>
                  </a:cubicBezTo>
                  <a:cubicBezTo>
                    <a:pt x="255140" y="86554"/>
                    <a:pt x="254957" y="87017"/>
                    <a:pt x="254840" y="87498"/>
                  </a:cubicBezTo>
                  <a:cubicBezTo>
                    <a:pt x="254728" y="87928"/>
                    <a:pt x="254681" y="88374"/>
                    <a:pt x="254666" y="88818"/>
                  </a:cubicBezTo>
                  <a:cubicBezTo>
                    <a:pt x="254652" y="89238"/>
                    <a:pt x="254735" y="89665"/>
                    <a:pt x="254844" y="90112"/>
                  </a:cubicBezTo>
                  <a:cubicBezTo>
                    <a:pt x="255072" y="91000"/>
                    <a:pt x="255431" y="91885"/>
                    <a:pt x="255811" y="92756"/>
                  </a:cubicBezTo>
                  <a:cubicBezTo>
                    <a:pt x="256195" y="93628"/>
                    <a:pt x="256622" y="94487"/>
                    <a:pt x="257068" y="95340"/>
                  </a:cubicBezTo>
                  <a:cubicBezTo>
                    <a:pt x="257512" y="96190"/>
                    <a:pt x="257979" y="97031"/>
                    <a:pt x="258458" y="97868"/>
                  </a:cubicBezTo>
                  <a:cubicBezTo>
                    <a:pt x="258940" y="98702"/>
                    <a:pt x="259432" y="99532"/>
                    <a:pt x="259937" y="100353"/>
                  </a:cubicBezTo>
                  <a:lnTo>
                    <a:pt x="260530" y="101307"/>
                  </a:lnTo>
                  <a:lnTo>
                    <a:pt x="260679" y="101543"/>
                  </a:lnTo>
                  <a:lnTo>
                    <a:pt x="260683" y="101549"/>
                  </a:lnTo>
                  <a:lnTo>
                    <a:pt x="260685" y="101543"/>
                  </a:lnTo>
                  <a:lnTo>
                    <a:pt x="260834" y="101307"/>
                  </a:lnTo>
                  <a:lnTo>
                    <a:pt x="261426" y="100353"/>
                  </a:lnTo>
                  <a:cubicBezTo>
                    <a:pt x="261932" y="99532"/>
                    <a:pt x="262424" y="98704"/>
                    <a:pt x="262905" y="97868"/>
                  </a:cubicBezTo>
                  <a:cubicBezTo>
                    <a:pt x="263385" y="97031"/>
                    <a:pt x="263850" y="96190"/>
                    <a:pt x="264296" y="95340"/>
                  </a:cubicBezTo>
                  <a:cubicBezTo>
                    <a:pt x="264742" y="94489"/>
                    <a:pt x="265169" y="93628"/>
                    <a:pt x="265553" y="92756"/>
                  </a:cubicBezTo>
                  <a:cubicBezTo>
                    <a:pt x="265933" y="91885"/>
                    <a:pt x="266292" y="91000"/>
                    <a:pt x="266519" y="90112"/>
                  </a:cubicBezTo>
                  <a:cubicBezTo>
                    <a:pt x="266629" y="89665"/>
                    <a:pt x="266712" y="89240"/>
                    <a:pt x="266695" y="88818"/>
                  </a:cubicBezTo>
                  <a:cubicBezTo>
                    <a:pt x="266680" y="88374"/>
                    <a:pt x="266635" y="87928"/>
                    <a:pt x="266522" y="87498"/>
                  </a:cubicBezTo>
                  <a:cubicBezTo>
                    <a:pt x="266406" y="87017"/>
                    <a:pt x="266222" y="86554"/>
                    <a:pt x="265990" y="86117"/>
                  </a:cubicBezTo>
                  <a:cubicBezTo>
                    <a:pt x="266185" y="85736"/>
                    <a:pt x="266371" y="85349"/>
                    <a:pt x="266556" y="84960"/>
                  </a:cubicBezTo>
                  <a:close/>
                  <a:moveTo>
                    <a:pt x="15254" y="83127"/>
                  </a:moveTo>
                  <a:cubicBezTo>
                    <a:pt x="15354" y="83167"/>
                    <a:pt x="15452" y="83212"/>
                    <a:pt x="15549" y="83258"/>
                  </a:cubicBezTo>
                  <a:cubicBezTo>
                    <a:pt x="16023" y="83484"/>
                    <a:pt x="16471" y="83762"/>
                    <a:pt x="16884" y="84083"/>
                  </a:cubicBezTo>
                  <a:cubicBezTo>
                    <a:pt x="16979" y="84159"/>
                    <a:pt x="17064" y="84244"/>
                    <a:pt x="17157" y="84322"/>
                  </a:cubicBezTo>
                  <a:cubicBezTo>
                    <a:pt x="17462" y="84586"/>
                    <a:pt x="17752" y="84866"/>
                    <a:pt x="18007" y="85179"/>
                  </a:cubicBezTo>
                  <a:cubicBezTo>
                    <a:pt x="18171" y="85384"/>
                    <a:pt x="18324" y="85595"/>
                    <a:pt x="18465" y="85817"/>
                  </a:cubicBezTo>
                  <a:cubicBezTo>
                    <a:pt x="18748" y="86258"/>
                    <a:pt x="18983" y="86730"/>
                    <a:pt x="19163" y="87222"/>
                  </a:cubicBezTo>
                  <a:cubicBezTo>
                    <a:pt x="19254" y="87468"/>
                    <a:pt x="19331" y="87720"/>
                    <a:pt x="19390" y="87975"/>
                  </a:cubicBezTo>
                  <a:cubicBezTo>
                    <a:pt x="19523" y="88483"/>
                    <a:pt x="19580" y="89007"/>
                    <a:pt x="19594" y="89529"/>
                  </a:cubicBezTo>
                  <a:cubicBezTo>
                    <a:pt x="19611" y="90080"/>
                    <a:pt x="19506" y="90616"/>
                    <a:pt x="19383" y="91108"/>
                  </a:cubicBezTo>
                  <a:cubicBezTo>
                    <a:pt x="19319" y="91356"/>
                    <a:pt x="19248" y="91599"/>
                    <a:pt x="19171" y="91840"/>
                  </a:cubicBezTo>
                  <a:cubicBezTo>
                    <a:pt x="18941" y="92559"/>
                    <a:pt x="18656" y="93245"/>
                    <a:pt x="18360" y="93921"/>
                  </a:cubicBezTo>
                  <a:cubicBezTo>
                    <a:pt x="17964" y="94823"/>
                    <a:pt x="17526" y="95700"/>
                    <a:pt x="17074" y="96567"/>
                  </a:cubicBezTo>
                  <a:cubicBezTo>
                    <a:pt x="16620" y="97434"/>
                    <a:pt x="16146" y="98288"/>
                    <a:pt x="15662" y="99135"/>
                  </a:cubicBezTo>
                  <a:cubicBezTo>
                    <a:pt x="15177" y="99980"/>
                    <a:pt x="14679" y="100817"/>
                    <a:pt x="14168" y="101647"/>
                  </a:cubicBezTo>
                  <a:lnTo>
                    <a:pt x="13569" y="102611"/>
                  </a:lnTo>
                  <a:lnTo>
                    <a:pt x="12955" y="103570"/>
                  </a:lnTo>
                  <a:lnTo>
                    <a:pt x="12645" y="104041"/>
                  </a:lnTo>
                  <a:lnTo>
                    <a:pt x="12569" y="104160"/>
                  </a:lnTo>
                  <a:lnTo>
                    <a:pt x="12529" y="104218"/>
                  </a:lnTo>
                  <a:lnTo>
                    <a:pt x="12509" y="104246"/>
                  </a:lnTo>
                  <a:lnTo>
                    <a:pt x="12505" y="104254"/>
                  </a:lnTo>
                  <a:lnTo>
                    <a:pt x="12500" y="104246"/>
                  </a:lnTo>
                  <a:lnTo>
                    <a:pt x="12480" y="104218"/>
                  </a:lnTo>
                  <a:lnTo>
                    <a:pt x="12441" y="104160"/>
                  </a:lnTo>
                  <a:lnTo>
                    <a:pt x="12364" y="104041"/>
                  </a:lnTo>
                  <a:lnTo>
                    <a:pt x="12054" y="103570"/>
                  </a:lnTo>
                  <a:lnTo>
                    <a:pt x="11440" y="102611"/>
                  </a:lnTo>
                  <a:lnTo>
                    <a:pt x="10841" y="101647"/>
                  </a:lnTo>
                  <a:cubicBezTo>
                    <a:pt x="10330" y="100817"/>
                    <a:pt x="9832" y="99980"/>
                    <a:pt x="9347" y="99135"/>
                  </a:cubicBezTo>
                  <a:cubicBezTo>
                    <a:pt x="9105" y="98711"/>
                    <a:pt x="8864" y="98286"/>
                    <a:pt x="8629" y="97859"/>
                  </a:cubicBezTo>
                  <a:cubicBezTo>
                    <a:pt x="8394" y="97432"/>
                    <a:pt x="8164" y="97001"/>
                    <a:pt x="7936" y="96568"/>
                  </a:cubicBezTo>
                  <a:cubicBezTo>
                    <a:pt x="7710" y="96137"/>
                    <a:pt x="7488" y="95699"/>
                    <a:pt x="7271" y="95259"/>
                  </a:cubicBezTo>
                  <a:cubicBezTo>
                    <a:pt x="7056" y="94818"/>
                    <a:pt x="6848" y="94373"/>
                    <a:pt x="6649" y="93924"/>
                  </a:cubicBezTo>
                  <a:cubicBezTo>
                    <a:pt x="6249" y="93015"/>
                    <a:pt x="5875" y="92099"/>
                    <a:pt x="5619" y="91107"/>
                  </a:cubicBezTo>
                  <a:cubicBezTo>
                    <a:pt x="5556" y="90853"/>
                    <a:pt x="5499" y="90590"/>
                    <a:pt x="5459" y="90318"/>
                  </a:cubicBezTo>
                  <a:cubicBezTo>
                    <a:pt x="5421" y="90060"/>
                    <a:pt x="5399" y="89797"/>
                    <a:pt x="5409" y="89528"/>
                  </a:cubicBezTo>
                  <a:cubicBezTo>
                    <a:pt x="5425" y="89006"/>
                    <a:pt x="5482" y="88480"/>
                    <a:pt x="5611" y="87974"/>
                  </a:cubicBezTo>
                  <a:cubicBezTo>
                    <a:pt x="5648" y="87818"/>
                    <a:pt x="5694" y="87668"/>
                    <a:pt x="5741" y="87515"/>
                  </a:cubicBezTo>
                  <a:cubicBezTo>
                    <a:pt x="6050" y="87705"/>
                    <a:pt x="6370" y="87883"/>
                    <a:pt x="6716" y="88038"/>
                  </a:cubicBezTo>
                  <a:cubicBezTo>
                    <a:pt x="6699" y="88102"/>
                    <a:pt x="6673" y="88163"/>
                    <a:pt x="6658" y="88227"/>
                  </a:cubicBezTo>
                  <a:cubicBezTo>
                    <a:pt x="6574" y="88550"/>
                    <a:pt x="6527" y="88880"/>
                    <a:pt x="6503" y="89215"/>
                  </a:cubicBezTo>
                  <a:cubicBezTo>
                    <a:pt x="6494" y="89326"/>
                    <a:pt x="6488" y="89437"/>
                    <a:pt x="6487" y="89548"/>
                  </a:cubicBezTo>
                  <a:cubicBezTo>
                    <a:pt x="6478" y="89800"/>
                    <a:pt x="6507" y="90056"/>
                    <a:pt x="6552" y="90318"/>
                  </a:cubicBezTo>
                  <a:cubicBezTo>
                    <a:pt x="6584" y="90490"/>
                    <a:pt x="6621" y="90664"/>
                    <a:pt x="6665" y="90842"/>
                  </a:cubicBezTo>
                  <a:cubicBezTo>
                    <a:pt x="6722" y="91064"/>
                    <a:pt x="6787" y="91285"/>
                    <a:pt x="6858" y="91507"/>
                  </a:cubicBezTo>
                  <a:cubicBezTo>
                    <a:pt x="7072" y="92170"/>
                    <a:pt x="7345" y="92832"/>
                    <a:pt x="7631" y="93485"/>
                  </a:cubicBezTo>
                  <a:cubicBezTo>
                    <a:pt x="8016" y="94358"/>
                    <a:pt x="8443" y="95216"/>
                    <a:pt x="8887" y="96067"/>
                  </a:cubicBezTo>
                  <a:cubicBezTo>
                    <a:pt x="9334" y="96917"/>
                    <a:pt x="9798" y="97761"/>
                    <a:pt x="10279" y="98595"/>
                  </a:cubicBezTo>
                  <a:cubicBezTo>
                    <a:pt x="10759" y="99429"/>
                    <a:pt x="11253" y="100259"/>
                    <a:pt x="11758" y="101081"/>
                  </a:cubicBezTo>
                  <a:lnTo>
                    <a:pt x="12350" y="102034"/>
                  </a:lnTo>
                  <a:lnTo>
                    <a:pt x="12500" y="102272"/>
                  </a:lnTo>
                  <a:lnTo>
                    <a:pt x="12502" y="102275"/>
                  </a:lnTo>
                  <a:lnTo>
                    <a:pt x="12507" y="102272"/>
                  </a:lnTo>
                  <a:lnTo>
                    <a:pt x="12656" y="102034"/>
                  </a:lnTo>
                  <a:lnTo>
                    <a:pt x="13248" y="101081"/>
                  </a:lnTo>
                  <a:cubicBezTo>
                    <a:pt x="13502" y="100671"/>
                    <a:pt x="13751" y="100258"/>
                    <a:pt x="13997" y="99845"/>
                  </a:cubicBezTo>
                  <a:cubicBezTo>
                    <a:pt x="14245" y="99429"/>
                    <a:pt x="14487" y="99014"/>
                    <a:pt x="14727" y="98597"/>
                  </a:cubicBezTo>
                  <a:cubicBezTo>
                    <a:pt x="15205" y="97761"/>
                    <a:pt x="15672" y="96920"/>
                    <a:pt x="16118" y="96069"/>
                  </a:cubicBezTo>
                  <a:cubicBezTo>
                    <a:pt x="16563" y="95219"/>
                    <a:pt x="16990" y="94359"/>
                    <a:pt x="17375" y="93487"/>
                  </a:cubicBezTo>
                  <a:cubicBezTo>
                    <a:pt x="17661" y="92835"/>
                    <a:pt x="17931" y="92173"/>
                    <a:pt x="18146" y="91508"/>
                  </a:cubicBezTo>
                  <a:cubicBezTo>
                    <a:pt x="18217" y="91287"/>
                    <a:pt x="18284" y="91065"/>
                    <a:pt x="18341" y="90843"/>
                  </a:cubicBezTo>
                  <a:cubicBezTo>
                    <a:pt x="18451" y="90396"/>
                    <a:pt x="18533" y="89971"/>
                    <a:pt x="18519" y="89549"/>
                  </a:cubicBezTo>
                  <a:cubicBezTo>
                    <a:pt x="18505" y="89105"/>
                    <a:pt x="18458" y="88660"/>
                    <a:pt x="18346" y="88230"/>
                  </a:cubicBezTo>
                  <a:cubicBezTo>
                    <a:pt x="18188" y="87582"/>
                    <a:pt x="17921" y="86963"/>
                    <a:pt x="17561" y="86401"/>
                  </a:cubicBezTo>
                  <a:cubicBezTo>
                    <a:pt x="17440" y="86213"/>
                    <a:pt x="17311" y="86032"/>
                    <a:pt x="17171" y="85860"/>
                  </a:cubicBezTo>
                  <a:cubicBezTo>
                    <a:pt x="16928" y="85558"/>
                    <a:pt x="16649" y="85290"/>
                    <a:pt x="16350" y="85043"/>
                  </a:cubicBezTo>
                  <a:cubicBezTo>
                    <a:pt x="16306" y="85006"/>
                    <a:pt x="16265" y="84964"/>
                    <a:pt x="16218" y="84929"/>
                  </a:cubicBezTo>
                  <a:cubicBezTo>
                    <a:pt x="15867" y="84654"/>
                    <a:pt x="15487" y="84419"/>
                    <a:pt x="15086" y="84230"/>
                  </a:cubicBezTo>
                  <a:cubicBezTo>
                    <a:pt x="15042" y="84209"/>
                    <a:pt x="14993" y="84192"/>
                    <a:pt x="14949" y="84173"/>
                  </a:cubicBezTo>
                  <a:cubicBezTo>
                    <a:pt x="15077" y="83833"/>
                    <a:pt x="15181" y="83483"/>
                    <a:pt x="15254" y="83127"/>
                  </a:cubicBezTo>
                  <a:close/>
                  <a:moveTo>
                    <a:pt x="7439" y="96585"/>
                  </a:moveTo>
                  <a:cubicBezTo>
                    <a:pt x="7470" y="96647"/>
                    <a:pt x="7502" y="96709"/>
                    <a:pt x="7533" y="96772"/>
                  </a:cubicBezTo>
                  <a:cubicBezTo>
                    <a:pt x="7761" y="97207"/>
                    <a:pt x="7994" y="97642"/>
                    <a:pt x="8231" y="98070"/>
                  </a:cubicBezTo>
                  <a:cubicBezTo>
                    <a:pt x="8467" y="98501"/>
                    <a:pt x="8709" y="98928"/>
                    <a:pt x="8954" y="99354"/>
                  </a:cubicBezTo>
                  <a:cubicBezTo>
                    <a:pt x="9442" y="100204"/>
                    <a:pt x="9943" y="101044"/>
                    <a:pt x="10455" y="101878"/>
                  </a:cubicBezTo>
                  <a:lnTo>
                    <a:pt x="11001" y="102756"/>
                  </a:lnTo>
                  <a:lnTo>
                    <a:pt x="11186" y="103049"/>
                  </a:lnTo>
                  <a:lnTo>
                    <a:pt x="11570" y="103650"/>
                  </a:lnTo>
                  <a:lnTo>
                    <a:pt x="12495" y="105065"/>
                  </a:lnTo>
                  <a:lnTo>
                    <a:pt x="13420" y="103650"/>
                  </a:lnTo>
                  <a:lnTo>
                    <a:pt x="13803" y="103052"/>
                  </a:lnTo>
                  <a:lnTo>
                    <a:pt x="13990" y="102756"/>
                  </a:lnTo>
                  <a:lnTo>
                    <a:pt x="14535" y="101881"/>
                  </a:lnTo>
                  <a:cubicBezTo>
                    <a:pt x="15047" y="101045"/>
                    <a:pt x="15547" y="100205"/>
                    <a:pt x="16035" y="99355"/>
                  </a:cubicBezTo>
                  <a:cubicBezTo>
                    <a:pt x="16279" y="98930"/>
                    <a:pt x="16521" y="98503"/>
                    <a:pt x="16757" y="98073"/>
                  </a:cubicBezTo>
                  <a:cubicBezTo>
                    <a:pt x="16993" y="97642"/>
                    <a:pt x="17227" y="97209"/>
                    <a:pt x="17456" y="96773"/>
                  </a:cubicBezTo>
                  <a:cubicBezTo>
                    <a:pt x="17489" y="96711"/>
                    <a:pt x="17519" y="96650"/>
                    <a:pt x="17551" y="96587"/>
                  </a:cubicBezTo>
                  <a:cubicBezTo>
                    <a:pt x="17697" y="96907"/>
                    <a:pt x="17819" y="97236"/>
                    <a:pt x="17903" y="97578"/>
                  </a:cubicBezTo>
                  <a:cubicBezTo>
                    <a:pt x="18007" y="97976"/>
                    <a:pt x="18050" y="98389"/>
                    <a:pt x="18064" y="98800"/>
                  </a:cubicBezTo>
                  <a:cubicBezTo>
                    <a:pt x="18072" y="99008"/>
                    <a:pt x="18058" y="99152"/>
                    <a:pt x="18025" y="99363"/>
                  </a:cubicBezTo>
                  <a:cubicBezTo>
                    <a:pt x="18015" y="99458"/>
                    <a:pt x="17994" y="99562"/>
                    <a:pt x="17971" y="99663"/>
                  </a:cubicBezTo>
                  <a:cubicBezTo>
                    <a:pt x="17950" y="99767"/>
                    <a:pt x="17930" y="99868"/>
                    <a:pt x="17897" y="99975"/>
                  </a:cubicBezTo>
                  <a:cubicBezTo>
                    <a:pt x="17681" y="100817"/>
                    <a:pt x="17332" y="101691"/>
                    <a:pt x="16956" y="102547"/>
                  </a:cubicBezTo>
                  <a:cubicBezTo>
                    <a:pt x="16578" y="103407"/>
                    <a:pt x="16156" y="104259"/>
                    <a:pt x="15715" y="105105"/>
                  </a:cubicBezTo>
                  <a:cubicBezTo>
                    <a:pt x="15274" y="105949"/>
                    <a:pt x="14808" y="106787"/>
                    <a:pt x="14331" y="107619"/>
                  </a:cubicBezTo>
                  <a:cubicBezTo>
                    <a:pt x="13855" y="108450"/>
                    <a:pt x="13362" y="109275"/>
                    <a:pt x="12861" y="110094"/>
                  </a:cubicBezTo>
                  <a:lnTo>
                    <a:pt x="12663" y="110414"/>
                  </a:lnTo>
                  <a:lnTo>
                    <a:pt x="12566" y="110567"/>
                  </a:lnTo>
                  <a:lnTo>
                    <a:pt x="12566" y="110568"/>
                  </a:lnTo>
                  <a:lnTo>
                    <a:pt x="12537" y="110616"/>
                  </a:lnTo>
                  <a:lnTo>
                    <a:pt x="12519" y="110652"/>
                  </a:lnTo>
                  <a:lnTo>
                    <a:pt x="12498" y="110685"/>
                  </a:lnTo>
                  <a:lnTo>
                    <a:pt x="12478" y="110652"/>
                  </a:lnTo>
                  <a:lnTo>
                    <a:pt x="12428" y="110572"/>
                  </a:lnTo>
                  <a:lnTo>
                    <a:pt x="12329" y="110411"/>
                  </a:lnTo>
                  <a:lnTo>
                    <a:pt x="12131" y="110091"/>
                  </a:lnTo>
                  <a:cubicBezTo>
                    <a:pt x="11630" y="109273"/>
                    <a:pt x="11139" y="108450"/>
                    <a:pt x="10659" y="107617"/>
                  </a:cubicBezTo>
                  <a:cubicBezTo>
                    <a:pt x="10182" y="106786"/>
                    <a:pt x="9720" y="105947"/>
                    <a:pt x="9277" y="105102"/>
                  </a:cubicBezTo>
                  <a:cubicBezTo>
                    <a:pt x="8836" y="104258"/>
                    <a:pt x="8413" y="103405"/>
                    <a:pt x="8033" y="102545"/>
                  </a:cubicBezTo>
                  <a:cubicBezTo>
                    <a:pt x="7658" y="101688"/>
                    <a:pt x="7310" y="100816"/>
                    <a:pt x="7092" y="99973"/>
                  </a:cubicBezTo>
                  <a:cubicBezTo>
                    <a:pt x="7061" y="99866"/>
                    <a:pt x="7041" y="99763"/>
                    <a:pt x="7019" y="99662"/>
                  </a:cubicBezTo>
                  <a:cubicBezTo>
                    <a:pt x="6998" y="99558"/>
                    <a:pt x="6975" y="99455"/>
                    <a:pt x="6964" y="99361"/>
                  </a:cubicBezTo>
                  <a:cubicBezTo>
                    <a:pt x="6934" y="99150"/>
                    <a:pt x="6920" y="99005"/>
                    <a:pt x="6927" y="98799"/>
                  </a:cubicBezTo>
                  <a:cubicBezTo>
                    <a:pt x="6941" y="98386"/>
                    <a:pt x="6984" y="97975"/>
                    <a:pt x="7086" y="97576"/>
                  </a:cubicBezTo>
                  <a:cubicBezTo>
                    <a:pt x="7170" y="97235"/>
                    <a:pt x="7293" y="96906"/>
                    <a:pt x="7439" y="96585"/>
                  </a:cubicBezTo>
                  <a:close/>
                  <a:moveTo>
                    <a:pt x="6622" y="94934"/>
                  </a:moveTo>
                  <a:cubicBezTo>
                    <a:pt x="6705" y="95106"/>
                    <a:pt x="6780" y="95283"/>
                    <a:pt x="6864" y="95454"/>
                  </a:cubicBezTo>
                  <a:cubicBezTo>
                    <a:pt x="6969" y="95669"/>
                    <a:pt x="7079" y="95878"/>
                    <a:pt x="7189" y="96092"/>
                  </a:cubicBezTo>
                  <a:cubicBezTo>
                    <a:pt x="6957" y="96530"/>
                    <a:pt x="6773" y="96993"/>
                    <a:pt x="6656" y="97474"/>
                  </a:cubicBezTo>
                  <a:cubicBezTo>
                    <a:pt x="6544" y="97905"/>
                    <a:pt x="6498" y="98349"/>
                    <a:pt x="6484" y="98795"/>
                  </a:cubicBezTo>
                  <a:cubicBezTo>
                    <a:pt x="6467" y="99215"/>
                    <a:pt x="6549" y="99642"/>
                    <a:pt x="6659" y="100089"/>
                  </a:cubicBezTo>
                  <a:cubicBezTo>
                    <a:pt x="6887" y="100974"/>
                    <a:pt x="7246" y="101862"/>
                    <a:pt x="7626" y="102732"/>
                  </a:cubicBezTo>
                  <a:cubicBezTo>
                    <a:pt x="8010" y="103604"/>
                    <a:pt x="8437" y="104463"/>
                    <a:pt x="8883" y="105314"/>
                  </a:cubicBezTo>
                  <a:cubicBezTo>
                    <a:pt x="9328" y="106165"/>
                    <a:pt x="9794" y="107008"/>
                    <a:pt x="10273" y="107842"/>
                  </a:cubicBezTo>
                  <a:cubicBezTo>
                    <a:pt x="10754" y="108676"/>
                    <a:pt x="11247" y="109506"/>
                    <a:pt x="11752" y="110329"/>
                  </a:cubicBezTo>
                  <a:lnTo>
                    <a:pt x="12344" y="111283"/>
                  </a:lnTo>
                  <a:lnTo>
                    <a:pt x="12494" y="111519"/>
                  </a:lnTo>
                  <a:lnTo>
                    <a:pt x="12498" y="111522"/>
                  </a:lnTo>
                  <a:lnTo>
                    <a:pt x="12501" y="111519"/>
                  </a:lnTo>
                  <a:lnTo>
                    <a:pt x="12650" y="111283"/>
                  </a:lnTo>
                  <a:lnTo>
                    <a:pt x="13243" y="110329"/>
                  </a:lnTo>
                  <a:cubicBezTo>
                    <a:pt x="13748" y="109506"/>
                    <a:pt x="14242" y="108676"/>
                    <a:pt x="14722" y="107842"/>
                  </a:cubicBezTo>
                  <a:cubicBezTo>
                    <a:pt x="15200" y="107006"/>
                    <a:pt x="15667" y="106165"/>
                    <a:pt x="16114" y="105314"/>
                  </a:cubicBezTo>
                  <a:cubicBezTo>
                    <a:pt x="16558" y="104463"/>
                    <a:pt x="16985" y="103604"/>
                    <a:pt x="17369" y="102732"/>
                  </a:cubicBezTo>
                  <a:cubicBezTo>
                    <a:pt x="17751" y="101862"/>
                    <a:pt x="18106" y="100974"/>
                    <a:pt x="18336" y="100089"/>
                  </a:cubicBezTo>
                  <a:cubicBezTo>
                    <a:pt x="18445" y="99642"/>
                    <a:pt x="18528" y="99215"/>
                    <a:pt x="18514" y="98795"/>
                  </a:cubicBezTo>
                  <a:cubicBezTo>
                    <a:pt x="18499" y="98349"/>
                    <a:pt x="18452" y="97905"/>
                    <a:pt x="18341" y="97474"/>
                  </a:cubicBezTo>
                  <a:cubicBezTo>
                    <a:pt x="18223" y="96994"/>
                    <a:pt x="18040" y="96531"/>
                    <a:pt x="17809" y="96092"/>
                  </a:cubicBezTo>
                  <a:cubicBezTo>
                    <a:pt x="18003" y="95709"/>
                    <a:pt x="18189" y="95323"/>
                    <a:pt x="18374" y="94936"/>
                  </a:cubicBezTo>
                  <a:cubicBezTo>
                    <a:pt x="18841" y="95629"/>
                    <a:pt x="19188" y="96405"/>
                    <a:pt x="19388" y="97217"/>
                  </a:cubicBezTo>
                  <a:cubicBezTo>
                    <a:pt x="19519" y="97727"/>
                    <a:pt x="19575" y="98252"/>
                    <a:pt x="19590" y="98773"/>
                  </a:cubicBezTo>
                  <a:cubicBezTo>
                    <a:pt x="19608" y="99324"/>
                    <a:pt x="19503" y="99858"/>
                    <a:pt x="19380" y="100352"/>
                  </a:cubicBezTo>
                  <a:cubicBezTo>
                    <a:pt x="19124" y="101343"/>
                    <a:pt x="18750" y="102261"/>
                    <a:pt x="18356" y="103165"/>
                  </a:cubicBezTo>
                  <a:cubicBezTo>
                    <a:pt x="17958" y="104067"/>
                    <a:pt x="17520" y="104944"/>
                    <a:pt x="17069" y="105811"/>
                  </a:cubicBezTo>
                  <a:cubicBezTo>
                    <a:pt x="16615" y="106676"/>
                    <a:pt x="16144" y="107530"/>
                    <a:pt x="15658" y="108376"/>
                  </a:cubicBezTo>
                  <a:cubicBezTo>
                    <a:pt x="15171" y="109221"/>
                    <a:pt x="14673" y="110060"/>
                    <a:pt x="14164" y="110888"/>
                  </a:cubicBezTo>
                  <a:lnTo>
                    <a:pt x="13563" y="111853"/>
                  </a:lnTo>
                  <a:lnTo>
                    <a:pt x="12949" y="112811"/>
                  </a:lnTo>
                  <a:lnTo>
                    <a:pt x="12640" y="113284"/>
                  </a:lnTo>
                  <a:lnTo>
                    <a:pt x="12564" y="113401"/>
                  </a:lnTo>
                  <a:lnTo>
                    <a:pt x="12524" y="113459"/>
                  </a:lnTo>
                  <a:lnTo>
                    <a:pt x="12505" y="113487"/>
                  </a:lnTo>
                  <a:lnTo>
                    <a:pt x="12500" y="113495"/>
                  </a:lnTo>
                  <a:lnTo>
                    <a:pt x="12494" y="113487"/>
                  </a:lnTo>
                  <a:lnTo>
                    <a:pt x="12474" y="113459"/>
                  </a:lnTo>
                  <a:lnTo>
                    <a:pt x="12435" y="113401"/>
                  </a:lnTo>
                  <a:lnTo>
                    <a:pt x="12359" y="113284"/>
                  </a:lnTo>
                  <a:lnTo>
                    <a:pt x="12050" y="112811"/>
                  </a:lnTo>
                  <a:lnTo>
                    <a:pt x="11435" y="111853"/>
                  </a:lnTo>
                  <a:lnTo>
                    <a:pt x="10835" y="110888"/>
                  </a:lnTo>
                  <a:cubicBezTo>
                    <a:pt x="10324" y="110057"/>
                    <a:pt x="9826" y="109221"/>
                    <a:pt x="9341" y="108376"/>
                  </a:cubicBezTo>
                  <a:cubicBezTo>
                    <a:pt x="8855" y="107530"/>
                    <a:pt x="8384" y="106676"/>
                    <a:pt x="7930" y="105811"/>
                  </a:cubicBezTo>
                  <a:cubicBezTo>
                    <a:pt x="7476" y="104942"/>
                    <a:pt x="7041" y="104066"/>
                    <a:pt x="6642" y="103163"/>
                  </a:cubicBezTo>
                  <a:cubicBezTo>
                    <a:pt x="6246" y="102259"/>
                    <a:pt x="5873" y="101341"/>
                    <a:pt x="5617" y="100349"/>
                  </a:cubicBezTo>
                  <a:cubicBezTo>
                    <a:pt x="5495" y="99858"/>
                    <a:pt x="5389" y="99323"/>
                    <a:pt x="5406" y="98772"/>
                  </a:cubicBezTo>
                  <a:cubicBezTo>
                    <a:pt x="5424" y="98248"/>
                    <a:pt x="5480" y="97724"/>
                    <a:pt x="5610" y="97216"/>
                  </a:cubicBezTo>
                  <a:cubicBezTo>
                    <a:pt x="5809" y="96403"/>
                    <a:pt x="6157" y="95627"/>
                    <a:pt x="6622" y="94934"/>
                  </a:cubicBezTo>
                  <a:close/>
                  <a:moveTo>
                    <a:pt x="18215" y="109330"/>
                  </a:moveTo>
                  <a:cubicBezTo>
                    <a:pt x="18559" y="109976"/>
                    <a:pt x="18847" y="110656"/>
                    <a:pt x="19050" y="111358"/>
                  </a:cubicBezTo>
                  <a:cubicBezTo>
                    <a:pt x="19306" y="112218"/>
                    <a:pt x="19453" y="113106"/>
                    <a:pt x="19477" y="113998"/>
                  </a:cubicBezTo>
                  <a:cubicBezTo>
                    <a:pt x="19509" y="114892"/>
                    <a:pt x="19417" y="115791"/>
                    <a:pt x="19221" y="116666"/>
                  </a:cubicBezTo>
                  <a:cubicBezTo>
                    <a:pt x="19026" y="117541"/>
                    <a:pt x="18719" y="118390"/>
                    <a:pt x="18314" y="119191"/>
                  </a:cubicBezTo>
                  <a:cubicBezTo>
                    <a:pt x="18284" y="119251"/>
                    <a:pt x="18249" y="119311"/>
                    <a:pt x="18215" y="119372"/>
                  </a:cubicBezTo>
                  <a:lnTo>
                    <a:pt x="18215" y="109330"/>
                  </a:lnTo>
                  <a:close/>
                  <a:moveTo>
                    <a:pt x="16786" y="107270"/>
                  </a:moveTo>
                  <a:cubicBezTo>
                    <a:pt x="17147" y="107677"/>
                    <a:pt x="17474" y="108117"/>
                    <a:pt x="17769" y="108575"/>
                  </a:cubicBezTo>
                  <a:lnTo>
                    <a:pt x="17769" y="120124"/>
                  </a:lnTo>
                  <a:cubicBezTo>
                    <a:pt x="17480" y="120572"/>
                    <a:pt x="17160" y="121000"/>
                    <a:pt x="16800" y="121412"/>
                  </a:cubicBezTo>
                  <a:cubicBezTo>
                    <a:pt x="16766" y="121449"/>
                    <a:pt x="16729" y="121486"/>
                    <a:pt x="16694" y="121526"/>
                  </a:cubicBezTo>
                  <a:lnTo>
                    <a:pt x="16694" y="107434"/>
                  </a:lnTo>
                  <a:cubicBezTo>
                    <a:pt x="16726" y="107378"/>
                    <a:pt x="16756" y="107324"/>
                    <a:pt x="16786" y="107270"/>
                  </a:cubicBezTo>
                  <a:close/>
                  <a:moveTo>
                    <a:pt x="17772" y="123261"/>
                  </a:moveTo>
                  <a:lnTo>
                    <a:pt x="17772" y="123805"/>
                  </a:lnTo>
                  <a:cubicBezTo>
                    <a:pt x="17668" y="123725"/>
                    <a:pt x="17560" y="123654"/>
                    <a:pt x="17447" y="123585"/>
                  </a:cubicBezTo>
                  <a:cubicBezTo>
                    <a:pt x="17556" y="123477"/>
                    <a:pt x="17665" y="123372"/>
                    <a:pt x="17772" y="123261"/>
                  </a:cubicBezTo>
                  <a:close/>
                  <a:moveTo>
                    <a:pt x="8437" y="107676"/>
                  </a:moveTo>
                  <a:cubicBezTo>
                    <a:pt x="8609" y="107984"/>
                    <a:pt x="8780" y="108293"/>
                    <a:pt x="8957" y="108599"/>
                  </a:cubicBezTo>
                  <a:cubicBezTo>
                    <a:pt x="9446" y="109449"/>
                    <a:pt x="9946" y="110289"/>
                    <a:pt x="10458" y="111122"/>
                  </a:cubicBezTo>
                  <a:lnTo>
                    <a:pt x="11003" y="111999"/>
                  </a:lnTo>
                  <a:lnTo>
                    <a:pt x="11191" y="112296"/>
                  </a:lnTo>
                  <a:lnTo>
                    <a:pt x="11452" y="112702"/>
                  </a:lnTo>
                  <a:lnTo>
                    <a:pt x="11452" y="123911"/>
                  </a:lnTo>
                  <a:cubicBezTo>
                    <a:pt x="11218" y="123723"/>
                    <a:pt x="10979" y="123538"/>
                    <a:pt x="10754" y="123346"/>
                  </a:cubicBezTo>
                  <a:cubicBezTo>
                    <a:pt x="10033" y="122736"/>
                    <a:pt x="9354" y="122098"/>
                    <a:pt x="8757" y="121412"/>
                  </a:cubicBezTo>
                  <a:cubicBezTo>
                    <a:pt x="8157" y="120724"/>
                    <a:pt x="7650" y="119988"/>
                    <a:pt x="7243" y="119191"/>
                  </a:cubicBezTo>
                  <a:cubicBezTo>
                    <a:pt x="6841" y="118393"/>
                    <a:pt x="6532" y="117541"/>
                    <a:pt x="6336" y="116666"/>
                  </a:cubicBezTo>
                  <a:cubicBezTo>
                    <a:pt x="6141" y="115791"/>
                    <a:pt x="6048" y="114892"/>
                    <a:pt x="6080" y="113998"/>
                  </a:cubicBezTo>
                  <a:cubicBezTo>
                    <a:pt x="6104" y="113107"/>
                    <a:pt x="6251" y="112218"/>
                    <a:pt x="6507" y="111358"/>
                  </a:cubicBezTo>
                  <a:cubicBezTo>
                    <a:pt x="6759" y="110500"/>
                    <a:pt x="7126" y="109671"/>
                    <a:pt x="7581" y="108901"/>
                  </a:cubicBezTo>
                  <a:cubicBezTo>
                    <a:pt x="7835" y="108473"/>
                    <a:pt x="8124" y="108063"/>
                    <a:pt x="8437" y="107676"/>
                  </a:cubicBezTo>
                  <a:close/>
                  <a:moveTo>
                    <a:pt x="16247" y="108224"/>
                  </a:moveTo>
                  <a:lnTo>
                    <a:pt x="16247" y="122004"/>
                  </a:lnTo>
                  <a:cubicBezTo>
                    <a:pt x="15796" y="122468"/>
                    <a:pt x="15311" y="122913"/>
                    <a:pt x="14803" y="123343"/>
                  </a:cubicBezTo>
                  <a:cubicBezTo>
                    <a:pt x="14357" y="123723"/>
                    <a:pt x="13889" y="124094"/>
                    <a:pt x="13416" y="124461"/>
                  </a:cubicBezTo>
                  <a:lnTo>
                    <a:pt x="13416" y="112905"/>
                  </a:lnTo>
                  <a:lnTo>
                    <a:pt x="13423" y="112892"/>
                  </a:lnTo>
                  <a:lnTo>
                    <a:pt x="13808" y="112293"/>
                  </a:lnTo>
                  <a:lnTo>
                    <a:pt x="13994" y="111997"/>
                  </a:lnTo>
                  <a:lnTo>
                    <a:pt x="14538" y="111120"/>
                  </a:lnTo>
                  <a:cubicBezTo>
                    <a:pt x="15050" y="110286"/>
                    <a:pt x="15551" y="109445"/>
                    <a:pt x="16038" y="108596"/>
                  </a:cubicBezTo>
                  <a:cubicBezTo>
                    <a:pt x="16109" y="108473"/>
                    <a:pt x="16179" y="108347"/>
                    <a:pt x="16247" y="108224"/>
                  </a:cubicBezTo>
                  <a:close/>
                  <a:moveTo>
                    <a:pt x="11895" y="113386"/>
                  </a:moveTo>
                  <a:lnTo>
                    <a:pt x="12498" y="114307"/>
                  </a:lnTo>
                  <a:lnTo>
                    <a:pt x="12500" y="114304"/>
                  </a:lnTo>
                  <a:lnTo>
                    <a:pt x="12501" y="114302"/>
                  </a:lnTo>
                  <a:lnTo>
                    <a:pt x="12971" y="113584"/>
                  </a:lnTo>
                  <a:lnTo>
                    <a:pt x="12971" y="124805"/>
                  </a:lnTo>
                  <a:lnTo>
                    <a:pt x="12778" y="124955"/>
                  </a:lnTo>
                  <a:cubicBezTo>
                    <a:pt x="12481" y="124727"/>
                    <a:pt x="12185" y="124499"/>
                    <a:pt x="11895" y="124271"/>
                  </a:cubicBezTo>
                  <a:lnTo>
                    <a:pt x="11895" y="113386"/>
                  </a:lnTo>
                  <a:close/>
                  <a:moveTo>
                    <a:pt x="17541" y="105855"/>
                  </a:moveTo>
                  <a:cubicBezTo>
                    <a:pt x="18209" y="106542"/>
                    <a:pt x="18798" y="107300"/>
                    <a:pt x="19284" y="108122"/>
                  </a:cubicBezTo>
                  <a:cubicBezTo>
                    <a:pt x="19805" y="109001"/>
                    <a:pt x="20222" y="109943"/>
                    <a:pt x="20509" y="110927"/>
                  </a:cubicBezTo>
                  <a:cubicBezTo>
                    <a:pt x="20804" y="111906"/>
                    <a:pt x="20969" y="112927"/>
                    <a:pt x="20999" y="113951"/>
                  </a:cubicBezTo>
                  <a:cubicBezTo>
                    <a:pt x="21033" y="114976"/>
                    <a:pt x="20929" y="116001"/>
                    <a:pt x="20707" y="116999"/>
                  </a:cubicBezTo>
                  <a:cubicBezTo>
                    <a:pt x="20484" y="117997"/>
                    <a:pt x="20132" y="118965"/>
                    <a:pt x="19671" y="119880"/>
                  </a:cubicBezTo>
                  <a:cubicBezTo>
                    <a:pt x="19205" y="120791"/>
                    <a:pt x="18617" y="121645"/>
                    <a:pt x="17948" y="122407"/>
                  </a:cubicBezTo>
                  <a:cubicBezTo>
                    <a:pt x="17284" y="123173"/>
                    <a:pt x="16545" y="123861"/>
                    <a:pt x="15785" y="124506"/>
                  </a:cubicBezTo>
                  <a:cubicBezTo>
                    <a:pt x="15207" y="124995"/>
                    <a:pt x="14615" y="125457"/>
                    <a:pt x="14020" y="125913"/>
                  </a:cubicBezTo>
                  <a:cubicBezTo>
                    <a:pt x="13727" y="125684"/>
                    <a:pt x="13433" y="125457"/>
                    <a:pt x="13140" y="125234"/>
                  </a:cubicBezTo>
                  <a:cubicBezTo>
                    <a:pt x="13805" y="124724"/>
                    <a:pt x="14464" y="124216"/>
                    <a:pt x="15092" y="123684"/>
                  </a:cubicBezTo>
                  <a:cubicBezTo>
                    <a:pt x="15825" y="123063"/>
                    <a:pt x="16521" y="122411"/>
                    <a:pt x="17136" y="121699"/>
                  </a:cubicBezTo>
                  <a:cubicBezTo>
                    <a:pt x="17758" y="120992"/>
                    <a:pt x="18287" y="120222"/>
                    <a:pt x="18713" y="119390"/>
                  </a:cubicBezTo>
                  <a:cubicBezTo>
                    <a:pt x="19133" y="118558"/>
                    <a:pt x="19453" y="117674"/>
                    <a:pt x="19657" y="116763"/>
                  </a:cubicBezTo>
                  <a:cubicBezTo>
                    <a:pt x="19860" y="115852"/>
                    <a:pt x="19956" y="114915"/>
                    <a:pt x="19924" y="113983"/>
                  </a:cubicBezTo>
                  <a:cubicBezTo>
                    <a:pt x="19897" y="113052"/>
                    <a:pt x="19746" y="112125"/>
                    <a:pt x="19479" y="111230"/>
                  </a:cubicBezTo>
                  <a:cubicBezTo>
                    <a:pt x="19218" y="110336"/>
                    <a:pt x="18835" y="109475"/>
                    <a:pt x="18360" y="108672"/>
                  </a:cubicBezTo>
                  <a:cubicBezTo>
                    <a:pt x="17974" y="108020"/>
                    <a:pt x="17517" y="107414"/>
                    <a:pt x="17008" y="106857"/>
                  </a:cubicBezTo>
                  <a:cubicBezTo>
                    <a:pt x="17158" y="106575"/>
                    <a:pt x="17312" y="106298"/>
                    <a:pt x="17460" y="106016"/>
                  </a:cubicBezTo>
                  <a:cubicBezTo>
                    <a:pt x="17486" y="105962"/>
                    <a:pt x="17513" y="105909"/>
                    <a:pt x="17541" y="105855"/>
                  </a:cubicBezTo>
                  <a:close/>
                  <a:moveTo>
                    <a:pt x="16694" y="125469"/>
                  </a:moveTo>
                  <a:cubicBezTo>
                    <a:pt x="16929" y="125712"/>
                    <a:pt x="17076" y="126041"/>
                    <a:pt x="17070" y="126382"/>
                  </a:cubicBezTo>
                  <a:cubicBezTo>
                    <a:pt x="17076" y="126701"/>
                    <a:pt x="16922" y="127007"/>
                    <a:pt x="16694" y="127244"/>
                  </a:cubicBezTo>
                  <a:lnTo>
                    <a:pt x="16694" y="125469"/>
                  </a:lnTo>
                  <a:close/>
                  <a:moveTo>
                    <a:pt x="9772" y="125079"/>
                  </a:moveTo>
                  <a:cubicBezTo>
                    <a:pt x="10239" y="125464"/>
                    <a:pt x="10707" y="125834"/>
                    <a:pt x="11176" y="126197"/>
                  </a:cubicBezTo>
                  <a:cubicBezTo>
                    <a:pt x="10850" y="126456"/>
                    <a:pt x="10524" y="126716"/>
                    <a:pt x="10202" y="126987"/>
                  </a:cubicBezTo>
                  <a:cubicBezTo>
                    <a:pt x="9959" y="127194"/>
                    <a:pt x="9720" y="127407"/>
                    <a:pt x="9482" y="127627"/>
                  </a:cubicBezTo>
                  <a:cubicBezTo>
                    <a:pt x="9228" y="127540"/>
                    <a:pt x="9001" y="127377"/>
                    <a:pt x="8844" y="127157"/>
                  </a:cubicBezTo>
                  <a:cubicBezTo>
                    <a:pt x="8508" y="126716"/>
                    <a:pt x="8508" y="126052"/>
                    <a:pt x="8844" y="125611"/>
                  </a:cubicBezTo>
                  <a:cubicBezTo>
                    <a:pt x="9060" y="125306"/>
                    <a:pt x="9406" y="125120"/>
                    <a:pt x="9772" y="125079"/>
                  </a:cubicBezTo>
                  <a:close/>
                  <a:moveTo>
                    <a:pt x="15798" y="125069"/>
                  </a:moveTo>
                  <a:cubicBezTo>
                    <a:pt x="15921" y="125071"/>
                    <a:pt x="16042" y="125091"/>
                    <a:pt x="16161" y="125130"/>
                  </a:cubicBezTo>
                  <a:cubicBezTo>
                    <a:pt x="16193" y="125140"/>
                    <a:pt x="16222" y="125155"/>
                    <a:pt x="16252" y="125168"/>
                  </a:cubicBezTo>
                  <a:lnTo>
                    <a:pt x="16252" y="127568"/>
                  </a:lnTo>
                  <a:cubicBezTo>
                    <a:pt x="16199" y="127595"/>
                    <a:pt x="16144" y="127618"/>
                    <a:pt x="16087" y="127635"/>
                  </a:cubicBezTo>
                  <a:cubicBezTo>
                    <a:pt x="15846" y="127414"/>
                    <a:pt x="15603" y="127198"/>
                    <a:pt x="15355" y="126987"/>
                  </a:cubicBezTo>
                  <a:cubicBezTo>
                    <a:pt x="15035" y="126716"/>
                    <a:pt x="14709" y="126456"/>
                    <a:pt x="14381" y="126197"/>
                  </a:cubicBezTo>
                  <a:cubicBezTo>
                    <a:pt x="14855" y="125832"/>
                    <a:pt x="15328" y="125457"/>
                    <a:pt x="15798" y="125069"/>
                  </a:cubicBezTo>
                  <a:close/>
                  <a:moveTo>
                    <a:pt x="8480" y="123945"/>
                  </a:moveTo>
                  <a:cubicBezTo>
                    <a:pt x="8764" y="124215"/>
                    <a:pt x="9053" y="124472"/>
                    <a:pt x="9345" y="124723"/>
                  </a:cubicBezTo>
                  <a:cubicBezTo>
                    <a:pt x="9004" y="124838"/>
                    <a:pt x="8697" y="125051"/>
                    <a:pt x="8487" y="125349"/>
                  </a:cubicBezTo>
                  <a:cubicBezTo>
                    <a:pt x="8038" y="125941"/>
                    <a:pt x="8038" y="126827"/>
                    <a:pt x="8487" y="127417"/>
                  </a:cubicBezTo>
                  <a:cubicBezTo>
                    <a:pt x="8650" y="127649"/>
                    <a:pt x="8877" y="127831"/>
                    <a:pt x="9129" y="127954"/>
                  </a:cubicBezTo>
                  <a:cubicBezTo>
                    <a:pt x="8864" y="128209"/>
                    <a:pt x="8606" y="128472"/>
                    <a:pt x="8353" y="128745"/>
                  </a:cubicBezTo>
                  <a:cubicBezTo>
                    <a:pt x="8068" y="128559"/>
                    <a:pt x="7815" y="128328"/>
                    <a:pt x="7617" y="128051"/>
                  </a:cubicBezTo>
                  <a:cubicBezTo>
                    <a:pt x="7263" y="127571"/>
                    <a:pt x="7076" y="126976"/>
                    <a:pt x="7072" y="126382"/>
                  </a:cubicBezTo>
                  <a:cubicBezTo>
                    <a:pt x="7076" y="125790"/>
                    <a:pt x="7263" y="125194"/>
                    <a:pt x="7617" y="124716"/>
                  </a:cubicBezTo>
                  <a:cubicBezTo>
                    <a:pt x="7843" y="124400"/>
                    <a:pt x="8144" y="124140"/>
                    <a:pt x="8480" y="123945"/>
                  </a:cubicBezTo>
                  <a:close/>
                  <a:moveTo>
                    <a:pt x="17121" y="123906"/>
                  </a:moveTo>
                  <a:cubicBezTo>
                    <a:pt x="17484" y="124105"/>
                    <a:pt x="17808" y="124380"/>
                    <a:pt x="18047" y="124716"/>
                  </a:cubicBezTo>
                  <a:cubicBezTo>
                    <a:pt x="18401" y="125194"/>
                    <a:pt x="18588" y="125790"/>
                    <a:pt x="18592" y="126382"/>
                  </a:cubicBezTo>
                  <a:cubicBezTo>
                    <a:pt x="18588" y="126976"/>
                    <a:pt x="18401" y="127571"/>
                    <a:pt x="18047" y="128051"/>
                  </a:cubicBezTo>
                  <a:cubicBezTo>
                    <a:pt x="17833" y="128351"/>
                    <a:pt x="17554" y="128594"/>
                    <a:pt x="17241" y="128788"/>
                  </a:cubicBezTo>
                  <a:cubicBezTo>
                    <a:pt x="16989" y="128515"/>
                    <a:pt x="16730" y="128246"/>
                    <a:pt x="16465" y="127989"/>
                  </a:cubicBezTo>
                  <a:cubicBezTo>
                    <a:pt x="17084" y="127716"/>
                    <a:pt x="17526" y="127069"/>
                    <a:pt x="17516" y="126382"/>
                  </a:cubicBezTo>
                  <a:cubicBezTo>
                    <a:pt x="17526" y="125638"/>
                    <a:pt x="17005" y="124929"/>
                    <a:pt x="16299" y="124708"/>
                  </a:cubicBezTo>
                  <a:cubicBezTo>
                    <a:pt x="16282" y="124703"/>
                    <a:pt x="16265" y="124700"/>
                    <a:pt x="16249" y="124694"/>
                  </a:cubicBezTo>
                  <a:cubicBezTo>
                    <a:pt x="16544" y="124439"/>
                    <a:pt x="16835" y="124179"/>
                    <a:pt x="17121" y="123906"/>
                  </a:cubicBezTo>
                  <a:close/>
                  <a:moveTo>
                    <a:pt x="13415" y="127945"/>
                  </a:moveTo>
                  <a:cubicBezTo>
                    <a:pt x="13640" y="128125"/>
                    <a:pt x="13867" y="128303"/>
                    <a:pt x="14082" y="128488"/>
                  </a:cubicBezTo>
                  <a:cubicBezTo>
                    <a:pt x="14514" y="128852"/>
                    <a:pt x="14924" y="129229"/>
                    <a:pt x="15315" y="129619"/>
                  </a:cubicBezTo>
                  <a:lnTo>
                    <a:pt x="15315" y="129634"/>
                  </a:lnTo>
                  <a:cubicBezTo>
                    <a:pt x="15321" y="129634"/>
                    <a:pt x="15326" y="129634"/>
                    <a:pt x="15332" y="129635"/>
                  </a:cubicBezTo>
                  <a:cubicBezTo>
                    <a:pt x="15590" y="129894"/>
                    <a:pt x="15840" y="130155"/>
                    <a:pt x="16075" y="130428"/>
                  </a:cubicBezTo>
                  <a:cubicBezTo>
                    <a:pt x="16136" y="130496"/>
                    <a:pt x="16191" y="130567"/>
                    <a:pt x="16250" y="130637"/>
                  </a:cubicBezTo>
                  <a:lnTo>
                    <a:pt x="16250" y="132587"/>
                  </a:lnTo>
                  <a:cubicBezTo>
                    <a:pt x="15534" y="132501"/>
                    <a:pt x="14814" y="132458"/>
                    <a:pt x="14095" y="132458"/>
                  </a:cubicBezTo>
                  <a:cubicBezTo>
                    <a:pt x="13868" y="132458"/>
                    <a:pt x="13641" y="132462"/>
                    <a:pt x="13415" y="132470"/>
                  </a:cubicBezTo>
                  <a:lnTo>
                    <a:pt x="13415" y="127945"/>
                  </a:lnTo>
                  <a:close/>
                  <a:moveTo>
                    <a:pt x="16694" y="131201"/>
                  </a:moveTo>
                  <a:cubicBezTo>
                    <a:pt x="17042" y="131668"/>
                    <a:pt x="17363" y="132153"/>
                    <a:pt x="17651" y="132660"/>
                  </a:cubicBezTo>
                  <a:cubicBezTo>
                    <a:pt x="17682" y="132720"/>
                    <a:pt x="17712" y="132779"/>
                    <a:pt x="17745" y="132838"/>
                  </a:cubicBezTo>
                  <a:cubicBezTo>
                    <a:pt x="17396" y="132762"/>
                    <a:pt x="17046" y="132701"/>
                    <a:pt x="16694" y="132648"/>
                  </a:cubicBezTo>
                  <a:lnTo>
                    <a:pt x="16694" y="131201"/>
                  </a:lnTo>
                  <a:close/>
                  <a:moveTo>
                    <a:pt x="14085" y="132898"/>
                  </a:moveTo>
                  <a:cubicBezTo>
                    <a:pt x="14839" y="132898"/>
                    <a:pt x="15594" y="132946"/>
                    <a:pt x="16343" y="133043"/>
                  </a:cubicBezTo>
                  <a:cubicBezTo>
                    <a:pt x="16902" y="133115"/>
                    <a:pt x="17460" y="133221"/>
                    <a:pt x="18011" y="133350"/>
                  </a:cubicBezTo>
                  <a:cubicBezTo>
                    <a:pt x="18212" y="133760"/>
                    <a:pt x="18393" y="134180"/>
                    <a:pt x="18552" y="134609"/>
                  </a:cubicBezTo>
                  <a:cubicBezTo>
                    <a:pt x="17786" y="134382"/>
                    <a:pt x="16999" y="134216"/>
                    <a:pt x="16203" y="134110"/>
                  </a:cubicBezTo>
                  <a:cubicBezTo>
                    <a:pt x="15500" y="134019"/>
                    <a:pt x="14791" y="133975"/>
                    <a:pt x="14081" y="133975"/>
                  </a:cubicBezTo>
                  <a:cubicBezTo>
                    <a:pt x="13844" y="133975"/>
                    <a:pt x="13606" y="133980"/>
                    <a:pt x="13369" y="133989"/>
                  </a:cubicBezTo>
                  <a:lnTo>
                    <a:pt x="13321" y="132915"/>
                  </a:lnTo>
                  <a:cubicBezTo>
                    <a:pt x="13575" y="132904"/>
                    <a:pt x="13830" y="132898"/>
                    <a:pt x="14085" y="132898"/>
                  </a:cubicBezTo>
                  <a:close/>
                  <a:moveTo>
                    <a:pt x="14093" y="134418"/>
                  </a:moveTo>
                  <a:cubicBezTo>
                    <a:pt x="14781" y="134418"/>
                    <a:pt x="15468" y="134461"/>
                    <a:pt x="16146" y="134550"/>
                  </a:cubicBezTo>
                  <a:cubicBezTo>
                    <a:pt x="16181" y="134556"/>
                    <a:pt x="16216" y="134563"/>
                    <a:pt x="16250" y="134567"/>
                  </a:cubicBezTo>
                  <a:lnTo>
                    <a:pt x="16250" y="136038"/>
                  </a:lnTo>
                  <a:lnTo>
                    <a:pt x="13416" y="136038"/>
                  </a:lnTo>
                  <a:lnTo>
                    <a:pt x="13416" y="134432"/>
                  </a:lnTo>
                  <a:cubicBezTo>
                    <a:pt x="13642" y="134423"/>
                    <a:pt x="13867" y="134418"/>
                    <a:pt x="14093" y="134418"/>
                  </a:cubicBezTo>
                  <a:close/>
                  <a:moveTo>
                    <a:pt x="12778" y="127436"/>
                  </a:moveTo>
                  <a:cubicBezTo>
                    <a:pt x="12843" y="127484"/>
                    <a:pt x="12908" y="127534"/>
                    <a:pt x="12971" y="127584"/>
                  </a:cubicBezTo>
                  <a:lnTo>
                    <a:pt x="12971" y="136039"/>
                  </a:lnTo>
                  <a:lnTo>
                    <a:pt x="11895" y="136039"/>
                  </a:lnTo>
                  <a:lnTo>
                    <a:pt x="11895" y="128146"/>
                  </a:lnTo>
                  <a:cubicBezTo>
                    <a:pt x="12185" y="127908"/>
                    <a:pt x="12478" y="127669"/>
                    <a:pt x="12778" y="127436"/>
                  </a:cubicBezTo>
                  <a:close/>
                  <a:moveTo>
                    <a:pt x="256971" y="98312"/>
                  </a:moveTo>
                  <a:cubicBezTo>
                    <a:pt x="257029" y="98416"/>
                    <a:pt x="257086" y="98521"/>
                    <a:pt x="257146" y="98624"/>
                  </a:cubicBezTo>
                  <a:cubicBezTo>
                    <a:pt x="257633" y="99475"/>
                    <a:pt x="258135" y="100315"/>
                    <a:pt x="258645" y="101149"/>
                  </a:cubicBezTo>
                  <a:lnTo>
                    <a:pt x="258802" y="101401"/>
                  </a:lnTo>
                  <a:lnTo>
                    <a:pt x="258802" y="136964"/>
                  </a:lnTo>
                  <a:lnTo>
                    <a:pt x="256971" y="136964"/>
                  </a:lnTo>
                  <a:lnTo>
                    <a:pt x="256971" y="98312"/>
                  </a:lnTo>
                  <a:close/>
                  <a:moveTo>
                    <a:pt x="259303" y="102198"/>
                  </a:moveTo>
                  <a:lnTo>
                    <a:pt x="259378" y="102319"/>
                  </a:lnTo>
                  <a:lnTo>
                    <a:pt x="259761" y="102920"/>
                  </a:lnTo>
                  <a:lnTo>
                    <a:pt x="259768" y="102930"/>
                  </a:lnTo>
                  <a:lnTo>
                    <a:pt x="260214" y="103610"/>
                  </a:lnTo>
                  <a:lnTo>
                    <a:pt x="260683" y="104329"/>
                  </a:lnTo>
                  <a:lnTo>
                    <a:pt x="260685" y="104332"/>
                  </a:lnTo>
                  <a:lnTo>
                    <a:pt x="260685" y="104333"/>
                  </a:lnTo>
                  <a:lnTo>
                    <a:pt x="261288" y="103412"/>
                  </a:lnTo>
                  <a:lnTo>
                    <a:pt x="261732" y="102729"/>
                  </a:lnTo>
                  <a:lnTo>
                    <a:pt x="261994" y="102318"/>
                  </a:lnTo>
                  <a:lnTo>
                    <a:pt x="262010" y="102291"/>
                  </a:lnTo>
                  <a:lnTo>
                    <a:pt x="262010" y="136964"/>
                  </a:lnTo>
                  <a:lnTo>
                    <a:pt x="259303" y="136964"/>
                  </a:lnTo>
                  <a:lnTo>
                    <a:pt x="259303" y="102198"/>
                  </a:lnTo>
                  <a:close/>
                  <a:moveTo>
                    <a:pt x="176176" y="16917"/>
                  </a:moveTo>
                  <a:cubicBezTo>
                    <a:pt x="176176" y="16917"/>
                    <a:pt x="176817" y="17240"/>
                    <a:pt x="177141" y="17411"/>
                  </a:cubicBezTo>
                  <a:cubicBezTo>
                    <a:pt x="178014" y="17869"/>
                    <a:pt x="178898" y="18307"/>
                    <a:pt x="179814" y="18710"/>
                  </a:cubicBezTo>
                  <a:cubicBezTo>
                    <a:pt x="180733" y="19110"/>
                    <a:pt x="181663" y="19492"/>
                    <a:pt x="182697" y="19758"/>
                  </a:cubicBezTo>
                  <a:cubicBezTo>
                    <a:pt x="182824" y="19793"/>
                    <a:pt x="182959" y="19822"/>
                    <a:pt x="183094" y="19850"/>
                  </a:cubicBezTo>
                  <a:cubicBezTo>
                    <a:pt x="183228" y="19879"/>
                    <a:pt x="183363" y="19907"/>
                    <a:pt x="183507" y="19926"/>
                  </a:cubicBezTo>
                  <a:cubicBezTo>
                    <a:pt x="183733" y="19962"/>
                    <a:pt x="184008" y="19985"/>
                    <a:pt x="184255" y="19985"/>
                  </a:cubicBezTo>
                  <a:cubicBezTo>
                    <a:pt x="184302" y="19985"/>
                    <a:pt x="184348" y="19985"/>
                    <a:pt x="184392" y="19983"/>
                  </a:cubicBezTo>
                  <a:cubicBezTo>
                    <a:pt x="184949" y="19966"/>
                    <a:pt x="185505" y="19906"/>
                    <a:pt x="186046" y="19766"/>
                  </a:cubicBezTo>
                  <a:cubicBezTo>
                    <a:pt x="186997" y="19536"/>
                    <a:pt x="187900" y="19114"/>
                    <a:pt x="188692" y="18541"/>
                  </a:cubicBezTo>
                  <a:cubicBezTo>
                    <a:pt x="188815" y="18596"/>
                    <a:pt x="188934" y="18656"/>
                    <a:pt x="189057" y="18710"/>
                  </a:cubicBezTo>
                  <a:cubicBezTo>
                    <a:pt x="189286" y="18810"/>
                    <a:pt x="189515" y="18909"/>
                    <a:pt x="189749" y="19005"/>
                  </a:cubicBezTo>
                  <a:cubicBezTo>
                    <a:pt x="190213" y="19197"/>
                    <a:pt x="190688" y="19379"/>
                    <a:pt x="191181" y="19537"/>
                  </a:cubicBezTo>
                  <a:cubicBezTo>
                    <a:pt x="191428" y="19617"/>
                    <a:pt x="191682" y="19691"/>
                    <a:pt x="191939" y="19758"/>
                  </a:cubicBezTo>
                  <a:cubicBezTo>
                    <a:pt x="192066" y="19793"/>
                    <a:pt x="192201" y="19822"/>
                    <a:pt x="192335" y="19850"/>
                  </a:cubicBezTo>
                  <a:cubicBezTo>
                    <a:pt x="192469" y="19879"/>
                    <a:pt x="192604" y="19907"/>
                    <a:pt x="192749" y="19926"/>
                  </a:cubicBezTo>
                  <a:cubicBezTo>
                    <a:pt x="192950" y="19957"/>
                    <a:pt x="193192" y="19980"/>
                    <a:pt x="193415" y="19986"/>
                  </a:cubicBezTo>
                  <a:cubicBezTo>
                    <a:pt x="193438" y="19986"/>
                    <a:pt x="193459" y="19986"/>
                    <a:pt x="193481" y="19986"/>
                  </a:cubicBezTo>
                  <a:cubicBezTo>
                    <a:pt x="193533" y="19986"/>
                    <a:pt x="193584" y="19985"/>
                    <a:pt x="193633" y="19984"/>
                  </a:cubicBezTo>
                  <a:cubicBezTo>
                    <a:pt x="194188" y="19969"/>
                    <a:pt x="194745" y="19907"/>
                    <a:pt x="195286" y="19769"/>
                  </a:cubicBezTo>
                  <a:cubicBezTo>
                    <a:pt x="195491" y="19719"/>
                    <a:pt x="195692" y="19658"/>
                    <a:pt x="195891" y="19591"/>
                  </a:cubicBezTo>
                  <a:cubicBezTo>
                    <a:pt x="196429" y="20386"/>
                    <a:pt x="197034" y="21094"/>
                    <a:pt x="197664" y="21759"/>
                  </a:cubicBezTo>
                  <a:cubicBezTo>
                    <a:pt x="198372" y="22498"/>
                    <a:pt x="199113" y="23181"/>
                    <a:pt x="199884" y="23833"/>
                  </a:cubicBezTo>
                  <a:lnTo>
                    <a:pt x="200298" y="24175"/>
                  </a:lnTo>
                  <a:lnTo>
                    <a:pt x="200396" y="24253"/>
                  </a:lnTo>
                  <a:lnTo>
                    <a:pt x="200716" y="24505"/>
                  </a:lnTo>
                  <a:lnTo>
                    <a:pt x="201297" y="24943"/>
                  </a:lnTo>
                  <a:lnTo>
                    <a:pt x="201297" y="24952"/>
                  </a:lnTo>
                  <a:lnTo>
                    <a:pt x="201301" y="24948"/>
                  </a:lnTo>
                  <a:lnTo>
                    <a:pt x="201307" y="24952"/>
                  </a:lnTo>
                  <a:lnTo>
                    <a:pt x="201307" y="24943"/>
                  </a:lnTo>
                  <a:lnTo>
                    <a:pt x="201888" y="24505"/>
                  </a:lnTo>
                  <a:lnTo>
                    <a:pt x="202205" y="24255"/>
                  </a:lnTo>
                  <a:lnTo>
                    <a:pt x="202308" y="24175"/>
                  </a:lnTo>
                  <a:lnTo>
                    <a:pt x="202722" y="23833"/>
                  </a:lnTo>
                  <a:cubicBezTo>
                    <a:pt x="203492" y="23181"/>
                    <a:pt x="204234" y="22497"/>
                    <a:pt x="204941" y="21759"/>
                  </a:cubicBezTo>
                  <a:cubicBezTo>
                    <a:pt x="205575" y="21094"/>
                    <a:pt x="206177" y="20386"/>
                    <a:pt x="206715" y="19591"/>
                  </a:cubicBezTo>
                  <a:cubicBezTo>
                    <a:pt x="206914" y="19658"/>
                    <a:pt x="207115" y="19719"/>
                    <a:pt x="207318" y="19769"/>
                  </a:cubicBezTo>
                  <a:cubicBezTo>
                    <a:pt x="207859" y="19907"/>
                    <a:pt x="208416" y="19969"/>
                    <a:pt x="208971" y="19984"/>
                  </a:cubicBezTo>
                  <a:cubicBezTo>
                    <a:pt x="209012" y="19986"/>
                    <a:pt x="209054" y="19987"/>
                    <a:pt x="209096" y="19987"/>
                  </a:cubicBezTo>
                  <a:cubicBezTo>
                    <a:pt x="209126" y="19987"/>
                    <a:pt x="209157" y="19986"/>
                    <a:pt x="209187" y="19986"/>
                  </a:cubicBezTo>
                  <a:cubicBezTo>
                    <a:pt x="209263" y="19984"/>
                    <a:pt x="209340" y="19980"/>
                    <a:pt x="209415" y="19976"/>
                  </a:cubicBezTo>
                  <a:cubicBezTo>
                    <a:pt x="209569" y="19964"/>
                    <a:pt x="209721" y="19947"/>
                    <a:pt x="209855" y="19926"/>
                  </a:cubicBezTo>
                  <a:cubicBezTo>
                    <a:pt x="210001" y="19907"/>
                    <a:pt x="210134" y="19879"/>
                    <a:pt x="210269" y="19850"/>
                  </a:cubicBezTo>
                  <a:cubicBezTo>
                    <a:pt x="210404" y="19822"/>
                    <a:pt x="210540" y="19795"/>
                    <a:pt x="210666" y="19758"/>
                  </a:cubicBezTo>
                  <a:cubicBezTo>
                    <a:pt x="210924" y="19691"/>
                    <a:pt x="211177" y="19617"/>
                    <a:pt x="211425" y="19537"/>
                  </a:cubicBezTo>
                  <a:cubicBezTo>
                    <a:pt x="211671" y="19458"/>
                    <a:pt x="211913" y="19372"/>
                    <a:pt x="212152" y="19282"/>
                  </a:cubicBezTo>
                  <a:cubicBezTo>
                    <a:pt x="212629" y="19104"/>
                    <a:pt x="213092" y="18909"/>
                    <a:pt x="213549" y="18710"/>
                  </a:cubicBezTo>
                  <a:cubicBezTo>
                    <a:pt x="213671" y="18655"/>
                    <a:pt x="213791" y="18596"/>
                    <a:pt x="213913" y="18541"/>
                  </a:cubicBezTo>
                  <a:cubicBezTo>
                    <a:pt x="214706" y="19114"/>
                    <a:pt x="215608" y="19536"/>
                    <a:pt x="216559" y="19766"/>
                  </a:cubicBezTo>
                  <a:cubicBezTo>
                    <a:pt x="217100" y="19906"/>
                    <a:pt x="217657" y="19966"/>
                    <a:pt x="218212" y="19983"/>
                  </a:cubicBezTo>
                  <a:cubicBezTo>
                    <a:pt x="218256" y="19985"/>
                    <a:pt x="218302" y="19985"/>
                    <a:pt x="218350" y="19985"/>
                  </a:cubicBezTo>
                  <a:cubicBezTo>
                    <a:pt x="218596" y="19985"/>
                    <a:pt x="218872" y="19962"/>
                    <a:pt x="219099" y="19926"/>
                  </a:cubicBezTo>
                  <a:cubicBezTo>
                    <a:pt x="219244" y="19907"/>
                    <a:pt x="219378" y="19879"/>
                    <a:pt x="219512" y="19850"/>
                  </a:cubicBezTo>
                  <a:cubicBezTo>
                    <a:pt x="219647" y="19822"/>
                    <a:pt x="219782" y="19795"/>
                    <a:pt x="219907" y="19758"/>
                  </a:cubicBezTo>
                  <a:cubicBezTo>
                    <a:pt x="220943" y="19489"/>
                    <a:pt x="221874" y="19110"/>
                    <a:pt x="222793" y="18710"/>
                  </a:cubicBezTo>
                  <a:cubicBezTo>
                    <a:pt x="223477" y="18407"/>
                    <a:pt x="224141" y="18082"/>
                    <a:pt x="224800" y="17748"/>
                  </a:cubicBezTo>
                  <a:cubicBezTo>
                    <a:pt x="225494" y="18413"/>
                    <a:pt x="226256" y="19002"/>
                    <a:pt x="227080" y="19492"/>
                  </a:cubicBezTo>
                  <a:cubicBezTo>
                    <a:pt x="227991" y="20033"/>
                    <a:pt x="228969" y="20462"/>
                    <a:pt x="229984" y="20761"/>
                  </a:cubicBezTo>
                  <a:cubicBezTo>
                    <a:pt x="230012" y="20770"/>
                    <a:pt x="230041" y="20776"/>
                    <a:pt x="230068" y="20784"/>
                  </a:cubicBezTo>
                  <a:lnTo>
                    <a:pt x="230069" y="20784"/>
                  </a:lnTo>
                  <a:cubicBezTo>
                    <a:pt x="230565" y="20929"/>
                    <a:pt x="231066" y="21043"/>
                    <a:pt x="231577" y="21123"/>
                  </a:cubicBezTo>
                  <a:cubicBezTo>
                    <a:pt x="231599" y="21126"/>
                    <a:pt x="231625" y="21129"/>
                    <a:pt x="231648" y="21131"/>
                  </a:cubicBezTo>
                  <a:cubicBezTo>
                    <a:pt x="231880" y="21167"/>
                    <a:pt x="232110" y="21197"/>
                    <a:pt x="232344" y="21218"/>
                  </a:cubicBezTo>
                  <a:cubicBezTo>
                    <a:pt x="232602" y="21244"/>
                    <a:pt x="232862" y="21260"/>
                    <a:pt x="233123" y="21267"/>
                  </a:cubicBezTo>
                  <a:cubicBezTo>
                    <a:pt x="233255" y="21271"/>
                    <a:pt x="233388" y="21273"/>
                    <a:pt x="233521" y="21273"/>
                  </a:cubicBezTo>
                  <a:cubicBezTo>
                    <a:pt x="234451" y="21273"/>
                    <a:pt x="235377" y="21165"/>
                    <a:pt x="236281" y="20965"/>
                  </a:cubicBezTo>
                  <a:cubicBezTo>
                    <a:pt x="237315" y="20733"/>
                    <a:pt x="238318" y="20370"/>
                    <a:pt x="239265" y="19892"/>
                  </a:cubicBezTo>
                  <a:cubicBezTo>
                    <a:pt x="240210" y="19409"/>
                    <a:pt x="241098" y="18797"/>
                    <a:pt x="241882" y="18108"/>
                  </a:cubicBezTo>
                  <a:cubicBezTo>
                    <a:pt x="242203" y="17831"/>
                    <a:pt x="242506" y="17539"/>
                    <a:pt x="242799" y="17243"/>
                  </a:cubicBezTo>
                  <a:cubicBezTo>
                    <a:pt x="242976" y="17480"/>
                    <a:pt x="243178" y="17700"/>
                    <a:pt x="243414" y="17880"/>
                  </a:cubicBezTo>
                  <a:cubicBezTo>
                    <a:pt x="243955" y="18306"/>
                    <a:pt x="244638" y="18545"/>
                    <a:pt x="245324" y="18569"/>
                  </a:cubicBezTo>
                  <a:cubicBezTo>
                    <a:pt x="245354" y="18570"/>
                    <a:pt x="245383" y="18570"/>
                    <a:pt x="245413" y="18570"/>
                  </a:cubicBezTo>
                  <a:cubicBezTo>
                    <a:pt x="246069" y="18570"/>
                    <a:pt x="246731" y="18374"/>
                    <a:pt x="247270" y="18000"/>
                  </a:cubicBezTo>
                  <a:cubicBezTo>
                    <a:pt x="247596" y="17784"/>
                    <a:pt x="247869" y="17499"/>
                    <a:pt x="248096" y="17179"/>
                  </a:cubicBezTo>
                  <a:cubicBezTo>
                    <a:pt x="248173" y="17247"/>
                    <a:pt x="248245" y="17318"/>
                    <a:pt x="248324" y="17386"/>
                  </a:cubicBezTo>
                  <a:cubicBezTo>
                    <a:pt x="249112" y="18070"/>
                    <a:pt x="249972" y="18675"/>
                    <a:pt x="250880" y="19187"/>
                  </a:cubicBezTo>
                  <a:cubicBezTo>
                    <a:pt x="251535" y="19556"/>
                    <a:pt x="252217" y="19876"/>
                    <a:pt x="252914" y="20146"/>
                  </a:cubicBezTo>
                  <a:cubicBezTo>
                    <a:pt x="253175" y="20794"/>
                    <a:pt x="253471" y="21428"/>
                    <a:pt x="253815" y="22035"/>
                  </a:cubicBezTo>
                  <a:cubicBezTo>
                    <a:pt x="254157" y="22640"/>
                    <a:pt x="254543" y="23223"/>
                    <a:pt x="254961" y="23776"/>
                  </a:cubicBezTo>
                  <a:lnTo>
                    <a:pt x="254961" y="25193"/>
                  </a:lnTo>
                  <a:cubicBezTo>
                    <a:pt x="254897" y="25267"/>
                    <a:pt x="254827" y="25336"/>
                    <a:pt x="254770" y="25417"/>
                  </a:cubicBezTo>
                  <a:cubicBezTo>
                    <a:pt x="254360" y="25971"/>
                    <a:pt x="254144" y="26663"/>
                    <a:pt x="254140" y="27346"/>
                  </a:cubicBezTo>
                  <a:cubicBezTo>
                    <a:pt x="254143" y="28032"/>
                    <a:pt x="254360" y="28723"/>
                    <a:pt x="254770" y="29275"/>
                  </a:cubicBezTo>
                  <a:cubicBezTo>
                    <a:pt x="254827" y="29356"/>
                    <a:pt x="254897" y="29427"/>
                    <a:pt x="254961" y="29501"/>
                  </a:cubicBezTo>
                  <a:lnTo>
                    <a:pt x="254961" y="30958"/>
                  </a:lnTo>
                  <a:cubicBezTo>
                    <a:pt x="254937" y="30983"/>
                    <a:pt x="254913" y="31007"/>
                    <a:pt x="254891" y="31036"/>
                  </a:cubicBezTo>
                  <a:cubicBezTo>
                    <a:pt x="254202" y="31820"/>
                    <a:pt x="253592" y="32706"/>
                    <a:pt x="253108" y="33652"/>
                  </a:cubicBezTo>
                  <a:cubicBezTo>
                    <a:pt x="252631" y="34599"/>
                    <a:pt x="252268" y="35602"/>
                    <a:pt x="252036" y="36638"/>
                  </a:cubicBezTo>
                  <a:cubicBezTo>
                    <a:pt x="251804" y="37672"/>
                    <a:pt x="251696" y="38734"/>
                    <a:pt x="251731" y="39797"/>
                  </a:cubicBezTo>
                  <a:cubicBezTo>
                    <a:pt x="251761" y="40859"/>
                    <a:pt x="251933" y="41919"/>
                    <a:pt x="252238" y="42933"/>
                  </a:cubicBezTo>
                  <a:cubicBezTo>
                    <a:pt x="252537" y="43951"/>
                    <a:pt x="252970" y="44926"/>
                    <a:pt x="253509" y="45840"/>
                  </a:cubicBezTo>
                  <a:cubicBezTo>
                    <a:pt x="253925" y="46540"/>
                    <a:pt x="254414" y="47200"/>
                    <a:pt x="254958" y="47811"/>
                  </a:cubicBezTo>
                  <a:lnTo>
                    <a:pt x="254958" y="49223"/>
                  </a:lnTo>
                  <a:cubicBezTo>
                    <a:pt x="254772" y="49609"/>
                    <a:pt x="254588" y="49998"/>
                    <a:pt x="254414" y="50390"/>
                  </a:cubicBezTo>
                  <a:cubicBezTo>
                    <a:pt x="254014" y="51309"/>
                    <a:pt x="253634" y="52239"/>
                    <a:pt x="253367" y="53274"/>
                  </a:cubicBezTo>
                  <a:cubicBezTo>
                    <a:pt x="253331" y="53401"/>
                    <a:pt x="253303" y="53536"/>
                    <a:pt x="253274" y="53671"/>
                  </a:cubicBezTo>
                  <a:cubicBezTo>
                    <a:pt x="253246" y="53805"/>
                    <a:pt x="253216" y="53940"/>
                    <a:pt x="253199" y="54086"/>
                  </a:cubicBezTo>
                  <a:cubicBezTo>
                    <a:pt x="253156" y="54355"/>
                    <a:pt x="253129" y="54695"/>
                    <a:pt x="253142" y="54971"/>
                  </a:cubicBezTo>
                  <a:cubicBezTo>
                    <a:pt x="253158" y="55526"/>
                    <a:pt x="253219" y="56084"/>
                    <a:pt x="253357" y="56624"/>
                  </a:cubicBezTo>
                  <a:cubicBezTo>
                    <a:pt x="253589" y="57573"/>
                    <a:pt x="254010" y="58477"/>
                    <a:pt x="254582" y="59270"/>
                  </a:cubicBezTo>
                  <a:cubicBezTo>
                    <a:pt x="254528" y="59392"/>
                    <a:pt x="254467" y="59509"/>
                    <a:pt x="254414" y="59634"/>
                  </a:cubicBezTo>
                  <a:cubicBezTo>
                    <a:pt x="254212" y="60093"/>
                    <a:pt x="254019" y="60555"/>
                    <a:pt x="253841" y="61032"/>
                  </a:cubicBezTo>
                  <a:cubicBezTo>
                    <a:pt x="253750" y="61271"/>
                    <a:pt x="253667" y="61513"/>
                    <a:pt x="253586" y="61761"/>
                  </a:cubicBezTo>
                  <a:cubicBezTo>
                    <a:pt x="253506" y="62007"/>
                    <a:pt x="253434" y="62260"/>
                    <a:pt x="253365" y="62518"/>
                  </a:cubicBezTo>
                  <a:cubicBezTo>
                    <a:pt x="253330" y="62645"/>
                    <a:pt x="253301" y="62780"/>
                    <a:pt x="253273" y="62915"/>
                  </a:cubicBezTo>
                  <a:cubicBezTo>
                    <a:pt x="253249" y="63029"/>
                    <a:pt x="253227" y="63144"/>
                    <a:pt x="253212" y="63265"/>
                  </a:cubicBezTo>
                  <a:cubicBezTo>
                    <a:pt x="253207" y="63287"/>
                    <a:pt x="253202" y="63307"/>
                    <a:pt x="253199" y="63330"/>
                  </a:cubicBezTo>
                  <a:cubicBezTo>
                    <a:pt x="253177" y="63465"/>
                    <a:pt x="253159" y="63616"/>
                    <a:pt x="253149" y="63769"/>
                  </a:cubicBezTo>
                  <a:cubicBezTo>
                    <a:pt x="253143" y="63846"/>
                    <a:pt x="253140" y="63922"/>
                    <a:pt x="253138" y="63997"/>
                  </a:cubicBezTo>
                  <a:cubicBezTo>
                    <a:pt x="253136" y="64071"/>
                    <a:pt x="253136" y="64145"/>
                    <a:pt x="253140" y="64213"/>
                  </a:cubicBezTo>
                  <a:cubicBezTo>
                    <a:pt x="253140" y="64231"/>
                    <a:pt x="253142" y="64246"/>
                    <a:pt x="253142" y="64263"/>
                  </a:cubicBezTo>
                  <a:cubicBezTo>
                    <a:pt x="253148" y="64399"/>
                    <a:pt x="253155" y="64532"/>
                    <a:pt x="253163" y="64668"/>
                  </a:cubicBezTo>
                  <a:cubicBezTo>
                    <a:pt x="253163" y="64675"/>
                    <a:pt x="253165" y="64680"/>
                    <a:pt x="253165" y="64686"/>
                  </a:cubicBezTo>
                  <a:cubicBezTo>
                    <a:pt x="253176" y="64814"/>
                    <a:pt x="253187" y="64942"/>
                    <a:pt x="253205" y="65068"/>
                  </a:cubicBezTo>
                  <a:cubicBezTo>
                    <a:pt x="253207" y="65103"/>
                    <a:pt x="253214" y="65139"/>
                    <a:pt x="253220" y="65173"/>
                  </a:cubicBezTo>
                  <a:cubicBezTo>
                    <a:pt x="253234" y="65271"/>
                    <a:pt x="253249" y="65369"/>
                    <a:pt x="253267" y="65466"/>
                  </a:cubicBezTo>
                  <a:cubicBezTo>
                    <a:pt x="253291" y="65598"/>
                    <a:pt x="253320" y="65729"/>
                    <a:pt x="253354" y="65860"/>
                  </a:cubicBezTo>
                  <a:cubicBezTo>
                    <a:pt x="253354" y="65862"/>
                    <a:pt x="253355" y="65865"/>
                    <a:pt x="253355" y="65868"/>
                  </a:cubicBezTo>
                  <a:cubicBezTo>
                    <a:pt x="253407" y="66081"/>
                    <a:pt x="253474" y="66290"/>
                    <a:pt x="253542" y="66501"/>
                  </a:cubicBezTo>
                  <a:cubicBezTo>
                    <a:pt x="252765" y="67030"/>
                    <a:pt x="252069" y="67625"/>
                    <a:pt x="251417" y="68246"/>
                  </a:cubicBezTo>
                  <a:cubicBezTo>
                    <a:pt x="250678" y="68952"/>
                    <a:pt x="249995" y="69694"/>
                    <a:pt x="249343" y="70465"/>
                  </a:cubicBezTo>
                  <a:lnTo>
                    <a:pt x="249001" y="70879"/>
                  </a:lnTo>
                  <a:lnTo>
                    <a:pt x="248921" y="70981"/>
                  </a:lnTo>
                  <a:lnTo>
                    <a:pt x="248672" y="71298"/>
                  </a:lnTo>
                  <a:lnTo>
                    <a:pt x="248232" y="71877"/>
                  </a:lnTo>
                  <a:lnTo>
                    <a:pt x="248225" y="71877"/>
                  </a:lnTo>
                  <a:lnTo>
                    <a:pt x="248230" y="71883"/>
                  </a:lnTo>
                  <a:lnTo>
                    <a:pt x="248225" y="71889"/>
                  </a:lnTo>
                  <a:lnTo>
                    <a:pt x="248232" y="71889"/>
                  </a:lnTo>
                  <a:lnTo>
                    <a:pt x="248671" y="72468"/>
                  </a:lnTo>
                  <a:lnTo>
                    <a:pt x="248921" y="72787"/>
                  </a:lnTo>
                  <a:lnTo>
                    <a:pt x="249000" y="72887"/>
                  </a:lnTo>
                  <a:lnTo>
                    <a:pt x="249341" y="73301"/>
                  </a:lnTo>
                  <a:cubicBezTo>
                    <a:pt x="249993" y="74074"/>
                    <a:pt x="250678" y="74815"/>
                    <a:pt x="251414" y="75520"/>
                  </a:cubicBezTo>
                  <a:cubicBezTo>
                    <a:pt x="252069" y="76142"/>
                    <a:pt x="252763" y="76736"/>
                    <a:pt x="253540" y="77265"/>
                  </a:cubicBezTo>
                  <a:cubicBezTo>
                    <a:pt x="253469" y="77473"/>
                    <a:pt x="253405" y="77684"/>
                    <a:pt x="253354" y="77898"/>
                  </a:cubicBezTo>
                  <a:cubicBezTo>
                    <a:pt x="253320" y="78031"/>
                    <a:pt x="253291" y="78166"/>
                    <a:pt x="253264" y="78298"/>
                  </a:cubicBezTo>
                  <a:cubicBezTo>
                    <a:pt x="253247" y="78395"/>
                    <a:pt x="253233" y="78495"/>
                    <a:pt x="253220" y="78590"/>
                  </a:cubicBezTo>
                  <a:cubicBezTo>
                    <a:pt x="253214" y="78626"/>
                    <a:pt x="253207" y="78661"/>
                    <a:pt x="253205" y="78697"/>
                  </a:cubicBezTo>
                  <a:cubicBezTo>
                    <a:pt x="253189" y="78825"/>
                    <a:pt x="253176" y="78952"/>
                    <a:pt x="253165" y="79078"/>
                  </a:cubicBezTo>
                  <a:cubicBezTo>
                    <a:pt x="253163" y="79086"/>
                    <a:pt x="253163" y="79091"/>
                    <a:pt x="253163" y="79098"/>
                  </a:cubicBezTo>
                  <a:cubicBezTo>
                    <a:pt x="253152" y="79231"/>
                    <a:pt x="253148" y="79366"/>
                    <a:pt x="253142" y="79500"/>
                  </a:cubicBezTo>
                  <a:cubicBezTo>
                    <a:pt x="253142" y="79515"/>
                    <a:pt x="253140" y="79534"/>
                    <a:pt x="253140" y="79550"/>
                  </a:cubicBezTo>
                  <a:cubicBezTo>
                    <a:pt x="253136" y="79619"/>
                    <a:pt x="253136" y="79692"/>
                    <a:pt x="253138" y="79767"/>
                  </a:cubicBezTo>
                  <a:cubicBezTo>
                    <a:pt x="253142" y="79991"/>
                    <a:pt x="253165" y="80233"/>
                    <a:pt x="253197" y="80436"/>
                  </a:cubicBezTo>
                  <a:cubicBezTo>
                    <a:pt x="253214" y="80582"/>
                    <a:pt x="253243" y="80715"/>
                    <a:pt x="253271" y="80849"/>
                  </a:cubicBezTo>
                  <a:cubicBezTo>
                    <a:pt x="253298" y="80984"/>
                    <a:pt x="253327" y="81120"/>
                    <a:pt x="253364" y="81245"/>
                  </a:cubicBezTo>
                  <a:cubicBezTo>
                    <a:pt x="253432" y="81504"/>
                    <a:pt x="253505" y="81756"/>
                    <a:pt x="253585" y="82004"/>
                  </a:cubicBezTo>
                  <a:cubicBezTo>
                    <a:pt x="253824" y="82745"/>
                    <a:pt x="254111" y="83441"/>
                    <a:pt x="254412" y="84127"/>
                  </a:cubicBezTo>
                  <a:cubicBezTo>
                    <a:pt x="254467" y="84251"/>
                    <a:pt x="254525" y="84369"/>
                    <a:pt x="254581" y="84493"/>
                  </a:cubicBezTo>
                  <a:cubicBezTo>
                    <a:pt x="254009" y="85285"/>
                    <a:pt x="253586" y="86189"/>
                    <a:pt x="253355" y="87138"/>
                  </a:cubicBezTo>
                  <a:cubicBezTo>
                    <a:pt x="253216" y="87679"/>
                    <a:pt x="253156" y="88237"/>
                    <a:pt x="253140" y="88792"/>
                  </a:cubicBezTo>
                  <a:cubicBezTo>
                    <a:pt x="253142" y="89067"/>
                    <a:pt x="253168" y="89407"/>
                    <a:pt x="253212" y="89676"/>
                  </a:cubicBezTo>
                  <a:cubicBezTo>
                    <a:pt x="253229" y="89821"/>
                    <a:pt x="253257" y="89955"/>
                    <a:pt x="253286" y="90089"/>
                  </a:cubicBezTo>
                  <a:cubicBezTo>
                    <a:pt x="253313" y="90224"/>
                    <a:pt x="253341" y="90359"/>
                    <a:pt x="253378" y="90486"/>
                  </a:cubicBezTo>
                  <a:cubicBezTo>
                    <a:pt x="253647" y="91519"/>
                    <a:pt x="254026" y="92452"/>
                    <a:pt x="254427" y="93368"/>
                  </a:cubicBezTo>
                  <a:cubicBezTo>
                    <a:pt x="254601" y="93763"/>
                    <a:pt x="254785" y="94151"/>
                    <a:pt x="254971" y="94536"/>
                  </a:cubicBezTo>
                  <a:lnTo>
                    <a:pt x="255417" y="95427"/>
                  </a:lnTo>
                  <a:cubicBezTo>
                    <a:pt x="255519" y="95632"/>
                    <a:pt x="255620" y="95838"/>
                    <a:pt x="255727" y="96040"/>
                  </a:cubicBezTo>
                  <a:cubicBezTo>
                    <a:pt x="255965" y="96490"/>
                    <a:pt x="256207" y="96937"/>
                    <a:pt x="256450" y="97380"/>
                  </a:cubicBezTo>
                  <a:lnTo>
                    <a:pt x="256429" y="97380"/>
                  </a:lnTo>
                  <a:lnTo>
                    <a:pt x="256429" y="136963"/>
                  </a:lnTo>
                  <a:lnTo>
                    <a:pt x="97264" y="136963"/>
                  </a:lnTo>
                  <a:lnTo>
                    <a:pt x="97264" y="136976"/>
                  </a:lnTo>
                  <a:cubicBezTo>
                    <a:pt x="96859" y="136752"/>
                    <a:pt x="96450" y="136532"/>
                    <a:pt x="96040" y="136317"/>
                  </a:cubicBezTo>
                  <a:cubicBezTo>
                    <a:pt x="95166" y="135860"/>
                    <a:pt x="94282" y="135420"/>
                    <a:pt x="93366" y="135018"/>
                  </a:cubicBezTo>
                  <a:cubicBezTo>
                    <a:pt x="92447" y="134617"/>
                    <a:pt x="91517" y="134237"/>
                    <a:pt x="90483" y="133969"/>
                  </a:cubicBezTo>
                  <a:cubicBezTo>
                    <a:pt x="90356" y="133934"/>
                    <a:pt x="90221" y="133905"/>
                    <a:pt x="90086" y="133877"/>
                  </a:cubicBezTo>
                  <a:cubicBezTo>
                    <a:pt x="89952" y="133848"/>
                    <a:pt x="89817" y="133820"/>
                    <a:pt x="89673" y="133803"/>
                  </a:cubicBezTo>
                  <a:cubicBezTo>
                    <a:pt x="89450" y="133767"/>
                    <a:pt x="89178" y="133743"/>
                    <a:pt x="88934" y="133743"/>
                  </a:cubicBezTo>
                  <a:cubicBezTo>
                    <a:pt x="88885" y="133743"/>
                    <a:pt x="88836" y="133744"/>
                    <a:pt x="88789" y="133746"/>
                  </a:cubicBezTo>
                  <a:cubicBezTo>
                    <a:pt x="88234" y="133762"/>
                    <a:pt x="87677" y="133823"/>
                    <a:pt x="87137" y="133961"/>
                  </a:cubicBezTo>
                  <a:cubicBezTo>
                    <a:pt x="86184" y="134193"/>
                    <a:pt x="85282" y="134614"/>
                    <a:pt x="84490" y="135186"/>
                  </a:cubicBezTo>
                  <a:cubicBezTo>
                    <a:pt x="84368" y="135132"/>
                    <a:pt x="84248" y="135071"/>
                    <a:pt x="84126" y="135018"/>
                  </a:cubicBezTo>
                  <a:cubicBezTo>
                    <a:pt x="83895" y="134919"/>
                    <a:pt x="83666" y="134819"/>
                    <a:pt x="83433" y="134722"/>
                  </a:cubicBezTo>
                  <a:cubicBezTo>
                    <a:pt x="82969" y="134530"/>
                    <a:pt x="82493" y="134349"/>
                    <a:pt x="82001" y="134190"/>
                  </a:cubicBezTo>
                  <a:cubicBezTo>
                    <a:pt x="81753" y="134110"/>
                    <a:pt x="81503" y="134038"/>
                    <a:pt x="81243" y="133969"/>
                  </a:cubicBezTo>
                  <a:cubicBezTo>
                    <a:pt x="81117" y="133934"/>
                    <a:pt x="80982" y="133905"/>
                    <a:pt x="80846" y="133877"/>
                  </a:cubicBezTo>
                  <a:cubicBezTo>
                    <a:pt x="80713" y="133848"/>
                    <a:pt x="80577" y="133820"/>
                    <a:pt x="80434" y="133803"/>
                  </a:cubicBezTo>
                  <a:cubicBezTo>
                    <a:pt x="80233" y="133770"/>
                    <a:pt x="79991" y="133747"/>
                    <a:pt x="79765" y="133742"/>
                  </a:cubicBezTo>
                  <a:cubicBezTo>
                    <a:pt x="79744" y="133741"/>
                    <a:pt x="79724" y="133741"/>
                    <a:pt x="79704" y="133741"/>
                  </a:cubicBezTo>
                  <a:cubicBezTo>
                    <a:pt x="79650" y="133741"/>
                    <a:pt x="79598" y="133742"/>
                    <a:pt x="79547" y="133744"/>
                  </a:cubicBezTo>
                  <a:cubicBezTo>
                    <a:pt x="78992" y="133760"/>
                    <a:pt x="78435" y="133820"/>
                    <a:pt x="77894" y="133959"/>
                  </a:cubicBezTo>
                  <a:cubicBezTo>
                    <a:pt x="77689" y="134009"/>
                    <a:pt x="77488" y="134072"/>
                    <a:pt x="77289" y="134137"/>
                  </a:cubicBezTo>
                  <a:cubicBezTo>
                    <a:pt x="76753" y="133342"/>
                    <a:pt x="76148" y="132634"/>
                    <a:pt x="75516" y="131968"/>
                  </a:cubicBezTo>
                  <a:cubicBezTo>
                    <a:pt x="74810" y="131229"/>
                    <a:pt x="74066" y="130546"/>
                    <a:pt x="73296" y="129895"/>
                  </a:cubicBezTo>
                  <a:lnTo>
                    <a:pt x="72882" y="129554"/>
                  </a:lnTo>
                  <a:lnTo>
                    <a:pt x="72784" y="129476"/>
                  </a:lnTo>
                  <a:lnTo>
                    <a:pt x="72464" y="129225"/>
                  </a:lnTo>
                  <a:lnTo>
                    <a:pt x="71884" y="128787"/>
                  </a:lnTo>
                  <a:lnTo>
                    <a:pt x="71884" y="128778"/>
                  </a:lnTo>
                  <a:lnTo>
                    <a:pt x="71879" y="128781"/>
                  </a:lnTo>
                  <a:lnTo>
                    <a:pt x="71873" y="128778"/>
                  </a:lnTo>
                  <a:lnTo>
                    <a:pt x="71873" y="128787"/>
                  </a:lnTo>
                  <a:lnTo>
                    <a:pt x="71294" y="129225"/>
                  </a:lnTo>
                  <a:lnTo>
                    <a:pt x="70975" y="129476"/>
                  </a:lnTo>
                  <a:lnTo>
                    <a:pt x="70875" y="129555"/>
                  </a:lnTo>
                  <a:lnTo>
                    <a:pt x="70459" y="129897"/>
                  </a:lnTo>
                  <a:cubicBezTo>
                    <a:pt x="69689" y="130549"/>
                    <a:pt x="68946" y="131234"/>
                    <a:pt x="68242" y="131969"/>
                  </a:cubicBezTo>
                  <a:cubicBezTo>
                    <a:pt x="67608" y="132636"/>
                    <a:pt x="67005" y="133343"/>
                    <a:pt x="66468" y="134139"/>
                  </a:cubicBezTo>
                  <a:cubicBezTo>
                    <a:pt x="66269" y="134073"/>
                    <a:pt x="66067" y="134011"/>
                    <a:pt x="65863" y="133961"/>
                  </a:cubicBezTo>
                  <a:cubicBezTo>
                    <a:pt x="65322" y="133823"/>
                    <a:pt x="64764" y="133762"/>
                    <a:pt x="64209" y="133746"/>
                  </a:cubicBezTo>
                  <a:cubicBezTo>
                    <a:pt x="64171" y="133744"/>
                    <a:pt x="64132" y="133742"/>
                    <a:pt x="64092" y="133742"/>
                  </a:cubicBezTo>
                  <a:cubicBezTo>
                    <a:pt x="64059" y="133742"/>
                    <a:pt x="64026" y="133743"/>
                    <a:pt x="63993" y="133744"/>
                  </a:cubicBezTo>
                  <a:cubicBezTo>
                    <a:pt x="63917" y="133746"/>
                    <a:pt x="63842" y="133749"/>
                    <a:pt x="63765" y="133754"/>
                  </a:cubicBezTo>
                  <a:cubicBezTo>
                    <a:pt x="63611" y="133766"/>
                    <a:pt x="63459" y="133781"/>
                    <a:pt x="63325" y="133804"/>
                  </a:cubicBezTo>
                  <a:cubicBezTo>
                    <a:pt x="63180" y="133823"/>
                    <a:pt x="63046" y="133851"/>
                    <a:pt x="62911" y="133880"/>
                  </a:cubicBezTo>
                  <a:cubicBezTo>
                    <a:pt x="62776" y="133908"/>
                    <a:pt x="62640" y="133934"/>
                    <a:pt x="62514" y="133972"/>
                  </a:cubicBezTo>
                  <a:cubicBezTo>
                    <a:pt x="62256" y="134039"/>
                    <a:pt x="62003" y="134112"/>
                    <a:pt x="61756" y="134193"/>
                  </a:cubicBezTo>
                  <a:cubicBezTo>
                    <a:pt x="61509" y="134273"/>
                    <a:pt x="61267" y="134358"/>
                    <a:pt x="61028" y="134446"/>
                  </a:cubicBezTo>
                  <a:cubicBezTo>
                    <a:pt x="60551" y="134624"/>
                    <a:pt x="60088" y="134821"/>
                    <a:pt x="59630" y="135021"/>
                  </a:cubicBezTo>
                  <a:cubicBezTo>
                    <a:pt x="59507" y="135077"/>
                    <a:pt x="59388" y="135135"/>
                    <a:pt x="59265" y="135191"/>
                  </a:cubicBezTo>
                  <a:cubicBezTo>
                    <a:pt x="58473" y="134617"/>
                    <a:pt x="57569" y="134196"/>
                    <a:pt x="56619" y="133965"/>
                  </a:cubicBezTo>
                  <a:cubicBezTo>
                    <a:pt x="56078" y="133826"/>
                    <a:pt x="55522" y="133766"/>
                    <a:pt x="54967" y="133749"/>
                  </a:cubicBezTo>
                  <a:cubicBezTo>
                    <a:pt x="54922" y="133747"/>
                    <a:pt x="54876" y="133746"/>
                    <a:pt x="54829" y="133746"/>
                  </a:cubicBezTo>
                  <a:cubicBezTo>
                    <a:pt x="54583" y="133746"/>
                    <a:pt x="54307" y="133770"/>
                    <a:pt x="54080" y="133806"/>
                  </a:cubicBezTo>
                  <a:cubicBezTo>
                    <a:pt x="53935" y="133824"/>
                    <a:pt x="53801" y="133853"/>
                    <a:pt x="53667" y="133881"/>
                  </a:cubicBezTo>
                  <a:cubicBezTo>
                    <a:pt x="53532" y="133910"/>
                    <a:pt x="53397" y="133937"/>
                    <a:pt x="53270" y="133974"/>
                  </a:cubicBezTo>
                  <a:cubicBezTo>
                    <a:pt x="52236" y="134243"/>
                    <a:pt x="51304" y="134621"/>
                    <a:pt x="50386" y="135021"/>
                  </a:cubicBezTo>
                  <a:cubicBezTo>
                    <a:pt x="49701" y="135324"/>
                    <a:pt x="49037" y="135649"/>
                    <a:pt x="48377" y="135984"/>
                  </a:cubicBezTo>
                  <a:cubicBezTo>
                    <a:pt x="47683" y="135319"/>
                    <a:pt x="46920" y="134729"/>
                    <a:pt x="46096" y="134240"/>
                  </a:cubicBezTo>
                  <a:cubicBezTo>
                    <a:pt x="45185" y="133699"/>
                    <a:pt x="44208" y="133269"/>
                    <a:pt x="43190" y="132970"/>
                  </a:cubicBezTo>
                  <a:cubicBezTo>
                    <a:pt x="43162" y="132962"/>
                    <a:pt x="43134" y="132956"/>
                    <a:pt x="43106" y="132947"/>
                  </a:cubicBezTo>
                  <a:lnTo>
                    <a:pt x="43105" y="132947"/>
                  </a:lnTo>
                  <a:cubicBezTo>
                    <a:pt x="42611" y="132802"/>
                    <a:pt x="42107" y="132688"/>
                    <a:pt x="41598" y="132607"/>
                  </a:cubicBezTo>
                  <a:cubicBezTo>
                    <a:pt x="41575" y="132603"/>
                    <a:pt x="41551" y="132601"/>
                    <a:pt x="41526" y="132599"/>
                  </a:cubicBezTo>
                  <a:cubicBezTo>
                    <a:pt x="41296" y="132563"/>
                    <a:pt x="41064" y="132530"/>
                    <a:pt x="40832" y="132509"/>
                  </a:cubicBezTo>
                  <a:cubicBezTo>
                    <a:pt x="40573" y="132485"/>
                    <a:pt x="40314" y="132468"/>
                    <a:pt x="40052" y="132461"/>
                  </a:cubicBezTo>
                  <a:cubicBezTo>
                    <a:pt x="39920" y="132456"/>
                    <a:pt x="39789" y="132454"/>
                    <a:pt x="39657" y="132454"/>
                  </a:cubicBezTo>
                  <a:cubicBezTo>
                    <a:pt x="38727" y="132454"/>
                    <a:pt x="37800" y="132563"/>
                    <a:pt x="36893" y="132764"/>
                  </a:cubicBezTo>
                  <a:cubicBezTo>
                    <a:pt x="35860" y="132994"/>
                    <a:pt x="34856" y="133357"/>
                    <a:pt x="33910" y="133837"/>
                  </a:cubicBezTo>
                  <a:cubicBezTo>
                    <a:pt x="32963" y="134318"/>
                    <a:pt x="32078" y="134930"/>
                    <a:pt x="31292" y="135618"/>
                  </a:cubicBezTo>
                  <a:cubicBezTo>
                    <a:pt x="30972" y="135895"/>
                    <a:pt x="30670" y="136187"/>
                    <a:pt x="30377" y="136485"/>
                  </a:cubicBezTo>
                  <a:cubicBezTo>
                    <a:pt x="30200" y="136245"/>
                    <a:pt x="29997" y="136026"/>
                    <a:pt x="29760" y="135845"/>
                  </a:cubicBezTo>
                  <a:cubicBezTo>
                    <a:pt x="29219" y="135420"/>
                    <a:pt x="28536" y="135182"/>
                    <a:pt x="27851" y="135158"/>
                  </a:cubicBezTo>
                  <a:cubicBezTo>
                    <a:pt x="27822" y="135157"/>
                    <a:pt x="27792" y="135157"/>
                    <a:pt x="27763" y="135157"/>
                  </a:cubicBezTo>
                  <a:cubicBezTo>
                    <a:pt x="27107" y="135157"/>
                    <a:pt x="26445" y="135353"/>
                    <a:pt x="25904" y="135727"/>
                  </a:cubicBezTo>
                  <a:cubicBezTo>
                    <a:pt x="25580" y="135945"/>
                    <a:pt x="25305" y="136230"/>
                    <a:pt x="25079" y="136550"/>
                  </a:cubicBezTo>
                  <a:cubicBezTo>
                    <a:pt x="25003" y="136480"/>
                    <a:pt x="24929" y="136411"/>
                    <a:pt x="24851" y="136344"/>
                  </a:cubicBezTo>
                  <a:cubicBezTo>
                    <a:pt x="24064" y="135660"/>
                    <a:pt x="23205" y="135055"/>
                    <a:pt x="22294" y="134543"/>
                  </a:cubicBezTo>
                  <a:cubicBezTo>
                    <a:pt x="21639" y="134174"/>
                    <a:pt x="20958" y="133854"/>
                    <a:pt x="20260" y="133584"/>
                  </a:cubicBezTo>
                  <a:cubicBezTo>
                    <a:pt x="20002" y="132936"/>
                    <a:pt x="19704" y="132303"/>
                    <a:pt x="19361" y="131695"/>
                  </a:cubicBezTo>
                  <a:cubicBezTo>
                    <a:pt x="19019" y="131090"/>
                    <a:pt x="18635" y="130508"/>
                    <a:pt x="18215" y="129954"/>
                  </a:cubicBezTo>
                  <a:lnTo>
                    <a:pt x="18215" y="128538"/>
                  </a:lnTo>
                  <a:cubicBezTo>
                    <a:pt x="18279" y="128463"/>
                    <a:pt x="18348" y="128394"/>
                    <a:pt x="18405" y="128311"/>
                  </a:cubicBezTo>
                  <a:cubicBezTo>
                    <a:pt x="18814" y="127759"/>
                    <a:pt x="19032" y="127066"/>
                    <a:pt x="19035" y="126382"/>
                  </a:cubicBezTo>
                  <a:cubicBezTo>
                    <a:pt x="19032" y="125699"/>
                    <a:pt x="18814" y="125007"/>
                    <a:pt x="18405" y="124454"/>
                  </a:cubicBezTo>
                  <a:cubicBezTo>
                    <a:pt x="18348" y="124374"/>
                    <a:pt x="18279" y="124303"/>
                    <a:pt x="18215" y="124229"/>
                  </a:cubicBezTo>
                  <a:lnTo>
                    <a:pt x="18215" y="122773"/>
                  </a:lnTo>
                  <a:cubicBezTo>
                    <a:pt x="18237" y="122746"/>
                    <a:pt x="18263" y="122723"/>
                    <a:pt x="18284" y="122696"/>
                  </a:cubicBezTo>
                  <a:cubicBezTo>
                    <a:pt x="18972" y="121911"/>
                    <a:pt x="19583" y="121026"/>
                    <a:pt x="20067" y="120079"/>
                  </a:cubicBezTo>
                  <a:cubicBezTo>
                    <a:pt x="20545" y="119130"/>
                    <a:pt x="20906" y="118129"/>
                    <a:pt x="21140" y="117093"/>
                  </a:cubicBezTo>
                  <a:cubicBezTo>
                    <a:pt x="21369" y="116060"/>
                    <a:pt x="21477" y="114998"/>
                    <a:pt x="21442" y="113934"/>
                  </a:cubicBezTo>
                  <a:cubicBezTo>
                    <a:pt x="21412" y="112873"/>
                    <a:pt x="21239" y="111812"/>
                    <a:pt x="20935" y="110799"/>
                  </a:cubicBezTo>
                  <a:cubicBezTo>
                    <a:pt x="20636" y="109781"/>
                    <a:pt x="20206" y="108806"/>
                    <a:pt x="19665" y="107892"/>
                  </a:cubicBezTo>
                  <a:cubicBezTo>
                    <a:pt x="19248" y="107192"/>
                    <a:pt x="18758" y="106531"/>
                    <a:pt x="18215" y="105920"/>
                  </a:cubicBezTo>
                  <a:lnTo>
                    <a:pt x="18215" y="104508"/>
                  </a:lnTo>
                  <a:cubicBezTo>
                    <a:pt x="18401" y="104123"/>
                    <a:pt x="18585" y="103734"/>
                    <a:pt x="18758" y="103341"/>
                  </a:cubicBezTo>
                  <a:cubicBezTo>
                    <a:pt x="19160" y="102423"/>
                    <a:pt x="19540" y="101492"/>
                    <a:pt x="19807" y="100456"/>
                  </a:cubicBezTo>
                  <a:cubicBezTo>
                    <a:pt x="19843" y="100331"/>
                    <a:pt x="19872" y="100195"/>
                    <a:pt x="19900" y="100060"/>
                  </a:cubicBezTo>
                  <a:cubicBezTo>
                    <a:pt x="19928" y="99926"/>
                    <a:pt x="19957" y="99791"/>
                    <a:pt x="19974" y="99644"/>
                  </a:cubicBezTo>
                  <a:cubicBezTo>
                    <a:pt x="20017" y="99377"/>
                    <a:pt x="20044" y="99037"/>
                    <a:pt x="20031" y="98760"/>
                  </a:cubicBezTo>
                  <a:cubicBezTo>
                    <a:pt x="20015" y="98205"/>
                    <a:pt x="19954" y="97647"/>
                    <a:pt x="19816" y="97108"/>
                  </a:cubicBezTo>
                  <a:cubicBezTo>
                    <a:pt x="19584" y="96158"/>
                    <a:pt x="19163" y="95255"/>
                    <a:pt x="18590" y="94462"/>
                  </a:cubicBezTo>
                  <a:cubicBezTo>
                    <a:pt x="18645" y="94339"/>
                    <a:pt x="18706" y="94220"/>
                    <a:pt x="18758" y="94097"/>
                  </a:cubicBezTo>
                  <a:cubicBezTo>
                    <a:pt x="18961" y="93639"/>
                    <a:pt x="19154" y="93176"/>
                    <a:pt x="19332" y="92701"/>
                  </a:cubicBezTo>
                  <a:cubicBezTo>
                    <a:pt x="19420" y="92462"/>
                    <a:pt x="19506" y="92220"/>
                    <a:pt x="19587" y="91973"/>
                  </a:cubicBezTo>
                  <a:cubicBezTo>
                    <a:pt x="19667" y="91726"/>
                    <a:pt x="19739" y="91472"/>
                    <a:pt x="19807" y="91215"/>
                  </a:cubicBezTo>
                  <a:cubicBezTo>
                    <a:pt x="19843" y="91088"/>
                    <a:pt x="19872" y="90953"/>
                    <a:pt x="19900" y="90818"/>
                  </a:cubicBezTo>
                  <a:cubicBezTo>
                    <a:pt x="19924" y="90704"/>
                    <a:pt x="19946" y="90588"/>
                    <a:pt x="19961" y="90467"/>
                  </a:cubicBezTo>
                  <a:cubicBezTo>
                    <a:pt x="19965" y="90446"/>
                    <a:pt x="19971" y="90426"/>
                    <a:pt x="19973" y="90403"/>
                  </a:cubicBezTo>
                  <a:cubicBezTo>
                    <a:pt x="19994" y="90270"/>
                    <a:pt x="20011" y="90117"/>
                    <a:pt x="20022" y="89964"/>
                  </a:cubicBezTo>
                  <a:cubicBezTo>
                    <a:pt x="20028" y="89887"/>
                    <a:pt x="20031" y="89811"/>
                    <a:pt x="20032" y="89736"/>
                  </a:cubicBezTo>
                  <a:cubicBezTo>
                    <a:pt x="20035" y="89662"/>
                    <a:pt x="20035" y="89588"/>
                    <a:pt x="20031" y="89519"/>
                  </a:cubicBezTo>
                  <a:cubicBezTo>
                    <a:pt x="20031" y="89504"/>
                    <a:pt x="20030" y="89485"/>
                    <a:pt x="20030" y="89470"/>
                  </a:cubicBezTo>
                  <a:cubicBezTo>
                    <a:pt x="20024" y="89336"/>
                    <a:pt x="20017" y="89201"/>
                    <a:pt x="20008" y="89067"/>
                  </a:cubicBezTo>
                  <a:cubicBezTo>
                    <a:pt x="20008" y="89060"/>
                    <a:pt x="20007" y="89054"/>
                    <a:pt x="20007" y="89047"/>
                  </a:cubicBezTo>
                  <a:cubicBezTo>
                    <a:pt x="19995" y="88919"/>
                    <a:pt x="19983" y="88791"/>
                    <a:pt x="19967" y="88665"/>
                  </a:cubicBezTo>
                  <a:cubicBezTo>
                    <a:pt x="19964" y="88630"/>
                    <a:pt x="19957" y="88594"/>
                    <a:pt x="19951" y="88559"/>
                  </a:cubicBezTo>
                  <a:cubicBezTo>
                    <a:pt x="19937" y="88460"/>
                    <a:pt x="19923" y="88362"/>
                    <a:pt x="19904" y="88264"/>
                  </a:cubicBezTo>
                  <a:cubicBezTo>
                    <a:pt x="19880" y="88133"/>
                    <a:pt x="19852" y="88003"/>
                    <a:pt x="19817" y="87873"/>
                  </a:cubicBezTo>
                  <a:cubicBezTo>
                    <a:pt x="19817" y="87870"/>
                    <a:pt x="19816" y="87868"/>
                    <a:pt x="19816" y="87865"/>
                  </a:cubicBezTo>
                  <a:cubicBezTo>
                    <a:pt x="19765" y="87652"/>
                    <a:pt x="19701" y="87441"/>
                    <a:pt x="19630" y="87232"/>
                  </a:cubicBezTo>
                  <a:cubicBezTo>
                    <a:pt x="20407" y="86702"/>
                    <a:pt x="21103" y="86107"/>
                    <a:pt x="21755" y="85487"/>
                  </a:cubicBezTo>
                  <a:cubicBezTo>
                    <a:pt x="22494" y="84781"/>
                    <a:pt x="23177" y="84039"/>
                    <a:pt x="23829" y="83268"/>
                  </a:cubicBezTo>
                  <a:lnTo>
                    <a:pt x="24170" y="82853"/>
                  </a:lnTo>
                  <a:lnTo>
                    <a:pt x="24250" y="82752"/>
                  </a:lnTo>
                  <a:lnTo>
                    <a:pt x="24499" y="82435"/>
                  </a:lnTo>
                  <a:lnTo>
                    <a:pt x="24939" y="81856"/>
                  </a:lnTo>
                  <a:lnTo>
                    <a:pt x="24946" y="81856"/>
                  </a:lnTo>
                  <a:lnTo>
                    <a:pt x="24942" y="81850"/>
                  </a:lnTo>
                  <a:lnTo>
                    <a:pt x="24946" y="81844"/>
                  </a:lnTo>
                  <a:lnTo>
                    <a:pt x="24939" y="81844"/>
                  </a:lnTo>
                  <a:lnTo>
                    <a:pt x="24501" y="81265"/>
                  </a:lnTo>
                  <a:lnTo>
                    <a:pt x="24250" y="80946"/>
                  </a:lnTo>
                  <a:lnTo>
                    <a:pt x="24172" y="80846"/>
                  </a:lnTo>
                  <a:lnTo>
                    <a:pt x="23830" y="80432"/>
                  </a:lnTo>
                  <a:cubicBezTo>
                    <a:pt x="23178" y="79659"/>
                    <a:pt x="22494" y="78918"/>
                    <a:pt x="21758" y="78213"/>
                  </a:cubicBezTo>
                  <a:cubicBezTo>
                    <a:pt x="21103" y="77591"/>
                    <a:pt x="20408" y="76997"/>
                    <a:pt x="19631" y="76468"/>
                  </a:cubicBezTo>
                  <a:cubicBezTo>
                    <a:pt x="19702" y="76260"/>
                    <a:pt x="19766" y="76049"/>
                    <a:pt x="19817" y="75834"/>
                  </a:cubicBezTo>
                  <a:cubicBezTo>
                    <a:pt x="19852" y="75702"/>
                    <a:pt x="19882" y="75567"/>
                    <a:pt x="19907" y="75434"/>
                  </a:cubicBezTo>
                  <a:cubicBezTo>
                    <a:pt x="19924" y="75338"/>
                    <a:pt x="19938" y="75238"/>
                    <a:pt x="19951" y="75143"/>
                  </a:cubicBezTo>
                  <a:cubicBezTo>
                    <a:pt x="19957" y="75107"/>
                    <a:pt x="19964" y="75071"/>
                    <a:pt x="19967" y="75036"/>
                  </a:cubicBezTo>
                  <a:cubicBezTo>
                    <a:pt x="19983" y="74908"/>
                    <a:pt x="19995" y="74781"/>
                    <a:pt x="20007" y="74654"/>
                  </a:cubicBezTo>
                  <a:cubicBezTo>
                    <a:pt x="20008" y="74647"/>
                    <a:pt x="20008" y="74642"/>
                    <a:pt x="20008" y="74635"/>
                  </a:cubicBezTo>
                  <a:cubicBezTo>
                    <a:pt x="20018" y="74502"/>
                    <a:pt x="20025" y="74367"/>
                    <a:pt x="20030" y="74233"/>
                  </a:cubicBezTo>
                  <a:cubicBezTo>
                    <a:pt x="20030" y="74217"/>
                    <a:pt x="20031" y="74199"/>
                    <a:pt x="20031" y="74183"/>
                  </a:cubicBezTo>
                  <a:cubicBezTo>
                    <a:pt x="20035" y="74114"/>
                    <a:pt x="20035" y="74041"/>
                    <a:pt x="20032" y="73965"/>
                  </a:cubicBezTo>
                  <a:cubicBezTo>
                    <a:pt x="20028" y="73742"/>
                    <a:pt x="20007" y="73500"/>
                    <a:pt x="19973" y="73296"/>
                  </a:cubicBezTo>
                  <a:cubicBezTo>
                    <a:pt x="19954" y="73151"/>
                    <a:pt x="19926" y="73017"/>
                    <a:pt x="19897" y="72884"/>
                  </a:cubicBezTo>
                  <a:cubicBezTo>
                    <a:pt x="19869" y="72748"/>
                    <a:pt x="19843" y="72613"/>
                    <a:pt x="19805" y="72488"/>
                  </a:cubicBezTo>
                  <a:cubicBezTo>
                    <a:pt x="19738" y="72229"/>
                    <a:pt x="19665" y="71977"/>
                    <a:pt x="19584" y="71729"/>
                  </a:cubicBezTo>
                  <a:cubicBezTo>
                    <a:pt x="19346" y="70988"/>
                    <a:pt x="19057" y="70292"/>
                    <a:pt x="18757" y="69605"/>
                  </a:cubicBezTo>
                  <a:cubicBezTo>
                    <a:pt x="18701" y="69482"/>
                    <a:pt x="18643" y="69363"/>
                    <a:pt x="18588" y="69240"/>
                  </a:cubicBezTo>
                  <a:cubicBezTo>
                    <a:pt x="19161" y="68448"/>
                    <a:pt x="19583" y="67544"/>
                    <a:pt x="19815" y="66595"/>
                  </a:cubicBezTo>
                  <a:cubicBezTo>
                    <a:pt x="19953" y="66054"/>
                    <a:pt x="20014" y="65496"/>
                    <a:pt x="20030" y="64941"/>
                  </a:cubicBezTo>
                  <a:cubicBezTo>
                    <a:pt x="20042" y="64666"/>
                    <a:pt x="20015" y="64326"/>
                    <a:pt x="19973" y="64055"/>
                  </a:cubicBezTo>
                  <a:cubicBezTo>
                    <a:pt x="19954" y="63909"/>
                    <a:pt x="19926" y="63776"/>
                    <a:pt x="19897" y="63643"/>
                  </a:cubicBezTo>
                  <a:cubicBezTo>
                    <a:pt x="19869" y="63507"/>
                    <a:pt x="19843" y="63372"/>
                    <a:pt x="19805" y="63246"/>
                  </a:cubicBezTo>
                  <a:cubicBezTo>
                    <a:pt x="19537" y="62212"/>
                    <a:pt x="19157" y="61280"/>
                    <a:pt x="18757" y="60363"/>
                  </a:cubicBezTo>
                  <a:cubicBezTo>
                    <a:pt x="18583" y="59969"/>
                    <a:pt x="18400" y="59580"/>
                    <a:pt x="18213" y="59196"/>
                  </a:cubicBezTo>
                  <a:lnTo>
                    <a:pt x="17768" y="58305"/>
                  </a:lnTo>
                  <a:cubicBezTo>
                    <a:pt x="17665" y="58100"/>
                    <a:pt x="17563" y="57893"/>
                    <a:pt x="17456" y="57691"/>
                  </a:cubicBezTo>
                  <a:cubicBezTo>
                    <a:pt x="17247" y="57290"/>
                    <a:pt x="17032" y="56896"/>
                    <a:pt x="16814" y="56503"/>
                  </a:cubicBezTo>
                  <a:lnTo>
                    <a:pt x="16815" y="56503"/>
                  </a:lnTo>
                  <a:lnTo>
                    <a:pt x="16815" y="16917"/>
                  </a:lnTo>
                  <a:close/>
                  <a:moveTo>
                    <a:pt x="27769" y="135604"/>
                  </a:moveTo>
                  <a:cubicBezTo>
                    <a:pt x="27792" y="135604"/>
                    <a:pt x="27815" y="135604"/>
                    <a:pt x="27839" y="135605"/>
                  </a:cubicBezTo>
                  <a:cubicBezTo>
                    <a:pt x="28431" y="135626"/>
                    <a:pt x="29021" y="135831"/>
                    <a:pt x="29488" y="136200"/>
                  </a:cubicBezTo>
                  <a:cubicBezTo>
                    <a:pt x="29712" y="136368"/>
                    <a:pt x="29904" y="136576"/>
                    <a:pt x="30065" y="136806"/>
                  </a:cubicBezTo>
                  <a:cubicBezTo>
                    <a:pt x="29804" y="137080"/>
                    <a:pt x="29555" y="137357"/>
                    <a:pt x="29312" y="137640"/>
                  </a:cubicBezTo>
                  <a:cubicBezTo>
                    <a:pt x="29198" y="137411"/>
                    <a:pt x="29036" y="137206"/>
                    <a:pt x="28828" y="137050"/>
                  </a:cubicBezTo>
                  <a:cubicBezTo>
                    <a:pt x="28524" y="136805"/>
                    <a:pt x="28137" y="136682"/>
                    <a:pt x="27749" y="136682"/>
                  </a:cubicBezTo>
                  <a:cubicBezTo>
                    <a:pt x="27399" y="136682"/>
                    <a:pt x="27048" y="136783"/>
                    <a:pt x="26761" y="136987"/>
                  </a:cubicBezTo>
                  <a:cubicBezTo>
                    <a:pt x="26513" y="137151"/>
                    <a:pt x="26321" y="137383"/>
                    <a:pt x="26189" y="137643"/>
                  </a:cubicBezTo>
                  <a:cubicBezTo>
                    <a:pt x="25938" y="137376"/>
                    <a:pt x="25681" y="137109"/>
                    <a:pt x="25412" y="136855"/>
                  </a:cubicBezTo>
                  <a:cubicBezTo>
                    <a:pt x="25611" y="136559"/>
                    <a:pt x="25859" y="136295"/>
                    <a:pt x="26156" y="136097"/>
                  </a:cubicBezTo>
                  <a:cubicBezTo>
                    <a:pt x="26625" y="135771"/>
                    <a:pt x="27199" y="135604"/>
                    <a:pt x="27769" y="135604"/>
                  </a:cubicBezTo>
                  <a:close/>
                  <a:moveTo>
                    <a:pt x="71876" y="131289"/>
                  </a:moveTo>
                  <a:lnTo>
                    <a:pt x="72047" y="131419"/>
                  </a:lnTo>
                  <a:cubicBezTo>
                    <a:pt x="72763" y="132024"/>
                    <a:pt x="73453" y="132660"/>
                    <a:pt x="74092" y="133329"/>
                  </a:cubicBezTo>
                  <a:cubicBezTo>
                    <a:pt x="74605" y="133868"/>
                    <a:pt x="75088" y="134431"/>
                    <a:pt x="75503" y="135013"/>
                  </a:cubicBezTo>
                  <a:cubicBezTo>
                    <a:pt x="75419" y="135070"/>
                    <a:pt x="75335" y="135127"/>
                    <a:pt x="75254" y="135185"/>
                  </a:cubicBezTo>
                  <a:cubicBezTo>
                    <a:pt x="75140" y="135268"/>
                    <a:pt x="75030" y="135350"/>
                    <a:pt x="74921" y="135438"/>
                  </a:cubicBezTo>
                  <a:cubicBezTo>
                    <a:pt x="74569" y="135726"/>
                    <a:pt x="74244" y="136048"/>
                    <a:pt x="73950" y="136395"/>
                  </a:cubicBezTo>
                  <a:cubicBezTo>
                    <a:pt x="73945" y="136399"/>
                    <a:pt x="73943" y="136403"/>
                    <a:pt x="73938" y="136408"/>
                  </a:cubicBezTo>
                  <a:cubicBezTo>
                    <a:pt x="73802" y="136570"/>
                    <a:pt x="73669" y="136738"/>
                    <a:pt x="73547" y="136912"/>
                  </a:cubicBezTo>
                  <a:cubicBezTo>
                    <a:pt x="73545" y="136914"/>
                    <a:pt x="73544" y="136919"/>
                    <a:pt x="73540" y="136920"/>
                  </a:cubicBezTo>
                  <a:cubicBezTo>
                    <a:pt x="73424" y="137084"/>
                    <a:pt x="73316" y="137253"/>
                    <a:pt x="73212" y="137426"/>
                  </a:cubicBezTo>
                  <a:cubicBezTo>
                    <a:pt x="73194" y="137457"/>
                    <a:pt x="73175" y="137491"/>
                    <a:pt x="73155" y="137524"/>
                  </a:cubicBezTo>
                  <a:cubicBezTo>
                    <a:pt x="73059" y="137695"/>
                    <a:pt x="72963" y="137868"/>
                    <a:pt x="72878" y="138046"/>
                  </a:cubicBezTo>
                  <a:cubicBezTo>
                    <a:pt x="72821" y="138166"/>
                    <a:pt x="72770" y="138284"/>
                    <a:pt x="72718" y="138408"/>
                  </a:cubicBezTo>
                  <a:cubicBezTo>
                    <a:pt x="72441" y="138368"/>
                    <a:pt x="72162" y="138345"/>
                    <a:pt x="71880" y="138339"/>
                  </a:cubicBezTo>
                  <a:lnTo>
                    <a:pt x="71869" y="138339"/>
                  </a:lnTo>
                  <a:cubicBezTo>
                    <a:pt x="71590" y="138345"/>
                    <a:pt x="71311" y="138368"/>
                    <a:pt x="71033" y="138408"/>
                  </a:cubicBezTo>
                  <a:cubicBezTo>
                    <a:pt x="70983" y="138287"/>
                    <a:pt x="70929" y="138166"/>
                    <a:pt x="70872" y="138046"/>
                  </a:cubicBezTo>
                  <a:cubicBezTo>
                    <a:pt x="70790" y="137868"/>
                    <a:pt x="70693" y="137695"/>
                    <a:pt x="70595" y="137524"/>
                  </a:cubicBezTo>
                  <a:cubicBezTo>
                    <a:pt x="70576" y="137491"/>
                    <a:pt x="70558" y="137457"/>
                    <a:pt x="70538" y="137426"/>
                  </a:cubicBezTo>
                  <a:cubicBezTo>
                    <a:pt x="70435" y="137253"/>
                    <a:pt x="70328" y="137084"/>
                    <a:pt x="70210" y="136920"/>
                  </a:cubicBezTo>
                  <a:cubicBezTo>
                    <a:pt x="70209" y="136916"/>
                    <a:pt x="70207" y="136913"/>
                    <a:pt x="70205" y="136909"/>
                  </a:cubicBezTo>
                  <a:cubicBezTo>
                    <a:pt x="70081" y="136737"/>
                    <a:pt x="69951" y="136570"/>
                    <a:pt x="69815" y="136406"/>
                  </a:cubicBezTo>
                  <a:cubicBezTo>
                    <a:pt x="69810" y="136402"/>
                    <a:pt x="69808" y="136396"/>
                    <a:pt x="69803" y="136394"/>
                  </a:cubicBezTo>
                  <a:cubicBezTo>
                    <a:pt x="69509" y="136046"/>
                    <a:pt x="69184" y="135723"/>
                    <a:pt x="68832" y="135436"/>
                  </a:cubicBezTo>
                  <a:cubicBezTo>
                    <a:pt x="68723" y="135349"/>
                    <a:pt x="68613" y="135263"/>
                    <a:pt x="68499" y="135184"/>
                  </a:cubicBezTo>
                  <a:cubicBezTo>
                    <a:pt x="68417" y="135125"/>
                    <a:pt x="68333" y="135068"/>
                    <a:pt x="68249" y="135013"/>
                  </a:cubicBezTo>
                  <a:cubicBezTo>
                    <a:pt x="68664" y="134431"/>
                    <a:pt x="69147" y="133868"/>
                    <a:pt x="69659" y="133329"/>
                  </a:cubicBezTo>
                  <a:cubicBezTo>
                    <a:pt x="70306" y="132656"/>
                    <a:pt x="71000" y="132012"/>
                    <a:pt x="71722" y="131401"/>
                  </a:cubicBezTo>
                  <a:lnTo>
                    <a:pt x="71876" y="131289"/>
                  </a:lnTo>
                  <a:close/>
                  <a:moveTo>
                    <a:pt x="11536" y="126478"/>
                  </a:moveTo>
                  <a:cubicBezTo>
                    <a:pt x="11631" y="126550"/>
                    <a:pt x="11727" y="126624"/>
                    <a:pt x="11821" y="126696"/>
                  </a:cubicBezTo>
                  <a:cubicBezTo>
                    <a:pt x="12020" y="126849"/>
                    <a:pt x="12218" y="127002"/>
                    <a:pt x="12416" y="127155"/>
                  </a:cubicBezTo>
                  <a:cubicBezTo>
                    <a:pt x="11998" y="127481"/>
                    <a:pt x="11586" y="127810"/>
                    <a:pt x="11187" y="128147"/>
                  </a:cubicBezTo>
                  <a:cubicBezTo>
                    <a:pt x="10457" y="128770"/>
                    <a:pt x="9762" y="129424"/>
                    <a:pt x="9147" y="130136"/>
                  </a:cubicBezTo>
                  <a:cubicBezTo>
                    <a:pt x="8530" y="130848"/>
                    <a:pt x="7984" y="131621"/>
                    <a:pt x="7522" y="132442"/>
                  </a:cubicBezTo>
                  <a:cubicBezTo>
                    <a:pt x="7059" y="133262"/>
                    <a:pt x="6679" y="134130"/>
                    <a:pt x="6387" y="135027"/>
                  </a:cubicBezTo>
                  <a:cubicBezTo>
                    <a:pt x="6094" y="135924"/>
                    <a:pt x="5888" y="136849"/>
                    <a:pt x="5764" y="137787"/>
                  </a:cubicBezTo>
                  <a:cubicBezTo>
                    <a:pt x="5714" y="138167"/>
                    <a:pt x="5683" y="138550"/>
                    <a:pt x="5660" y="138933"/>
                  </a:cubicBezTo>
                  <a:lnTo>
                    <a:pt x="4581" y="138933"/>
                  </a:lnTo>
                  <a:cubicBezTo>
                    <a:pt x="4605" y="138503"/>
                    <a:pt x="4641" y="138075"/>
                    <a:pt x="4695" y="137648"/>
                  </a:cubicBezTo>
                  <a:cubicBezTo>
                    <a:pt x="4827" y="136645"/>
                    <a:pt x="5048" y="135655"/>
                    <a:pt x="5362" y="134692"/>
                  </a:cubicBezTo>
                  <a:cubicBezTo>
                    <a:pt x="5677" y="133729"/>
                    <a:pt x="6085" y="132798"/>
                    <a:pt x="6584" y="131913"/>
                  </a:cubicBezTo>
                  <a:cubicBezTo>
                    <a:pt x="7082" y="131029"/>
                    <a:pt x="7668" y="130196"/>
                    <a:pt x="8332" y="129431"/>
                  </a:cubicBezTo>
                  <a:cubicBezTo>
                    <a:pt x="8995" y="128664"/>
                    <a:pt x="9732" y="127972"/>
                    <a:pt x="10490" y="127328"/>
                  </a:cubicBezTo>
                  <a:cubicBezTo>
                    <a:pt x="10835" y="127036"/>
                    <a:pt x="11186" y="126755"/>
                    <a:pt x="11536" y="126478"/>
                  </a:cubicBezTo>
                  <a:close/>
                  <a:moveTo>
                    <a:pt x="11452" y="128508"/>
                  </a:moveTo>
                  <a:lnTo>
                    <a:pt x="11452" y="136038"/>
                  </a:lnTo>
                  <a:lnTo>
                    <a:pt x="6986" y="136038"/>
                  </a:lnTo>
                  <a:lnTo>
                    <a:pt x="6986" y="138933"/>
                  </a:lnTo>
                  <a:lnTo>
                    <a:pt x="6104" y="138933"/>
                  </a:lnTo>
                  <a:cubicBezTo>
                    <a:pt x="6125" y="138567"/>
                    <a:pt x="6157" y="138204"/>
                    <a:pt x="6204" y="137844"/>
                  </a:cubicBezTo>
                  <a:cubicBezTo>
                    <a:pt x="6323" y="136933"/>
                    <a:pt x="6524" y="136033"/>
                    <a:pt x="6809" y="135164"/>
                  </a:cubicBezTo>
                  <a:cubicBezTo>
                    <a:pt x="7093" y="134294"/>
                    <a:pt x="7460" y="133454"/>
                    <a:pt x="7909" y="132658"/>
                  </a:cubicBezTo>
                  <a:cubicBezTo>
                    <a:pt x="8357" y="131863"/>
                    <a:pt x="8884" y="131115"/>
                    <a:pt x="9482" y="130425"/>
                  </a:cubicBezTo>
                  <a:cubicBezTo>
                    <a:pt x="10071" y="129745"/>
                    <a:pt x="10740" y="129113"/>
                    <a:pt x="11452" y="128508"/>
                  </a:cubicBezTo>
                  <a:close/>
                  <a:moveTo>
                    <a:pt x="11452" y="138003"/>
                  </a:moveTo>
                  <a:lnTo>
                    <a:pt x="11452" y="138933"/>
                  </a:lnTo>
                  <a:lnTo>
                    <a:pt x="8954" y="138933"/>
                  </a:lnTo>
                  <a:lnTo>
                    <a:pt x="8954" y="138003"/>
                  </a:lnTo>
                  <a:close/>
                  <a:moveTo>
                    <a:pt x="12971" y="138003"/>
                  </a:moveTo>
                  <a:lnTo>
                    <a:pt x="12971" y="138933"/>
                  </a:lnTo>
                  <a:lnTo>
                    <a:pt x="11895" y="138933"/>
                  </a:lnTo>
                  <a:lnTo>
                    <a:pt x="11895" y="138003"/>
                  </a:lnTo>
                  <a:close/>
                  <a:moveTo>
                    <a:pt x="256427" y="137507"/>
                  </a:moveTo>
                  <a:lnTo>
                    <a:pt x="256427" y="139460"/>
                  </a:lnTo>
                  <a:lnTo>
                    <a:pt x="101496" y="139460"/>
                  </a:lnTo>
                  <a:lnTo>
                    <a:pt x="101146" y="139242"/>
                  </a:lnTo>
                  <a:cubicBezTo>
                    <a:pt x="100312" y="138729"/>
                    <a:pt x="99472" y="138230"/>
                    <a:pt x="98624" y="137740"/>
                  </a:cubicBezTo>
                  <a:cubicBezTo>
                    <a:pt x="98484" y="137662"/>
                    <a:pt x="98346" y="137585"/>
                    <a:pt x="98207" y="137507"/>
                  </a:cubicBezTo>
                  <a:close/>
                  <a:moveTo>
                    <a:pt x="258804" y="137505"/>
                  </a:moveTo>
                  <a:lnTo>
                    <a:pt x="258804" y="139460"/>
                  </a:lnTo>
                  <a:lnTo>
                    <a:pt x="256971" y="139460"/>
                  </a:lnTo>
                  <a:lnTo>
                    <a:pt x="256971" y="137505"/>
                  </a:lnTo>
                  <a:close/>
                  <a:moveTo>
                    <a:pt x="27751" y="137125"/>
                  </a:moveTo>
                  <a:cubicBezTo>
                    <a:pt x="28041" y="137125"/>
                    <a:pt x="28331" y="137218"/>
                    <a:pt x="28557" y="137403"/>
                  </a:cubicBezTo>
                  <a:cubicBezTo>
                    <a:pt x="28765" y="137559"/>
                    <a:pt x="28913" y="137780"/>
                    <a:pt x="28994" y="138022"/>
                  </a:cubicBezTo>
                  <a:cubicBezTo>
                    <a:pt x="28580" y="138520"/>
                    <a:pt x="28184" y="139021"/>
                    <a:pt x="27794" y="139525"/>
                  </a:cubicBezTo>
                  <a:cubicBezTo>
                    <a:pt x="27534" y="139199"/>
                    <a:pt x="27275" y="138872"/>
                    <a:pt x="27003" y="138551"/>
                  </a:cubicBezTo>
                  <a:cubicBezTo>
                    <a:pt x="26844" y="138365"/>
                    <a:pt x="26680" y="138179"/>
                    <a:pt x="26515" y="137993"/>
                  </a:cubicBezTo>
                  <a:cubicBezTo>
                    <a:pt x="26609" y="137734"/>
                    <a:pt x="26780" y="137507"/>
                    <a:pt x="27013" y="137354"/>
                  </a:cubicBezTo>
                  <a:cubicBezTo>
                    <a:pt x="27227" y="137201"/>
                    <a:pt x="27489" y="137125"/>
                    <a:pt x="27751" y="137125"/>
                  </a:cubicBezTo>
                  <a:close/>
                  <a:moveTo>
                    <a:pt x="67318" y="136764"/>
                  </a:moveTo>
                  <a:cubicBezTo>
                    <a:pt x="67408" y="136829"/>
                    <a:pt x="67502" y="136890"/>
                    <a:pt x="67590" y="136961"/>
                  </a:cubicBezTo>
                  <a:cubicBezTo>
                    <a:pt x="67832" y="137158"/>
                    <a:pt x="68050" y="137381"/>
                    <a:pt x="68255" y="137618"/>
                  </a:cubicBezTo>
                  <a:cubicBezTo>
                    <a:pt x="68391" y="137776"/>
                    <a:pt x="68518" y="137941"/>
                    <a:pt x="68639" y="138112"/>
                  </a:cubicBezTo>
                  <a:cubicBezTo>
                    <a:pt x="68672" y="138161"/>
                    <a:pt x="68707" y="138208"/>
                    <a:pt x="68740" y="138258"/>
                  </a:cubicBezTo>
                  <a:cubicBezTo>
                    <a:pt x="68783" y="138322"/>
                    <a:pt x="68820" y="138386"/>
                    <a:pt x="68859" y="138452"/>
                  </a:cubicBezTo>
                  <a:cubicBezTo>
                    <a:pt x="68945" y="138596"/>
                    <a:pt x="69027" y="138742"/>
                    <a:pt x="69101" y="138893"/>
                  </a:cubicBezTo>
                  <a:cubicBezTo>
                    <a:pt x="69111" y="138917"/>
                    <a:pt x="69120" y="138943"/>
                    <a:pt x="69131" y="138966"/>
                  </a:cubicBezTo>
                  <a:cubicBezTo>
                    <a:pt x="68976" y="139037"/>
                    <a:pt x="68821" y="139114"/>
                    <a:pt x="68674" y="139198"/>
                  </a:cubicBezTo>
                  <a:cubicBezTo>
                    <a:pt x="68373" y="139370"/>
                    <a:pt x="68087" y="139565"/>
                    <a:pt x="67815" y="139778"/>
                  </a:cubicBezTo>
                  <a:cubicBezTo>
                    <a:pt x="67642" y="139480"/>
                    <a:pt x="67516" y="139156"/>
                    <a:pt x="67403" y="138830"/>
                  </a:cubicBezTo>
                  <a:cubicBezTo>
                    <a:pt x="67361" y="138633"/>
                    <a:pt x="67288" y="138443"/>
                    <a:pt x="67269" y="138240"/>
                  </a:cubicBezTo>
                  <a:lnTo>
                    <a:pt x="67224" y="137941"/>
                  </a:lnTo>
                  <a:lnTo>
                    <a:pt x="67210" y="137636"/>
                  </a:lnTo>
                  <a:cubicBezTo>
                    <a:pt x="67195" y="137411"/>
                    <a:pt x="67201" y="137292"/>
                    <a:pt x="67232" y="137109"/>
                  </a:cubicBezTo>
                  <a:cubicBezTo>
                    <a:pt x="67251" y="137000"/>
                    <a:pt x="67282" y="136882"/>
                    <a:pt x="67318" y="136764"/>
                  </a:cubicBezTo>
                  <a:close/>
                  <a:moveTo>
                    <a:pt x="76437" y="136764"/>
                  </a:moveTo>
                  <a:cubicBezTo>
                    <a:pt x="76472" y="136883"/>
                    <a:pt x="76505" y="136998"/>
                    <a:pt x="76522" y="137111"/>
                  </a:cubicBezTo>
                  <a:cubicBezTo>
                    <a:pt x="76555" y="137292"/>
                    <a:pt x="76562" y="137411"/>
                    <a:pt x="76546" y="137638"/>
                  </a:cubicBezTo>
                  <a:lnTo>
                    <a:pt x="76532" y="137941"/>
                  </a:lnTo>
                  <a:lnTo>
                    <a:pt x="76485" y="138240"/>
                  </a:lnTo>
                  <a:cubicBezTo>
                    <a:pt x="76465" y="138443"/>
                    <a:pt x="76394" y="138634"/>
                    <a:pt x="76351" y="138830"/>
                  </a:cubicBezTo>
                  <a:cubicBezTo>
                    <a:pt x="76241" y="139156"/>
                    <a:pt x="76113" y="139481"/>
                    <a:pt x="75940" y="139780"/>
                  </a:cubicBezTo>
                  <a:cubicBezTo>
                    <a:pt x="75668" y="139566"/>
                    <a:pt x="75382" y="139370"/>
                    <a:pt x="75081" y="139198"/>
                  </a:cubicBezTo>
                  <a:cubicBezTo>
                    <a:pt x="74932" y="139114"/>
                    <a:pt x="74778" y="139037"/>
                    <a:pt x="74622" y="138966"/>
                  </a:cubicBezTo>
                  <a:cubicBezTo>
                    <a:pt x="74633" y="138943"/>
                    <a:pt x="74642" y="138916"/>
                    <a:pt x="74651" y="138893"/>
                  </a:cubicBezTo>
                  <a:cubicBezTo>
                    <a:pt x="74726" y="138742"/>
                    <a:pt x="74807" y="138596"/>
                    <a:pt x="74893" y="138452"/>
                  </a:cubicBezTo>
                  <a:cubicBezTo>
                    <a:pt x="74933" y="138388"/>
                    <a:pt x="74972" y="138322"/>
                    <a:pt x="75013" y="138258"/>
                  </a:cubicBezTo>
                  <a:cubicBezTo>
                    <a:pt x="75046" y="138208"/>
                    <a:pt x="75081" y="138160"/>
                    <a:pt x="75114" y="138112"/>
                  </a:cubicBezTo>
                  <a:cubicBezTo>
                    <a:pt x="75234" y="137941"/>
                    <a:pt x="75362" y="137776"/>
                    <a:pt x="75498" y="137618"/>
                  </a:cubicBezTo>
                  <a:cubicBezTo>
                    <a:pt x="75703" y="137383"/>
                    <a:pt x="75921" y="137158"/>
                    <a:pt x="76163" y="136961"/>
                  </a:cubicBezTo>
                  <a:cubicBezTo>
                    <a:pt x="76250" y="136890"/>
                    <a:pt x="76347" y="136829"/>
                    <a:pt x="76437" y="136764"/>
                  </a:cubicBezTo>
                  <a:close/>
                  <a:moveTo>
                    <a:pt x="71869" y="138785"/>
                  </a:moveTo>
                  <a:cubicBezTo>
                    <a:pt x="72099" y="138791"/>
                    <a:pt x="72327" y="138808"/>
                    <a:pt x="72555" y="138836"/>
                  </a:cubicBezTo>
                  <a:cubicBezTo>
                    <a:pt x="72509" y="138963"/>
                    <a:pt x="72471" y="139091"/>
                    <a:pt x="72434" y="139219"/>
                  </a:cubicBezTo>
                  <a:cubicBezTo>
                    <a:pt x="72370" y="139441"/>
                    <a:pt x="72320" y="139667"/>
                    <a:pt x="72277" y="139895"/>
                  </a:cubicBezTo>
                  <a:cubicBezTo>
                    <a:pt x="72142" y="139882"/>
                    <a:pt x="72007" y="139865"/>
                    <a:pt x="71872" y="139861"/>
                  </a:cubicBezTo>
                  <a:cubicBezTo>
                    <a:pt x="71739" y="139867"/>
                    <a:pt x="71608" y="139882"/>
                    <a:pt x="71474" y="139895"/>
                  </a:cubicBezTo>
                  <a:cubicBezTo>
                    <a:pt x="71406" y="139535"/>
                    <a:pt x="71314" y="139181"/>
                    <a:pt x="71195" y="138836"/>
                  </a:cubicBezTo>
                  <a:cubicBezTo>
                    <a:pt x="71419" y="138808"/>
                    <a:pt x="71645" y="138789"/>
                    <a:pt x="71869" y="138785"/>
                  </a:cubicBezTo>
                  <a:close/>
                  <a:moveTo>
                    <a:pt x="21039" y="136102"/>
                  </a:moveTo>
                  <a:lnTo>
                    <a:pt x="21039" y="136102"/>
                  </a:lnTo>
                  <a:cubicBezTo>
                    <a:pt x="21136" y="136153"/>
                    <a:pt x="21234" y="136203"/>
                    <a:pt x="21331" y="136255"/>
                  </a:cubicBezTo>
                  <a:cubicBezTo>
                    <a:pt x="22123" y="136704"/>
                    <a:pt x="22872" y="137232"/>
                    <a:pt x="23563" y="137828"/>
                  </a:cubicBezTo>
                  <a:cubicBezTo>
                    <a:pt x="24251" y="138425"/>
                    <a:pt x="24892" y="139102"/>
                    <a:pt x="25503" y="139821"/>
                  </a:cubicBezTo>
                  <a:cubicBezTo>
                    <a:pt x="25662" y="140009"/>
                    <a:pt x="25816" y="140208"/>
                    <a:pt x="25972" y="140401"/>
                  </a:cubicBezTo>
                  <a:lnTo>
                    <a:pt x="21439" y="140401"/>
                  </a:lnTo>
                  <a:cubicBezTo>
                    <a:pt x="21466" y="139464"/>
                    <a:pt x="21425" y="138523"/>
                    <a:pt x="21302" y="137591"/>
                  </a:cubicBezTo>
                  <a:cubicBezTo>
                    <a:pt x="21298" y="137556"/>
                    <a:pt x="21291" y="137524"/>
                    <a:pt x="21285" y="137488"/>
                  </a:cubicBezTo>
                  <a:cubicBezTo>
                    <a:pt x="21285" y="137485"/>
                    <a:pt x="21284" y="137484"/>
                    <a:pt x="21284" y="137482"/>
                  </a:cubicBezTo>
                  <a:cubicBezTo>
                    <a:pt x="21221" y="137020"/>
                    <a:pt x="21140" y="136559"/>
                    <a:pt x="21039" y="136102"/>
                  </a:cubicBezTo>
                  <a:close/>
                  <a:moveTo>
                    <a:pt x="15876" y="138003"/>
                  </a:moveTo>
                  <a:lnTo>
                    <a:pt x="15876" y="140402"/>
                  </a:lnTo>
                  <a:lnTo>
                    <a:pt x="14946" y="140402"/>
                  </a:lnTo>
                  <a:lnTo>
                    <a:pt x="14946" y="138933"/>
                  </a:lnTo>
                  <a:lnTo>
                    <a:pt x="13416" y="138933"/>
                  </a:lnTo>
                  <a:lnTo>
                    <a:pt x="13416" y="138003"/>
                  </a:lnTo>
                  <a:close/>
                  <a:moveTo>
                    <a:pt x="16696" y="134636"/>
                  </a:moveTo>
                  <a:cubicBezTo>
                    <a:pt x="17057" y="134696"/>
                    <a:pt x="17417" y="134772"/>
                    <a:pt x="17772" y="134858"/>
                  </a:cubicBezTo>
                  <a:cubicBezTo>
                    <a:pt x="17946" y="134906"/>
                    <a:pt x="18565" y="135073"/>
                    <a:pt x="18737" y="135128"/>
                  </a:cubicBezTo>
                  <a:cubicBezTo>
                    <a:pt x="18741" y="135141"/>
                    <a:pt x="18747" y="135151"/>
                    <a:pt x="18750" y="135164"/>
                  </a:cubicBezTo>
                  <a:cubicBezTo>
                    <a:pt x="18814" y="135363"/>
                    <a:pt x="18875" y="135564"/>
                    <a:pt x="18932" y="135766"/>
                  </a:cubicBezTo>
                  <a:cubicBezTo>
                    <a:pt x="18968" y="135894"/>
                    <a:pt x="18999" y="136022"/>
                    <a:pt x="19032" y="136152"/>
                  </a:cubicBezTo>
                  <a:cubicBezTo>
                    <a:pt x="19047" y="136217"/>
                    <a:pt x="19064" y="136282"/>
                    <a:pt x="19082" y="136349"/>
                  </a:cubicBezTo>
                  <a:cubicBezTo>
                    <a:pt x="19120" y="136520"/>
                    <a:pt x="19157" y="136691"/>
                    <a:pt x="19191" y="136862"/>
                  </a:cubicBezTo>
                  <a:cubicBezTo>
                    <a:pt x="19195" y="136880"/>
                    <a:pt x="19198" y="136899"/>
                    <a:pt x="19203" y="136919"/>
                  </a:cubicBezTo>
                  <a:cubicBezTo>
                    <a:pt x="19240" y="137108"/>
                    <a:pt x="19271" y="137297"/>
                    <a:pt x="19301" y="137490"/>
                  </a:cubicBezTo>
                  <a:cubicBezTo>
                    <a:pt x="19319" y="137609"/>
                    <a:pt x="19341" y="137726"/>
                    <a:pt x="19356" y="137845"/>
                  </a:cubicBezTo>
                  <a:cubicBezTo>
                    <a:pt x="19467" y="138691"/>
                    <a:pt x="19504" y="139546"/>
                    <a:pt x="19477" y="140402"/>
                  </a:cubicBezTo>
                  <a:lnTo>
                    <a:pt x="17853" y="140402"/>
                  </a:lnTo>
                  <a:lnTo>
                    <a:pt x="17818" y="136055"/>
                  </a:lnTo>
                  <a:lnTo>
                    <a:pt x="16696" y="136039"/>
                  </a:lnTo>
                  <a:lnTo>
                    <a:pt x="16696" y="134636"/>
                  </a:lnTo>
                  <a:close/>
                  <a:moveTo>
                    <a:pt x="39664" y="134421"/>
                  </a:moveTo>
                  <a:cubicBezTo>
                    <a:pt x="39774" y="134421"/>
                    <a:pt x="39885" y="134423"/>
                    <a:pt x="39995" y="134426"/>
                  </a:cubicBezTo>
                  <a:cubicBezTo>
                    <a:pt x="40886" y="134453"/>
                    <a:pt x="41776" y="134599"/>
                    <a:pt x="42634" y="134853"/>
                  </a:cubicBezTo>
                  <a:cubicBezTo>
                    <a:pt x="43494" y="135107"/>
                    <a:pt x="44322" y="135473"/>
                    <a:pt x="45092" y="135928"/>
                  </a:cubicBezTo>
                  <a:cubicBezTo>
                    <a:pt x="45602" y="136230"/>
                    <a:pt x="46079" y="136579"/>
                    <a:pt x="46528" y="136959"/>
                  </a:cubicBezTo>
                  <a:cubicBezTo>
                    <a:pt x="46060" y="137215"/>
                    <a:pt x="45595" y="137477"/>
                    <a:pt x="45133" y="137742"/>
                  </a:cubicBezTo>
                  <a:cubicBezTo>
                    <a:pt x="44284" y="138231"/>
                    <a:pt x="43444" y="138731"/>
                    <a:pt x="42608" y="139243"/>
                  </a:cubicBezTo>
                  <a:lnTo>
                    <a:pt x="41731" y="139788"/>
                  </a:lnTo>
                  <a:lnTo>
                    <a:pt x="41434" y="139976"/>
                  </a:lnTo>
                  <a:lnTo>
                    <a:pt x="40836" y="140359"/>
                  </a:lnTo>
                  <a:lnTo>
                    <a:pt x="40768" y="140403"/>
                  </a:lnTo>
                  <a:lnTo>
                    <a:pt x="29598" y="140403"/>
                  </a:lnTo>
                  <a:lnTo>
                    <a:pt x="29598" y="140402"/>
                  </a:lnTo>
                  <a:cubicBezTo>
                    <a:pt x="29944" y="139959"/>
                    <a:pt x="30291" y="139521"/>
                    <a:pt x="30647" y="139101"/>
                  </a:cubicBezTo>
                  <a:cubicBezTo>
                    <a:pt x="30768" y="138959"/>
                    <a:pt x="30890" y="138820"/>
                    <a:pt x="31013" y="138681"/>
                  </a:cubicBezTo>
                  <a:lnTo>
                    <a:pt x="31021" y="138681"/>
                  </a:lnTo>
                  <a:lnTo>
                    <a:pt x="31021" y="138671"/>
                  </a:lnTo>
                  <a:cubicBezTo>
                    <a:pt x="31518" y="138110"/>
                    <a:pt x="32035" y="137582"/>
                    <a:pt x="32583" y="137105"/>
                  </a:cubicBezTo>
                  <a:cubicBezTo>
                    <a:pt x="33269" y="136503"/>
                    <a:pt x="34006" y="135998"/>
                    <a:pt x="34804" y="135591"/>
                  </a:cubicBezTo>
                  <a:cubicBezTo>
                    <a:pt x="35602" y="135186"/>
                    <a:pt x="36452" y="134880"/>
                    <a:pt x="37327" y="134683"/>
                  </a:cubicBezTo>
                  <a:cubicBezTo>
                    <a:pt x="38095" y="134513"/>
                    <a:pt x="38881" y="134421"/>
                    <a:pt x="39664" y="134421"/>
                  </a:cubicBezTo>
                  <a:close/>
                  <a:moveTo>
                    <a:pt x="7654" y="106239"/>
                  </a:moveTo>
                  <a:cubicBezTo>
                    <a:pt x="7833" y="106581"/>
                    <a:pt x="8017" y="106921"/>
                    <a:pt x="8202" y="107258"/>
                  </a:cubicBezTo>
                  <a:cubicBezTo>
                    <a:pt x="7832" y="107704"/>
                    <a:pt x="7492" y="108175"/>
                    <a:pt x="7197" y="108673"/>
                  </a:cubicBezTo>
                  <a:cubicBezTo>
                    <a:pt x="6722" y="109476"/>
                    <a:pt x="6339" y="110337"/>
                    <a:pt x="6078" y="111233"/>
                  </a:cubicBezTo>
                  <a:cubicBezTo>
                    <a:pt x="5811" y="112127"/>
                    <a:pt x="5660" y="113053"/>
                    <a:pt x="5633" y="113984"/>
                  </a:cubicBezTo>
                  <a:cubicBezTo>
                    <a:pt x="5601" y="114915"/>
                    <a:pt x="5697" y="115850"/>
                    <a:pt x="5900" y="116764"/>
                  </a:cubicBezTo>
                  <a:cubicBezTo>
                    <a:pt x="6104" y="117675"/>
                    <a:pt x="6423" y="118559"/>
                    <a:pt x="6844" y="119392"/>
                  </a:cubicBezTo>
                  <a:cubicBezTo>
                    <a:pt x="7268" y="120223"/>
                    <a:pt x="7798" y="120993"/>
                    <a:pt x="8420" y="121701"/>
                  </a:cubicBezTo>
                  <a:cubicBezTo>
                    <a:pt x="9036" y="122412"/>
                    <a:pt x="9732" y="123064"/>
                    <a:pt x="10464" y="123685"/>
                  </a:cubicBezTo>
                  <a:cubicBezTo>
                    <a:pt x="11197" y="124306"/>
                    <a:pt x="11967" y="124895"/>
                    <a:pt x="12743" y="125490"/>
                  </a:cubicBezTo>
                  <a:cubicBezTo>
                    <a:pt x="13519" y="126083"/>
                    <a:pt x="14303" y="126683"/>
                    <a:pt x="15063" y="127328"/>
                  </a:cubicBezTo>
                  <a:cubicBezTo>
                    <a:pt x="15823" y="127974"/>
                    <a:pt x="16558" y="128664"/>
                    <a:pt x="17221" y="129430"/>
                  </a:cubicBezTo>
                  <a:cubicBezTo>
                    <a:pt x="17886" y="130197"/>
                    <a:pt x="18472" y="131030"/>
                    <a:pt x="18970" y="131913"/>
                  </a:cubicBezTo>
                  <a:cubicBezTo>
                    <a:pt x="19469" y="132795"/>
                    <a:pt x="19876" y="133729"/>
                    <a:pt x="20190" y="134692"/>
                  </a:cubicBezTo>
                  <a:cubicBezTo>
                    <a:pt x="20488" y="135603"/>
                    <a:pt x="20700" y="136540"/>
                    <a:pt x="20834" y="137487"/>
                  </a:cubicBezTo>
                  <a:cubicBezTo>
                    <a:pt x="20841" y="137541"/>
                    <a:pt x="20851" y="137593"/>
                    <a:pt x="20858" y="137648"/>
                  </a:cubicBezTo>
                  <a:cubicBezTo>
                    <a:pt x="20988" y="138650"/>
                    <a:pt x="21029" y="139662"/>
                    <a:pt x="20986" y="140668"/>
                  </a:cubicBezTo>
                  <a:lnTo>
                    <a:pt x="19911" y="140621"/>
                  </a:lnTo>
                  <a:cubicBezTo>
                    <a:pt x="19953" y="139675"/>
                    <a:pt x="19913" y="138724"/>
                    <a:pt x="19790" y="137786"/>
                  </a:cubicBezTo>
                  <a:cubicBezTo>
                    <a:pt x="19778" y="137686"/>
                    <a:pt x="19761" y="137588"/>
                    <a:pt x="19745" y="137487"/>
                  </a:cubicBezTo>
                  <a:cubicBezTo>
                    <a:pt x="19618" y="136651"/>
                    <a:pt x="19430" y="135827"/>
                    <a:pt x="19168" y="135026"/>
                  </a:cubicBezTo>
                  <a:cubicBezTo>
                    <a:pt x="18874" y="134129"/>
                    <a:pt x="18495" y="133261"/>
                    <a:pt x="18032" y="132439"/>
                  </a:cubicBezTo>
                  <a:cubicBezTo>
                    <a:pt x="17570" y="131619"/>
                    <a:pt x="17026" y="130845"/>
                    <a:pt x="16408" y="130133"/>
                  </a:cubicBezTo>
                  <a:cubicBezTo>
                    <a:pt x="15793" y="129421"/>
                    <a:pt x="15099" y="128767"/>
                    <a:pt x="14367" y="128146"/>
                  </a:cubicBezTo>
                  <a:cubicBezTo>
                    <a:pt x="13634" y="127525"/>
                    <a:pt x="12864" y="126936"/>
                    <a:pt x="12088" y="126343"/>
                  </a:cubicBezTo>
                  <a:cubicBezTo>
                    <a:pt x="11312" y="125748"/>
                    <a:pt x="10528" y="125148"/>
                    <a:pt x="9768" y="124503"/>
                  </a:cubicBezTo>
                  <a:cubicBezTo>
                    <a:pt x="9011" y="123861"/>
                    <a:pt x="8273" y="123171"/>
                    <a:pt x="7609" y="122407"/>
                  </a:cubicBezTo>
                  <a:cubicBezTo>
                    <a:pt x="6940" y="121642"/>
                    <a:pt x="6352" y="120791"/>
                    <a:pt x="5886" y="119880"/>
                  </a:cubicBezTo>
                  <a:cubicBezTo>
                    <a:pt x="5425" y="118965"/>
                    <a:pt x="5075" y="117997"/>
                    <a:pt x="4850" y="116999"/>
                  </a:cubicBezTo>
                  <a:cubicBezTo>
                    <a:pt x="4628" y="116001"/>
                    <a:pt x="4522" y="114976"/>
                    <a:pt x="4558" y="113951"/>
                  </a:cubicBezTo>
                  <a:cubicBezTo>
                    <a:pt x="4587" y="112927"/>
                    <a:pt x="4755" y="111906"/>
                    <a:pt x="5048" y="110927"/>
                  </a:cubicBezTo>
                  <a:cubicBezTo>
                    <a:pt x="5335" y="109944"/>
                    <a:pt x="5752" y="109001"/>
                    <a:pt x="6273" y="108122"/>
                  </a:cubicBezTo>
                  <a:cubicBezTo>
                    <a:pt x="6670" y="107451"/>
                    <a:pt x="7136" y="106821"/>
                    <a:pt x="7654" y="106239"/>
                  </a:cubicBezTo>
                  <a:close/>
                  <a:moveTo>
                    <a:pt x="20474" y="134152"/>
                  </a:moveTo>
                  <a:cubicBezTo>
                    <a:pt x="21022" y="134381"/>
                    <a:pt x="21558" y="134637"/>
                    <a:pt x="22075" y="134930"/>
                  </a:cubicBezTo>
                  <a:cubicBezTo>
                    <a:pt x="22960" y="135428"/>
                    <a:pt x="23793" y="136016"/>
                    <a:pt x="24558" y="136680"/>
                  </a:cubicBezTo>
                  <a:cubicBezTo>
                    <a:pt x="25325" y="137346"/>
                    <a:pt x="26017" y="138080"/>
                    <a:pt x="26661" y="138838"/>
                  </a:cubicBezTo>
                  <a:cubicBezTo>
                    <a:pt x="26953" y="139183"/>
                    <a:pt x="27234" y="139534"/>
                    <a:pt x="27511" y="139884"/>
                  </a:cubicBezTo>
                  <a:cubicBezTo>
                    <a:pt x="27439" y="139979"/>
                    <a:pt x="27363" y="140073"/>
                    <a:pt x="27292" y="140167"/>
                  </a:cubicBezTo>
                  <a:cubicBezTo>
                    <a:pt x="27140" y="140366"/>
                    <a:pt x="26986" y="140564"/>
                    <a:pt x="26834" y="140762"/>
                  </a:cubicBezTo>
                  <a:cubicBezTo>
                    <a:pt x="26512" y="140345"/>
                    <a:pt x="26182" y="139934"/>
                    <a:pt x="25843" y="139534"/>
                  </a:cubicBezTo>
                  <a:cubicBezTo>
                    <a:pt x="25221" y="138802"/>
                    <a:pt x="24566" y="138109"/>
                    <a:pt x="23854" y="137492"/>
                  </a:cubicBezTo>
                  <a:cubicBezTo>
                    <a:pt x="23143" y="136876"/>
                    <a:pt x="22370" y="136331"/>
                    <a:pt x="21548" y="135868"/>
                  </a:cubicBezTo>
                  <a:cubicBezTo>
                    <a:pt x="21335" y="135747"/>
                    <a:pt x="21117" y="135633"/>
                    <a:pt x="20898" y="135524"/>
                  </a:cubicBezTo>
                  <a:cubicBezTo>
                    <a:pt x="20876" y="135443"/>
                    <a:pt x="20858" y="135362"/>
                    <a:pt x="20835" y="135282"/>
                  </a:cubicBezTo>
                  <a:cubicBezTo>
                    <a:pt x="20768" y="135037"/>
                    <a:pt x="20694" y="134794"/>
                    <a:pt x="20616" y="134553"/>
                  </a:cubicBezTo>
                  <a:cubicBezTo>
                    <a:pt x="20572" y="134418"/>
                    <a:pt x="20522" y="134285"/>
                    <a:pt x="20474" y="134152"/>
                  </a:cubicBezTo>
                  <a:close/>
                  <a:moveTo>
                    <a:pt x="71867" y="129336"/>
                  </a:moveTo>
                  <a:lnTo>
                    <a:pt x="71893" y="129355"/>
                  </a:lnTo>
                  <a:lnTo>
                    <a:pt x="72115" y="129521"/>
                  </a:lnTo>
                  <a:lnTo>
                    <a:pt x="72566" y="129877"/>
                  </a:lnTo>
                  <a:lnTo>
                    <a:pt x="73005" y="130239"/>
                  </a:lnTo>
                  <a:cubicBezTo>
                    <a:pt x="73765" y="130881"/>
                    <a:pt x="74496" y="131555"/>
                    <a:pt x="75188" y="132278"/>
                  </a:cubicBezTo>
                  <a:cubicBezTo>
                    <a:pt x="75879" y="133004"/>
                    <a:pt x="76535" y="133773"/>
                    <a:pt x="77090" y="134643"/>
                  </a:cubicBezTo>
                  <a:cubicBezTo>
                    <a:pt x="77363" y="135080"/>
                    <a:pt x="77617" y="135541"/>
                    <a:pt x="77802" y="136050"/>
                  </a:cubicBezTo>
                  <a:cubicBezTo>
                    <a:pt x="77893" y="136307"/>
                    <a:pt x="77972" y="136570"/>
                    <a:pt x="78018" y="136850"/>
                  </a:cubicBezTo>
                  <a:cubicBezTo>
                    <a:pt x="78073" y="137127"/>
                    <a:pt x="78085" y="137441"/>
                    <a:pt x="78066" y="137695"/>
                  </a:cubicBezTo>
                  <a:lnTo>
                    <a:pt x="78045" y="138095"/>
                  </a:lnTo>
                  <a:lnTo>
                    <a:pt x="77985" y="138492"/>
                  </a:lnTo>
                  <a:cubicBezTo>
                    <a:pt x="77957" y="138758"/>
                    <a:pt x="77867" y="139013"/>
                    <a:pt x="77807" y="139272"/>
                  </a:cubicBezTo>
                  <a:cubicBezTo>
                    <a:pt x="77639" y="139780"/>
                    <a:pt x="77437" y="140280"/>
                    <a:pt x="77147" y="140728"/>
                  </a:cubicBezTo>
                  <a:cubicBezTo>
                    <a:pt x="77118" y="140778"/>
                    <a:pt x="77084" y="140823"/>
                    <a:pt x="77053" y="140873"/>
                  </a:cubicBezTo>
                  <a:cubicBezTo>
                    <a:pt x="76821" y="140584"/>
                    <a:pt x="76563" y="140317"/>
                    <a:pt x="76286" y="140069"/>
                  </a:cubicBezTo>
                  <a:cubicBezTo>
                    <a:pt x="76495" y="139723"/>
                    <a:pt x="76647" y="139343"/>
                    <a:pt x="76777" y="138961"/>
                  </a:cubicBezTo>
                  <a:cubicBezTo>
                    <a:pt x="76825" y="138745"/>
                    <a:pt x="76903" y="138536"/>
                    <a:pt x="76922" y="138315"/>
                  </a:cubicBezTo>
                  <a:lnTo>
                    <a:pt x="76972" y="137988"/>
                  </a:lnTo>
                  <a:lnTo>
                    <a:pt x="76989" y="137655"/>
                  </a:lnTo>
                  <a:cubicBezTo>
                    <a:pt x="77054" y="136833"/>
                    <a:pt x="76671" y="136005"/>
                    <a:pt x="76182" y="135222"/>
                  </a:cubicBezTo>
                  <a:cubicBezTo>
                    <a:pt x="75686" y="134443"/>
                    <a:pt x="75069" y="133716"/>
                    <a:pt x="74412" y="133027"/>
                  </a:cubicBezTo>
                  <a:cubicBezTo>
                    <a:pt x="73753" y="132338"/>
                    <a:pt x="73046" y="131685"/>
                    <a:pt x="72313" y="131066"/>
                  </a:cubicBezTo>
                  <a:lnTo>
                    <a:pt x="71890" y="130720"/>
                  </a:lnTo>
                  <a:lnTo>
                    <a:pt x="71874" y="130705"/>
                  </a:lnTo>
                  <a:lnTo>
                    <a:pt x="71857" y="130720"/>
                  </a:lnTo>
                  <a:lnTo>
                    <a:pt x="71436" y="131066"/>
                  </a:lnTo>
                  <a:cubicBezTo>
                    <a:pt x="70703" y="131685"/>
                    <a:pt x="69995" y="132337"/>
                    <a:pt x="69338" y="133027"/>
                  </a:cubicBezTo>
                  <a:cubicBezTo>
                    <a:pt x="68682" y="133716"/>
                    <a:pt x="68064" y="134443"/>
                    <a:pt x="67567" y="135222"/>
                  </a:cubicBezTo>
                  <a:cubicBezTo>
                    <a:pt x="67077" y="136005"/>
                    <a:pt x="66696" y="136831"/>
                    <a:pt x="66761" y="137655"/>
                  </a:cubicBezTo>
                  <a:lnTo>
                    <a:pt x="66777" y="137988"/>
                  </a:lnTo>
                  <a:lnTo>
                    <a:pt x="66827" y="138315"/>
                  </a:lnTo>
                  <a:cubicBezTo>
                    <a:pt x="66848" y="138536"/>
                    <a:pt x="66925" y="138745"/>
                    <a:pt x="66972" y="138961"/>
                  </a:cubicBezTo>
                  <a:cubicBezTo>
                    <a:pt x="67103" y="139343"/>
                    <a:pt x="67254" y="139723"/>
                    <a:pt x="67465" y="140069"/>
                  </a:cubicBezTo>
                  <a:cubicBezTo>
                    <a:pt x="67188" y="140317"/>
                    <a:pt x="66928" y="140586"/>
                    <a:pt x="66697" y="140873"/>
                  </a:cubicBezTo>
                  <a:cubicBezTo>
                    <a:pt x="66667" y="140826"/>
                    <a:pt x="66633" y="140778"/>
                    <a:pt x="66602" y="140728"/>
                  </a:cubicBezTo>
                  <a:cubicBezTo>
                    <a:pt x="66313" y="140278"/>
                    <a:pt x="66109" y="139777"/>
                    <a:pt x="65943" y="139272"/>
                  </a:cubicBezTo>
                  <a:cubicBezTo>
                    <a:pt x="65880" y="139013"/>
                    <a:pt x="65793" y="138758"/>
                    <a:pt x="65765" y="138492"/>
                  </a:cubicBezTo>
                  <a:lnTo>
                    <a:pt x="65704" y="138095"/>
                  </a:lnTo>
                  <a:lnTo>
                    <a:pt x="65682" y="137695"/>
                  </a:lnTo>
                  <a:cubicBezTo>
                    <a:pt x="65664" y="137441"/>
                    <a:pt x="65674" y="137125"/>
                    <a:pt x="65726" y="136852"/>
                  </a:cubicBezTo>
                  <a:cubicBezTo>
                    <a:pt x="65773" y="136571"/>
                    <a:pt x="65853" y="136308"/>
                    <a:pt x="65943" y="136052"/>
                  </a:cubicBezTo>
                  <a:cubicBezTo>
                    <a:pt x="66129" y="135542"/>
                    <a:pt x="66380" y="135080"/>
                    <a:pt x="66655" y="134644"/>
                  </a:cubicBezTo>
                  <a:cubicBezTo>
                    <a:pt x="67210" y="133774"/>
                    <a:pt x="67866" y="133006"/>
                    <a:pt x="68556" y="132280"/>
                  </a:cubicBezTo>
                  <a:cubicBezTo>
                    <a:pt x="69248" y="131557"/>
                    <a:pt x="69980" y="130881"/>
                    <a:pt x="70741" y="130240"/>
                  </a:cubicBezTo>
                  <a:lnTo>
                    <a:pt x="71180" y="129880"/>
                  </a:lnTo>
                  <a:lnTo>
                    <a:pt x="71631" y="129524"/>
                  </a:lnTo>
                  <a:lnTo>
                    <a:pt x="71853" y="129356"/>
                  </a:lnTo>
                  <a:lnTo>
                    <a:pt x="71867" y="129346"/>
                  </a:lnTo>
                  <a:lnTo>
                    <a:pt x="71867" y="129336"/>
                  </a:lnTo>
                  <a:close/>
                  <a:moveTo>
                    <a:pt x="260410" y="139952"/>
                  </a:moveTo>
                  <a:lnTo>
                    <a:pt x="260410" y="141004"/>
                  </a:lnTo>
                  <a:lnTo>
                    <a:pt x="259303" y="141004"/>
                  </a:lnTo>
                  <a:lnTo>
                    <a:pt x="259303" y="139952"/>
                  </a:lnTo>
                  <a:close/>
                  <a:moveTo>
                    <a:pt x="261993" y="137505"/>
                  </a:moveTo>
                  <a:lnTo>
                    <a:pt x="261993" y="141004"/>
                  </a:lnTo>
                  <a:lnTo>
                    <a:pt x="260905" y="141004"/>
                  </a:lnTo>
                  <a:lnTo>
                    <a:pt x="260905" y="139460"/>
                  </a:lnTo>
                  <a:lnTo>
                    <a:pt x="259301" y="139460"/>
                  </a:lnTo>
                  <a:lnTo>
                    <a:pt x="259301" y="137505"/>
                  </a:lnTo>
                  <a:close/>
                  <a:moveTo>
                    <a:pt x="74131" y="140919"/>
                  </a:moveTo>
                  <a:cubicBezTo>
                    <a:pt x="74307" y="141021"/>
                    <a:pt x="74478" y="141134"/>
                    <a:pt x="74642" y="141256"/>
                  </a:cubicBezTo>
                  <a:cubicBezTo>
                    <a:pt x="74476" y="141378"/>
                    <a:pt x="74306" y="141492"/>
                    <a:pt x="74128" y="141596"/>
                  </a:cubicBezTo>
                  <a:cubicBezTo>
                    <a:pt x="74121" y="141491"/>
                    <a:pt x="74109" y="141386"/>
                    <a:pt x="74109" y="141282"/>
                  </a:cubicBezTo>
                  <a:cubicBezTo>
                    <a:pt x="74109" y="141158"/>
                    <a:pt x="74122" y="141040"/>
                    <a:pt x="74131" y="140919"/>
                  </a:cubicBezTo>
                  <a:close/>
                  <a:moveTo>
                    <a:pt x="69624" y="140920"/>
                  </a:moveTo>
                  <a:cubicBezTo>
                    <a:pt x="69631" y="141040"/>
                    <a:pt x="69644" y="141161"/>
                    <a:pt x="69644" y="141283"/>
                  </a:cubicBezTo>
                  <a:cubicBezTo>
                    <a:pt x="69644" y="141388"/>
                    <a:pt x="69631" y="141492"/>
                    <a:pt x="69625" y="141598"/>
                  </a:cubicBezTo>
                  <a:cubicBezTo>
                    <a:pt x="69447" y="141495"/>
                    <a:pt x="69275" y="141381"/>
                    <a:pt x="69111" y="141257"/>
                  </a:cubicBezTo>
                  <a:cubicBezTo>
                    <a:pt x="69275" y="141135"/>
                    <a:pt x="69446" y="141023"/>
                    <a:pt x="69624" y="140920"/>
                  </a:cubicBezTo>
                  <a:close/>
                  <a:moveTo>
                    <a:pt x="12979" y="140897"/>
                  </a:moveTo>
                  <a:lnTo>
                    <a:pt x="12979" y="141922"/>
                  </a:lnTo>
                  <a:lnTo>
                    <a:pt x="11895" y="141922"/>
                  </a:lnTo>
                  <a:lnTo>
                    <a:pt x="11895" y="140897"/>
                  </a:lnTo>
                  <a:close/>
                  <a:moveTo>
                    <a:pt x="15874" y="140845"/>
                  </a:moveTo>
                  <a:lnTo>
                    <a:pt x="15874" y="141922"/>
                  </a:lnTo>
                  <a:lnTo>
                    <a:pt x="14946" y="141922"/>
                  </a:lnTo>
                  <a:lnTo>
                    <a:pt x="14946" y="140845"/>
                  </a:lnTo>
                  <a:close/>
                  <a:moveTo>
                    <a:pt x="26335" y="140845"/>
                  </a:moveTo>
                  <a:cubicBezTo>
                    <a:pt x="26408" y="140937"/>
                    <a:pt x="26483" y="141033"/>
                    <a:pt x="26556" y="141126"/>
                  </a:cubicBezTo>
                  <a:cubicBezTo>
                    <a:pt x="26345" y="141397"/>
                    <a:pt x="26130" y="141660"/>
                    <a:pt x="25917" y="141922"/>
                  </a:cubicBezTo>
                  <a:lnTo>
                    <a:pt x="17832" y="141922"/>
                  </a:lnTo>
                  <a:lnTo>
                    <a:pt x="17832" y="140845"/>
                  </a:lnTo>
                  <a:close/>
                  <a:moveTo>
                    <a:pt x="40089" y="140847"/>
                  </a:moveTo>
                  <a:lnTo>
                    <a:pt x="39423" y="141283"/>
                  </a:lnTo>
                  <a:lnTo>
                    <a:pt x="39424" y="141284"/>
                  </a:lnTo>
                  <a:lnTo>
                    <a:pt x="39427" y="141286"/>
                  </a:lnTo>
                  <a:lnTo>
                    <a:pt x="40399" y="141924"/>
                  </a:lnTo>
                  <a:lnTo>
                    <a:pt x="29652" y="141924"/>
                  </a:lnTo>
                  <a:cubicBezTo>
                    <a:pt x="29447" y="141662"/>
                    <a:pt x="29242" y="141395"/>
                    <a:pt x="29037" y="141128"/>
                  </a:cubicBezTo>
                  <a:cubicBezTo>
                    <a:pt x="29111" y="141034"/>
                    <a:pt x="29182" y="140941"/>
                    <a:pt x="29255" y="140847"/>
                  </a:cubicBezTo>
                  <a:close/>
                  <a:moveTo>
                    <a:pt x="67997" y="135380"/>
                  </a:moveTo>
                  <a:cubicBezTo>
                    <a:pt x="68188" y="135505"/>
                    <a:pt x="68373" y="135639"/>
                    <a:pt x="68551" y="135783"/>
                  </a:cubicBezTo>
                  <a:cubicBezTo>
                    <a:pt x="68754" y="135948"/>
                    <a:pt x="68948" y="136126"/>
                    <a:pt x="69131" y="136314"/>
                  </a:cubicBezTo>
                  <a:cubicBezTo>
                    <a:pt x="69213" y="136396"/>
                    <a:pt x="69287" y="136489"/>
                    <a:pt x="69362" y="136579"/>
                  </a:cubicBezTo>
                  <a:cubicBezTo>
                    <a:pt x="69806" y="137080"/>
                    <a:pt x="70185" y="137638"/>
                    <a:pt x="70472" y="138240"/>
                  </a:cubicBezTo>
                  <a:cubicBezTo>
                    <a:pt x="70642" y="138596"/>
                    <a:pt x="70783" y="138964"/>
                    <a:pt x="70889" y="139343"/>
                  </a:cubicBezTo>
                  <a:cubicBezTo>
                    <a:pt x="70998" y="139723"/>
                    <a:pt x="71074" y="140109"/>
                    <a:pt x="71119" y="140497"/>
                  </a:cubicBezTo>
                  <a:cubicBezTo>
                    <a:pt x="71148" y="140758"/>
                    <a:pt x="71163" y="141021"/>
                    <a:pt x="71165" y="141283"/>
                  </a:cubicBezTo>
                  <a:cubicBezTo>
                    <a:pt x="71165" y="141562"/>
                    <a:pt x="71146" y="141841"/>
                    <a:pt x="71111" y="142119"/>
                  </a:cubicBezTo>
                  <a:cubicBezTo>
                    <a:pt x="70748" y="142055"/>
                    <a:pt x="70397" y="141952"/>
                    <a:pt x="70058" y="141805"/>
                  </a:cubicBezTo>
                  <a:cubicBezTo>
                    <a:pt x="70074" y="141632"/>
                    <a:pt x="70088" y="141457"/>
                    <a:pt x="70088" y="141283"/>
                  </a:cubicBezTo>
                  <a:cubicBezTo>
                    <a:pt x="70087" y="140614"/>
                    <a:pt x="69973" y="139948"/>
                    <a:pt x="69753" y="139319"/>
                  </a:cubicBezTo>
                  <a:cubicBezTo>
                    <a:pt x="69681" y="139108"/>
                    <a:pt x="69597" y="138902"/>
                    <a:pt x="69501" y="138702"/>
                  </a:cubicBezTo>
                  <a:cubicBezTo>
                    <a:pt x="69318" y="138319"/>
                    <a:pt x="69092" y="137955"/>
                    <a:pt x="68834" y="137618"/>
                  </a:cubicBezTo>
                  <a:cubicBezTo>
                    <a:pt x="68822" y="137602"/>
                    <a:pt x="68813" y="137585"/>
                    <a:pt x="68803" y="137571"/>
                  </a:cubicBezTo>
                  <a:cubicBezTo>
                    <a:pt x="68664" y="137394"/>
                    <a:pt x="68519" y="137228"/>
                    <a:pt x="68364" y="137067"/>
                  </a:cubicBezTo>
                  <a:cubicBezTo>
                    <a:pt x="68209" y="136909"/>
                    <a:pt x="68044" y="136758"/>
                    <a:pt x="67872" y="136617"/>
                  </a:cubicBezTo>
                  <a:cubicBezTo>
                    <a:pt x="67745" y="136514"/>
                    <a:pt x="67608" y="136423"/>
                    <a:pt x="67474" y="136331"/>
                  </a:cubicBezTo>
                  <a:cubicBezTo>
                    <a:pt x="67601" y="136040"/>
                    <a:pt x="67762" y="135747"/>
                    <a:pt x="67944" y="135458"/>
                  </a:cubicBezTo>
                  <a:cubicBezTo>
                    <a:pt x="67960" y="135433"/>
                    <a:pt x="67980" y="135407"/>
                    <a:pt x="67997" y="135380"/>
                  </a:cubicBezTo>
                  <a:close/>
                  <a:moveTo>
                    <a:pt x="75756" y="135379"/>
                  </a:moveTo>
                  <a:cubicBezTo>
                    <a:pt x="75773" y="135406"/>
                    <a:pt x="75793" y="135431"/>
                    <a:pt x="75809" y="135457"/>
                  </a:cubicBezTo>
                  <a:cubicBezTo>
                    <a:pt x="75991" y="135746"/>
                    <a:pt x="76152" y="136039"/>
                    <a:pt x="76278" y="136329"/>
                  </a:cubicBezTo>
                  <a:cubicBezTo>
                    <a:pt x="76143" y="136422"/>
                    <a:pt x="76008" y="136514"/>
                    <a:pt x="75881" y="136617"/>
                  </a:cubicBezTo>
                  <a:cubicBezTo>
                    <a:pt x="75537" y="136899"/>
                    <a:pt x="75225" y="137219"/>
                    <a:pt x="74952" y="137571"/>
                  </a:cubicBezTo>
                  <a:cubicBezTo>
                    <a:pt x="74939" y="137585"/>
                    <a:pt x="74930" y="137603"/>
                    <a:pt x="74919" y="137618"/>
                  </a:cubicBezTo>
                  <a:cubicBezTo>
                    <a:pt x="74661" y="137955"/>
                    <a:pt x="74435" y="138318"/>
                    <a:pt x="74252" y="138702"/>
                  </a:cubicBezTo>
                  <a:cubicBezTo>
                    <a:pt x="74156" y="138904"/>
                    <a:pt x="74072" y="139108"/>
                    <a:pt x="74000" y="139319"/>
                  </a:cubicBezTo>
                  <a:cubicBezTo>
                    <a:pt x="73780" y="139948"/>
                    <a:pt x="73666" y="140614"/>
                    <a:pt x="73665" y="141283"/>
                  </a:cubicBezTo>
                  <a:cubicBezTo>
                    <a:pt x="73665" y="141457"/>
                    <a:pt x="73679" y="141632"/>
                    <a:pt x="73695" y="141805"/>
                  </a:cubicBezTo>
                  <a:cubicBezTo>
                    <a:pt x="73358" y="141952"/>
                    <a:pt x="73003" y="142055"/>
                    <a:pt x="72642" y="142119"/>
                  </a:cubicBezTo>
                  <a:cubicBezTo>
                    <a:pt x="72607" y="141841"/>
                    <a:pt x="72590" y="141562"/>
                    <a:pt x="72589" y="141283"/>
                  </a:cubicBezTo>
                  <a:cubicBezTo>
                    <a:pt x="72589" y="141151"/>
                    <a:pt x="72592" y="141021"/>
                    <a:pt x="72600" y="140890"/>
                  </a:cubicBezTo>
                  <a:cubicBezTo>
                    <a:pt x="72615" y="140628"/>
                    <a:pt x="72646" y="140366"/>
                    <a:pt x="72690" y="140109"/>
                  </a:cubicBezTo>
                  <a:cubicBezTo>
                    <a:pt x="72711" y="139979"/>
                    <a:pt x="72736" y="139851"/>
                    <a:pt x="72767" y="139723"/>
                  </a:cubicBezTo>
                  <a:cubicBezTo>
                    <a:pt x="72882" y="139211"/>
                    <a:pt x="73054" y="138712"/>
                    <a:pt x="73281" y="138238"/>
                  </a:cubicBezTo>
                  <a:cubicBezTo>
                    <a:pt x="73568" y="137635"/>
                    <a:pt x="73950" y="137078"/>
                    <a:pt x="74391" y="136577"/>
                  </a:cubicBezTo>
                  <a:cubicBezTo>
                    <a:pt x="74469" y="136489"/>
                    <a:pt x="74540" y="136395"/>
                    <a:pt x="74622" y="136311"/>
                  </a:cubicBezTo>
                  <a:cubicBezTo>
                    <a:pt x="74805" y="136123"/>
                    <a:pt x="74999" y="135947"/>
                    <a:pt x="75202" y="135781"/>
                  </a:cubicBezTo>
                  <a:cubicBezTo>
                    <a:pt x="75380" y="135638"/>
                    <a:pt x="75565" y="135505"/>
                    <a:pt x="75756" y="135379"/>
                  </a:cubicBezTo>
                  <a:close/>
                  <a:moveTo>
                    <a:pt x="71877" y="140309"/>
                  </a:moveTo>
                  <a:cubicBezTo>
                    <a:pt x="71987" y="140312"/>
                    <a:pt x="72098" y="140328"/>
                    <a:pt x="72207" y="140338"/>
                  </a:cubicBezTo>
                  <a:cubicBezTo>
                    <a:pt x="72202" y="140375"/>
                    <a:pt x="72195" y="140413"/>
                    <a:pt x="72192" y="140450"/>
                  </a:cubicBezTo>
                  <a:cubicBezTo>
                    <a:pt x="72159" y="140728"/>
                    <a:pt x="72143" y="141005"/>
                    <a:pt x="72143" y="141283"/>
                  </a:cubicBezTo>
                  <a:cubicBezTo>
                    <a:pt x="72143" y="141561"/>
                    <a:pt x="72159" y="141838"/>
                    <a:pt x="72192" y="142116"/>
                  </a:cubicBezTo>
                  <a:cubicBezTo>
                    <a:pt x="72193" y="142137"/>
                    <a:pt x="72199" y="142157"/>
                    <a:pt x="72200" y="142178"/>
                  </a:cubicBezTo>
                  <a:cubicBezTo>
                    <a:pt x="72092" y="142188"/>
                    <a:pt x="71985" y="142201"/>
                    <a:pt x="71877" y="142204"/>
                  </a:cubicBezTo>
                  <a:cubicBezTo>
                    <a:pt x="71768" y="142201"/>
                    <a:pt x="71661" y="142187"/>
                    <a:pt x="71553" y="142178"/>
                  </a:cubicBezTo>
                  <a:cubicBezTo>
                    <a:pt x="71554" y="142157"/>
                    <a:pt x="71560" y="142137"/>
                    <a:pt x="71561" y="142116"/>
                  </a:cubicBezTo>
                  <a:cubicBezTo>
                    <a:pt x="71594" y="141840"/>
                    <a:pt x="71610" y="141561"/>
                    <a:pt x="71610" y="141283"/>
                  </a:cubicBezTo>
                  <a:cubicBezTo>
                    <a:pt x="71610" y="141134"/>
                    <a:pt x="71602" y="140983"/>
                    <a:pt x="71594" y="140833"/>
                  </a:cubicBezTo>
                  <a:cubicBezTo>
                    <a:pt x="71583" y="140667"/>
                    <a:pt x="71567" y="140502"/>
                    <a:pt x="71546" y="140338"/>
                  </a:cubicBezTo>
                  <a:cubicBezTo>
                    <a:pt x="71657" y="140328"/>
                    <a:pt x="71766" y="140314"/>
                    <a:pt x="71877" y="140309"/>
                  </a:cubicBezTo>
                  <a:close/>
                  <a:moveTo>
                    <a:pt x="264463" y="98211"/>
                  </a:moveTo>
                  <a:lnTo>
                    <a:pt x="264463" y="142644"/>
                  </a:lnTo>
                  <a:lnTo>
                    <a:pt x="262534" y="142644"/>
                  </a:lnTo>
                  <a:lnTo>
                    <a:pt x="262534" y="136964"/>
                  </a:lnTo>
                  <a:lnTo>
                    <a:pt x="262512" y="136964"/>
                  </a:lnTo>
                  <a:lnTo>
                    <a:pt x="262512" y="101496"/>
                  </a:lnTo>
                  <a:lnTo>
                    <a:pt x="262727" y="101149"/>
                  </a:lnTo>
                  <a:cubicBezTo>
                    <a:pt x="263240" y="100315"/>
                    <a:pt x="263739" y="99475"/>
                    <a:pt x="264229" y="98624"/>
                  </a:cubicBezTo>
                  <a:cubicBezTo>
                    <a:pt x="264307" y="98487"/>
                    <a:pt x="264384" y="98348"/>
                    <a:pt x="264463" y="98211"/>
                  </a:cubicBezTo>
                  <a:close/>
                  <a:moveTo>
                    <a:pt x="258804" y="139954"/>
                  </a:moveTo>
                  <a:lnTo>
                    <a:pt x="258804" y="141504"/>
                  </a:lnTo>
                  <a:lnTo>
                    <a:pt x="260413" y="141504"/>
                  </a:lnTo>
                  <a:lnTo>
                    <a:pt x="260413" y="142645"/>
                  </a:lnTo>
                  <a:lnTo>
                    <a:pt x="256971" y="142645"/>
                  </a:lnTo>
                  <a:lnTo>
                    <a:pt x="256971" y="139954"/>
                  </a:lnTo>
                  <a:close/>
                  <a:moveTo>
                    <a:pt x="261993" y="141504"/>
                  </a:moveTo>
                  <a:lnTo>
                    <a:pt x="261993" y="142645"/>
                  </a:lnTo>
                  <a:lnTo>
                    <a:pt x="260905" y="142645"/>
                  </a:lnTo>
                  <a:lnTo>
                    <a:pt x="260905" y="141504"/>
                  </a:lnTo>
                  <a:close/>
                  <a:moveTo>
                    <a:pt x="256424" y="139952"/>
                  </a:moveTo>
                  <a:lnTo>
                    <a:pt x="256424" y="142668"/>
                  </a:lnTo>
                  <a:lnTo>
                    <a:pt x="102194" y="142668"/>
                  </a:lnTo>
                  <a:lnTo>
                    <a:pt x="102316" y="142590"/>
                  </a:lnTo>
                  <a:lnTo>
                    <a:pt x="102669" y="142366"/>
                  </a:lnTo>
                  <a:lnTo>
                    <a:pt x="103354" y="141921"/>
                  </a:lnTo>
                  <a:lnTo>
                    <a:pt x="104326" y="141284"/>
                  </a:lnTo>
                  <a:lnTo>
                    <a:pt x="104329" y="141283"/>
                  </a:lnTo>
                  <a:lnTo>
                    <a:pt x="104332" y="141280"/>
                  </a:lnTo>
                  <a:lnTo>
                    <a:pt x="103664" y="140845"/>
                  </a:lnTo>
                  <a:lnTo>
                    <a:pt x="102984" y="140401"/>
                  </a:lnTo>
                  <a:lnTo>
                    <a:pt x="102915" y="140356"/>
                  </a:lnTo>
                  <a:lnTo>
                    <a:pt x="102313" y="139972"/>
                  </a:lnTo>
                  <a:lnTo>
                    <a:pt x="102283" y="139952"/>
                  </a:lnTo>
                  <a:close/>
                  <a:moveTo>
                    <a:pt x="68764" y="141548"/>
                  </a:moveTo>
                  <a:cubicBezTo>
                    <a:pt x="68973" y="141710"/>
                    <a:pt x="69190" y="141858"/>
                    <a:pt x="69417" y="141988"/>
                  </a:cubicBezTo>
                  <a:cubicBezTo>
                    <a:pt x="70165" y="142408"/>
                    <a:pt x="71016" y="142624"/>
                    <a:pt x="71873" y="142650"/>
                  </a:cubicBezTo>
                  <a:lnTo>
                    <a:pt x="71873" y="142651"/>
                  </a:lnTo>
                  <a:cubicBezTo>
                    <a:pt x="72734" y="142628"/>
                    <a:pt x="73588" y="142410"/>
                    <a:pt x="74340" y="141989"/>
                  </a:cubicBezTo>
                  <a:cubicBezTo>
                    <a:pt x="74568" y="141860"/>
                    <a:pt x="74784" y="141710"/>
                    <a:pt x="74992" y="141549"/>
                  </a:cubicBezTo>
                  <a:cubicBezTo>
                    <a:pt x="75261" y="141791"/>
                    <a:pt x="75497" y="142065"/>
                    <a:pt x="75701" y="142361"/>
                  </a:cubicBezTo>
                  <a:cubicBezTo>
                    <a:pt x="75437" y="142571"/>
                    <a:pt x="75158" y="142762"/>
                    <a:pt x="74866" y="142929"/>
                  </a:cubicBezTo>
                  <a:cubicBezTo>
                    <a:pt x="73953" y="143440"/>
                    <a:pt x="72912" y="143704"/>
                    <a:pt x="71872" y="143727"/>
                  </a:cubicBezTo>
                  <a:cubicBezTo>
                    <a:pt x="70834" y="143703"/>
                    <a:pt x="69796" y="143440"/>
                    <a:pt x="68891" y="142927"/>
                  </a:cubicBezTo>
                  <a:cubicBezTo>
                    <a:pt x="68599" y="142759"/>
                    <a:pt x="68320" y="142570"/>
                    <a:pt x="68057" y="142359"/>
                  </a:cubicBezTo>
                  <a:cubicBezTo>
                    <a:pt x="68259" y="142062"/>
                    <a:pt x="68497" y="141790"/>
                    <a:pt x="68764" y="141548"/>
                  </a:cubicBezTo>
                  <a:close/>
                  <a:moveTo>
                    <a:pt x="25555" y="142366"/>
                  </a:moveTo>
                  <a:cubicBezTo>
                    <a:pt x="25538" y="142388"/>
                    <a:pt x="25520" y="142410"/>
                    <a:pt x="25504" y="142430"/>
                  </a:cubicBezTo>
                  <a:cubicBezTo>
                    <a:pt x="24892" y="143151"/>
                    <a:pt x="24253" y="143827"/>
                    <a:pt x="23564" y="144423"/>
                  </a:cubicBezTo>
                  <a:cubicBezTo>
                    <a:pt x="23440" y="144531"/>
                    <a:pt x="23311" y="144635"/>
                    <a:pt x="23182" y="144738"/>
                  </a:cubicBezTo>
                  <a:lnTo>
                    <a:pt x="17832" y="144738"/>
                  </a:lnTo>
                  <a:lnTo>
                    <a:pt x="17832" y="142366"/>
                  </a:lnTo>
                  <a:close/>
                  <a:moveTo>
                    <a:pt x="27793" y="142729"/>
                  </a:moveTo>
                  <a:cubicBezTo>
                    <a:pt x="28143" y="143183"/>
                    <a:pt x="28500" y="143635"/>
                    <a:pt x="28872" y="144086"/>
                  </a:cubicBezTo>
                  <a:cubicBezTo>
                    <a:pt x="28906" y="144299"/>
                    <a:pt x="28891" y="144521"/>
                    <a:pt x="28812" y="144726"/>
                  </a:cubicBezTo>
                  <a:cubicBezTo>
                    <a:pt x="28811" y="144731"/>
                    <a:pt x="28807" y="144735"/>
                    <a:pt x="28805" y="144741"/>
                  </a:cubicBezTo>
                  <a:lnTo>
                    <a:pt x="26401" y="144741"/>
                  </a:lnTo>
                  <a:cubicBezTo>
                    <a:pt x="26357" y="144659"/>
                    <a:pt x="26321" y="144580"/>
                    <a:pt x="26293" y="144500"/>
                  </a:cubicBezTo>
                  <a:cubicBezTo>
                    <a:pt x="26535" y="144237"/>
                    <a:pt x="26772" y="143972"/>
                    <a:pt x="27003" y="143703"/>
                  </a:cubicBezTo>
                  <a:cubicBezTo>
                    <a:pt x="27275" y="143381"/>
                    <a:pt x="27534" y="143055"/>
                    <a:pt x="27793" y="142729"/>
                  </a:cubicBezTo>
                  <a:close/>
                  <a:moveTo>
                    <a:pt x="41084" y="142366"/>
                  </a:moveTo>
                  <a:lnTo>
                    <a:pt x="41434" y="142590"/>
                  </a:lnTo>
                  <a:lnTo>
                    <a:pt x="41730" y="142778"/>
                  </a:lnTo>
                  <a:lnTo>
                    <a:pt x="42607" y="143321"/>
                  </a:lnTo>
                  <a:cubicBezTo>
                    <a:pt x="43394" y="143804"/>
                    <a:pt x="44188" y="144275"/>
                    <a:pt x="44990" y="144738"/>
                  </a:cubicBezTo>
                  <a:lnTo>
                    <a:pt x="32135" y="144738"/>
                  </a:lnTo>
                  <a:lnTo>
                    <a:pt x="32135" y="144741"/>
                  </a:lnTo>
                  <a:cubicBezTo>
                    <a:pt x="31615" y="144249"/>
                    <a:pt x="31124" y="143713"/>
                    <a:pt x="30647" y="143153"/>
                  </a:cubicBezTo>
                  <a:cubicBezTo>
                    <a:pt x="30431" y="142897"/>
                    <a:pt x="30220" y="142631"/>
                    <a:pt x="30008" y="142366"/>
                  </a:cubicBezTo>
                  <a:close/>
                  <a:moveTo>
                    <a:pt x="11452" y="140897"/>
                  </a:moveTo>
                  <a:lnTo>
                    <a:pt x="11452" y="142366"/>
                  </a:lnTo>
                  <a:lnTo>
                    <a:pt x="12982" y="142366"/>
                  </a:lnTo>
                  <a:lnTo>
                    <a:pt x="12982" y="144926"/>
                  </a:lnTo>
                  <a:lnTo>
                    <a:pt x="8954" y="144926"/>
                  </a:lnTo>
                  <a:lnTo>
                    <a:pt x="8954" y="140897"/>
                  </a:lnTo>
                  <a:close/>
                  <a:moveTo>
                    <a:pt x="15874" y="142366"/>
                  </a:moveTo>
                  <a:lnTo>
                    <a:pt x="15874" y="144926"/>
                  </a:lnTo>
                  <a:lnTo>
                    <a:pt x="14945" y="144926"/>
                  </a:lnTo>
                  <a:lnTo>
                    <a:pt x="14945" y="142366"/>
                  </a:lnTo>
                  <a:close/>
                  <a:moveTo>
                    <a:pt x="256427" y="143162"/>
                  </a:moveTo>
                  <a:lnTo>
                    <a:pt x="256427" y="143186"/>
                  </a:lnTo>
                  <a:lnTo>
                    <a:pt x="261993" y="143186"/>
                  </a:lnTo>
                  <a:lnTo>
                    <a:pt x="261993" y="145000"/>
                  </a:lnTo>
                  <a:lnTo>
                    <a:pt x="98305" y="145000"/>
                  </a:lnTo>
                  <a:lnTo>
                    <a:pt x="98763" y="144738"/>
                  </a:lnTo>
                  <a:cubicBezTo>
                    <a:pt x="99565" y="144275"/>
                    <a:pt x="100358" y="143804"/>
                    <a:pt x="101146" y="143321"/>
                  </a:cubicBezTo>
                  <a:lnTo>
                    <a:pt x="101402" y="143162"/>
                  </a:lnTo>
                  <a:close/>
                  <a:moveTo>
                    <a:pt x="58927" y="137521"/>
                  </a:moveTo>
                  <a:cubicBezTo>
                    <a:pt x="59301" y="137932"/>
                    <a:pt x="59617" y="138393"/>
                    <a:pt x="59856" y="138892"/>
                  </a:cubicBezTo>
                  <a:cubicBezTo>
                    <a:pt x="60209" y="139633"/>
                    <a:pt x="60399" y="140453"/>
                    <a:pt x="60400" y="141280"/>
                  </a:cubicBezTo>
                  <a:cubicBezTo>
                    <a:pt x="60397" y="142109"/>
                    <a:pt x="60209" y="142927"/>
                    <a:pt x="59856" y="143670"/>
                  </a:cubicBezTo>
                  <a:cubicBezTo>
                    <a:pt x="59618" y="144171"/>
                    <a:pt x="59302" y="144631"/>
                    <a:pt x="58928" y="145042"/>
                  </a:cubicBezTo>
                  <a:cubicBezTo>
                    <a:pt x="58572" y="144866"/>
                    <a:pt x="58219" y="144688"/>
                    <a:pt x="57866" y="144503"/>
                  </a:cubicBezTo>
                  <a:cubicBezTo>
                    <a:pt x="57021" y="144062"/>
                    <a:pt x="56185" y="143598"/>
                    <a:pt x="55352" y="143121"/>
                  </a:cubicBezTo>
                  <a:cubicBezTo>
                    <a:pt x="55176" y="143020"/>
                    <a:pt x="55002" y="142916"/>
                    <a:pt x="54826" y="142813"/>
                  </a:cubicBezTo>
                  <a:cubicBezTo>
                    <a:pt x="54174" y="142432"/>
                    <a:pt x="53525" y="142046"/>
                    <a:pt x="52881" y="141652"/>
                  </a:cubicBezTo>
                  <a:cubicBezTo>
                    <a:pt x="52881" y="141652"/>
                    <a:pt x="52878" y="141649"/>
                    <a:pt x="52877" y="141649"/>
                  </a:cubicBezTo>
                  <a:lnTo>
                    <a:pt x="52557" y="141452"/>
                  </a:lnTo>
                  <a:lnTo>
                    <a:pt x="52404" y="141356"/>
                  </a:lnTo>
                  <a:lnTo>
                    <a:pt x="52402" y="141354"/>
                  </a:lnTo>
                  <a:lnTo>
                    <a:pt x="52329" y="141310"/>
                  </a:lnTo>
                  <a:lnTo>
                    <a:pt x="52316" y="141300"/>
                  </a:lnTo>
                  <a:lnTo>
                    <a:pt x="52285" y="141282"/>
                  </a:lnTo>
                  <a:lnTo>
                    <a:pt x="52316" y="141262"/>
                  </a:lnTo>
                  <a:lnTo>
                    <a:pt x="52320" y="141259"/>
                  </a:lnTo>
                  <a:lnTo>
                    <a:pt x="52400" y="141209"/>
                  </a:lnTo>
                  <a:lnTo>
                    <a:pt x="52406" y="141206"/>
                  </a:lnTo>
                  <a:lnTo>
                    <a:pt x="52555" y="141112"/>
                  </a:lnTo>
                  <a:lnTo>
                    <a:pt x="52876" y="140914"/>
                  </a:lnTo>
                  <a:cubicBezTo>
                    <a:pt x="53694" y="140412"/>
                    <a:pt x="54518" y="139919"/>
                    <a:pt x="55351" y="139443"/>
                  </a:cubicBezTo>
                  <a:cubicBezTo>
                    <a:pt x="56181" y="138966"/>
                    <a:pt x="57019" y="138503"/>
                    <a:pt x="57865" y="138060"/>
                  </a:cubicBezTo>
                  <a:cubicBezTo>
                    <a:pt x="58216" y="137875"/>
                    <a:pt x="58571" y="137697"/>
                    <a:pt x="58927" y="137521"/>
                  </a:cubicBezTo>
                  <a:close/>
                  <a:moveTo>
                    <a:pt x="84825" y="137524"/>
                  </a:moveTo>
                  <a:cubicBezTo>
                    <a:pt x="85181" y="137699"/>
                    <a:pt x="85534" y="137877"/>
                    <a:pt x="85887" y="138062"/>
                  </a:cubicBezTo>
                  <a:cubicBezTo>
                    <a:pt x="86311" y="138282"/>
                    <a:pt x="86729" y="138509"/>
                    <a:pt x="87148" y="138741"/>
                  </a:cubicBezTo>
                  <a:cubicBezTo>
                    <a:pt x="87566" y="138971"/>
                    <a:pt x="87985" y="139206"/>
                    <a:pt x="88401" y="139445"/>
                  </a:cubicBezTo>
                  <a:cubicBezTo>
                    <a:pt x="89232" y="139924"/>
                    <a:pt x="90056" y="140415"/>
                    <a:pt x="90876" y="140916"/>
                  </a:cubicBezTo>
                  <a:lnTo>
                    <a:pt x="91196" y="141114"/>
                  </a:lnTo>
                  <a:lnTo>
                    <a:pt x="91350" y="141210"/>
                  </a:lnTo>
                  <a:lnTo>
                    <a:pt x="91351" y="141212"/>
                  </a:lnTo>
                  <a:lnTo>
                    <a:pt x="91450" y="141272"/>
                  </a:lnTo>
                  <a:lnTo>
                    <a:pt x="91468" y="141284"/>
                  </a:lnTo>
                  <a:lnTo>
                    <a:pt x="91351" y="141357"/>
                  </a:lnTo>
                  <a:lnTo>
                    <a:pt x="91350" y="141360"/>
                  </a:lnTo>
                  <a:lnTo>
                    <a:pt x="91196" y="141455"/>
                  </a:lnTo>
                  <a:lnTo>
                    <a:pt x="90876" y="141653"/>
                  </a:lnTo>
                  <a:cubicBezTo>
                    <a:pt x="90875" y="141653"/>
                    <a:pt x="90875" y="141655"/>
                    <a:pt x="90873" y="141655"/>
                  </a:cubicBezTo>
                  <a:cubicBezTo>
                    <a:pt x="90228" y="142050"/>
                    <a:pt x="89579" y="142436"/>
                    <a:pt x="88927" y="142816"/>
                  </a:cubicBezTo>
                  <a:cubicBezTo>
                    <a:pt x="88752" y="142920"/>
                    <a:pt x="88577" y="143022"/>
                    <a:pt x="88401" y="143125"/>
                  </a:cubicBezTo>
                  <a:cubicBezTo>
                    <a:pt x="87568" y="143602"/>
                    <a:pt x="86732" y="144066"/>
                    <a:pt x="85887" y="144507"/>
                  </a:cubicBezTo>
                  <a:cubicBezTo>
                    <a:pt x="85534" y="144692"/>
                    <a:pt x="85181" y="144870"/>
                    <a:pt x="84825" y="145047"/>
                  </a:cubicBezTo>
                  <a:cubicBezTo>
                    <a:pt x="84451" y="144635"/>
                    <a:pt x="84135" y="144174"/>
                    <a:pt x="83895" y="143676"/>
                  </a:cubicBezTo>
                  <a:cubicBezTo>
                    <a:pt x="83541" y="142934"/>
                    <a:pt x="83353" y="142114"/>
                    <a:pt x="83352" y="141286"/>
                  </a:cubicBezTo>
                  <a:cubicBezTo>
                    <a:pt x="83353" y="140459"/>
                    <a:pt x="83541" y="139640"/>
                    <a:pt x="83895" y="138897"/>
                  </a:cubicBezTo>
                  <a:cubicBezTo>
                    <a:pt x="84135" y="138395"/>
                    <a:pt x="84451" y="137932"/>
                    <a:pt x="84825" y="137524"/>
                  </a:cubicBezTo>
                  <a:close/>
                  <a:moveTo>
                    <a:pt x="28523" y="145185"/>
                  </a:moveTo>
                  <a:cubicBezTo>
                    <a:pt x="28280" y="145439"/>
                    <a:pt x="27944" y="145599"/>
                    <a:pt x="27590" y="145599"/>
                  </a:cubicBezTo>
                  <a:cubicBezTo>
                    <a:pt x="27571" y="145599"/>
                    <a:pt x="27552" y="145598"/>
                    <a:pt x="27533" y="145597"/>
                  </a:cubicBezTo>
                  <a:cubicBezTo>
                    <a:pt x="27248" y="145595"/>
                    <a:pt x="26962" y="145421"/>
                    <a:pt x="26730" y="145185"/>
                  </a:cubicBezTo>
                  <a:close/>
                  <a:moveTo>
                    <a:pt x="60356" y="136849"/>
                  </a:moveTo>
                  <a:cubicBezTo>
                    <a:pt x="60697" y="137277"/>
                    <a:pt x="60992" y="137743"/>
                    <a:pt x="61230" y="138238"/>
                  </a:cubicBezTo>
                  <a:cubicBezTo>
                    <a:pt x="61681" y="139185"/>
                    <a:pt x="61920" y="140233"/>
                    <a:pt x="61922" y="141280"/>
                  </a:cubicBezTo>
                  <a:cubicBezTo>
                    <a:pt x="61920" y="142329"/>
                    <a:pt x="61681" y="143377"/>
                    <a:pt x="61230" y="144324"/>
                  </a:cubicBezTo>
                  <a:cubicBezTo>
                    <a:pt x="60992" y="144817"/>
                    <a:pt x="60697" y="145286"/>
                    <a:pt x="60356" y="145716"/>
                  </a:cubicBezTo>
                  <a:cubicBezTo>
                    <a:pt x="60016" y="145563"/>
                    <a:pt x="59678" y="145405"/>
                    <a:pt x="59341" y="145243"/>
                  </a:cubicBezTo>
                  <a:cubicBezTo>
                    <a:pt x="59707" y="144826"/>
                    <a:pt x="60020" y="144361"/>
                    <a:pt x="60258" y="143862"/>
                  </a:cubicBezTo>
                  <a:cubicBezTo>
                    <a:pt x="60641" y="143059"/>
                    <a:pt x="60843" y="142174"/>
                    <a:pt x="60845" y="141283"/>
                  </a:cubicBezTo>
                  <a:cubicBezTo>
                    <a:pt x="60843" y="140391"/>
                    <a:pt x="60641" y="139505"/>
                    <a:pt x="60258" y="138702"/>
                  </a:cubicBezTo>
                  <a:cubicBezTo>
                    <a:pt x="60020" y="138203"/>
                    <a:pt x="59707" y="137740"/>
                    <a:pt x="59341" y="137322"/>
                  </a:cubicBezTo>
                  <a:cubicBezTo>
                    <a:pt x="59678" y="137159"/>
                    <a:pt x="60016" y="137000"/>
                    <a:pt x="60356" y="136849"/>
                  </a:cubicBezTo>
                  <a:close/>
                  <a:moveTo>
                    <a:pt x="83396" y="136849"/>
                  </a:moveTo>
                  <a:cubicBezTo>
                    <a:pt x="83736" y="136998"/>
                    <a:pt x="84073" y="137158"/>
                    <a:pt x="84409" y="137320"/>
                  </a:cubicBezTo>
                  <a:cubicBezTo>
                    <a:pt x="84048" y="137740"/>
                    <a:pt x="83733" y="138203"/>
                    <a:pt x="83494" y="138702"/>
                  </a:cubicBezTo>
                  <a:cubicBezTo>
                    <a:pt x="83111" y="139505"/>
                    <a:pt x="82909" y="140392"/>
                    <a:pt x="82906" y="141283"/>
                  </a:cubicBezTo>
                  <a:cubicBezTo>
                    <a:pt x="82909" y="142174"/>
                    <a:pt x="83111" y="143061"/>
                    <a:pt x="83494" y="143862"/>
                  </a:cubicBezTo>
                  <a:cubicBezTo>
                    <a:pt x="83732" y="144363"/>
                    <a:pt x="84048" y="144826"/>
                    <a:pt x="84409" y="145243"/>
                  </a:cubicBezTo>
                  <a:cubicBezTo>
                    <a:pt x="84073" y="145405"/>
                    <a:pt x="83736" y="145566"/>
                    <a:pt x="83396" y="145716"/>
                  </a:cubicBezTo>
                  <a:cubicBezTo>
                    <a:pt x="83054" y="145286"/>
                    <a:pt x="82758" y="144820"/>
                    <a:pt x="82522" y="144324"/>
                  </a:cubicBezTo>
                  <a:cubicBezTo>
                    <a:pt x="82071" y="143377"/>
                    <a:pt x="81831" y="142329"/>
                    <a:pt x="81830" y="141280"/>
                  </a:cubicBezTo>
                  <a:cubicBezTo>
                    <a:pt x="81831" y="140233"/>
                    <a:pt x="82071" y="139185"/>
                    <a:pt x="82522" y="138238"/>
                  </a:cubicBezTo>
                  <a:cubicBezTo>
                    <a:pt x="82758" y="137743"/>
                    <a:pt x="83054" y="137277"/>
                    <a:pt x="83396" y="136849"/>
                  </a:cubicBezTo>
                  <a:close/>
                  <a:moveTo>
                    <a:pt x="67810" y="142732"/>
                  </a:moveTo>
                  <a:cubicBezTo>
                    <a:pt x="68084" y="142946"/>
                    <a:pt x="68370" y="143142"/>
                    <a:pt x="68670" y="143314"/>
                  </a:cubicBezTo>
                  <a:cubicBezTo>
                    <a:pt x="68825" y="143403"/>
                    <a:pt x="68985" y="143479"/>
                    <a:pt x="69146" y="143553"/>
                  </a:cubicBezTo>
                  <a:cubicBezTo>
                    <a:pt x="69127" y="143590"/>
                    <a:pt x="69116" y="143632"/>
                    <a:pt x="69097" y="143670"/>
                  </a:cubicBezTo>
                  <a:cubicBezTo>
                    <a:pt x="68978" y="143918"/>
                    <a:pt x="68835" y="144154"/>
                    <a:pt x="68683" y="144382"/>
                  </a:cubicBezTo>
                  <a:cubicBezTo>
                    <a:pt x="68561" y="144566"/>
                    <a:pt x="68425" y="144741"/>
                    <a:pt x="68283" y="144909"/>
                  </a:cubicBezTo>
                  <a:cubicBezTo>
                    <a:pt x="68230" y="144970"/>
                    <a:pt x="68179" y="145032"/>
                    <a:pt x="68124" y="145091"/>
                  </a:cubicBezTo>
                  <a:cubicBezTo>
                    <a:pt x="68072" y="145146"/>
                    <a:pt x="68021" y="145199"/>
                    <a:pt x="67967" y="145253"/>
                  </a:cubicBezTo>
                  <a:cubicBezTo>
                    <a:pt x="67845" y="145374"/>
                    <a:pt x="67718" y="145492"/>
                    <a:pt x="67586" y="145603"/>
                  </a:cubicBezTo>
                  <a:cubicBezTo>
                    <a:pt x="67502" y="145670"/>
                    <a:pt x="67410" y="145730"/>
                    <a:pt x="67324" y="145791"/>
                  </a:cubicBezTo>
                  <a:cubicBezTo>
                    <a:pt x="67281" y="145659"/>
                    <a:pt x="67244" y="145528"/>
                    <a:pt x="67225" y="145404"/>
                  </a:cubicBezTo>
                  <a:cubicBezTo>
                    <a:pt x="67197" y="145222"/>
                    <a:pt x="67191" y="145104"/>
                    <a:pt x="67205" y="144877"/>
                  </a:cubicBezTo>
                  <a:lnTo>
                    <a:pt x="67220" y="144573"/>
                  </a:lnTo>
                  <a:lnTo>
                    <a:pt x="67267" y="144272"/>
                  </a:lnTo>
                  <a:cubicBezTo>
                    <a:pt x="67287" y="144069"/>
                    <a:pt x="67358" y="143878"/>
                    <a:pt x="67400" y="143682"/>
                  </a:cubicBezTo>
                  <a:cubicBezTo>
                    <a:pt x="67510" y="143356"/>
                    <a:pt x="67638" y="143031"/>
                    <a:pt x="67810" y="142732"/>
                  </a:cubicBezTo>
                  <a:close/>
                  <a:moveTo>
                    <a:pt x="75941" y="142732"/>
                  </a:moveTo>
                  <a:cubicBezTo>
                    <a:pt x="76113" y="143031"/>
                    <a:pt x="76240" y="143356"/>
                    <a:pt x="76351" y="143682"/>
                  </a:cubicBezTo>
                  <a:cubicBezTo>
                    <a:pt x="76394" y="143878"/>
                    <a:pt x="76468" y="144069"/>
                    <a:pt x="76485" y="144272"/>
                  </a:cubicBezTo>
                  <a:lnTo>
                    <a:pt x="76532" y="144573"/>
                  </a:lnTo>
                  <a:lnTo>
                    <a:pt x="76546" y="144877"/>
                  </a:lnTo>
                  <a:cubicBezTo>
                    <a:pt x="76560" y="145104"/>
                    <a:pt x="76555" y="145220"/>
                    <a:pt x="76522" y="145404"/>
                  </a:cubicBezTo>
                  <a:cubicBezTo>
                    <a:pt x="76503" y="145528"/>
                    <a:pt x="76465" y="145657"/>
                    <a:pt x="76425" y="145791"/>
                  </a:cubicBezTo>
                  <a:cubicBezTo>
                    <a:pt x="76337" y="145728"/>
                    <a:pt x="76247" y="145670"/>
                    <a:pt x="76163" y="145603"/>
                  </a:cubicBezTo>
                  <a:cubicBezTo>
                    <a:pt x="76029" y="145492"/>
                    <a:pt x="75903" y="145373"/>
                    <a:pt x="75780" y="145252"/>
                  </a:cubicBezTo>
                  <a:cubicBezTo>
                    <a:pt x="75728" y="145199"/>
                    <a:pt x="75675" y="145145"/>
                    <a:pt x="75624" y="145091"/>
                  </a:cubicBezTo>
                  <a:cubicBezTo>
                    <a:pt x="75568" y="145031"/>
                    <a:pt x="75518" y="144970"/>
                    <a:pt x="75466" y="144909"/>
                  </a:cubicBezTo>
                  <a:cubicBezTo>
                    <a:pt x="75323" y="144739"/>
                    <a:pt x="75188" y="144566"/>
                    <a:pt x="75066" y="144382"/>
                  </a:cubicBezTo>
                  <a:cubicBezTo>
                    <a:pt x="74912" y="144153"/>
                    <a:pt x="74770" y="143918"/>
                    <a:pt x="74650" y="143670"/>
                  </a:cubicBezTo>
                  <a:cubicBezTo>
                    <a:pt x="74633" y="143633"/>
                    <a:pt x="74620" y="143592"/>
                    <a:pt x="74603" y="143553"/>
                  </a:cubicBezTo>
                  <a:cubicBezTo>
                    <a:pt x="74765" y="143479"/>
                    <a:pt x="74926" y="143403"/>
                    <a:pt x="75081" y="143314"/>
                  </a:cubicBezTo>
                  <a:cubicBezTo>
                    <a:pt x="75382" y="143142"/>
                    <a:pt x="75668" y="142946"/>
                    <a:pt x="75941" y="142732"/>
                  </a:cubicBezTo>
                  <a:close/>
                  <a:moveTo>
                    <a:pt x="22599" y="145183"/>
                  </a:moveTo>
                  <a:cubicBezTo>
                    <a:pt x="22192" y="145477"/>
                    <a:pt x="21769" y="145748"/>
                    <a:pt x="21332" y="145996"/>
                  </a:cubicBezTo>
                  <a:cubicBezTo>
                    <a:pt x="21168" y="146089"/>
                    <a:pt x="21003" y="146174"/>
                    <a:pt x="20837" y="146259"/>
                  </a:cubicBezTo>
                  <a:lnTo>
                    <a:pt x="17840" y="146259"/>
                  </a:lnTo>
                  <a:lnTo>
                    <a:pt x="17840" y="145183"/>
                  </a:lnTo>
                  <a:close/>
                  <a:moveTo>
                    <a:pt x="24772" y="145973"/>
                  </a:moveTo>
                  <a:cubicBezTo>
                    <a:pt x="24834" y="146073"/>
                    <a:pt x="24898" y="146167"/>
                    <a:pt x="24967" y="146259"/>
                  </a:cubicBezTo>
                  <a:lnTo>
                    <a:pt x="24424" y="146259"/>
                  </a:lnTo>
                  <a:cubicBezTo>
                    <a:pt x="24542" y="146165"/>
                    <a:pt x="24659" y="146072"/>
                    <a:pt x="24772" y="145973"/>
                  </a:cubicBezTo>
                  <a:close/>
                  <a:moveTo>
                    <a:pt x="30455" y="145845"/>
                  </a:moveTo>
                  <a:cubicBezTo>
                    <a:pt x="30594" y="145986"/>
                    <a:pt x="30740" y="146124"/>
                    <a:pt x="30885" y="146259"/>
                  </a:cubicBezTo>
                  <a:lnTo>
                    <a:pt x="30186" y="146259"/>
                  </a:lnTo>
                  <a:cubicBezTo>
                    <a:pt x="30285" y="146128"/>
                    <a:pt x="30377" y="145989"/>
                    <a:pt x="30455" y="145845"/>
                  </a:cubicBezTo>
                  <a:close/>
                  <a:moveTo>
                    <a:pt x="45773" y="145183"/>
                  </a:moveTo>
                  <a:cubicBezTo>
                    <a:pt x="45949" y="145283"/>
                    <a:pt x="46124" y="145383"/>
                    <a:pt x="46302" y="145482"/>
                  </a:cubicBezTo>
                  <a:cubicBezTo>
                    <a:pt x="45951" y="145764"/>
                    <a:pt x="45580" y="146025"/>
                    <a:pt x="45192" y="146259"/>
                  </a:cubicBezTo>
                  <a:lnTo>
                    <a:pt x="34092" y="146259"/>
                  </a:lnTo>
                  <a:cubicBezTo>
                    <a:pt x="33576" y="145945"/>
                    <a:pt x="33090" y="145588"/>
                    <a:pt x="32626" y="145183"/>
                  </a:cubicBezTo>
                  <a:close/>
                  <a:moveTo>
                    <a:pt x="17396" y="136482"/>
                  </a:moveTo>
                  <a:lnTo>
                    <a:pt x="17396" y="146446"/>
                  </a:lnTo>
                  <a:lnTo>
                    <a:pt x="7432" y="146446"/>
                  </a:lnTo>
                  <a:lnTo>
                    <a:pt x="7432" y="140899"/>
                  </a:lnTo>
                  <a:lnTo>
                    <a:pt x="8508" y="140899"/>
                  </a:lnTo>
                  <a:lnTo>
                    <a:pt x="8508" y="145370"/>
                  </a:lnTo>
                  <a:lnTo>
                    <a:pt x="16319" y="145370"/>
                  </a:lnTo>
                  <a:lnTo>
                    <a:pt x="16319" y="137559"/>
                  </a:lnTo>
                  <a:lnTo>
                    <a:pt x="8508" y="137559"/>
                  </a:lnTo>
                  <a:lnTo>
                    <a:pt x="8508" y="138933"/>
                  </a:lnTo>
                  <a:lnTo>
                    <a:pt x="7432" y="138933"/>
                  </a:lnTo>
                  <a:lnTo>
                    <a:pt x="7432" y="136482"/>
                  </a:lnTo>
                  <a:close/>
                  <a:moveTo>
                    <a:pt x="69301" y="139377"/>
                  </a:moveTo>
                  <a:cubicBezTo>
                    <a:pt x="69382" y="139599"/>
                    <a:pt x="69453" y="139824"/>
                    <a:pt x="69504" y="140055"/>
                  </a:cubicBezTo>
                  <a:cubicBezTo>
                    <a:pt x="69533" y="140186"/>
                    <a:pt x="69551" y="140317"/>
                    <a:pt x="69573" y="140449"/>
                  </a:cubicBezTo>
                  <a:cubicBezTo>
                    <a:pt x="69521" y="140475"/>
                    <a:pt x="69467" y="140494"/>
                    <a:pt x="69417" y="140523"/>
                  </a:cubicBezTo>
                  <a:cubicBezTo>
                    <a:pt x="68650" y="140963"/>
                    <a:pt x="67980" y="141583"/>
                    <a:pt x="67524" y="142346"/>
                  </a:cubicBezTo>
                  <a:cubicBezTo>
                    <a:pt x="67281" y="142719"/>
                    <a:pt x="67119" y="143134"/>
                    <a:pt x="66976" y="143552"/>
                  </a:cubicBezTo>
                  <a:cubicBezTo>
                    <a:pt x="66928" y="143767"/>
                    <a:pt x="66852" y="143976"/>
                    <a:pt x="66831" y="144200"/>
                  </a:cubicBezTo>
                  <a:lnTo>
                    <a:pt x="66781" y="144527"/>
                  </a:lnTo>
                  <a:lnTo>
                    <a:pt x="66764" y="144859"/>
                  </a:lnTo>
                  <a:cubicBezTo>
                    <a:pt x="66731" y="145256"/>
                    <a:pt x="66805" y="145653"/>
                    <a:pt x="66942" y="146046"/>
                  </a:cubicBezTo>
                  <a:cubicBezTo>
                    <a:pt x="66633" y="146232"/>
                    <a:pt x="66307" y="146393"/>
                    <a:pt x="65970" y="146516"/>
                  </a:cubicBezTo>
                  <a:cubicBezTo>
                    <a:pt x="65963" y="146499"/>
                    <a:pt x="65953" y="146480"/>
                    <a:pt x="65949" y="146460"/>
                  </a:cubicBezTo>
                  <a:cubicBezTo>
                    <a:pt x="65859" y="146204"/>
                    <a:pt x="65778" y="145941"/>
                    <a:pt x="65732" y="145660"/>
                  </a:cubicBezTo>
                  <a:cubicBezTo>
                    <a:pt x="65681" y="145388"/>
                    <a:pt x="65668" y="145071"/>
                    <a:pt x="65688" y="144819"/>
                  </a:cubicBezTo>
                  <a:lnTo>
                    <a:pt x="65709" y="144417"/>
                  </a:lnTo>
                  <a:lnTo>
                    <a:pt x="65771" y="144022"/>
                  </a:lnTo>
                  <a:cubicBezTo>
                    <a:pt x="65799" y="143754"/>
                    <a:pt x="65886" y="143499"/>
                    <a:pt x="65949" y="143240"/>
                  </a:cubicBezTo>
                  <a:cubicBezTo>
                    <a:pt x="66115" y="142734"/>
                    <a:pt x="66319" y="142232"/>
                    <a:pt x="66608" y="141784"/>
                  </a:cubicBezTo>
                  <a:cubicBezTo>
                    <a:pt x="67158" y="140866"/>
                    <a:pt x="67964" y="140116"/>
                    <a:pt x="68891" y="139585"/>
                  </a:cubicBezTo>
                  <a:cubicBezTo>
                    <a:pt x="69025" y="139511"/>
                    <a:pt x="69161" y="139441"/>
                    <a:pt x="69301" y="139377"/>
                  </a:cubicBezTo>
                  <a:close/>
                  <a:moveTo>
                    <a:pt x="74455" y="139378"/>
                  </a:moveTo>
                  <a:cubicBezTo>
                    <a:pt x="74593" y="139443"/>
                    <a:pt x="74731" y="139512"/>
                    <a:pt x="74864" y="139586"/>
                  </a:cubicBezTo>
                  <a:cubicBezTo>
                    <a:pt x="75792" y="140117"/>
                    <a:pt x="76597" y="140867"/>
                    <a:pt x="77147" y="141787"/>
                  </a:cubicBezTo>
                  <a:cubicBezTo>
                    <a:pt x="77439" y="142237"/>
                    <a:pt x="77639" y="142736"/>
                    <a:pt x="77807" y="143242"/>
                  </a:cubicBezTo>
                  <a:cubicBezTo>
                    <a:pt x="77867" y="143502"/>
                    <a:pt x="77957" y="143758"/>
                    <a:pt x="77985" y="144023"/>
                  </a:cubicBezTo>
                  <a:lnTo>
                    <a:pt x="78045" y="144419"/>
                  </a:lnTo>
                  <a:lnTo>
                    <a:pt x="78066" y="144820"/>
                  </a:lnTo>
                  <a:cubicBezTo>
                    <a:pt x="78086" y="145072"/>
                    <a:pt x="78076" y="145390"/>
                    <a:pt x="78022" y="145662"/>
                  </a:cubicBezTo>
                  <a:cubicBezTo>
                    <a:pt x="77977" y="145942"/>
                    <a:pt x="77896" y="146205"/>
                    <a:pt x="77806" y="146462"/>
                  </a:cubicBezTo>
                  <a:cubicBezTo>
                    <a:pt x="77799" y="146481"/>
                    <a:pt x="77792" y="146500"/>
                    <a:pt x="77785" y="146517"/>
                  </a:cubicBezTo>
                  <a:cubicBezTo>
                    <a:pt x="77587" y="146446"/>
                    <a:pt x="77390" y="146362"/>
                    <a:pt x="77202" y="146269"/>
                  </a:cubicBezTo>
                  <a:cubicBezTo>
                    <a:pt x="77069" y="146202"/>
                    <a:pt x="76939" y="146126"/>
                    <a:pt x="76811" y="146047"/>
                  </a:cubicBezTo>
                  <a:cubicBezTo>
                    <a:pt x="76948" y="145653"/>
                    <a:pt x="77023" y="145256"/>
                    <a:pt x="76990" y="144862"/>
                  </a:cubicBezTo>
                  <a:lnTo>
                    <a:pt x="76975" y="144528"/>
                  </a:lnTo>
                  <a:lnTo>
                    <a:pt x="76925" y="144201"/>
                  </a:lnTo>
                  <a:cubicBezTo>
                    <a:pt x="76903" y="143980"/>
                    <a:pt x="76827" y="143770"/>
                    <a:pt x="76778" y="143553"/>
                  </a:cubicBezTo>
                  <a:cubicBezTo>
                    <a:pt x="76639" y="143135"/>
                    <a:pt x="76474" y="142719"/>
                    <a:pt x="76230" y="142348"/>
                  </a:cubicBezTo>
                  <a:cubicBezTo>
                    <a:pt x="75777" y="141586"/>
                    <a:pt x="75104" y="140964"/>
                    <a:pt x="74337" y="140524"/>
                  </a:cubicBezTo>
                  <a:cubicBezTo>
                    <a:pt x="74287" y="140496"/>
                    <a:pt x="74234" y="140476"/>
                    <a:pt x="74183" y="140450"/>
                  </a:cubicBezTo>
                  <a:cubicBezTo>
                    <a:pt x="74240" y="140083"/>
                    <a:pt x="74327" y="139726"/>
                    <a:pt x="74455" y="139378"/>
                  </a:cubicBezTo>
                  <a:close/>
                  <a:moveTo>
                    <a:pt x="54823" y="135705"/>
                  </a:moveTo>
                  <a:cubicBezTo>
                    <a:pt x="54856" y="135705"/>
                    <a:pt x="54891" y="135706"/>
                    <a:pt x="54928" y="135707"/>
                  </a:cubicBezTo>
                  <a:cubicBezTo>
                    <a:pt x="55341" y="135722"/>
                    <a:pt x="55752" y="135763"/>
                    <a:pt x="56151" y="135868"/>
                  </a:cubicBezTo>
                  <a:cubicBezTo>
                    <a:pt x="56493" y="135952"/>
                    <a:pt x="56821" y="136075"/>
                    <a:pt x="57142" y="136220"/>
                  </a:cubicBezTo>
                  <a:cubicBezTo>
                    <a:pt x="57080" y="136253"/>
                    <a:pt x="57018" y="136282"/>
                    <a:pt x="56955" y="136315"/>
                  </a:cubicBezTo>
                  <a:cubicBezTo>
                    <a:pt x="56520" y="136543"/>
                    <a:pt x="56087" y="136775"/>
                    <a:pt x="55657" y="137014"/>
                  </a:cubicBezTo>
                  <a:cubicBezTo>
                    <a:pt x="55226" y="137250"/>
                    <a:pt x="54799" y="137491"/>
                    <a:pt x="54376" y="137734"/>
                  </a:cubicBezTo>
                  <a:cubicBezTo>
                    <a:pt x="53525" y="138224"/>
                    <a:pt x="52685" y="138724"/>
                    <a:pt x="51851" y="139236"/>
                  </a:cubicBezTo>
                  <a:lnTo>
                    <a:pt x="50974" y="139783"/>
                  </a:lnTo>
                  <a:lnTo>
                    <a:pt x="50679" y="139968"/>
                  </a:lnTo>
                  <a:lnTo>
                    <a:pt x="50079" y="140352"/>
                  </a:lnTo>
                  <a:lnTo>
                    <a:pt x="48665" y="141283"/>
                  </a:lnTo>
                  <a:lnTo>
                    <a:pt x="50080" y="142208"/>
                  </a:lnTo>
                  <a:lnTo>
                    <a:pt x="50678" y="142590"/>
                  </a:lnTo>
                  <a:lnTo>
                    <a:pt x="50974" y="142778"/>
                  </a:lnTo>
                  <a:lnTo>
                    <a:pt x="51851" y="143321"/>
                  </a:lnTo>
                  <a:cubicBezTo>
                    <a:pt x="52685" y="143834"/>
                    <a:pt x="53525" y="144333"/>
                    <a:pt x="54376" y="144823"/>
                  </a:cubicBezTo>
                  <a:cubicBezTo>
                    <a:pt x="54800" y="145068"/>
                    <a:pt x="55227" y="145307"/>
                    <a:pt x="55657" y="145546"/>
                  </a:cubicBezTo>
                  <a:cubicBezTo>
                    <a:pt x="56087" y="145783"/>
                    <a:pt x="56520" y="146016"/>
                    <a:pt x="56955" y="146244"/>
                  </a:cubicBezTo>
                  <a:cubicBezTo>
                    <a:pt x="57018" y="146275"/>
                    <a:pt x="57082" y="146306"/>
                    <a:pt x="57142" y="146338"/>
                  </a:cubicBezTo>
                  <a:cubicBezTo>
                    <a:pt x="56821" y="146484"/>
                    <a:pt x="56493" y="146607"/>
                    <a:pt x="56151" y="146689"/>
                  </a:cubicBezTo>
                  <a:cubicBezTo>
                    <a:pt x="55752" y="146795"/>
                    <a:pt x="55340" y="146836"/>
                    <a:pt x="54928" y="146850"/>
                  </a:cubicBezTo>
                  <a:cubicBezTo>
                    <a:pt x="54888" y="146852"/>
                    <a:pt x="54851" y="146853"/>
                    <a:pt x="54815" y="146853"/>
                  </a:cubicBezTo>
                  <a:cubicBezTo>
                    <a:pt x="54663" y="146853"/>
                    <a:pt x="54536" y="146838"/>
                    <a:pt x="54366" y="146813"/>
                  </a:cubicBezTo>
                  <a:cubicBezTo>
                    <a:pt x="54271" y="146803"/>
                    <a:pt x="54170" y="146780"/>
                    <a:pt x="54064" y="146758"/>
                  </a:cubicBezTo>
                  <a:cubicBezTo>
                    <a:pt x="53960" y="146736"/>
                    <a:pt x="53859" y="146716"/>
                    <a:pt x="53752" y="146685"/>
                  </a:cubicBezTo>
                  <a:cubicBezTo>
                    <a:pt x="52910" y="146469"/>
                    <a:pt x="52036" y="146118"/>
                    <a:pt x="51177" y="145743"/>
                  </a:cubicBezTo>
                  <a:cubicBezTo>
                    <a:pt x="50319" y="145364"/>
                    <a:pt x="49466" y="144943"/>
                    <a:pt x="48621" y="144500"/>
                  </a:cubicBezTo>
                  <a:cubicBezTo>
                    <a:pt x="47775" y="144059"/>
                    <a:pt x="46940" y="143593"/>
                    <a:pt x="46107" y="143116"/>
                  </a:cubicBezTo>
                  <a:cubicBezTo>
                    <a:pt x="45276" y="142638"/>
                    <a:pt x="44450" y="142147"/>
                    <a:pt x="43633" y="141646"/>
                  </a:cubicBezTo>
                  <a:lnTo>
                    <a:pt x="43313" y="141448"/>
                  </a:lnTo>
                  <a:lnTo>
                    <a:pt x="43161" y="141351"/>
                  </a:lnTo>
                  <a:lnTo>
                    <a:pt x="43159" y="141350"/>
                  </a:lnTo>
                  <a:lnTo>
                    <a:pt x="43109" y="141320"/>
                  </a:lnTo>
                  <a:lnTo>
                    <a:pt x="43074" y="141297"/>
                  </a:lnTo>
                  <a:lnTo>
                    <a:pt x="43041" y="141277"/>
                  </a:lnTo>
                  <a:lnTo>
                    <a:pt x="43074" y="141257"/>
                  </a:lnTo>
                  <a:lnTo>
                    <a:pt x="43153" y="141208"/>
                  </a:lnTo>
                  <a:lnTo>
                    <a:pt x="43313" y="141108"/>
                  </a:lnTo>
                  <a:lnTo>
                    <a:pt x="43633" y="140910"/>
                  </a:lnTo>
                  <a:cubicBezTo>
                    <a:pt x="44452" y="140409"/>
                    <a:pt x="45276" y="139917"/>
                    <a:pt x="46107" y="139440"/>
                  </a:cubicBezTo>
                  <a:cubicBezTo>
                    <a:pt x="46938" y="138963"/>
                    <a:pt x="47775" y="138500"/>
                    <a:pt x="48621" y="138056"/>
                  </a:cubicBezTo>
                  <a:cubicBezTo>
                    <a:pt x="49466" y="137615"/>
                    <a:pt x="50319" y="137192"/>
                    <a:pt x="51177" y="136815"/>
                  </a:cubicBezTo>
                  <a:cubicBezTo>
                    <a:pt x="52034" y="136439"/>
                    <a:pt x="52907" y="136090"/>
                    <a:pt x="53752" y="135874"/>
                  </a:cubicBezTo>
                  <a:cubicBezTo>
                    <a:pt x="53859" y="135841"/>
                    <a:pt x="53960" y="135821"/>
                    <a:pt x="54064" y="135800"/>
                  </a:cubicBezTo>
                  <a:cubicBezTo>
                    <a:pt x="54167" y="135779"/>
                    <a:pt x="54271" y="135756"/>
                    <a:pt x="54366" y="135746"/>
                  </a:cubicBezTo>
                  <a:cubicBezTo>
                    <a:pt x="54539" y="135719"/>
                    <a:pt x="54668" y="135705"/>
                    <a:pt x="54823" y="135705"/>
                  </a:cubicBezTo>
                  <a:close/>
                  <a:moveTo>
                    <a:pt x="79693" y="135709"/>
                  </a:moveTo>
                  <a:cubicBezTo>
                    <a:pt x="79845" y="135709"/>
                    <a:pt x="79972" y="135723"/>
                    <a:pt x="80142" y="135749"/>
                  </a:cubicBezTo>
                  <a:cubicBezTo>
                    <a:pt x="80237" y="135759"/>
                    <a:pt x="80341" y="135781"/>
                    <a:pt x="80442" y="135804"/>
                  </a:cubicBezTo>
                  <a:cubicBezTo>
                    <a:pt x="80546" y="135826"/>
                    <a:pt x="80647" y="135845"/>
                    <a:pt x="80754" y="135877"/>
                  </a:cubicBezTo>
                  <a:cubicBezTo>
                    <a:pt x="80964" y="135931"/>
                    <a:pt x="81177" y="135994"/>
                    <a:pt x="81392" y="136062"/>
                  </a:cubicBezTo>
                  <a:cubicBezTo>
                    <a:pt x="81915" y="136231"/>
                    <a:pt x="82445" y="136442"/>
                    <a:pt x="82972" y="136665"/>
                  </a:cubicBezTo>
                  <a:cubicBezTo>
                    <a:pt x="82641" y="137094"/>
                    <a:pt x="82355" y="137559"/>
                    <a:pt x="82120" y="138048"/>
                  </a:cubicBezTo>
                  <a:cubicBezTo>
                    <a:pt x="81639" y="139054"/>
                    <a:pt x="81387" y="140168"/>
                    <a:pt x="81384" y="141282"/>
                  </a:cubicBezTo>
                  <a:cubicBezTo>
                    <a:pt x="81387" y="142393"/>
                    <a:pt x="81639" y="143509"/>
                    <a:pt x="82120" y="144514"/>
                  </a:cubicBezTo>
                  <a:cubicBezTo>
                    <a:pt x="82355" y="145004"/>
                    <a:pt x="82640" y="145468"/>
                    <a:pt x="82972" y="145896"/>
                  </a:cubicBezTo>
                  <a:cubicBezTo>
                    <a:pt x="82230" y="146211"/>
                    <a:pt x="81483" y="146500"/>
                    <a:pt x="80755" y="146685"/>
                  </a:cubicBezTo>
                  <a:cubicBezTo>
                    <a:pt x="80650" y="146716"/>
                    <a:pt x="80547" y="146736"/>
                    <a:pt x="80444" y="146758"/>
                  </a:cubicBezTo>
                  <a:cubicBezTo>
                    <a:pt x="80341" y="146779"/>
                    <a:pt x="80239" y="146802"/>
                    <a:pt x="80143" y="146813"/>
                  </a:cubicBezTo>
                  <a:cubicBezTo>
                    <a:pt x="80038" y="146829"/>
                    <a:pt x="79950" y="146840"/>
                    <a:pt x="79860" y="146847"/>
                  </a:cubicBezTo>
                  <a:cubicBezTo>
                    <a:pt x="79810" y="146851"/>
                    <a:pt x="79761" y="146853"/>
                    <a:pt x="79708" y="146853"/>
                  </a:cubicBezTo>
                  <a:cubicBezTo>
                    <a:pt x="79668" y="146853"/>
                    <a:pt x="79625" y="146852"/>
                    <a:pt x="79579" y="146850"/>
                  </a:cubicBezTo>
                  <a:cubicBezTo>
                    <a:pt x="79551" y="146849"/>
                    <a:pt x="79520" y="146847"/>
                    <a:pt x="79493" y="146844"/>
                  </a:cubicBezTo>
                  <a:cubicBezTo>
                    <a:pt x="79400" y="146842"/>
                    <a:pt x="79305" y="146836"/>
                    <a:pt x="79212" y="146827"/>
                  </a:cubicBezTo>
                  <a:cubicBezTo>
                    <a:pt x="79201" y="146826"/>
                    <a:pt x="79188" y="146826"/>
                    <a:pt x="79175" y="146823"/>
                  </a:cubicBezTo>
                  <a:cubicBezTo>
                    <a:pt x="79093" y="146816"/>
                    <a:pt x="79012" y="146807"/>
                    <a:pt x="78932" y="146797"/>
                  </a:cubicBezTo>
                  <a:cubicBezTo>
                    <a:pt x="78893" y="146792"/>
                    <a:pt x="78858" y="146786"/>
                    <a:pt x="78821" y="146780"/>
                  </a:cubicBezTo>
                  <a:cubicBezTo>
                    <a:pt x="78762" y="146772"/>
                    <a:pt x="78704" y="146765"/>
                    <a:pt x="78647" y="146752"/>
                  </a:cubicBezTo>
                  <a:cubicBezTo>
                    <a:pt x="78550" y="146735"/>
                    <a:pt x="78454" y="146713"/>
                    <a:pt x="78358" y="146688"/>
                  </a:cubicBezTo>
                  <a:cubicBezTo>
                    <a:pt x="78308" y="146676"/>
                    <a:pt x="78261" y="146657"/>
                    <a:pt x="78212" y="146644"/>
                  </a:cubicBezTo>
                  <a:cubicBezTo>
                    <a:pt x="78214" y="146634"/>
                    <a:pt x="78220" y="146622"/>
                    <a:pt x="78223" y="146612"/>
                  </a:cubicBezTo>
                  <a:cubicBezTo>
                    <a:pt x="78321" y="146332"/>
                    <a:pt x="78408" y="146046"/>
                    <a:pt x="78461" y="145733"/>
                  </a:cubicBezTo>
                  <a:cubicBezTo>
                    <a:pt x="78519" y="145434"/>
                    <a:pt x="78532" y="145061"/>
                    <a:pt x="78510" y="144799"/>
                  </a:cubicBezTo>
                  <a:lnTo>
                    <a:pt x="78486" y="144372"/>
                  </a:lnTo>
                  <a:lnTo>
                    <a:pt x="78425" y="143946"/>
                  </a:lnTo>
                  <a:cubicBezTo>
                    <a:pt x="78392" y="143662"/>
                    <a:pt x="78300" y="143388"/>
                    <a:pt x="78233" y="143111"/>
                  </a:cubicBezTo>
                  <a:cubicBezTo>
                    <a:pt x="78055" y="142567"/>
                    <a:pt x="77836" y="142032"/>
                    <a:pt x="77525" y="141549"/>
                  </a:cubicBezTo>
                  <a:cubicBezTo>
                    <a:pt x="77466" y="141448"/>
                    <a:pt x="77399" y="141350"/>
                    <a:pt x="77333" y="141255"/>
                  </a:cubicBezTo>
                  <a:cubicBezTo>
                    <a:pt x="77399" y="141156"/>
                    <a:pt x="77466" y="141058"/>
                    <a:pt x="77525" y="140958"/>
                  </a:cubicBezTo>
                  <a:cubicBezTo>
                    <a:pt x="77837" y="140477"/>
                    <a:pt x="78055" y="139941"/>
                    <a:pt x="78233" y="139398"/>
                  </a:cubicBezTo>
                  <a:cubicBezTo>
                    <a:pt x="78300" y="139121"/>
                    <a:pt x="78391" y="138848"/>
                    <a:pt x="78425" y="138563"/>
                  </a:cubicBezTo>
                  <a:lnTo>
                    <a:pt x="78486" y="138137"/>
                  </a:lnTo>
                  <a:lnTo>
                    <a:pt x="78510" y="137710"/>
                  </a:lnTo>
                  <a:cubicBezTo>
                    <a:pt x="78532" y="137450"/>
                    <a:pt x="78519" y="137077"/>
                    <a:pt x="78461" y="136778"/>
                  </a:cubicBezTo>
                  <a:cubicBezTo>
                    <a:pt x="78411" y="136470"/>
                    <a:pt x="78323" y="136187"/>
                    <a:pt x="78227" y="135912"/>
                  </a:cubicBezTo>
                  <a:cubicBezTo>
                    <a:pt x="78271" y="135901"/>
                    <a:pt x="78313" y="135884"/>
                    <a:pt x="78357" y="135874"/>
                  </a:cubicBezTo>
                  <a:cubicBezTo>
                    <a:pt x="78456" y="135847"/>
                    <a:pt x="78556" y="135826"/>
                    <a:pt x="78657" y="135806"/>
                  </a:cubicBezTo>
                  <a:cubicBezTo>
                    <a:pt x="78757" y="135789"/>
                    <a:pt x="78861" y="135773"/>
                    <a:pt x="78962" y="135759"/>
                  </a:cubicBezTo>
                  <a:cubicBezTo>
                    <a:pt x="79068" y="135746"/>
                    <a:pt x="79177" y="135734"/>
                    <a:pt x="79285" y="135727"/>
                  </a:cubicBezTo>
                  <a:cubicBezTo>
                    <a:pt x="79382" y="135720"/>
                    <a:pt x="79480" y="135716"/>
                    <a:pt x="79579" y="135712"/>
                  </a:cubicBezTo>
                  <a:cubicBezTo>
                    <a:pt x="79619" y="135710"/>
                    <a:pt x="79657" y="135709"/>
                    <a:pt x="79693" y="135709"/>
                  </a:cubicBezTo>
                  <a:close/>
                  <a:moveTo>
                    <a:pt x="88947" y="135707"/>
                  </a:moveTo>
                  <a:cubicBezTo>
                    <a:pt x="89095" y="135707"/>
                    <a:pt x="89220" y="135721"/>
                    <a:pt x="89384" y="135747"/>
                  </a:cubicBezTo>
                  <a:cubicBezTo>
                    <a:pt x="89481" y="135756"/>
                    <a:pt x="89583" y="135779"/>
                    <a:pt x="89687" y="135803"/>
                  </a:cubicBezTo>
                  <a:cubicBezTo>
                    <a:pt x="89790" y="135824"/>
                    <a:pt x="89892" y="135843"/>
                    <a:pt x="89999" y="135875"/>
                  </a:cubicBezTo>
                  <a:cubicBezTo>
                    <a:pt x="90843" y="136090"/>
                    <a:pt x="91716" y="136440"/>
                    <a:pt x="92573" y="136816"/>
                  </a:cubicBezTo>
                  <a:cubicBezTo>
                    <a:pt x="93432" y="137195"/>
                    <a:pt x="94285" y="137618"/>
                    <a:pt x="95131" y="138059"/>
                  </a:cubicBezTo>
                  <a:cubicBezTo>
                    <a:pt x="95975" y="138502"/>
                    <a:pt x="96813" y="138964"/>
                    <a:pt x="97644" y="139441"/>
                  </a:cubicBezTo>
                  <a:cubicBezTo>
                    <a:pt x="98476" y="139919"/>
                    <a:pt x="99298" y="140410"/>
                    <a:pt x="100117" y="140913"/>
                  </a:cubicBezTo>
                  <a:lnTo>
                    <a:pt x="100437" y="141109"/>
                  </a:lnTo>
                  <a:lnTo>
                    <a:pt x="100598" y="141209"/>
                  </a:lnTo>
                  <a:lnTo>
                    <a:pt x="100678" y="141259"/>
                  </a:lnTo>
                  <a:lnTo>
                    <a:pt x="100711" y="141279"/>
                  </a:lnTo>
                  <a:lnTo>
                    <a:pt x="100592" y="141353"/>
                  </a:lnTo>
                  <a:lnTo>
                    <a:pt x="100591" y="141354"/>
                  </a:lnTo>
                  <a:lnTo>
                    <a:pt x="100437" y="141450"/>
                  </a:lnTo>
                  <a:lnTo>
                    <a:pt x="100117" y="141647"/>
                  </a:lnTo>
                  <a:cubicBezTo>
                    <a:pt x="99298" y="142150"/>
                    <a:pt x="98476" y="142641"/>
                    <a:pt x="97644" y="143119"/>
                  </a:cubicBezTo>
                  <a:cubicBezTo>
                    <a:pt x="96813" y="143596"/>
                    <a:pt x="95975" y="144060"/>
                    <a:pt x="95131" y="144501"/>
                  </a:cubicBezTo>
                  <a:cubicBezTo>
                    <a:pt x="94285" y="144943"/>
                    <a:pt x="93432" y="145367"/>
                    <a:pt x="92573" y="145746"/>
                  </a:cubicBezTo>
                  <a:cubicBezTo>
                    <a:pt x="91716" y="146121"/>
                    <a:pt x="90843" y="146470"/>
                    <a:pt x="89999" y="146686"/>
                  </a:cubicBezTo>
                  <a:cubicBezTo>
                    <a:pt x="89892" y="146718"/>
                    <a:pt x="89790" y="146738"/>
                    <a:pt x="89687" y="146759"/>
                  </a:cubicBezTo>
                  <a:cubicBezTo>
                    <a:pt x="89583" y="146780"/>
                    <a:pt x="89481" y="146805"/>
                    <a:pt x="89384" y="146815"/>
                  </a:cubicBezTo>
                  <a:cubicBezTo>
                    <a:pt x="89215" y="146841"/>
                    <a:pt x="89086" y="146854"/>
                    <a:pt x="88934" y="146854"/>
                  </a:cubicBezTo>
                  <a:cubicBezTo>
                    <a:pt x="88898" y="146854"/>
                    <a:pt x="88861" y="146853"/>
                    <a:pt x="88822" y="146852"/>
                  </a:cubicBezTo>
                  <a:cubicBezTo>
                    <a:pt x="88409" y="146837"/>
                    <a:pt x="87999" y="146797"/>
                    <a:pt x="87601" y="146692"/>
                  </a:cubicBezTo>
                  <a:cubicBezTo>
                    <a:pt x="87259" y="146608"/>
                    <a:pt x="86929" y="146486"/>
                    <a:pt x="86608" y="146339"/>
                  </a:cubicBezTo>
                  <a:cubicBezTo>
                    <a:pt x="86671" y="146308"/>
                    <a:pt x="86734" y="146278"/>
                    <a:pt x="86796" y="146245"/>
                  </a:cubicBezTo>
                  <a:cubicBezTo>
                    <a:pt x="87232" y="146017"/>
                    <a:pt x="87665" y="145784"/>
                    <a:pt x="88095" y="145548"/>
                  </a:cubicBezTo>
                  <a:cubicBezTo>
                    <a:pt x="88523" y="145311"/>
                    <a:pt x="88953" y="145071"/>
                    <a:pt x="89377" y="144826"/>
                  </a:cubicBezTo>
                  <a:cubicBezTo>
                    <a:pt x="90227" y="144338"/>
                    <a:pt x="91068" y="143837"/>
                    <a:pt x="91902" y="143324"/>
                  </a:cubicBezTo>
                  <a:lnTo>
                    <a:pt x="92272" y="143092"/>
                  </a:lnTo>
                  <a:lnTo>
                    <a:pt x="92779" y="142778"/>
                  </a:lnTo>
                  <a:lnTo>
                    <a:pt x="93074" y="142591"/>
                  </a:lnTo>
                  <a:lnTo>
                    <a:pt x="93673" y="142207"/>
                  </a:lnTo>
                  <a:lnTo>
                    <a:pt x="95088" y="141282"/>
                  </a:lnTo>
                  <a:lnTo>
                    <a:pt x="95087" y="141279"/>
                  </a:lnTo>
                  <a:lnTo>
                    <a:pt x="95082" y="141277"/>
                  </a:lnTo>
                  <a:lnTo>
                    <a:pt x="93674" y="140355"/>
                  </a:lnTo>
                  <a:lnTo>
                    <a:pt x="93673" y="140354"/>
                  </a:lnTo>
                  <a:lnTo>
                    <a:pt x="93075" y="139971"/>
                  </a:lnTo>
                  <a:lnTo>
                    <a:pt x="92778" y="139783"/>
                  </a:lnTo>
                  <a:lnTo>
                    <a:pt x="91902" y="139238"/>
                  </a:lnTo>
                  <a:cubicBezTo>
                    <a:pt x="91068" y="138725"/>
                    <a:pt x="90228" y="138225"/>
                    <a:pt x="89378" y="137736"/>
                  </a:cubicBezTo>
                  <a:cubicBezTo>
                    <a:pt x="88527" y="137249"/>
                    <a:pt x="87668" y="136774"/>
                    <a:pt x="86796" y="136317"/>
                  </a:cubicBezTo>
                  <a:cubicBezTo>
                    <a:pt x="86734" y="136284"/>
                    <a:pt x="86671" y="136254"/>
                    <a:pt x="86608" y="136223"/>
                  </a:cubicBezTo>
                  <a:cubicBezTo>
                    <a:pt x="86927" y="136076"/>
                    <a:pt x="87259" y="135954"/>
                    <a:pt x="87601" y="135870"/>
                  </a:cubicBezTo>
                  <a:cubicBezTo>
                    <a:pt x="87999" y="135767"/>
                    <a:pt x="88412" y="135724"/>
                    <a:pt x="88822" y="135710"/>
                  </a:cubicBezTo>
                  <a:cubicBezTo>
                    <a:pt x="88866" y="135708"/>
                    <a:pt x="88907" y="135707"/>
                    <a:pt x="88947" y="135707"/>
                  </a:cubicBezTo>
                  <a:close/>
                  <a:moveTo>
                    <a:pt x="64061" y="135710"/>
                  </a:moveTo>
                  <a:cubicBezTo>
                    <a:pt x="64096" y="135710"/>
                    <a:pt x="64132" y="135711"/>
                    <a:pt x="64171" y="135713"/>
                  </a:cubicBezTo>
                  <a:cubicBezTo>
                    <a:pt x="64273" y="135717"/>
                    <a:pt x="64377" y="135722"/>
                    <a:pt x="64480" y="135729"/>
                  </a:cubicBezTo>
                  <a:cubicBezTo>
                    <a:pt x="64788" y="135753"/>
                    <a:pt x="65096" y="135796"/>
                    <a:pt x="65393" y="135874"/>
                  </a:cubicBezTo>
                  <a:cubicBezTo>
                    <a:pt x="65438" y="135884"/>
                    <a:pt x="65480" y="135902"/>
                    <a:pt x="65523" y="135912"/>
                  </a:cubicBezTo>
                  <a:cubicBezTo>
                    <a:pt x="65426" y="136187"/>
                    <a:pt x="65341" y="136469"/>
                    <a:pt x="65289" y="136778"/>
                  </a:cubicBezTo>
                  <a:cubicBezTo>
                    <a:pt x="65231" y="137077"/>
                    <a:pt x="65218" y="137450"/>
                    <a:pt x="65240" y="137712"/>
                  </a:cubicBezTo>
                  <a:lnTo>
                    <a:pt x="65262" y="138139"/>
                  </a:lnTo>
                  <a:lnTo>
                    <a:pt x="65326" y="138564"/>
                  </a:lnTo>
                  <a:cubicBezTo>
                    <a:pt x="65359" y="138849"/>
                    <a:pt x="65452" y="139122"/>
                    <a:pt x="65517" y="139400"/>
                  </a:cubicBezTo>
                  <a:cubicBezTo>
                    <a:pt x="65697" y="139942"/>
                    <a:pt x="65914" y="140479"/>
                    <a:pt x="66223" y="140960"/>
                  </a:cubicBezTo>
                  <a:cubicBezTo>
                    <a:pt x="66284" y="141062"/>
                    <a:pt x="66350" y="141159"/>
                    <a:pt x="66415" y="141256"/>
                  </a:cubicBezTo>
                  <a:cubicBezTo>
                    <a:pt x="66350" y="141354"/>
                    <a:pt x="66284" y="141450"/>
                    <a:pt x="66223" y="141552"/>
                  </a:cubicBezTo>
                  <a:cubicBezTo>
                    <a:pt x="65914" y="142033"/>
                    <a:pt x="65695" y="142570"/>
                    <a:pt x="65517" y="143112"/>
                  </a:cubicBezTo>
                  <a:cubicBezTo>
                    <a:pt x="65450" y="143390"/>
                    <a:pt x="65359" y="143663"/>
                    <a:pt x="65326" y="143948"/>
                  </a:cubicBezTo>
                  <a:lnTo>
                    <a:pt x="65262" y="144373"/>
                  </a:lnTo>
                  <a:lnTo>
                    <a:pt x="65240" y="144800"/>
                  </a:lnTo>
                  <a:cubicBezTo>
                    <a:pt x="65223" y="145062"/>
                    <a:pt x="65234" y="145435"/>
                    <a:pt x="65294" y="145734"/>
                  </a:cubicBezTo>
                  <a:cubicBezTo>
                    <a:pt x="65345" y="146047"/>
                    <a:pt x="65432" y="146335"/>
                    <a:pt x="65530" y="146614"/>
                  </a:cubicBezTo>
                  <a:cubicBezTo>
                    <a:pt x="65533" y="146624"/>
                    <a:pt x="65539" y="146635"/>
                    <a:pt x="65543" y="146645"/>
                  </a:cubicBezTo>
                  <a:cubicBezTo>
                    <a:pt x="65493" y="146659"/>
                    <a:pt x="65445" y="146678"/>
                    <a:pt x="65395" y="146689"/>
                  </a:cubicBezTo>
                  <a:cubicBezTo>
                    <a:pt x="65298" y="146715"/>
                    <a:pt x="65203" y="146736"/>
                    <a:pt x="65106" y="146753"/>
                  </a:cubicBezTo>
                  <a:cubicBezTo>
                    <a:pt x="65047" y="146765"/>
                    <a:pt x="64989" y="146773"/>
                    <a:pt x="64931" y="146783"/>
                  </a:cubicBezTo>
                  <a:cubicBezTo>
                    <a:pt x="64892" y="146787"/>
                    <a:pt x="64857" y="146795"/>
                    <a:pt x="64820" y="146799"/>
                  </a:cubicBezTo>
                  <a:cubicBezTo>
                    <a:pt x="64739" y="146809"/>
                    <a:pt x="64656" y="146819"/>
                    <a:pt x="64575" y="146825"/>
                  </a:cubicBezTo>
                  <a:cubicBezTo>
                    <a:pt x="64562" y="146827"/>
                    <a:pt x="64549" y="146827"/>
                    <a:pt x="64536" y="146829"/>
                  </a:cubicBezTo>
                  <a:cubicBezTo>
                    <a:pt x="64444" y="146836"/>
                    <a:pt x="64351" y="146842"/>
                    <a:pt x="64257" y="146847"/>
                  </a:cubicBezTo>
                  <a:cubicBezTo>
                    <a:pt x="64229" y="146849"/>
                    <a:pt x="64201" y="146850"/>
                    <a:pt x="64171" y="146852"/>
                  </a:cubicBezTo>
                  <a:cubicBezTo>
                    <a:pt x="64130" y="146853"/>
                    <a:pt x="64091" y="146854"/>
                    <a:pt x="64054" y="146854"/>
                  </a:cubicBezTo>
                  <a:cubicBezTo>
                    <a:pt x="63997" y="146854"/>
                    <a:pt x="63943" y="146852"/>
                    <a:pt x="63889" y="146849"/>
                  </a:cubicBezTo>
                  <a:cubicBezTo>
                    <a:pt x="63801" y="146843"/>
                    <a:pt x="63711" y="146830"/>
                    <a:pt x="63608" y="146815"/>
                  </a:cubicBezTo>
                  <a:cubicBezTo>
                    <a:pt x="63512" y="146806"/>
                    <a:pt x="63411" y="146783"/>
                    <a:pt x="63305" y="146759"/>
                  </a:cubicBezTo>
                  <a:cubicBezTo>
                    <a:pt x="63203" y="146738"/>
                    <a:pt x="63102" y="146718"/>
                    <a:pt x="62995" y="146686"/>
                  </a:cubicBezTo>
                  <a:cubicBezTo>
                    <a:pt x="62266" y="146500"/>
                    <a:pt x="61519" y="146212"/>
                    <a:pt x="60777" y="145898"/>
                  </a:cubicBezTo>
                  <a:cubicBezTo>
                    <a:pt x="61109" y="145469"/>
                    <a:pt x="61395" y="145005"/>
                    <a:pt x="61628" y="144516"/>
                  </a:cubicBezTo>
                  <a:cubicBezTo>
                    <a:pt x="62108" y="143511"/>
                    <a:pt x="62363" y="142395"/>
                    <a:pt x="62363" y="141283"/>
                  </a:cubicBezTo>
                  <a:cubicBezTo>
                    <a:pt x="62361" y="140170"/>
                    <a:pt x="62108" y="139055"/>
                    <a:pt x="61628" y="138049"/>
                  </a:cubicBezTo>
                  <a:cubicBezTo>
                    <a:pt x="61395" y="137561"/>
                    <a:pt x="61109" y="137095"/>
                    <a:pt x="60777" y="136667"/>
                  </a:cubicBezTo>
                  <a:cubicBezTo>
                    <a:pt x="61304" y="136443"/>
                    <a:pt x="61832" y="136233"/>
                    <a:pt x="62356" y="136063"/>
                  </a:cubicBezTo>
                  <a:cubicBezTo>
                    <a:pt x="62569" y="135995"/>
                    <a:pt x="62783" y="135932"/>
                    <a:pt x="62995" y="135880"/>
                  </a:cubicBezTo>
                  <a:cubicBezTo>
                    <a:pt x="63102" y="135847"/>
                    <a:pt x="63203" y="135827"/>
                    <a:pt x="63305" y="135806"/>
                  </a:cubicBezTo>
                  <a:cubicBezTo>
                    <a:pt x="63409" y="135784"/>
                    <a:pt x="63512" y="135761"/>
                    <a:pt x="63608" y="135750"/>
                  </a:cubicBezTo>
                  <a:cubicBezTo>
                    <a:pt x="63714" y="135734"/>
                    <a:pt x="63802" y="135724"/>
                    <a:pt x="63889" y="135717"/>
                  </a:cubicBezTo>
                  <a:cubicBezTo>
                    <a:pt x="63946" y="135713"/>
                    <a:pt x="64001" y="135710"/>
                    <a:pt x="64061" y="135710"/>
                  </a:cubicBezTo>
                  <a:close/>
                  <a:moveTo>
                    <a:pt x="29306" y="144603"/>
                  </a:moveTo>
                  <a:cubicBezTo>
                    <a:pt x="29569" y="144909"/>
                    <a:pt x="29840" y="145212"/>
                    <a:pt x="30123" y="145509"/>
                  </a:cubicBezTo>
                  <a:cubicBezTo>
                    <a:pt x="29904" y="145953"/>
                    <a:pt x="29582" y="146349"/>
                    <a:pt x="29169" y="146624"/>
                  </a:cubicBezTo>
                  <a:cubicBezTo>
                    <a:pt x="28701" y="146950"/>
                    <a:pt x="28130" y="147119"/>
                    <a:pt x="27562" y="147119"/>
                  </a:cubicBezTo>
                  <a:cubicBezTo>
                    <a:pt x="27537" y="147119"/>
                    <a:pt x="27512" y="147118"/>
                    <a:pt x="27487" y="147118"/>
                  </a:cubicBezTo>
                  <a:cubicBezTo>
                    <a:pt x="26893" y="147096"/>
                    <a:pt x="26303" y="146891"/>
                    <a:pt x="25837" y="146523"/>
                  </a:cubicBezTo>
                  <a:cubicBezTo>
                    <a:pt x="25538" y="146295"/>
                    <a:pt x="25296" y="146000"/>
                    <a:pt x="25113" y="145673"/>
                  </a:cubicBezTo>
                  <a:cubicBezTo>
                    <a:pt x="25395" y="145418"/>
                    <a:pt x="25666" y="145158"/>
                    <a:pt x="25928" y="144890"/>
                  </a:cubicBezTo>
                  <a:cubicBezTo>
                    <a:pt x="26167" y="145545"/>
                    <a:pt x="26818" y="146030"/>
                    <a:pt x="27521" y="146040"/>
                  </a:cubicBezTo>
                  <a:cubicBezTo>
                    <a:pt x="27545" y="146041"/>
                    <a:pt x="27569" y="146042"/>
                    <a:pt x="27593" y="146042"/>
                  </a:cubicBezTo>
                  <a:cubicBezTo>
                    <a:pt x="28312" y="146042"/>
                    <a:pt x="28998" y="145553"/>
                    <a:pt x="29234" y="144876"/>
                  </a:cubicBezTo>
                  <a:cubicBezTo>
                    <a:pt x="29268" y="144786"/>
                    <a:pt x="29290" y="144695"/>
                    <a:pt x="29306" y="144603"/>
                  </a:cubicBezTo>
                  <a:close/>
                  <a:moveTo>
                    <a:pt x="19873" y="146705"/>
                  </a:moveTo>
                  <a:cubicBezTo>
                    <a:pt x="19530" y="146849"/>
                    <a:pt x="19181" y="146983"/>
                    <a:pt x="18827" y="147098"/>
                  </a:cubicBezTo>
                  <a:cubicBezTo>
                    <a:pt x="18627" y="147163"/>
                    <a:pt x="18427" y="147222"/>
                    <a:pt x="18225" y="147279"/>
                  </a:cubicBezTo>
                  <a:cubicBezTo>
                    <a:pt x="18096" y="147314"/>
                    <a:pt x="17967" y="147347"/>
                    <a:pt x="17837" y="147378"/>
                  </a:cubicBezTo>
                  <a:cubicBezTo>
                    <a:pt x="17773" y="147395"/>
                    <a:pt x="17708" y="147412"/>
                    <a:pt x="17644" y="147427"/>
                  </a:cubicBezTo>
                  <a:cubicBezTo>
                    <a:pt x="17473" y="147466"/>
                    <a:pt x="17302" y="147503"/>
                    <a:pt x="17129" y="147538"/>
                  </a:cubicBezTo>
                  <a:cubicBezTo>
                    <a:pt x="17111" y="147541"/>
                    <a:pt x="17092" y="147545"/>
                    <a:pt x="17074" y="147548"/>
                  </a:cubicBezTo>
                  <a:cubicBezTo>
                    <a:pt x="16884" y="147585"/>
                    <a:pt x="16693" y="147617"/>
                    <a:pt x="16502" y="147647"/>
                  </a:cubicBezTo>
                  <a:cubicBezTo>
                    <a:pt x="16384" y="147666"/>
                    <a:pt x="16266" y="147687"/>
                    <a:pt x="16146" y="147703"/>
                  </a:cubicBezTo>
                  <a:cubicBezTo>
                    <a:pt x="15748" y="147754"/>
                    <a:pt x="15348" y="147788"/>
                    <a:pt x="14946" y="147810"/>
                  </a:cubicBezTo>
                  <a:lnTo>
                    <a:pt x="14946" y="146891"/>
                  </a:lnTo>
                  <a:lnTo>
                    <a:pt x="17840" y="146891"/>
                  </a:lnTo>
                  <a:lnTo>
                    <a:pt x="17840" y="146705"/>
                  </a:lnTo>
                  <a:close/>
                  <a:moveTo>
                    <a:pt x="6986" y="140897"/>
                  </a:moveTo>
                  <a:lnTo>
                    <a:pt x="6986" y="146890"/>
                  </a:lnTo>
                  <a:lnTo>
                    <a:pt x="12982" y="146890"/>
                  </a:lnTo>
                  <a:lnTo>
                    <a:pt x="12982" y="146891"/>
                  </a:lnTo>
                  <a:lnTo>
                    <a:pt x="12982" y="147819"/>
                  </a:lnTo>
                  <a:lnTo>
                    <a:pt x="6058" y="147819"/>
                  </a:lnTo>
                  <a:lnTo>
                    <a:pt x="6058" y="140897"/>
                  </a:lnTo>
                  <a:close/>
                  <a:moveTo>
                    <a:pt x="44388" y="146705"/>
                  </a:moveTo>
                  <a:cubicBezTo>
                    <a:pt x="43824" y="146987"/>
                    <a:pt x="43237" y="147224"/>
                    <a:pt x="42632" y="147400"/>
                  </a:cubicBezTo>
                  <a:cubicBezTo>
                    <a:pt x="41774" y="147656"/>
                    <a:pt x="40884" y="147802"/>
                    <a:pt x="39993" y="147827"/>
                  </a:cubicBezTo>
                  <a:cubicBezTo>
                    <a:pt x="39879" y="147831"/>
                    <a:pt x="39765" y="147833"/>
                    <a:pt x="39650" y="147833"/>
                  </a:cubicBezTo>
                  <a:cubicBezTo>
                    <a:pt x="38870" y="147833"/>
                    <a:pt x="38089" y="147740"/>
                    <a:pt x="37326" y="147570"/>
                  </a:cubicBezTo>
                  <a:cubicBezTo>
                    <a:pt x="36480" y="147382"/>
                    <a:pt x="35662" y="147086"/>
                    <a:pt x="34887" y="146705"/>
                  </a:cubicBezTo>
                  <a:close/>
                  <a:moveTo>
                    <a:pt x="79687" y="134183"/>
                  </a:moveTo>
                  <a:cubicBezTo>
                    <a:pt x="79910" y="134183"/>
                    <a:pt x="80129" y="134203"/>
                    <a:pt x="80344" y="134236"/>
                  </a:cubicBezTo>
                  <a:cubicBezTo>
                    <a:pt x="80614" y="134274"/>
                    <a:pt x="80881" y="134332"/>
                    <a:pt x="81132" y="134395"/>
                  </a:cubicBezTo>
                  <a:cubicBezTo>
                    <a:pt x="82123" y="134651"/>
                    <a:pt x="83041" y="135026"/>
                    <a:pt x="83945" y="135418"/>
                  </a:cubicBezTo>
                  <a:cubicBezTo>
                    <a:pt x="84396" y="135618"/>
                    <a:pt x="84842" y="135826"/>
                    <a:pt x="85282" y="136040"/>
                  </a:cubicBezTo>
                  <a:cubicBezTo>
                    <a:pt x="85722" y="136257"/>
                    <a:pt x="86157" y="136479"/>
                    <a:pt x="86591" y="136705"/>
                  </a:cubicBezTo>
                  <a:cubicBezTo>
                    <a:pt x="87026" y="136933"/>
                    <a:pt x="87454" y="137164"/>
                    <a:pt x="87881" y="137398"/>
                  </a:cubicBezTo>
                  <a:cubicBezTo>
                    <a:pt x="88308" y="137633"/>
                    <a:pt x="88734" y="137874"/>
                    <a:pt x="89158" y="138116"/>
                  </a:cubicBezTo>
                  <a:cubicBezTo>
                    <a:pt x="90002" y="138601"/>
                    <a:pt x="90839" y="139099"/>
                    <a:pt x="91670" y="139610"/>
                  </a:cubicBezTo>
                  <a:lnTo>
                    <a:pt x="92634" y="140210"/>
                  </a:lnTo>
                  <a:lnTo>
                    <a:pt x="93593" y="140823"/>
                  </a:lnTo>
                  <a:lnTo>
                    <a:pt x="94064" y="141134"/>
                  </a:lnTo>
                  <a:lnTo>
                    <a:pt x="94184" y="141212"/>
                  </a:lnTo>
                  <a:lnTo>
                    <a:pt x="94242" y="141250"/>
                  </a:lnTo>
                  <a:lnTo>
                    <a:pt x="94271" y="141270"/>
                  </a:lnTo>
                  <a:lnTo>
                    <a:pt x="94278" y="141276"/>
                  </a:lnTo>
                  <a:lnTo>
                    <a:pt x="94271" y="141282"/>
                  </a:lnTo>
                  <a:lnTo>
                    <a:pt x="94242" y="141300"/>
                  </a:lnTo>
                  <a:lnTo>
                    <a:pt x="94184" y="141340"/>
                  </a:lnTo>
                  <a:lnTo>
                    <a:pt x="94064" y="141418"/>
                  </a:lnTo>
                  <a:lnTo>
                    <a:pt x="93593" y="141727"/>
                  </a:lnTo>
                  <a:lnTo>
                    <a:pt x="92634" y="142341"/>
                  </a:lnTo>
                  <a:lnTo>
                    <a:pt x="91670" y="142941"/>
                  </a:lnTo>
                  <a:cubicBezTo>
                    <a:pt x="90839" y="143450"/>
                    <a:pt x="90002" y="143951"/>
                    <a:pt x="89158" y="144436"/>
                  </a:cubicBezTo>
                  <a:cubicBezTo>
                    <a:pt x="88311" y="144921"/>
                    <a:pt x="87457" y="145393"/>
                    <a:pt x="86590" y="145847"/>
                  </a:cubicBezTo>
                  <a:cubicBezTo>
                    <a:pt x="85724" y="146304"/>
                    <a:pt x="84846" y="146741"/>
                    <a:pt x="83944" y="147136"/>
                  </a:cubicBezTo>
                  <a:cubicBezTo>
                    <a:pt x="83717" y="147234"/>
                    <a:pt x="83493" y="147333"/>
                    <a:pt x="83262" y="147427"/>
                  </a:cubicBezTo>
                  <a:cubicBezTo>
                    <a:pt x="82576" y="147710"/>
                    <a:pt x="81874" y="147968"/>
                    <a:pt x="81131" y="148160"/>
                  </a:cubicBezTo>
                  <a:cubicBezTo>
                    <a:pt x="81009" y="148190"/>
                    <a:pt x="80882" y="148219"/>
                    <a:pt x="80754" y="148247"/>
                  </a:cubicBezTo>
                  <a:cubicBezTo>
                    <a:pt x="80412" y="148317"/>
                    <a:pt x="80054" y="148371"/>
                    <a:pt x="79688" y="148371"/>
                  </a:cubicBezTo>
                  <a:cubicBezTo>
                    <a:pt x="79643" y="148371"/>
                    <a:pt x="79598" y="148371"/>
                    <a:pt x="79552" y="148369"/>
                  </a:cubicBezTo>
                  <a:cubicBezTo>
                    <a:pt x="79030" y="148353"/>
                    <a:pt x="78505" y="148296"/>
                    <a:pt x="77998" y="148167"/>
                  </a:cubicBezTo>
                  <a:cubicBezTo>
                    <a:pt x="77743" y="148104"/>
                    <a:pt x="77493" y="148029"/>
                    <a:pt x="77245" y="147938"/>
                  </a:cubicBezTo>
                  <a:cubicBezTo>
                    <a:pt x="76753" y="147757"/>
                    <a:pt x="76280" y="147523"/>
                    <a:pt x="75839" y="147240"/>
                  </a:cubicBezTo>
                  <a:cubicBezTo>
                    <a:pt x="75618" y="147098"/>
                    <a:pt x="75405" y="146944"/>
                    <a:pt x="75202" y="146779"/>
                  </a:cubicBezTo>
                  <a:cubicBezTo>
                    <a:pt x="74889" y="146524"/>
                    <a:pt x="74607" y="146234"/>
                    <a:pt x="74344" y="145931"/>
                  </a:cubicBezTo>
                  <a:cubicBezTo>
                    <a:pt x="74266" y="145839"/>
                    <a:pt x="74180" y="145753"/>
                    <a:pt x="74106" y="145656"/>
                  </a:cubicBezTo>
                  <a:cubicBezTo>
                    <a:pt x="73785" y="145243"/>
                    <a:pt x="73507" y="144793"/>
                    <a:pt x="73281" y="144322"/>
                  </a:cubicBezTo>
                  <a:cubicBezTo>
                    <a:pt x="73234" y="144224"/>
                    <a:pt x="73191" y="144124"/>
                    <a:pt x="73151" y="144026"/>
                  </a:cubicBezTo>
                  <a:cubicBezTo>
                    <a:pt x="73507" y="143953"/>
                    <a:pt x="73857" y="143850"/>
                    <a:pt x="74197" y="143721"/>
                  </a:cubicBezTo>
                  <a:cubicBezTo>
                    <a:pt x="74219" y="143768"/>
                    <a:pt x="74233" y="143814"/>
                    <a:pt x="74254" y="143859"/>
                  </a:cubicBezTo>
                  <a:cubicBezTo>
                    <a:pt x="74471" y="144311"/>
                    <a:pt x="74748" y="144735"/>
                    <a:pt x="75069" y="145122"/>
                  </a:cubicBezTo>
                  <a:cubicBezTo>
                    <a:pt x="75316" y="145420"/>
                    <a:pt x="75585" y="145700"/>
                    <a:pt x="75886" y="145945"/>
                  </a:cubicBezTo>
                  <a:cubicBezTo>
                    <a:pt x="76058" y="146084"/>
                    <a:pt x="76240" y="146215"/>
                    <a:pt x="76427" y="146333"/>
                  </a:cubicBezTo>
                  <a:cubicBezTo>
                    <a:pt x="76989" y="146694"/>
                    <a:pt x="77608" y="146961"/>
                    <a:pt x="78256" y="147121"/>
                  </a:cubicBezTo>
                  <a:cubicBezTo>
                    <a:pt x="78577" y="147205"/>
                    <a:pt x="78909" y="147252"/>
                    <a:pt x="79244" y="147276"/>
                  </a:cubicBezTo>
                  <a:cubicBezTo>
                    <a:pt x="79353" y="147284"/>
                    <a:pt x="79466" y="147290"/>
                    <a:pt x="79575" y="147293"/>
                  </a:cubicBezTo>
                  <a:cubicBezTo>
                    <a:pt x="79612" y="147294"/>
                    <a:pt x="79649" y="147295"/>
                    <a:pt x="79685" y="147295"/>
                  </a:cubicBezTo>
                  <a:cubicBezTo>
                    <a:pt x="80070" y="147295"/>
                    <a:pt x="80461" y="147216"/>
                    <a:pt x="80869" y="147115"/>
                  </a:cubicBezTo>
                  <a:cubicBezTo>
                    <a:pt x="81313" y="147001"/>
                    <a:pt x="81757" y="146856"/>
                    <a:pt x="82199" y="146691"/>
                  </a:cubicBezTo>
                  <a:cubicBezTo>
                    <a:pt x="82640" y="146524"/>
                    <a:pt x="83078" y="146339"/>
                    <a:pt x="83515" y="146150"/>
                  </a:cubicBezTo>
                  <a:cubicBezTo>
                    <a:pt x="83951" y="145958"/>
                    <a:pt x="84384" y="145754"/>
                    <a:pt x="84813" y="145545"/>
                  </a:cubicBezTo>
                  <a:cubicBezTo>
                    <a:pt x="85245" y="145334"/>
                    <a:pt x="85672" y="145115"/>
                    <a:pt x="86097" y="144893"/>
                  </a:cubicBezTo>
                  <a:cubicBezTo>
                    <a:pt x="86947" y="144446"/>
                    <a:pt x="87791" y="143982"/>
                    <a:pt x="88625" y="143502"/>
                  </a:cubicBezTo>
                  <a:cubicBezTo>
                    <a:pt x="89461" y="143021"/>
                    <a:pt x="90289" y="142529"/>
                    <a:pt x="91111" y="142023"/>
                  </a:cubicBezTo>
                  <a:lnTo>
                    <a:pt x="92065" y="141431"/>
                  </a:lnTo>
                  <a:lnTo>
                    <a:pt x="92301" y="141282"/>
                  </a:lnTo>
                  <a:lnTo>
                    <a:pt x="92307" y="141277"/>
                  </a:lnTo>
                  <a:lnTo>
                    <a:pt x="92301" y="141274"/>
                  </a:lnTo>
                  <a:lnTo>
                    <a:pt x="92065" y="141125"/>
                  </a:lnTo>
                  <a:lnTo>
                    <a:pt x="91111" y="140531"/>
                  </a:lnTo>
                  <a:cubicBezTo>
                    <a:pt x="90289" y="140029"/>
                    <a:pt x="89461" y="139534"/>
                    <a:pt x="88625" y="139054"/>
                  </a:cubicBezTo>
                  <a:cubicBezTo>
                    <a:pt x="88207" y="138813"/>
                    <a:pt x="87787" y="138577"/>
                    <a:pt x="87366" y="138345"/>
                  </a:cubicBezTo>
                  <a:cubicBezTo>
                    <a:pt x="86944" y="138114"/>
                    <a:pt x="86520" y="137887"/>
                    <a:pt x="86095" y="137662"/>
                  </a:cubicBezTo>
                  <a:cubicBezTo>
                    <a:pt x="85245" y="137218"/>
                    <a:pt x="84385" y="136791"/>
                    <a:pt x="83514" y="136406"/>
                  </a:cubicBezTo>
                  <a:cubicBezTo>
                    <a:pt x="83295" y="136310"/>
                    <a:pt x="83077" y="136217"/>
                    <a:pt x="82856" y="136126"/>
                  </a:cubicBezTo>
                  <a:cubicBezTo>
                    <a:pt x="82199" y="135854"/>
                    <a:pt x="81535" y="135612"/>
                    <a:pt x="80868" y="135440"/>
                  </a:cubicBezTo>
                  <a:cubicBezTo>
                    <a:pt x="80690" y="135396"/>
                    <a:pt x="80518" y="135360"/>
                    <a:pt x="80344" y="135327"/>
                  </a:cubicBezTo>
                  <a:cubicBezTo>
                    <a:pt x="80116" y="135286"/>
                    <a:pt x="79890" y="135260"/>
                    <a:pt x="79668" y="135260"/>
                  </a:cubicBezTo>
                  <a:cubicBezTo>
                    <a:pt x="79636" y="135260"/>
                    <a:pt x="79605" y="135261"/>
                    <a:pt x="79574" y="135262"/>
                  </a:cubicBezTo>
                  <a:cubicBezTo>
                    <a:pt x="79130" y="135276"/>
                    <a:pt x="78684" y="135322"/>
                    <a:pt x="78254" y="135434"/>
                  </a:cubicBezTo>
                  <a:cubicBezTo>
                    <a:pt x="78187" y="135450"/>
                    <a:pt x="78126" y="135475"/>
                    <a:pt x="78064" y="135492"/>
                  </a:cubicBezTo>
                  <a:cubicBezTo>
                    <a:pt x="77908" y="135147"/>
                    <a:pt x="77730" y="134828"/>
                    <a:pt x="77543" y="134520"/>
                  </a:cubicBezTo>
                  <a:cubicBezTo>
                    <a:pt x="77693" y="134472"/>
                    <a:pt x="77844" y="134428"/>
                    <a:pt x="77999" y="134389"/>
                  </a:cubicBezTo>
                  <a:cubicBezTo>
                    <a:pt x="78128" y="134357"/>
                    <a:pt x="78256" y="134330"/>
                    <a:pt x="78384" y="134304"/>
                  </a:cubicBezTo>
                  <a:cubicBezTo>
                    <a:pt x="78512" y="134280"/>
                    <a:pt x="78641" y="134260"/>
                    <a:pt x="78771" y="134244"/>
                  </a:cubicBezTo>
                  <a:cubicBezTo>
                    <a:pt x="79031" y="134211"/>
                    <a:pt x="79293" y="134194"/>
                    <a:pt x="79554" y="134186"/>
                  </a:cubicBezTo>
                  <a:cubicBezTo>
                    <a:pt x="79598" y="134184"/>
                    <a:pt x="79643" y="134183"/>
                    <a:pt x="79687" y="134183"/>
                  </a:cubicBezTo>
                  <a:close/>
                  <a:moveTo>
                    <a:pt x="54837" y="134187"/>
                  </a:moveTo>
                  <a:cubicBezTo>
                    <a:pt x="54877" y="134187"/>
                    <a:pt x="54917" y="134187"/>
                    <a:pt x="54957" y="134189"/>
                  </a:cubicBezTo>
                  <a:cubicBezTo>
                    <a:pt x="55481" y="134204"/>
                    <a:pt x="56006" y="134261"/>
                    <a:pt x="56513" y="134392"/>
                  </a:cubicBezTo>
                  <a:cubicBezTo>
                    <a:pt x="57325" y="134591"/>
                    <a:pt x="58101" y="134937"/>
                    <a:pt x="58796" y="135404"/>
                  </a:cubicBezTo>
                  <a:cubicBezTo>
                    <a:pt x="58622" y="135485"/>
                    <a:pt x="58447" y="135562"/>
                    <a:pt x="58276" y="135646"/>
                  </a:cubicBezTo>
                  <a:cubicBezTo>
                    <a:pt x="58060" y="135752"/>
                    <a:pt x="57851" y="135861"/>
                    <a:pt x="57638" y="135969"/>
                  </a:cubicBezTo>
                  <a:cubicBezTo>
                    <a:pt x="57201" y="135739"/>
                    <a:pt x="56739" y="135555"/>
                    <a:pt x="56256" y="135438"/>
                  </a:cubicBezTo>
                  <a:cubicBezTo>
                    <a:pt x="55825" y="135326"/>
                    <a:pt x="55381" y="135279"/>
                    <a:pt x="54935" y="135265"/>
                  </a:cubicBezTo>
                  <a:cubicBezTo>
                    <a:pt x="54901" y="135263"/>
                    <a:pt x="54866" y="135263"/>
                    <a:pt x="54832" y="135263"/>
                  </a:cubicBezTo>
                  <a:cubicBezTo>
                    <a:pt x="54445" y="135263"/>
                    <a:pt x="54052" y="135341"/>
                    <a:pt x="53643" y="135441"/>
                  </a:cubicBezTo>
                  <a:cubicBezTo>
                    <a:pt x="52756" y="135669"/>
                    <a:pt x="51868" y="136026"/>
                    <a:pt x="50998" y="136408"/>
                  </a:cubicBezTo>
                  <a:cubicBezTo>
                    <a:pt x="50127" y="136792"/>
                    <a:pt x="49267" y="137219"/>
                    <a:pt x="48416" y="137663"/>
                  </a:cubicBezTo>
                  <a:cubicBezTo>
                    <a:pt x="47566" y="138109"/>
                    <a:pt x="46722" y="138574"/>
                    <a:pt x="45888" y="139055"/>
                  </a:cubicBezTo>
                  <a:cubicBezTo>
                    <a:pt x="45054" y="139535"/>
                    <a:pt x="44224" y="140029"/>
                    <a:pt x="43403" y="140534"/>
                  </a:cubicBezTo>
                  <a:lnTo>
                    <a:pt x="42449" y="141126"/>
                  </a:lnTo>
                  <a:lnTo>
                    <a:pt x="42213" y="141276"/>
                  </a:lnTo>
                  <a:lnTo>
                    <a:pt x="42207" y="141279"/>
                  </a:lnTo>
                  <a:lnTo>
                    <a:pt x="42213" y="141283"/>
                  </a:lnTo>
                  <a:lnTo>
                    <a:pt x="42449" y="141433"/>
                  </a:lnTo>
                  <a:lnTo>
                    <a:pt x="43403" y="142025"/>
                  </a:lnTo>
                  <a:cubicBezTo>
                    <a:pt x="44224" y="142530"/>
                    <a:pt x="45052" y="143022"/>
                    <a:pt x="45888" y="143504"/>
                  </a:cubicBezTo>
                  <a:cubicBezTo>
                    <a:pt x="46725" y="143983"/>
                    <a:pt x="47566" y="144449"/>
                    <a:pt x="48416" y="144894"/>
                  </a:cubicBezTo>
                  <a:cubicBezTo>
                    <a:pt x="49267" y="145340"/>
                    <a:pt x="50127" y="145767"/>
                    <a:pt x="50998" y="146151"/>
                  </a:cubicBezTo>
                  <a:cubicBezTo>
                    <a:pt x="51868" y="146531"/>
                    <a:pt x="52755" y="146887"/>
                    <a:pt x="53643" y="147115"/>
                  </a:cubicBezTo>
                  <a:cubicBezTo>
                    <a:pt x="54054" y="147217"/>
                    <a:pt x="54450" y="147294"/>
                    <a:pt x="54839" y="147294"/>
                  </a:cubicBezTo>
                  <a:cubicBezTo>
                    <a:pt x="54871" y="147294"/>
                    <a:pt x="54903" y="147294"/>
                    <a:pt x="54935" y="147293"/>
                  </a:cubicBezTo>
                  <a:cubicBezTo>
                    <a:pt x="55381" y="147279"/>
                    <a:pt x="55825" y="147233"/>
                    <a:pt x="56256" y="147121"/>
                  </a:cubicBezTo>
                  <a:cubicBezTo>
                    <a:pt x="56736" y="147004"/>
                    <a:pt x="57199" y="146820"/>
                    <a:pt x="57638" y="146588"/>
                  </a:cubicBezTo>
                  <a:cubicBezTo>
                    <a:pt x="58020" y="146783"/>
                    <a:pt x="58407" y="146970"/>
                    <a:pt x="58796" y="147155"/>
                  </a:cubicBezTo>
                  <a:cubicBezTo>
                    <a:pt x="58101" y="147623"/>
                    <a:pt x="57325" y="147969"/>
                    <a:pt x="56513" y="148168"/>
                  </a:cubicBezTo>
                  <a:cubicBezTo>
                    <a:pt x="56003" y="148301"/>
                    <a:pt x="55481" y="148355"/>
                    <a:pt x="54957" y="148372"/>
                  </a:cubicBezTo>
                  <a:cubicBezTo>
                    <a:pt x="54917" y="148373"/>
                    <a:pt x="54878" y="148374"/>
                    <a:pt x="54838" y="148374"/>
                  </a:cubicBezTo>
                  <a:cubicBezTo>
                    <a:pt x="54330" y="148374"/>
                    <a:pt x="53837" y="148275"/>
                    <a:pt x="53379" y="148161"/>
                  </a:cubicBezTo>
                  <a:cubicBezTo>
                    <a:pt x="52387" y="147905"/>
                    <a:pt x="51469" y="147532"/>
                    <a:pt x="50565" y="147136"/>
                  </a:cubicBezTo>
                  <a:cubicBezTo>
                    <a:pt x="49664" y="146741"/>
                    <a:pt x="48785" y="146302"/>
                    <a:pt x="47921" y="145851"/>
                  </a:cubicBezTo>
                  <a:cubicBezTo>
                    <a:pt x="47054" y="145397"/>
                    <a:pt x="46200" y="144923"/>
                    <a:pt x="45354" y="144439"/>
                  </a:cubicBezTo>
                  <a:cubicBezTo>
                    <a:pt x="44509" y="143953"/>
                    <a:pt x="43672" y="143455"/>
                    <a:pt x="42842" y="142944"/>
                  </a:cubicBezTo>
                  <a:lnTo>
                    <a:pt x="41878" y="142345"/>
                  </a:lnTo>
                  <a:lnTo>
                    <a:pt x="40919" y="141731"/>
                  </a:lnTo>
                  <a:lnTo>
                    <a:pt x="40447" y="141421"/>
                  </a:lnTo>
                  <a:lnTo>
                    <a:pt x="40329" y="141343"/>
                  </a:lnTo>
                  <a:lnTo>
                    <a:pt x="40271" y="141304"/>
                  </a:lnTo>
                  <a:lnTo>
                    <a:pt x="40242" y="141284"/>
                  </a:lnTo>
                  <a:lnTo>
                    <a:pt x="40235" y="141279"/>
                  </a:lnTo>
                  <a:lnTo>
                    <a:pt x="40242" y="141274"/>
                  </a:lnTo>
                  <a:lnTo>
                    <a:pt x="40271" y="141255"/>
                  </a:lnTo>
                  <a:lnTo>
                    <a:pt x="40329" y="141215"/>
                  </a:lnTo>
                  <a:lnTo>
                    <a:pt x="40447" y="141136"/>
                  </a:lnTo>
                  <a:lnTo>
                    <a:pt x="40919" y="140828"/>
                  </a:lnTo>
                  <a:lnTo>
                    <a:pt x="41878" y="140214"/>
                  </a:lnTo>
                  <a:lnTo>
                    <a:pt x="42842" y="139613"/>
                  </a:lnTo>
                  <a:cubicBezTo>
                    <a:pt x="43672" y="139105"/>
                    <a:pt x="44509" y="138606"/>
                    <a:pt x="45354" y="138119"/>
                  </a:cubicBezTo>
                  <a:cubicBezTo>
                    <a:pt x="46201" y="137633"/>
                    <a:pt x="47054" y="137162"/>
                    <a:pt x="47921" y="136708"/>
                  </a:cubicBezTo>
                  <a:cubicBezTo>
                    <a:pt x="48786" y="136254"/>
                    <a:pt x="49664" y="135818"/>
                    <a:pt x="50565" y="135421"/>
                  </a:cubicBezTo>
                  <a:cubicBezTo>
                    <a:pt x="51469" y="135027"/>
                    <a:pt x="52387" y="134653"/>
                    <a:pt x="53379" y="134399"/>
                  </a:cubicBezTo>
                  <a:cubicBezTo>
                    <a:pt x="53835" y="134284"/>
                    <a:pt x="54328" y="134187"/>
                    <a:pt x="54837" y="134187"/>
                  </a:cubicBezTo>
                  <a:close/>
                  <a:moveTo>
                    <a:pt x="64080" y="134187"/>
                  </a:moveTo>
                  <a:cubicBezTo>
                    <a:pt x="64120" y="134187"/>
                    <a:pt x="64159" y="134187"/>
                    <a:pt x="64199" y="134189"/>
                  </a:cubicBezTo>
                  <a:cubicBezTo>
                    <a:pt x="64722" y="134204"/>
                    <a:pt x="65247" y="134261"/>
                    <a:pt x="65754" y="134392"/>
                  </a:cubicBezTo>
                  <a:cubicBezTo>
                    <a:pt x="65909" y="134429"/>
                    <a:pt x="66060" y="134473"/>
                    <a:pt x="66212" y="134522"/>
                  </a:cubicBezTo>
                  <a:cubicBezTo>
                    <a:pt x="66023" y="134829"/>
                    <a:pt x="65845" y="135149"/>
                    <a:pt x="65689" y="135495"/>
                  </a:cubicBezTo>
                  <a:cubicBezTo>
                    <a:pt x="65625" y="135477"/>
                    <a:pt x="65564" y="135453"/>
                    <a:pt x="65500" y="135436"/>
                  </a:cubicBezTo>
                  <a:cubicBezTo>
                    <a:pt x="65177" y="135353"/>
                    <a:pt x="64847" y="135305"/>
                    <a:pt x="64512" y="135282"/>
                  </a:cubicBezTo>
                  <a:cubicBezTo>
                    <a:pt x="64401" y="135272"/>
                    <a:pt x="64290" y="135268"/>
                    <a:pt x="64179" y="135263"/>
                  </a:cubicBezTo>
                  <a:cubicBezTo>
                    <a:pt x="64149" y="135262"/>
                    <a:pt x="64119" y="135262"/>
                    <a:pt x="64089" y="135262"/>
                  </a:cubicBezTo>
                  <a:cubicBezTo>
                    <a:pt x="63866" y="135262"/>
                    <a:pt x="63640" y="135289"/>
                    <a:pt x="63409" y="135329"/>
                  </a:cubicBezTo>
                  <a:cubicBezTo>
                    <a:pt x="63237" y="135360"/>
                    <a:pt x="63063" y="135397"/>
                    <a:pt x="62885" y="135441"/>
                  </a:cubicBezTo>
                  <a:cubicBezTo>
                    <a:pt x="62663" y="135498"/>
                    <a:pt x="62443" y="135562"/>
                    <a:pt x="62221" y="135635"/>
                  </a:cubicBezTo>
                  <a:cubicBezTo>
                    <a:pt x="61554" y="135851"/>
                    <a:pt x="60895" y="136122"/>
                    <a:pt x="60242" y="136408"/>
                  </a:cubicBezTo>
                  <a:cubicBezTo>
                    <a:pt x="59369" y="136792"/>
                    <a:pt x="58511" y="137219"/>
                    <a:pt x="57660" y="137663"/>
                  </a:cubicBezTo>
                  <a:cubicBezTo>
                    <a:pt x="56810" y="138109"/>
                    <a:pt x="55966" y="138574"/>
                    <a:pt x="55132" y="139055"/>
                  </a:cubicBezTo>
                  <a:cubicBezTo>
                    <a:pt x="54298" y="139535"/>
                    <a:pt x="53468" y="140028"/>
                    <a:pt x="52646" y="140534"/>
                  </a:cubicBezTo>
                  <a:lnTo>
                    <a:pt x="51693" y="141126"/>
                  </a:lnTo>
                  <a:lnTo>
                    <a:pt x="51455" y="141276"/>
                  </a:lnTo>
                  <a:lnTo>
                    <a:pt x="51451" y="141279"/>
                  </a:lnTo>
                  <a:lnTo>
                    <a:pt x="51455" y="141283"/>
                  </a:lnTo>
                  <a:lnTo>
                    <a:pt x="51693" y="141433"/>
                  </a:lnTo>
                  <a:lnTo>
                    <a:pt x="52646" y="142025"/>
                  </a:lnTo>
                  <a:cubicBezTo>
                    <a:pt x="53056" y="142277"/>
                    <a:pt x="53469" y="142526"/>
                    <a:pt x="53882" y="142772"/>
                  </a:cubicBezTo>
                  <a:cubicBezTo>
                    <a:pt x="54298" y="143020"/>
                    <a:pt x="54713" y="143263"/>
                    <a:pt x="55130" y="143502"/>
                  </a:cubicBezTo>
                  <a:cubicBezTo>
                    <a:pt x="55966" y="143982"/>
                    <a:pt x="56807" y="144446"/>
                    <a:pt x="57658" y="144893"/>
                  </a:cubicBezTo>
                  <a:cubicBezTo>
                    <a:pt x="58508" y="145338"/>
                    <a:pt x="59368" y="145765"/>
                    <a:pt x="60241" y="146150"/>
                  </a:cubicBezTo>
                  <a:cubicBezTo>
                    <a:pt x="60892" y="146436"/>
                    <a:pt x="61554" y="146706"/>
                    <a:pt x="62219" y="146921"/>
                  </a:cubicBezTo>
                  <a:cubicBezTo>
                    <a:pt x="62440" y="146992"/>
                    <a:pt x="62662" y="147058"/>
                    <a:pt x="62884" y="147115"/>
                  </a:cubicBezTo>
                  <a:cubicBezTo>
                    <a:pt x="63297" y="147217"/>
                    <a:pt x="63692" y="147294"/>
                    <a:pt x="64081" y="147294"/>
                  </a:cubicBezTo>
                  <a:cubicBezTo>
                    <a:pt x="64113" y="147294"/>
                    <a:pt x="64146" y="147294"/>
                    <a:pt x="64178" y="147293"/>
                  </a:cubicBezTo>
                  <a:cubicBezTo>
                    <a:pt x="64622" y="147279"/>
                    <a:pt x="65067" y="147233"/>
                    <a:pt x="65497" y="147121"/>
                  </a:cubicBezTo>
                  <a:cubicBezTo>
                    <a:pt x="66145" y="146963"/>
                    <a:pt x="66764" y="146695"/>
                    <a:pt x="67326" y="146333"/>
                  </a:cubicBezTo>
                  <a:cubicBezTo>
                    <a:pt x="67513" y="146215"/>
                    <a:pt x="67695" y="146084"/>
                    <a:pt x="67867" y="145945"/>
                  </a:cubicBezTo>
                  <a:cubicBezTo>
                    <a:pt x="68168" y="145700"/>
                    <a:pt x="68437" y="145421"/>
                    <a:pt x="68684" y="145122"/>
                  </a:cubicBezTo>
                  <a:cubicBezTo>
                    <a:pt x="68721" y="145078"/>
                    <a:pt x="68763" y="145037"/>
                    <a:pt x="68798" y="144991"/>
                  </a:cubicBezTo>
                  <a:cubicBezTo>
                    <a:pt x="69072" y="144640"/>
                    <a:pt x="69306" y="144259"/>
                    <a:pt x="69497" y="143859"/>
                  </a:cubicBezTo>
                  <a:cubicBezTo>
                    <a:pt x="69519" y="143814"/>
                    <a:pt x="69533" y="143767"/>
                    <a:pt x="69554" y="143721"/>
                  </a:cubicBezTo>
                  <a:cubicBezTo>
                    <a:pt x="69894" y="143850"/>
                    <a:pt x="70245" y="143953"/>
                    <a:pt x="70600" y="144026"/>
                  </a:cubicBezTo>
                  <a:cubicBezTo>
                    <a:pt x="70558" y="144126"/>
                    <a:pt x="70516" y="144225"/>
                    <a:pt x="70469" y="144322"/>
                  </a:cubicBezTo>
                  <a:cubicBezTo>
                    <a:pt x="70243" y="144795"/>
                    <a:pt x="69966" y="145243"/>
                    <a:pt x="69644" y="145656"/>
                  </a:cubicBezTo>
                  <a:cubicBezTo>
                    <a:pt x="69568" y="145750"/>
                    <a:pt x="69483" y="145838"/>
                    <a:pt x="69405" y="145931"/>
                  </a:cubicBezTo>
                  <a:cubicBezTo>
                    <a:pt x="69141" y="146234"/>
                    <a:pt x="68861" y="146524"/>
                    <a:pt x="68548" y="146779"/>
                  </a:cubicBezTo>
                  <a:cubicBezTo>
                    <a:pt x="68343" y="146944"/>
                    <a:pt x="68131" y="147098"/>
                    <a:pt x="67910" y="147240"/>
                  </a:cubicBezTo>
                  <a:cubicBezTo>
                    <a:pt x="67469" y="147522"/>
                    <a:pt x="66998" y="147757"/>
                    <a:pt x="66505" y="147938"/>
                  </a:cubicBezTo>
                  <a:cubicBezTo>
                    <a:pt x="66262" y="148030"/>
                    <a:pt x="66010" y="148106"/>
                    <a:pt x="65756" y="148168"/>
                  </a:cubicBezTo>
                  <a:cubicBezTo>
                    <a:pt x="65247" y="148301"/>
                    <a:pt x="64724" y="148355"/>
                    <a:pt x="64201" y="148372"/>
                  </a:cubicBezTo>
                  <a:cubicBezTo>
                    <a:pt x="64161" y="148373"/>
                    <a:pt x="64122" y="148374"/>
                    <a:pt x="64082" y="148374"/>
                  </a:cubicBezTo>
                  <a:cubicBezTo>
                    <a:pt x="63574" y="148374"/>
                    <a:pt x="63080" y="148275"/>
                    <a:pt x="62622" y="148161"/>
                  </a:cubicBezTo>
                  <a:cubicBezTo>
                    <a:pt x="62373" y="148097"/>
                    <a:pt x="62131" y="148026"/>
                    <a:pt x="61892" y="147948"/>
                  </a:cubicBezTo>
                  <a:cubicBezTo>
                    <a:pt x="61173" y="147717"/>
                    <a:pt x="60485" y="147432"/>
                    <a:pt x="59809" y="147136"/>
                  </a:cubicBezTo>
                  <a:cubicBezTo>
                    <a:pt x="58907" y="146741"/>
                    <a:pt x="58028" y="146302"/>
                    <a:pt x="57162" y="145851"/>
                  </a:cubicBezTo>
                  <a:cubicBezTo>
                    <a:pt x="56295" y="145397"/>
                    <a:pt x="55441" y="144923"/>
                    <a:pt x="54597" y="144439"/>
                  </a:cubicBezTo>
                  <a:cubicBezTo>
                    <a:pt x="53751" y="143953"/>
                    <a:pt x="52913" y="143455"/>
                    <a:pt x="52084" y="142944"/>
                  </a:cubicBezTo>
                  <a:lnTo>
                    <a:pt x="51119" y="142345"/>
                  </a:lnTo>
                  <a:lnTo>
                    <a:pt x="50160" y="141731"/>
                  </a:lnTo>
                  <a:lnTo>
                    <a:pt x="49688" y="141421"/>
                  </a:lnTo>
                  <a:lnTo>
                    <a:pt x="49572" y="141343"/>
                  </a:lnTo>
                  <a:lnTo>
                    <a:pt x="49512" y="141304"/>
                  </a:lnTo>
                  <a:lnTo>
                    <a:pt x="49484" y="141284"/>
                  </a:lnTo>
                  <a:lnTo>
                    <a:pt x="49476" y="141279"/>
                  </a:lnTo>
                  <a:lnTo>
                    <a:pt x="49484" y="141274"/>
                  </a:lnTo>
                  <a:lnTo>
                    <a:pt x="49512" y="141255"/>
                  </a:lnTo>
                  <a:lnTo>
                    <a:pt x="49572" y="141215"/>
                  </a:lnTo>
                  <a:lnTo>
                    <a:pt x="49688" y="141136"/>
                  </a:lnTo>
                  <a:lnTo>
                    <a:pt x="50160" y="140828"/>
                  </a:lnTo>
                  <a:lnTo>
                    <a:pt x="51119" y="140214"/>
                  </a:lnTo>
                  <a:lnTo>
                    <a:pt x="52084" y="139613"/>
                  </a:lnTo>
                  <a:cubicBezTo>
                    <a:pt x="52913" y="139105"/>
                    <a:pt x="53751" y="138606"/>
                    <a:pt x="54597" y="138119"/>
                  </a:cubicBezTo>
                  <a:cubicBezTo>
                    <a:pt x="55019" y="137877"/>
                    <a:pt x="55443" y="137638"/>
                    <a:pt x="55872" y="137403"/>
                  </a:cubicBezTo>
                  <a:cubicBezTo>
                    <a:pt x="56299" y="137168"/>
                    <a:pt x="56729" y="136936"/>
                    <a:pt x="57162" y="136708"/>
                  </a:cubicBezTo>
                  <a:cubicBezTo>
                    <a:pt x="57596" y="136482"/>
                    <a:pt x="58031" y="136260"/>
                    <a:pt x="58471" y="136045"/>
                  </a:cubicBezTo>
                  <a:cubicBezTo>
                    <a:pt x="58912" y="135830"/>
                    <a:pt x="59358" y="135621"/>
                    <a:pt x="59808" y="135421"/>
                  </a:cubicBezTo>
                  <a:cubicBezTo>
                    <a:pt x="60712" y="135027"/>
                    <a:pt x="61630" y="134653"/>
                    <a:pt x="62621" y="134399"/>
                  </a:cubicBezTo>
                  <a:cubicBezTo>
                    <a:pt x="62872" y="134337"/>
                    <a:pt x="63137" y="134278"/>
                    <a:pt x="63409" y="134238"/>
                  </a:cubicBezTo>
                  <a:cubicBezTo>
                    <a:pt x="63629" y="134207"/>
                    <a:pt x="63852" y="134187"/>
                    <a:pt x="64080" y="134187"/>
                  </a:cubicBezTo>
                  <a:close/>
                  <a:moveTo>
                    <a:pt x="88916" y="134188"/>
                  </a:moveTo>
                  <a:cubicBezTo>
                    <a:pt x="89425" y="134188"/>
                    <a:pt x="89917" y="134286"/>
                    <a:pt x="90375" y="134401"/>
                  </a:cubicBezTo>
                  <a:cubicBezTo>
                    <a:pt x="91366" y="134657"/>
                    <a:pt x="92284" y="135030"/>
                    <a:pt x="93188" y="135423"/>
                  </a:cubicBezTo>
                  <a:cubicBezTo>
                    <a:pt x="94090" y="135820"/>
                    <a:pt x="94968" y="136255"/>
                    <a:pt x="95834" y="136710"/>
                  </a:cubicBezTo>
                  <a:cubicBezTo>
                    <a:pt x="96314" y="136961"/>
                    <a:pt x="96790" y="137221"/>
                    <a:pt x="97263" y="137482"/>
                  </a:cubicBezTo>
                  <a:lnTo>
                    <a:pt x="97263" y="137501"/>
                  </a:lnTo>
                  <a:lnTo>
                    <a:pt x="97299" y="137501"/>
                  </a:lnTo>
                  <a:cubicBezTo>
                    <a:pt x="97667" y="137706"/>
                    <a:pt x="98034" y="137911"/>
                    <a:pt x="98400" y="138122"/>
                  </a:cubicBezTo>
                  <a:cubicBezTo>
                    <a:pt x="99246" y="138607"/>
                    <a:pt x="100084" y="139105"/>
                    <a:pt x="100913" y="139616"/>
                  </a:cubicBezTo>
                  <a:lnTo>
                    <a:pt x="101878" y="140215"/>
                  </a:lnTo>
                  <a:lnTo>
                    <a:pt x="102836" y="140829"/>
                  </a:lnTo>
                  <a:lnTo>
                    <a:pt x="103308" y="141138"/>
                  </a:lnTo>
                  <a:lnTo>
                    <a:pt x="103425" y="141216"/>
                  </a:lnTo>
                  <a:lnTo>
                    <a:pt x="103483" y="141256"/>
                  </a:lnTo>
                  <a:lnTo>
                    <a:pt x="103515" y="141276"/>
                  </a:lnTo>
                  <a:lnTo>
                    <a:pt x="103522" y="141280"/>
                  </a:lnTo>
                  <a:lnTo>
                    <a:pt x="103515" y="141286"/>
                  </a:lnTo>
                  <a:lnTo>
                    <a:pt x="103483" y="141306"/>
                  </a:lnTo>
                  <a:lnTo>
                    <a:pt x="103425" y="141344"/>
                  </a:lnTo>
                  <a:lnTo>
                    <a:pt x="103308" y="141423"/>
                  </a:lnTo>
                  <a:lnTo>
                    <a:pt x="102836" y="141733"/>
                  </a:lnTo>
                  <a:lnTo>
                    <a:pt x="101876" y="142345"/>
                  </a:lnTo>
                  <a:lnTo>
                    <a:pt x="100911" y="142944"/>
                  </a:lnTo>
                  <a:cubicBezTo>
                    <a:pt x="100083" y="143454"/>
                    <a:pt x="99244" y="143953"/>
                    <a:pt x="98399" y="144439"/>
                  </a:cubicBezTo>
                  <a:cubicBezTo>
                    <a:pt x="98069" y="144630"/>
                    <a:pt x="97736" y="144815"/>
                    <a:pt x="97401" y="145001"/>
                  </a:cubicBezTo>
                  <a:lnTo>
                    <a:pt x="97381" y="145001"/>
                  </a:lnTo>
                  <a:lnTo>
                    <a:pt x="97381" y="145012"/>
                  </a:lnTo>
                  <a:cubicBezTo>
                    <a:pt x="96870" y="145297"/>
                    <a:pt x="96355" y="145578"/>
                    <a:pt x="95834" y="145851"/>
                  </a:cubicBezTo>
                  <a:cubicBezTo>
                    <a:pt x="94967" y="146302"/>
                    <a:pt x="94090" y="146741"/>
                    <a:pt x="93188" y="147136"/>
                  </a:cubicBezTo>
                  <a:cubicBezTo>
                    <a:pt x="92284" y="147532"/>
                    <a:pt x="91366" y="147905"/>
                    <a:pt x="90375" y="148161"/>
                  </a:cubicBezTo>
                  <a:cubicBezTo>
                    <a:pt x="89918" y="148275"/>
                    <a:pt x="89424" y="148374"/>
                    <a:pt x="88915" y="148374"/>
                  </a:cubicBezTo>
                  <a:cubicBezTo>
                    <a:pt x="88876" y="148374"/>
                    <a:pt x="88836" y="148373"/>
                    <a:pt x="88796" y="148372"/>
                  </a:cubicBezTo>
                  <a:cubicBezTo>
                    <a:pt x="88272" y="148355"/>
                    <a:pt x="87749" y="148298"/>
                    <a:pt x="87240" y="148168"/>
                  </a:cubicBezTo>
                  <a:cubicBezTo>
                    <a:pt x="86428" y="147969"/>
                    <a:pt x="85652" y="147622"/>
                    <a:pt x="84956" y="147156"/>
                  </a:cubicBezTo>
                  <a:cubicBezTo>
                    <a:pt x="85346" y="146973"/>
                    <a:pt x="85732" y="146785"/>
                    <a:pt x="86113" y="146591"/>
                  </a:cubicBezTo>
                  <a:cubicBezTo>
                    <a:pt x="86550" y="146822"/>
                    <a:pt x="87013" y="147005"/>
                    <a:pt x="87494" y="147122"/>
                  </a:cubicBezTo>
                  <a:cubicBezTo>
                    <a:pt x="87924" y="147234"/>
                    <a:pt x="88369" y="147281"/>
                    <a:pt x="88813" y="147296"/>
                  </a:cubicBezTo>
                  <a:cubicBezTo>
                    <a:pt x="88847" y="147297"/>
                    <a:pt x="88881" y="147298"/>
                    <a:pt x="88916" y="147298"/>
                  </a:cubicBezTo>
                  <a:cubicBezTo>
                    <a:pt x="89303" y="147298"/>
                    <a:pt x="89697" y="147218"/>
                    <a:pt x="90107" y="147118"/>
                  </a:cubicBezTo>
                  <a:cubicBezTo>
                    <a:pt x="90994" y="146890"/>
                    <a:pt x="91879" y="146534"/>
                    <a:pt x="92752" y="146153"/>
                  </a:cubicBezTo>
                  <a:cubicBezTo>
                    <a:pt x="93623" y="145768"/>
                    <a:pt x="94483" y="145341"/>
                    <a:pt x="95336" y="144897"/>
                  </a:cubicBezTo>
                  <a:cubicBezTo>
                    <a:pt x="96185" y="144450"/>
                    <a:pt x="97027" y="143985"/>
                    <a:pt x="97864" y="143505"/>
                  </a:cubicBezTo>
                  <a:cubicBezTo>
                    <a:pt x="98699" y="143024"/>
                    <a:pt x="99528" y="142531"/>
                    <a:pt x="100349" y="142026"/>
                  </a:cubicBezTo>
                  <a:lnTo>
                    <a:pt x="101303" y="141434"/>
                  </a:lnTo>
                  <a:lnTo>
                    <a:pt x="101539" y="141284"/>
                  </a:lnTo>
                  <a:lnTo>
                    <a:pt x="101545" y="141280"/>
                  </a:lnTo>
                  <a:lnTo>
                    <a:pt x="101539" y="141277"/>
                  </a:lnTo>
                  <a:lnTo>
                    <a:pt x="101303" y="141128"/>
                  </a:lnTo>
                  <a:lnTo>
                    <a:pt x="100349" y="140536"/>
                  </a:lnTo>
                  <a:cubicBezTo>
                    <a:pt x="99528" y="140032"/>
                    <a:pt x="98699" y="139536"/>
                    <a:pt x="97864" y="139057"/>
                  </a:cubicBezTo>
                  <a:cubicBezTo>
                    <a:pt x="97027" y="138576"/>
                    <a:pt x="96185" y="138110"/>
                    <a:pt x="95336" y="137665"/>
                  </a:cubicBezTo>
                  <a:cubicBezTo>
                    <a:pt x="94484" y="137221"/>
                    <a:pt x="93623" y="136793"/>
                    <a:pt x="92752" y="136409"/>
                  </a:cubicBezTo>
                  <a:cubicBezTo>
                    <a:pt x="91881" y="136028"/>
                    <a:pt x="90996" y="135672"/>
                    <a:pt x="90107" y="135443"/>
                  </a:cubicBezTo>
                  <a:cubicBezTo>
                    <a:pt x="89697" y="135342"/>
                    <a:pt x="89304" y="135264"/>
                    <a:pt x="88917" y="135264"/>
                  </a:cubicBezTo>
                  <a:cubicBezTo>
                    <a:pt x="88882" y="135264"/>
                    <a:pt x="88848" y="135265"/>
                    <a:pt x="88813" y="135266"/>
                  </a:cubicBezTo>
                  <a:cubicBezTo>
                    <a:pt x="88369" y="135280"/>
                    <a:pt x="87924" y="135327"/>
                    <a:pt x="87494" y="135440"/>
                  </a:cubicBezTo>
                  <a:cubicBezTo>
                    <a:pt x="87013" y="135557"/>
                    <a:pt x="86550" y="135740"/>
                    <a:pt x="86113" y="135971"/>
                  </a:cubicBezTo>
                  <a:cubicBezTo>
                    <a:pt x="85732" y="135777"/>
                    <a:pt x="85346" y="135591"/>
                    <a:pt x="84956" y="135406"/>
                  </a:cubicBezTo>
                  <a:cubicBezTo>
                    <a:pt x="85652" y="134939"/>
                    <a:pt x="86426" y="134593"/>
                    <a:pt x="87240" y="134394"/>
                  </a:cubicBezTo>
                  <a:cubicBezTo>
                    <a:pt x="87749" y="134261"/>
                    <a:pt x="88275" y="134206"/>
                    <a:pt x="88796" y="134190"/>
                  </a:cubicBezTo>
                  <a:cubicBezTo>
                    <a:pt x="88836" y="134189"/>
                    <a:pt x="88876" y="134188"/>
                    <a:pt x="88916" y="134188"/>
                  </a:cubicBezTo>
                  <a:close/>
                  <a:moveTo>
                    <a:pt x="39646" y="132899"/>
                  </a:moveTo>
                  <a:cubicBezTo>
                    <a:pt x="39777" y="132899"/>
                    <a:pt x="39908" y="132902"/>
                    <a:pt x="40039" y="132906"/>
                  </a:cubicBezTo>
                  <a:cubicBezTo>
                    <a:pt x="41064" y="132936"/>
                    <a:pt x="42084" y="133101"/>
                    <a:pt x="43064" y="133396"/>
                  </a:cubicBezTo>
                  <a:cubicBezTo>
                    <a:pt x="44046" y="133683"/>
                    <a:pt x="44988" y="134100"/>
                    <a:pt x="45868" y="134621"/>
                  </a:cubicBezTo>
                  <a:cubicBezTo>
                    <a:pt x="46620" y="135065"/>
                    <a:pt x="47317" y="135599"/>
                    <a:pt x="47956" y="136196"/>
                  </a:cubicBezTo>
                  <a:cubicBezTo>
                    <a:pt x="47875" y="136237"/>
                    <a:pt x="47792" y="136278"/>
                    <a:pt x="47711" y="136318"/>
                  </a:cubicBezTo>
                  <a:cubicBezTo>
                    <a:pt x="47455" y="136453"/>
                    <a:pt x="47202" y="136593"/>
                    <a:pt x="46947" y="136729"/>
                  </a:cubicBezTo>
                  <a:cubicBezTo>
                    <a:pt x="46442" y="136288"/>
                    <a:pt x="45895" y="135890"/>
                    <a:pt x="45317" y="135545"/>
                  </a:cubicBezTo>
                  <a:cubicBezTo>
                    <a:pt x="44514" y="135070"/>
                    <a:pt x="43653" y="134687"/>
                    <a:pt x="42758" y="134425"/>
                  </a:cubicBezTo>
                  <a:cubicBezTo>
                    <a:pt x="41865" y="134159"/>
                    <a:pt x="40936" y="134008"/>
                    <a:pt x="40006" y="133981"/>
                  </a:cubicBezTo>
                  <a:cubicBezTo>
                    <a:pt x="39887" y="133977"/>
                    <a:pt x="39768" y="133975"/>
                    <a:pt x="39649" y="133975"/>
                  </a:cubicBezTo>
                  <a:cubicBezTo>
                    <a:pt x="38836" y="133975"/>
                    <a:pt x="38022" y="134071"/>
                    <a:pt x="37226" y="134247"/>
                  </a:cubicBezTo>
                  <a:cubicBezTo>
                    <a:pt x="36315" y="134452"/>
                    <a:pt x="35431" y="134771"/>
                    <a:pt x="34599" y="135192"/>
                  </a:cubicBezTo>
                  <a:cubicBezTo>
                    <a:pt x="33767" y="135618"/>
                    <a:pt x="32997" y="136146"/>
                    <a:pt x="32288" y="136769"/>
                  </a:cubicBezTo>
                  <a:cubicBezTo>
                    <a:pt x="31579" y="137386"/>
                    <a:pt x="30926" y="138082"/>
                    <a:pt x="30307" y="138813"/>
                  </a:cubicBezTo>
                  <a:cubicBezTo>
                    <a:pt x="29686" y="139546"/>
                    <a:pt x="29097" y="140317"/>
                    <a:pt x="28502" y="141092"/>
                  </a:cubicBezTo>
                  <a:cubicBezTo>
                    <a:pt x="27907" y="141868"/>
                    <a:pt x="27309" y="142652"/>
                    <a:pt x="26664" y="143414"/>
                  </a:cubicBezTo>
                  <a:cubicBezTo>
                    <a:pt x="26018" y="144173"/>
                    <a:pt x="25328" y="144909"/>
                    <a:pt x="24562" y="145573"/>
                  </a:cubicBezTo>
                  <a:cubicBezTo>
                    <a:pt x="23795" y="146237"/>
                    <a:pt x="22962" y="146823"/>
                    <a:pt x="22078" y="147321"/>
                  </a:cubicBezTo>
                  <a:cubicBezTo>
                    <a:pt x="21195" y="147819"/>
                    <a:pt x="20260" y="148228"/>
                    <a:pt x="19298" y="148543"/>
                  </a:cubicBezTo>
                  <a:cubicBezTo>
                    <a:pt x="18387" y="148840"/>
                    <a:pt x="17449" y="149051"/>
                    <a:pt x="16502" y="149185"/>
                  </a:cubicBezTo>
                  <a:cubicBezTo>
                    <a:pt x="16450" y="149192"/>
                    <a:pt x="16395" y="149203"/>
                    <a:pt x="16343" y="149210"/>
                  </a:cubicBezTo>
                  <a:cubicBezTo>
                    <a:pt x="15879" y="149270"/>
                    <a:pt x="15412" y="149310"/>
                    <a:pt x="14946" y="149333"/>
                  </a:cubicBezTo>
                  <a:lnTo>
                    <a:pt x="14946" y="148254"/>
                  </a:lnTo>
                  <a:cubicBezTo>
                    <a:pt x="15368" y="148232"/>
                    <a:pt x="15788" y="148197"/>
                    <a:pt x="16203" y="148143"/>
                  </a:cubicBezTo>
                  <a:cubicBezTo>
                    <a:pt x="16303" y="148130"/>
                    <a:pt x="16403" y="148111"/>
                    <a:pt x="16502" y="148096"/>
                  </a:cubicBezTo>
                  <a:cubicBezTo>
                    <a:pt x="17338" y="147969"/>
                    <a:pt x="18163" y="147781"/>
                    <a:pt x="18965" y="147519"/>
                  </a:cubicBezTo>
                  <a:cubicBezTo>
                    <a:pt x="19862" y="147226"/>
                    <a:pt x="20728" y="146847"/>
                    <a:pt x="21551" y="146385"/>
                  </a:cubicBezTo>
                  <a:cubicBezTo>
                    <a:pt x="22373" y="145922"/>
                    <a:pt x="23145" y="145377"/>
                    <a:pt x="23857" y="144759"/>
                  </a:cubicBezTo>
                  <a:cubicBezTo>
                    <a:pt x="24569" y="144144"/>
                    <a:pt x="25224" y="143448"/>
                    <a:pt x="25844" y="142716"/>
                  </a:cubicBezTo>
                  <a:cubicBezTo>
                    <a:pt x="26465" y="141986"/>
                    <a:pt x="27054" y="141213"/>
                    <a:pt x="27648" y="140438"/>
                  </a:cubicBezTo>
                  <a:cubicBezTo>
                    <a:pt x="28243" y="139662"/>
                    <a:pt x="28842" y="138877"/>
                    <a:pt x="29487" y="138117"/>
                  </a:cubicBezTo>
                  <a:cubicBezTo>
                    <a:pt x="30130" y="137357"/>
                    <a:pt x="30819" y="136621"/>
                    <a:pt x="31584" y="135954"/>
                  </a:cubicBezTo>
                  <a:cubicBezTo>
                    <a:pt x="32348" y="135285"/>
                    <a:pt x="33199" y="134698"/>
                    <a:pt x="34110" y="134233"/>
                  </a:cubicBezTo>
                  <a:cubicBezTo>
                    <a:pt x="35026" y="133773"/>
                    <a:pt x="35994" y="133421"/>
                    <a:pt x="36991" y="133198"/>
                  </a:cubicBezTo>
                  <a:cubicBezTo>
                    <a:pt x="37862" y="133004"/>
                    <a:pt x="38753" y="132899"/>
                    <a:pt x="39646" y="132899"/>
                  </a:cubicBezTo>
                  <a:close/>
                  <a:moveTo>
                    <a:pt x="14501" y="139376"/>
                  </a:moveTo>
                  <a:lnTo>
                    <a:pt x="14501" y="144926"/>
                  </a:lnTo>
                  <a:lnTo>
                    <a:pt x="13425" y="144926"/>
                  </a:lnTo>
                  <a:lnTo>
                    <a:pt x="13425" y="140452"/>
                  </a:lnTo>
                  <a:lnTo>
                    <a:pt x="5613" y="140452"/>
                  </a:lnTo>
                  <a:lnTo>
                    <a:pt x="5613" y="148264"/>
                  </a:lnTo>
                  <a:lnTo>
                    <a:pt x="13425" y="148264"/>
                  </a:lnTo>
                  <a:lnTo>
                    <a:pt x="13425" y="146890"/>
                  </a:lnTo>
                  <a:lnTo>
                    <a:pt x="14501" y="146890"/>
                  </a:lnTo>
                  <a:lnTo>
                    <a:pt x="14501" y="149340"/>
                  </a:lnTo>
                  <a:lnTo>
                    <a:pt x="4537" y="149340"/>
                  </a:lnTo>
                  <a:lnTo>
                    <a:pt x="4537" y="139376"/>
                  </a:lnTo>
                  <a:close/>
                  <a:moveTo>
                    <a:pt x="28757" y="141491"/>
                  </a:moveTo>
                  <a:cubicBezTo>
                    <a:pt x="29265" y="142154"/>
                    <a:pt x="29774" y="142813"/>
                    <a:pt x="30307" y="143441"/>
                  </a:cubicBezTo>
                  <a:cubicBezTo>
                    <a:pt x="30927" y="144174"/>
                    <a:pt x="31578" y="144867"/>
                    <a:pt x="32288" y="145485"/>
                  </a:cubicBezTo>
                  <a:cubicBezTo>
                    <a:pt x="32997" y="146106"/>
                    <a:pt x="33767" y="146637"/>
                    <a:pt x="34599" y="147059"/>
                  </a:cubicBezTo>
                  <a:cubicBezTo>
                    <a:pt x="35431" y="147479"/>
                    <a:pt x="36315" y="147800"/>
                    <a:pt x="37226" y="148005"/>
                  </a:cubicBezTo>
                  <a:cubicBezTo>
                    <a:pt x="38026" y="148183"/>
                    <a:pt x="38847" y="148278"/>
                    <a:pt x="39665" y="148278"/>
                  </a:cubicBezTo>
                  <a:cubicBezTo>
                    <a:pt x="39778" y="148278"/>
                    <a:pt x="39892" y="148276"/>
                    <a:pt x="40005" y="148272"/>
                  </a:cubicBezTo>
                  <a:cubicBezTo>
                    <a:pt x="40936" y="148245"/>
                    <a:pt x="41865" y="148094"/>
                    <a:pt x="42758" y="147827"/>
                  </a:cubicBezTo>
                  <a:cubicBezTo>
                    <a:pt x="43653" y="147565"/>
                    <a:pt x="44514" y="147183"/>
                    <a:pt x="45317" y="146708"/>
                  </a:cubicBezTo>
                  <a:cubicBezTo>
                    <a:pt x="45811" y="146415"/>
                    <a:pt x="46278" y="146077"/>
                    <a:pt x="46719" y="145713"/>
                  </a:cubicBezTo>
                  <a:cubicBezTo>
                    <a:pt x="47048" y="145894"/>
                    <a:pt x="47377" y="146072"/>
                    <a:pt x="47710" y="146245"/>
                  </a:cubicBezTo>
                  <a:cubicBezTo>
                    <a:pt x="47718" y="146251"/>
                    <a:pt x="47730" y="146255"/>
                    <a:pt x="47738" y="146259"/>
                  </a:cubicBezTo>
                  <a:cubicBezTo>
                    <a:pt x="47162" y="146776"/>
                    <a:pt x="46536" y="147236"/>
                    <a:pt x="45868" y="147632"/>
                  </a:cubicBezTo>
                  <a:cubicBezTo>
                    <a:pt x="44988" y="148153"/>
                    <a:pt x="44046" y="148570"/>
                    <a:pt x="43064" y="148857"/>
                  </a:cubicBezTo>
                  <a:cubicBezTo>
                    <a:pt x="42084" y="149150"/>
                    <a:pt x="41064" y="149316"/>
                    <a:pt x="40039" y="149347"/>
                  </a:cubicBezTo>
                  <a:cubicBezTo>
                    <a:pt x="39912" y="149351"/>
                    <a:pt x="39785" y="149353"/>
                    <a:pt x="39658" y="149353"/>
                  </a:cubicBezTo>
                  <a:cubicBezTo>
                    <a:pt x="38761" y="149353"/>
                    <a:pt x="37866" y="149248"/>
                    <a:pt x="36991" y="149055"/>
                  </a:cubicBezTo>
                  <a:cubicBezTo>
                    <a:pt x="35994" y="148830"/>
                    <a:pt x="35026" y="148480"/>
                    <a:pt x="34110" y="148019"/>
                  </a:cubicBezTo>
                  <a:cubicBezTo>
                    <a:pt x="33199" y="147553"/>
                    <a:pt x="32345" y="146965"/>
                    <a:pt x="31584" y="146298"/>
                  </a:cubicBezTo>
                  <a:cubicBezTo>
                    <a:pt x="30818" y="145633"/>
                    <a:pt x="30129" y="144894"/>
                    <a:pt x="29487" y="144137"/>
                  </a:cubicBezTo>
                  <a:cubicBezTo>
                    <a:pt x="28996" y="143556"/>
                    <a:pt x="28535" y="142964"/>
                    <a:pt x="28078" y="142372"/>
                  </a:cubicBezTo>
                  <a:cubicBezTo>
                    <a:pt x="28307" y="142077"/>
                    <a:pt x="28532" y="141784"/>
                    <a:pt x="28757" y="141491"/>
                  </a:cubicBezTo>
                  <a:close/>
                  <a:moveTo>
                    <a:pt x="72699" y="144107"/>
                  </a:moveTo>
                  <a:cubicBezTo>
                    <a:pt x="72755" y="144245"/>
                    <a:pt x="72814" y="144380"/>
                    <a:pt x="72878" y="144516"/>
                  </a:cubicBezTo>
                  <a:cubicBezTo>
                    <a:pt x="73359" y="145521"/>
                    <a:pt x="74056" y="146423"/>
                    <a:pt x="74921" y="147126"/>
                  </a:cubicBezTo>
                  <a:cubicBezTo>
                    <a:pt x="75101" y="147270"/>
                    <a:pt x="75288" y="147405"/>
                    <a:pt x="75480" y="147535"/>
                  </a:cubicBezTo>
                  <a:cubicBezTo>
                    <a:pt x="75070" y="148104"/>
                    <a:pt x="74596" y="148655"/>
                    <a:pt x="74092" y="149183"/>
                  </a:cubicBezTo>
                  <a:cubicBezTo>
                    <a:pt x="73446" y="149858"/>
                    <a:pt x="72750" y="150501"/>
                    <a:pt x="72028" y="151111"/>
                  </a:cubicBezTo>
                  <a:lnTo>
                    <a:pt x="71886" y="151241"/>
                  </a:lnTo>
                  <a:lnTo>
                    <a:pt x="71722" y="151111"/>
                  </a:lnTo>
                  <a:cubicBezTo>
                    <a:pt x="70999" y="150500"/>
                    <a:pt x="70304" y="149858"/>
                    <a:pt x="69658" y="149183"/>
                  </a:cubicBezTo>
                  <a:cubicBezTo>
                    <a:pt x="69154" y="148655"/>
                    <a:pt x="68682" y="148104"/>
                    <a:pt x="68270" y="147535"/>
                  </a:cubicBezTo>
                  <a:cubicBezTo>
                    <a:pt x="68462" y="147407"/>
                    <a:pt x="68650" y="147271"/>
                    <a:pt x="68828" y="147126"/>
                  </a:cubicBezTo>
                  <a:cubicBezTo>
                    <a:pt x="69694" y="146422"/>
                    <a:pt x="70391" y="145521"/>
                    <a:pt x="70871" y="144516"/>
                  </a:cubicBezTo>
                  <a:cubicBezTo>
                    <a:pt x="70935" y="144382"/>
                    <a:pt x="70996" y="144245"/>
                    <a:pt x="71052" y="144107"/>
                  </a:cubicBezTo>
                  <a:cubicBezTo>
                    <a:pt x="71323" y="144144"/>
                    <a:pt x="71595" y="144166"/>
                    <a:pt x="71867" y="144171"/>
                  </a:cubicBezTo>
                  <a:cubicBezTo>
                    <a:pt x="71870" y="144172"/>
                    <a:pt x="71872" y="144172"/>
                    <a:pt x="71873" y="144172"/>
                  </a:cubicBezTo>
                  <a:cubicBezTo>
                    <a:pt x="71875" y="144172"/>
                    <a:pt x="71876" y="144172"/>
                    <a:pt x="71877" y="144171"/>
                  </a:cubicBezTo>
                  <a:lnTo>
                    <a:pt x="71881" y="144171"/>
                  </a:lnTo>
                  <a:cubicBezTo>
                    <a:pt x="72156" y="144166"/>
                    <a:pt x="72428" y="144144"/>
                    <a:pt x="72699" y="144107"/>
                  </a:cubicBezTo>
                  <a:close/>
                  <a:moveTo>
                    <a:pt x="75854" y="147768"/>
                  </a:moveTo>
                  <a:cubicBezTo>
                    <a:pt x="76008" y="147859"/>
                    <a:pt x="76163" y="147945"/>
                    <a:pt x="76323" y="148024"/>
                  </a:cubicBezTo>
                  <a:cubicBezTo>
                    <a:pt x="76489" y="148106"/>
                    <a:pt x="76657" y="148180"/>
                    <a:pt x="76828" y="148251"/>
                  </a:cubicBezTo>
                  <a:cubicBezTo>
                    <a:pt x="76334" y="148965"/>
                    <a:pt x="75777" y="149617"/>
                    <a:pt x="75191" y="150232"/>
                  </a:cubicBezTo>
                  <a:cubicBezTo>
                    <a:pt x="74499" y="150957"/>
                    <a:pt x="73768" y="151631"/>
                    <a:pt x="73009" y="152273"/>
                  </a:cubicBezTo>
                  <a:lnTo>
                    <a:pt x="72570" y="152635"/>
                  </a:lnTo>
                  <a:lnTo>
                    <a:pt x="72119" y="152991"/>
                  </a:lnTo>
                  <a:lnTo>
                    <a:pt x="71896" y="153157"/>
                  </a:lnTo>
                  <a:lnTo>
                    <a:pt x="71872" y="153176"/>
                  </a:lnTo>
                  <a:lnTo>
                    <a:pt x="71872" y="153166"/>
                  </a:lnTo>
                  <a:lnTo>
                    <a:pt x="71857" y="153156"/>
                  </a:lnTo>
                  <a:lnTo>
                    <a:pt x="71635" y="152988"/>
                  </a:lnTo>
                  <a:lnTo>
                    <a:pt x="71183" y="152632"/>
                  </a:lnTo>
                  <a:lnTo>
                    <a:pt x="70746" y="152272"/>
                  </a:lnTo>
                  <a:cubicBezTo>
                    <a:pt x="69985" y="151629"/>
                    <a:pt x="69254" y="150955"/>
                    <a:pt x="68561" y="150231"/>
                  </a:cubicBezTo>
                  <a:cubicBezTo>
                    <a:pt x="67974" y="149614"/>
                    <a:pt x="67418" y="148964"/>
                    <a:pt x="66921" y="148251"/>
                  </a:cubicBezTo>
                  <a:cubicBezTo>
                    <a:pt x="67257" y="148113"/>
                    <a:pt x="67583" y="147952"/>
                    <a:pt x="67894" y="147768"/>
                  </a:cubicBezTo>
                  <a:cubicBezTo>
                    <a:pt x="68324" y="148369"/>
                    <a:pt x="68818" y="148941"/>
                    <a:pt x="69338" y="149488"/>
                  </a:cubicBezTo>
                  <a:cubicBezTo>
                    <a:pt x="69995" y="150175"/>
                    <a:pt x="70703" y="150829"/>
                    <a:pt x="71436" y="151448"/>
                  </a:cubicBezTo>
                  <a:lnTo>
                    <a:pt x="71857" y="151795"/>
                  </a:lnTo>
                  <a:lnTo>
                    <a:pt x="71874" y="151809"/>
                  </a:lnTo>
                  <a:lnTo>
                    <a:pt x="71890" y="151795"/>
                  </a:lnTo>
                  <a:lnTo>
                    <a:pt x="72313" y="151448"/>
                  </a:lnTo>
                  <a:cubicBezTo>
                    <a:pt x="73046" y="150829"/>
                    <a:pt x="73752" y="150178"/>
                    <a:pt x="74412" y="149488"/>
                  </a:cubicBezTo>
                  <a:cubicBezTo>
                    <a:pt x="74932" y="148941"/>
                    <a:pt x="75424" y="148370"/>
                    <a:pt x="75854" y="147768"/>
                  </a:cubicBezTo>
                  <a:close/>
                  <a:moveTo>
                    <a:pt x="201307" y="0"/>
                  </a:moveTo>
                  <a:lnTo>
                    <a:pt x="201307" y="9"/>
                  </a:lnTo>
                  <a:lnTo>
                    <a:pt x="200728" y="447"/>
                  </a:lnTo>
                  <a:lnTo>
                    <a:pt x="200409" y="698"/>
                  </a:lnTo>
                  <a:lnTo>
                    <a:pt x="200311" y="776"/>
                  </a:lnTo>
                  <a:lnTo>
                    <a:pt x="199896" y="1118"/>
                  </a:lnTo>
                  <a:cubicBezTo>
                    <a:pt x="199126" y="1770"/>
                    <a:pt x="198382" y="2454"/>
                    <a:pt x="197677" y="3190"/>
                  </a:cubicBezTo>
                  <a:cubicBezTo>
                    <a:pt x="197057" y="3845"/>
                    <a:pt x="196462" y="4540"/>
                    <a:pt x="195932" y="5317"/>
                  </a:cubicBezTo>
                  <a:cubicBezTo>
                    <a:pt x="195724" y="5246"/>
                    <a:pt x="195514" y="5182"/>
                    <a:pt x="195299" y="5131"/>
                  </a:cubicBezTo>
                  <a:cubicBezTo>
                    <a:pt x="195166" y="5096"/>
                    <a:pt x="195034" y="5066"/>
                    <a:pt x="194899" y="5041"/>
                  </a:cubicBezTo>
                  <a:cubicBezTo>
                    <a:pt x="194800" y="5024"/>
                    <a:pt x="194704" y="5010"/>
                    <a:pt x="194607" y="4995"/>
                  </a:cubicBezTo>
                  <a:cubicBezTo>
                    <a:pt x="194571" y="4990"/>
                    <a:pt x="194536" y="4982"/>
                    <a:pt x="194497" y="4980"/>
                  </a:cubicBezTo>
                  <a:cubicBezTo>
                    <a:pt x="194372" y="4963"/>
                    <a:pt x="194244" y="4951"/>
                    <a:pt x="194117" y="4940"/>
                  </a:cubicBezTo>
                  <a:cubicBezTo>
                    <a:pt x="194110" y="4940"/>
                    <a:pt x="194104" y="4938"/>
                    <a:pt x="194097" y="4938"/>
                  </a:cubicBezTo>
                  <a:cubicBezTo>
                    <a:pt x="193963" y="4927"/>
                    <a:pt x="193828" y="4920"/>
                    <a:pt x="193696" y="4917"/>
                  </a:cubicBezTo>
                  <a:cubicBezTo>
                    <a:pt x="193679" y="4917"/>
                    <a:pt x="193663" y="4916"/>
                    <a:pt x="193646" y="4916"/>
                  </a:cubicBezTo>
                  <a:cubicBezTo>
                    <a:pt x="193602" y="4913"/>
                    <a:pt x="193556" y="4912"/>
                    <a:pt x="193510" y="4912"/>
                  </a:cubicBezTo>
                  <a:cubicBezTo>
                    <a:pt x="193483" y="4912"/>
                    <a:pt x="193456" y="4912"/>
                    <a:pt x="193428" y="4913"/>
                  </a:cubicBezTo>
                  <a:cubicBezTo>
                    <a:pt x="193205" y="4917"/>
                    <a:pt x="192963" y="4940"/>
                    <a:pt x="192761" y="4974"/>
                  </a:cubicBezTo>
                  <a:cubicBezTo>
                    <a:pt x="192615" y="4991"/>
                    <a:pt x="192482" y="5020"/>
                    <a:pt x="192348" y="5048"/>
                  </a:cubicBezTo>
                  <a:cubicBezTo>
                    <a:pt x="192213" y="5076"/>
                    <a:pt x="192077" y="5103"/>
                    <a:pt x="191952" y="5141"/>
                  </a:cubicBezTo>
                  <a:cubicBezTo>
                    <a:pt x="191693" y="5209"/>
                    <a:pt x="191441" y="5281"/>
                    <a:pt x="191193" y="5361"/>
                  </a:cubicBezTo>
                  <a:cubicBezTo>
                    <a:pt x="190452" y="5600"/>
                    <a:pt x="189756" y="5891"/>
                    <a:pt x="189070" y="6188"/>
                  </a:cubicBezTo>
                  <a:cubicBezTo>
                    <a:pt x="188946" y="6244"/>
                    <a:pt x="188828" y="6302"/>
                    <a:pt x="188704" y="6358"/>
                  </a:cubicBezTo>
                  <a:cubicBezTo>
                    <a:pt x="187912" y="5785"/>
                    <a:pt x="187008" y="5364"/>
                    <a:pt x="186059" y="5132"/>
                  </a:cubicBezTo>
                  <a:cubicBezTo>
                    <a:pt x="185518" y="4994"/>
                    <a:pt x="184960" y="4933"/>
                    <a:pt x="184405" y="4917"/>
                  </a:cubicBezTo>
                  <a:cubicBezTo>
                    <a:pt x="184358" y="4915"/>
                    <a:pt x="184310" y="4914"/>
                    <a:pt x="184260" y="4914"/>
                  </a:cubicBezTo>
                  <a:cubicBezTo>
                    <a:pt x="184017" y="4914"/>
                    <a:pt x="183744" y="4938"/>
                    <a:pt x="183520" y="4974"/>
                  </a:cubicBezTo>
                  <a:cubicBezTo>
                    <a:pt x="183373" y="4991"/>
                    <a:pt x="183241" y="5020"/>
                    <a:pt x="183107" y="5048"/>
                  </a:cubicBezTo>
                  <a:cubicBezTo>
                    <a:pt x="182972" y="5076"/>
                    <a:pt x="182836" y="5103"/>
                    <a:pt x="182710" y="5141"/>
                  </a:cubicBezTo>
                  <a:cubicBezTo>
                    <a:pt x="181675" y="5410"/>
                    <a:pt x="180744" y="5788"/>
                    <a:pt x="179827" y="6188"/>
                  </a:cubicBezTo>
                  <a:cubicBezTo>
                    <a:pt x="179228" y="6454"/>
                    <a:pt x="178643" y="6736"/>
                    <a:pt x="178062" y="7029"/>
                  </a:cubicBezTo>
                  <a:lnTo>
                    <a:pt x="177185" y="7474"/>
                  </a:lnTo>
                  <a:lnTo>
                    <a:pt x="177153" y="7489"/>
                  </a:lnTo>
                  <a:cubicBezTo>
                    <a:pt x="176603" y="7778"/>
                    <a:pt x="175523" y="8343"/>
                    <a:pt x="175523" y="8343"/>
                  </a:cubicBezTo>
                  <a:lnTo>
                    <a:pt x="10713" y="8343"/>
                  </a:lnTo>
                  <a:lnTo>
                    <a:pt x="10713" y="10695"/>
                  </a:lnTo>
                  <a:lnTo>
                    <a:pt x="8242" y="10695"/>
                  </a:lnTo>
                  <a:lnTo>
                    <a:pt x="8242" y="56376"/>
                  </a:lnTo>
                  <a:cubicBezTo>
                    <a:pt x="8001" y="56810"/>
                    <a:pt x="7767" y="57249"/>
                    <a:pt x="7535" y="57690"/>
                  </a:cubicBezTo>
                  <a:cubicBezTo>
                    <a:pt x="7078" y="58562"/>
                    <a:pt x="6638" y="59448"/>
                    <a:pt x="6236" y="60362"/>
                  </a:cubicBezTo>
                  <a:cubicBezTo>
                    <a:pt x="5836" y="61280"/>
                    <a:pt x="5455" y="62211"/>
                    <a:pt x="5189" y="63244"/>
                  </a:cubicBezTo>
                  <a:cubicBezTo>
                    <a:pt x="5153" y="63371"/>
                    <a:pt x="5125" y="63506"/>
                    <a:pt x="5098" y="63641"/>
                  </a:cubicBezTo>
                  <a:cubicBezTo>
                    <a:pt x="5069" y="63775"/>
                    <a:pt x="5041" y="63910"/>
                    <a:pt x="5022" y="64054"/>
                  </a:cubicBezTo>
                  <a:cubicBezTo>
                    <a:pt x="4979" y="64323"/>
                    <a:pt x="4952" y="64662"/>
                    <a:pt x="4965" y="64939"/>
                  </a:cubicBezTo>
                  <a:cubicBezTo>
                    <a:pt x="4981" y="65495"/>
                    <a:pt x="5042" y="66053"/>
                    <a:pt x="5180" y="66593"/>
                  </a:cubicBezTo>
                  <a:cubicBezTo>
                    <a:pt x="5414" y="67544"/>
                    <a:pt x="5833" y="68447"/>
                    <a:pt x="6407" y="69238"/>
                  </a:cubicBezTo>
                  <a:cubicBezTo>
                    <a:pt x="6352" y="69362"/>
                    <a:pt x="6290" y="69479"/>
                    <a:pt x="6238" y="69604"/>
                  </a:cubicBezTo>
                  <a:cubicBezTo>
                    <a:pt x="6138" y="69833"/>
                    <a:pt x="6038" y="70062"/>
                    <a:pt x="5942" y="70296"/>
                  </a:cubicBezTo>
                  <a:cubicBezTo>
                    <a:pt x="5750" y="70760"/>
                    <a:pt x="5569" y="71235"/>
                    <a:pt x="5411" y="71728"/>
                  </a:cubicBezTo>
                  <a:cubicBezTo>
                    <a:pt x="5330" y="71976"/>
                    <a:pt x="5257" y="72227"/>
                    <a:pt x="5190" y="72487"/>
                  </a:cubicBezTo>
                  <a:cubicBezTo>
                    <a:pt x="5155" y="72612"/>
                    <a:pt x="5126" y="72747"/>
                    <a:pt x="5099" y="72882"/>
                  </a:cubicBezTo>
                  <a:cubicBezTo>
                    <a:pt x="5071" y="73016"/>
                    <a:pt x="5042" y="73151"/>
                    <a:pt x="5024" y="73295"/>
                  </a:cubicBezTo>
                  <a:cubicBezTo>
                    <a:pt x="4992" y="73499"/>
                    <a:pt x="4969" y="73739"/>
                    <a:pt x="4965" y="73964"/>
                  </a:cubicBezTo>
                  <a:cubicBezTo>
                    <a:pt x="4964" y="74040"/>
                    <a:pt x="4964" y="74112"/>
                    <a:pt x="4967" y="74182"/>
                  </a:cubicBezTo>
                  <a:cubicBezTo>
                    <a:pt x="4984" y="74737"/>
                    <a:pt x="5043" y="75294"/>
                    <a:pt x="5183" y="75834"/>
                  </a:cubicBezTo>
                  <a:cubicBezTo>
                    <a:pt x="5233" y="76039"/>
                    <a:pt x="5293" y="76240"/>
                    <a:pt x="5361" y="76438"/>
                  </a:cubicBezTo>
                  <a:cubicBezTo>
                    <a:pt x="4565" y="76975"/>
                    <a:pt x="3856" y="77580"/>
                    <a:pt x="3192" y="78212"/>
                  </a:cubicBezTo>
                  <a:cubicBezTo>
                    <a:pt x="2453" y="78916"/>
                    <a:pt x="1770" y="79659"/>
                    <a:pt x="1119" y="80431"/>
                  </a:cubicBezTo>
                  <a:lnTo>
                    <a:pt x="777" y="80845"/>
                  </a:lnTo>
                  <a:lnTo>
                    <a:pt x="699" y="80943"/>
                  </a:lnTo>
                  <a:lnTo>
                    <a:pt x="446" y="81263"/>
                  </a:lnTo>
                  <a:lnTo>
                    <a:pt x="9" y="81843"/>
                  </a:lnTo>
                  <a:lnTo>
                    <a:pt x="0" y="81843"/>
                  </a:lnTo>
                  <a:lnTo>
                    <a:pt x="3" y="81849"/>
                  </a:lnTo>
                  <a:lnTo>
                    <a:pt x="0" y="81854"/>
                  </a:lnTo>
                  <a:lnTo>
                    <a:pt x="9" y="81854"/>
                  </a:lnTo>
                  <a:lnTo>
                    <a:pt x="446" y="82434"/>
                  </a:lnTo>
                  <a:lnTo>
                    <a:pt x="698" y="82752"/>
                  </a:lnTo>
                  <a:lnTo>
                    <a:pt x="777" y="82852"/>
                  </a:lnTo>
                  <a:lnTo>
                    <a:pt x="1119" y="83266"/>
                  </a:lnTo>
                  <a:cubicBezTo>
                    <a:pt x="1770" y="84038"/>
                    <a:pt x="2456" y="84781"/>
                    <a:pt x="3192" y="85485"/>
                  </a:cubicBezTo>
                  <a:cubicBezTo>
                    <a:pt x="3856" y="86119"/>
                    <a:pt x="4565" y="86722"/>
                    <a:pt x="5361" y="87259"/>
                  </a:cubicBezTo>
                  <a:cubicBezTo>
                    <a:pt x="5293" y="87458"/>
                    <a:pt x="5233" y="87660"/>
                    <a:pt x="5183" y="87864"/>
                  </a:cubicBezTo>
                  <a:cubicBezTo>
                    <a:pt x="5043" y="88405"/>
                    <a:pt x="4984" y="88963"/>
                    <a:pt x="4967" y="89518"/>
                  </a:cubicBezTo>
                  <a:cubicBezTo>
                    <a:pt x="4964" y="89586"/>
                    <a:pt x="4964" y="89660"/>
                    <a:pt x="4965" y="89734"/>
                  </a:cubicBezTo>
                  <a:cubicBezTo>
                    <a:pt x="4967" y="89810"/>
                    <a:pt x="4971" y="89885"/>
                    <a:pt x="4974" y="89962"/>
                  </a:cubicBezTo>
                  <a:cubicBezTo>
                    <a:pt x="4985" y="90116"/>
                    <a:pt x="5002" y="90268"/>
                    <a:pt x="5024" y="90402"/>
                  </a:cubicBezTo>
                  <a:cubicBezTo>
                    <a:pt x="5042" y="90547"/>
                    <a:pt x="5071" y="90681"/>
                    <a:pt x="5099" y="90815"/>
                  </a:cubicBezTo>
                  <a:cubicBezTo>
                    <a:pt x="5126" y="90950"/>
                    <a:pt x="5155" y="91085"/>
                    <a:pt x="5190" y="91212"/>
                  </a:cubicBezTo>
                  <a:cubicBezTo>
                    <a:pt x="5257" y="91470"/>
                    <a:pt x="5330" y="91722"/>
                    <a:pt x="5411" y="91969"/>
                  </a:cubicBezTo>
                  <a:cubicBezTo>
                    <a:pt x="5490" y="92217"/>
                    <a:pt x="5574" y="92459"/>
                    <a:pt x="5664" y="92697"/>
                  </a:cubicBezTo>
                  <a:cubicBezTo>
                    <a:pt x="5842" y="93173"/>
                    <a:pt x="6038" y="93636"/>
                    <a:pt x="6239" y="94094"/>
                  </a:cubicBezTo>
                  <a:cubicBezTo>
                    <a:pt x="6295" y="94217"/>
                    <a:pt x="6353" y="94336"/>
                    <a:pt x="6409" y="94459"/>
                  </a:cubicBezTo>
                  <a:cubicBezTo>
                    <a:pt x="5835" y="95250"/>
                    <a:pt x="5415" y="96154"/>
                    <a:pt x="5183" y="97105"/>
                  </a:cubicBezTo>
                  <a:cubicBezTo>
                    <a:pt x="5043" y="97644"/>
                    <a:pt x="4984" y="98202"/>
                    <a:pt x="4967" y="98758"/>
                  </a:cubicBezTo>
                  <a:cubicBezTo>
                    <a:pt x="4955" y="99032"/>
                    <a:pt x="4981" y="99373"/>
                    <a:pt x="5024" y="99642"/>
                  </a:cubicBezTo>
                  <a:cubicBezTo>
                    <a:pt x="5042" y="99787"/>
                    <a:pt x="5071" y="99921"/>
                    <a:pt x="5099" y="100056"/>
                  </a:cubicBezTo>
                  <a:cubicBezTo>
                    <a:pt x="5126" y="100191"/>
                    <a:pt x="5155" y="100326"/>
                    <a:pt x="5190" y="100453"/>
                  </a:cubicBezTo>
                  <a:cubicBezTo>
                    <a:pt x="5459" y="101488"/>
                    <a:pt x="5838" y="102419"/>
                    <a:pt x="6238" y="103337"/>
                  </a:cubicBezTo>
                  <a:cubicBezTo>
                    <a:pt x="6611" y="104184"/>
                    <a:pt x="7019" y="105007"/>
                    <a:pt x="7439" y="105818"/>
                  </a:cubicBezTo>
                  <a:cubicBezTo>
                    <a:pt x="6856" y="106456"/>
                    <a:pt x="6333" y="107149"/>
                    <a:pt x="5892" y="107890"/>
                  </a:cubicBezTo>
                  <a:cubicBezTo>
                    <a:pt x="5354" y="108801"/>
                    <a:pt x="4921" y="109778"/>
                    <a:pt x="4622" y="110796"/>
                  </a:cubicBezTo>
                  <a:cubicBezTo>
                    <a:pt x="4614" y="110824"/>
                    <a:pt x="4608" y="110853"/>
                    <a:pt x="4601" y="110881"/>
                  </a:cubicBezTo>
                  <a:lnTo>
                    <a:pt x="4601" y="110884"/>
                  </a:lnTo>
                  <a:cubicBezTo>
                    <a:pt x="4457" y="111378"/>
                    <a:pt x="4343" y="111882"/>
                    <a:pt x="4262" y="112390"/>
                  </a:cubicBezTo>
                  <a:cubicBezTo>
                    <a:pt x="4259" y="112410"/>
                    <a:pt x="4259" y="112430"/>
                    <a:pt x="4255" y="112450"/>
                  </a:cubicBezTo>
                  <a:cubicBezTo>
                    <a:pt x="4219" y="112685"/>
                    <a:pt x="4188" y="112919"/>
                    <a:pt x="4167" y="113156"/>
                  </a:cubicBezTo>
                  <a:cubicBezTo>
                    <a:pt x="4144" y="113398"/>
                    <a:pt x="4130" y="113641"/>
                    <a:pt x="4120" y="113883"/>
                  </a:cubicBezTo>
                  <a:cubicBezTo>
                    <a:pt x="4120" y="113899"/>
                    <a:pt x="4118" y="113917"/>
                    <a:pt x="4117" y="113933"/>
                  </a:cubicBezTo>
                  <a:cubicBezTo>
                    <a:pt x="4081" y="114995"/>
                    <a:pt x="4189" y="116058"/>
                    <a:pt x="4419" y="117092"/>
                  </a:cubicBezTo>
                  <a:cubicBezTo>
                    <a:pt x="4651" y="118125"/>
                    <a:pt x="5014" y="119129"/>
                    <a:pt x="5492" y="120077"/>
                  </a:cubicBezTo>
                  <a:cubicBezTo>
                    <a:pt x="5974" y="121022"/>
                    <a:pt x="6586" y="121910"/>
                    <a:pt x="7275" y="122694"/>
                  </a:cubicBezTo>
                  <a:cubicBezTo>
                    <a:pt x="7556" y="123019"/>
                    <a:pt x="7852" y="123326"/>
                    <a:pt x="8154" y="123624"/>
                  </a:cubicBezTo>
                  <a:cubicBezTo>
                    <a:pt x="7809" y="123844"/>
                    <a:pt x="7499" y="124118"/>
                    <a:pt x="7261" y="124452"/>
                  </a:cubicBezTo>
                  <a:cubicBezTo>
                    <a:pt x="6851" y="125006"/>
                    <a:pt x="6635" y="125698"/>
                    <a:pt x="6631" y="126381"/>
                  </a:cubicBezTo>
                  <a:cubicBezTo>
                    <a:pt x="6632" y="127066"/>
                    <a:pt x="6851" y="127756"/>
                    <a:pt x="7261" y="128310"/>
                  </a:cubicBezTo>
                  <a:cubicBezTo>
                    <a:pt x="7476" y="128613"/>
                    <a:pt x="7748" y="128866"/>
                    <a:pt x="8054" y="129077"/>
                  </a:cubicBezTo>
                  <a:lnTo>
                    <a:pt x="8001" y="129135"/>
                  </a:lnTo>
                  <a:cubicBezTo>
                    <a:pt x="7318" y="129924"/>
                    <a:pt x="6713" y="130781"/>
                    <a:pt x="6201" y="131690"/>
                  </a:cubicBezTo>
                  <a:cubicBezTo>
                    <a:pt x="5688" y="132600"/>
                    <a:pt x="5268" y="133561"/>
                    <a:pt x="4944" y="134550"/>
                  </a:cubicBezTo>
                  <a:cubicBezTo>
                    <a:pt x="4621" y="135539"/>
                    <a:pt x="4394" y="136559"/>
                    <a:pt x="4259" y="137585"/>
                  </a:cubicBezTo>
                  <a:cubicBezTo>
                    <a:pt x="4201" y="138032"/>
                    <a:pt x="4162" y="138479"/>
                    <a:pt x="4140" y="138927"/>
                  </a:cubicBezTo>
                  <a:lnTo>
                    <a:pt x="4097" y="138927"/>
                  </a:lnTo>
                  <a:lnTo>
                    <a:pt x="4097" y="149780"/>
                  </a:lnTo>
                  <a:lnTo>
                    <a:pt x="13442" y="149780"/>
                  </a:lnTo>
                  <a:cubicBezTo>
                    <a:pt x="13661" y="149787"/>
                    <a:pt x="13880" y="149791"/>
                    <a:pt x="14099" y="149791"/>
                  </a:cubicBezTo>
                  <a:cubicBezTo>
                    <a:pt x="14318" y="149791"/>
                    <a:pt x="14536" y="149787"/>
                    <a:pt x="14756" y="149780"/>
                  </a:cubicBezTo>
                  <a:lnTo>
                    <a:pt x="14949" y="149780"/>
                  </a:lnTo>
                  <a:lnTo>
                    <a:pt x="14949" y="149772"/>
                  </a:lnTo>
                  <a:cubicBezTo>
                    <a:pt x="15435" y="149748"/>
                    <a:pt x="15920" y="149708"/>
                    <a:pt x="16403" y="149646"/>
                  </a:cubicBezTo>
                  <a:cubicBezTo>
                    <a:pt x="16437" y="149642"/>
                    <a:pt x="16471" y="149634"/>
                    <a:pt x="16507" y="149630"/>
                  </a:cubicBezTo>
                  <a:lnTo>
                    <a:pt x="16508" y="149630"/>
                  </a:lnTo>
                  <a:cubicBezTo>
                    <a:pt x="17002" y="149562"/>
                    <a:pt x="17496" y="149474"/>
                    <a:pt x="17984" y="149363"/>
                  </a:cubicBezTo>
                  <a:cubicBezTo>
                    <a:pt x="18015" y="149355"/>
                    <a:pt x="18045" y="149347"/>
                    <a:pt x="18075" y="149340"/>
                  </a:cubicBezTo>
                  <a:cubicBezTo>
                    <a:pt x="18289" y="149290"/>
                    <a:pt x="18502" y="149239"/>
                    <a:pt x="18713" y="149179"/>
                  </a:cubicBezTo>
                  <a:cubicBezTo>
                    <a:pt x="18941" y="149118"/>
                    <a:pt x="19166" y="149048"/>
                    <a:pt x="19390" y="148975"/>
                  </a:cubicBezTo>
                  <a:cubicBezTo>
                    <a:pt x="19406" y="148970"/>
                    <a:pt x="19425" y="148965"/>
                    <a:pt x="19440" y="148961"/>
                  </a:cubicBezTo>
                  <a:cubicBezTo>
                    <a:pt x="20430" y="148637"/>
                    <a:pt x="21390" y="148217"/>
                    <a:pt x="22300" y="147704"/>
                  </a:cubicBezTo>
                  <a:cubicBezTo>
                    <a:pt x="22837" y="147402"/>
                    <a:pt x="23353" y="147064"/>
                    <a:pt x="23849" y="146699"/>
                  </a:cubicBezTo>
                  <a:lnTo>
                    <a:pt x="25379" y="146699"/>
                  </a:lnTo>
                  <a:cubicBezTo>
                    <a:pt x="25441" y="146756"/>
                    <a:pt x="25500" y="146819"/>
                    <a:pt x="25567" y="146869"/>
                  </a:cubicBezTo>
                  <a:cubicBezTo>
                    <a:pt x="26105" y="147293"/>
                    <a:pt x="26791" y="147532"/>
                    <a:pt x="27476" y="147556"/>
                  </a:cubicBezTo>
                  <a:cubicBezTo>
                    <a:pt x="27505" y="147557"/>
                    <a:pt x="27535" y="147557"/>
                    <a:pt x="27564" y="147557"/>
                  </a:cubicBezTo>
                  <a:cubicBezTo>
                    <a:pt x="28219" y="147557"/>
                    <a:pt x="28882" y="147361"/>
                    <a:pt x="29424" y="146987"/>
                  </a:cubicBezTo>
                  <a:cubicBezTo>
                    <a:pt x="29552" y="146901"/>
                    <a:pt x="29669" y="146805"/>
                    <a:pt x="29783" y="146701"/>
                  </a:cubicBezTo>
                  <a:lnTo>
                    <a:pt x="31384" y="146701"/>
                  </a:lnTo>
                  <a:cubicBezTo>
                    <a:pt x="32147" y="147360"/>
                    <a:pt x="33001" y="147946"/>
                    <a:pt x="33915" y="148413"/>
                  </a:cubicBezTo>
                  <a:cubicBezTo>
                    <a:pt x="34862" y="148891"/>
                    <a:pt x="35865" y="149253"/>
                    <a:pt x="36899" y="149485"/>
                  </a:cubicBezTo>
                  <a:cubicBezTo>
                    <a:pt x="37803" y="149687"/>
                    <a:pt x="38729" y="149795"/>
                    <a:pt x="39659" y="149795"/>
                  </a:cubicBezTo>
                  <a:cubicBezTo>
                    <a:pt x="39792" y="149795"/>
                    <a:pt x="39925" y="149793"/>
                    <a:pt x="40057" y="149788"/>
                  </a:cubicBezTo>
                  <a:cubicBezTo>
                    <a:pt x="41119" y="149758"/>
                    <a:pt x="42180" y="149583"/>
                    <a:pt x="43193" y="149281"/>
                  </a:cubicBezTo>
                  <a:cubicBezTo>
                    <a:pt x="44211" y="148982"/>
                    <a:pt x="45186" y="148551"/>
                    <a:pt x="46100" y="148010"/>
                  </a:cubicBezTo>
                  <a:cubicBezTo>
                    <a:pt x="46741" y="147630"/>
                    <a:pt x="47343" y="147189"/>
                    <a:pt x="47908" y="146701"/>
                  </a:cubicBezTo>
                  <a:lnTo>
                    <a:pt x="48624" y="146701"/>
                  </a:lnTo>
                  <a:cubicBezTo>
                    <a:pt x="49205" y="146991"/>
                    <a:pt x="49788" y="147276"/>
                    <a:pt x="50389" y="147541"/>
                  </a:cubicBezTo>
                  <a:cubicBezTo>
                    <a:pt x="51307" y="147940"/>
                    <a:pt x="52238" y="148322"/>
                    <a:pt x="53274" y="148588"/>
                  </a:cubicBezTo>
                  <a:cubicBezTo>
                    <a:pt x="53399" y="148624"/>
                    <a:pt x="53535" y="148652"/>
                    <a:pt x="53670" y="148681"/>
                  </a:cubicBezTo>
                  <a:cubicBezTo>
                    <a:pt x="53804" y="148709"/>
                    <a:pt x="53939" y="148738"/>
                    <a:pt x="54083" y="148756"/>
                  </a:cubicBezTo>
                  <a:cubicBezTo>
                    <a:pt x="54306" y="148792"/>
                    <a:pt x="54579" y="148816"/>
                    <a:pt x="54824" y="148816"/>
                  </a:cubicBezTo>
                  <a:cubicBezTo>
                    <a:pt x="54874" y="148816"/>
                    <a:pt x="54922" y="148815"/>
                    <a:pt x="54969" y="148813"/>
                  </a:cubicBezTo>
                  <a:cubicBezTo>
                    <a:pt x="55525" y="148797"/>
                    <a:pt x="56081" y="148736"/>
                    <a:pt x="56622" y="148598"/>
                  </a:cubicBezTo>
                  <a:cubicBezTo>
                    <a:pt x="57574" y="148366"/>
                    <a:pt x="58477" y="147945"/>
                    <a:pt x="59268" y="147371"/>
                  </a:cubicBezTo>
                  <a:cubicBezTo>
                    <a:pt x="59391" y="147427"/>
                    <a:pt x="59509" y="147488"/>
                    <a:pt x="59633" y="147541"/>
                  </a:cubicBezTo>
                  <a:cubicBezTo>
                    <a:pt x="60092" y="147740"/>
                    <a:pt x="60555" y="147936"/>
                    <a:pt x="61032" y="148116"/>
                  </a:cubicBezTo>
                  <a:cubicBezTo>
                    <a:pt x="61270" y="148204"/>
                    <a:pt x="61512" y="148289"/>
                    <a:pt x="61759" y="148370"/>
                  </a:cubicBezTo>
                  <a:cubicBezTo>
                    <a:pt x="62007" y="148450"/>
                    <a:pt x="62259" y="148523"/>
                    <a:pt x="62517" y="148591"/>
                  </a:cubicBezTo>
                  <a:cubicBezTo>
                    <a:pt x="62643" y="148627"/>
                    <a:pt x="62779" y="148655"/>
                    <a:pt x="62914" y="148684"/>
                  </a:cubicBezTo>
                  <a:cubicBezTo>
                    <a:pt x="63028" y="148708"/>
                    <a:pt x="63143" y="148729"/>
                    <a:pt x="63264" y="148745"/>
                  </a:cubicBezTo>
                  <a:cubicBezTo>
                    <a:pt x="63285" y="148749"/>
                    <a:pt x="63305" y="148755"/>
                    <a:pt x="63327" y="148758"/>
                  </a:cubicBezTo>
                  <a:cubicBezTo>
                    <a:pt x="63460" y="148779"/>
                    <a:pt x="63613" y="148797"/>
                    <a:pt x="63766" y="148807"/>
                  </a:cubicBezTo>
                  <a:cubicBezTo>
                    <a:pt x="63843" y="148813"/>
                    <a:pt x="63919" y="148816"/>
                    <a:pt x="63994" y="148819"/>
                  </a:cubicBezTo>
                  <a:cubicBezTo>
                    <a:pt x="64021" y="148819"/>
                    <a:pt x="64048" y="148820"/>
                    <a:pt x="64075" y="148820"/>
                  </a:cubicBezTo>
                  <a:cubicBezTo>
                    <a:pt x="64122" y="148820"/>
                    <a:pt x="64167" y="148819"/>
                    <a:pt x="64211" y="148816"/>
                  </a:cubicBezTo>
                  <a:cubicBezTo>
                    <a:pt x="64228" y="148816"/>
                    <a:pt x="64243" y="148814"/>
                    <a:pt x="64259" y="148814"/>
                  </a:cubicBezTo>
                  <a:cubicBezTo>
                    <a:pt x="64393" y="148809"/>
                    <a:pt x="64528" y="148802"/>
                    <a:pt x="64662" y="148793"/>
                  </a:cubicBezTo>
                  <a:cubicBezTo>
                    <a:pt x="64669" y="148793"/>
                    <a:pt x="64673" y="148792"/>
                    <a:pt x="64679" y="148792"/>
                  </a:cubicBezTo>
                  <a:cubicBezTo>
                    <a:pt x="64807" y="148780"/>
                    <a:pt x="64935" y="148769"/>
                    <a:pt x="65062" y="148752"/>
                  </a:cubicBezTo>
                  <a:cubicBezTo>
                    <a:pt x="65097" y="148749"/>
                    <a:pt x="65133" y="148742"/>
                    <a:pt x="65168" y="148736"/>
                  </a:cubicBezTo>
                  <a:cubicBezTo>
                    <a:pt x="65267" y="148722"/>
                    <a:pt x="65364" y="148709"/>
                    <a:pt x="65462" y="148691"/>
                  </a:cubicBezTo>
                  <a:cubicBezTo>
                    <a:pt x="65594" y="148665"/>
                    <a:pt x="65725" y="148637"/>
                    <a:pt x="65855" y="148602"/>
                  </a:cubicBezTo>
                  <a:cubicBezTo>
                    <a:pt x="65857" y="148602"/>
                    <a:pt x="65860" y="148601"/>
                    <a:pt x="65862" y="148601"/>
                  </a:cubicBezTo>
                  <a:cubicBezTo>
                    <a:pt x="66075" y="148550"/>
                    <a:pt x="66287" y="148484"/>
                    <a:pt x="66495" y="148414"/>
                  </a:cubicBezTo>
                  <a:cubicBezTo>
                    <a:pt x="67026" y="149192"/>
                    <a:pt x="67620" y="149888"/>
                    <a:pt x="68242" y="150541"/>
                  </a:cubicBezTo>
                  <a:cubicBezTo>
                    <a:pt x="68948" y="151278"/>
                    <a:pt x="69689" y="151962"/>
                    <a:pt x="70459" y="152614"/>
                  </a:cubicBezTo>
                  <a:lnTo>
                    <a:pt x="70875" y="152955"/>
                  </a:lnTo>
                  <a:lnTo>
                    <a:pt x="70976" y="153035"/>
                  </a:lnTo>
                  <a:lnTo>
                    <a:pt x="71292" y="153284"/>
                  </a:lnTo>
                  <a:lnTo>
                    <a:pt x="71873" y="153723"/>
                  </a:lnTo>
                  <a:lnTo>
                    <a:pt x="71873" y="153731"/>
                  </a:lnTo>
                  <a:lnTo>
                    <a:pt x="71879" y="153727"/>
                  </a:lnTo>
                  <a:lnTo>
                    <a:pt x="71883" y="153731"/>
                  </a:lnTo>
                  <a:lnTo>
                    <a:pt x="71883" y="153723"/>
                  </a:lnTo>
                  <a:lnTo>
                    <a:pt x="72464" y="153284"/>
                  </a:lnTo>
                  <a:lnTo>
                    <a:pt x="72783" y="153034"/>
                  </a:lnTo>
                  <a:lnTo>
                    <a:pt x="72879" y="152955"/>
                  </a:lnTo>
                  <a:lnTo>
                    <a:pt x="73295" y="152614"/>
                  </a:lnTo>
                  <a:cubicBezTo>
                    <a:pt x="74065" y="151962"/>
                    <a:pt x="74810" y="151277"/>
                    <a:pt x="75513" y="150541"/>
                  </a:cubicBezTo>
                  <a:cubicBezTo>
                    <a:pt x="76135" y="149888"/>
                    <a:pt x="76728" y="149192"/>
                    <a:pt x="77261" y="148414"/>
                  </a:cubicBezTo>
                  <a:cubicBezTo>
                    <a:pt x="77469" y="148486"/>
                    <a:pt x="77679" y="148550"/>
                    <a:pt x="77894" y="148601"/>
                  </a:cubicBezTo>
                  <a:cubicBezTo>
                    <a:pt x="78025" y="148635"/>
                    <a:pt x="78159" y="148665"/>
                    <a:pt x="78294" y="148691"/>
                  </a:cubicBezTo>
                  <a:cubicBezTo>
                    <a:pt x="78391" y="148708"/>
                    <a:pt x="78488" y="148722"/>
                    <a:pt x="78586" y="148736"/>
                  </a:cubicBezTo>
                  <a:cubicBezTo>
                    <a:pt x="78621" y="148742"/>
                    <a:pt x="78657" y="148749"/>
                    <a:pt x="78696" y="148752"/>
                  </a:cubicBezTo>
                  <a:cubicBezTo>
                    <a:pt x="78821" y="148769"/>
                    <a:pt x="78949" y="148780"/>
                    <a:pt x="79076" y="148792"/>
                  </a:cubicBezTo>
                  <a:cubicBezTo>
                    <a:pt x="79083" y="148792"/>
                    <a:pt x="79088" y="148793"/>
                    <a:pt x="79096" y="148793"/>
                  </a:cubicBezTo>
                  <a:cubicBezTo>
                    <a:pt x="79229" y="148805"/>
                    <a:pt x="79365" y="148812"/>
                    <a:pt x="79497" y="148814"/>
                  </a:cubicBezTo>
                  <a:cubicBezTo>
                    <a:pt x="79514" y="148814"/>
                    <a:pt x="79530" y="148816"/>
                    <a:pt x="79547" y="148816"/>
                  </a:cubicBezTo>
                  <a:cubicBezTo>
                    <a:pt x="79591" y="148819"/>
                    <a:pt x="79636" y="148820"/>
                    <a:pt x="79683" y="148820"/>
                  </a:cubicBezTo>
                  <a:cubicBezTo>
                    <a:pt x="79710" y="148820"/>
                    <a:pt x="79737" y="148819"/>
                    <a:pt x="79765" y="148819"/>
                  </a:cubicBezTo>
                  <a:cubicBezTo>
                    <a:pt x="79988" y="148814"/>
                    <a:pt x="80230" y="148792"/>
                    <a:pt x="80434" y="148759"/>
                  </a:cubicBezTo>
                  <a:cubicBezTo>
                    <a:pt x="80579" y="148742"/>
                    <a:pt x="80713" y="148713"/>
                    <a:pt x="80846" y="148685"/>
                  </a:cubicBezTo>
                  <a:cubicBezTo>
                    <a:pt x="80982" y="148656"/>
                    <a:pt x="81117" y="148629"/>
                    <a:pt x="81243" y="148592"/>
                  </a:cubicBezTo>
                  <a:cubicBezTo>
                    <a:pt x="81503" y="148524"/>
                    <a:pt x="81753" y="148452"/>
                    <a:pt x="82001" y="148372"/>
                  </a:cubicBezTo>
                  <a:cubicBezTo>
                    <a:pt x="82742" y="148133"/>
                    <a:pt x="83438" y="147845"/>
                    <a:pt x="84126" y="147545"/>
                  </a:cubicBezTo>
                  <a:cubicBezTo>
                    <a:pt x="84248" y="147489"/>
                    <a:pt x="84369" y="147431"/>
                    <a:pt x="84490" y="147375"/>
                  </a:cubicBezTo>
                  <a:cubicBezTo>
                    <a:pt x="85282" y="147948"/>
                    <a:pt x="86186" y="148370"/>
                    <a:pt x="87137" y="148601"/>
                  </a:cubicBezTo>
                  <a:cubicBezTo>
                    <a:pt x="87677" y="148740"/>
                    <a:pt x="88234" y="148800"/>
                    <a:pt x="88789" y="148816"/>
                  </a:cubicBezTo>
                  <a:cubicBezTo>
                    <a:pt x="88836" y="148818"/>
                    <a:pt x="88885" y="148819"/>
                    <a:pt x="88934" y="148819"/>
                  </a:cubicBezTo>
                  <a:cubicBezTo>
                    <a:pt x="89178" y="148819"/>
                    <a:pt x="89450" y="148794"/>
                    <a:pt x="89673" y="148759"/>
                  </a:cubicBezTo>
                  <a:cubicBezTo>
                    <a:pt x="89820" y="148742"/>
                    <a:pt x="89952" y="148713"/>
                    <a:pt x="90086" y="148685"/>
                  </a:cubicBezTo>
                  <a:cubicBezTo>
                    <a:pt x="90221" y="148656"/>
                    <a:pt x="90356" y="148629"/>
                    <a:pt x="90483" y="148592"/>
                  </a:cubicBezTo>
                  <a:cubicBezTo>
                    <a:pt x="91518" y="148323"/>
                    <a:pt x="92449" y="147945"/>
                    <a:pt x="93366" y="147545"/>
                  </a:cubicBezTo>
                  <a:cubicBezTo>
                    <a:pt x="93965" y="147279"/>
                    <a:pt x="94550" y="146997"/>
                    <a:pt x="95131" y="146705"/>
                  </a:cubicBezTo>
                  <a:lnTo>
                    <a:pt x="96006" y="146259"/>
                  </a:lnTo>
                  <a:lnTo>
                    <a:pt x="96037" y="146244"/>
                  </a:lnTo>
                  <a:cubicBezTo>
                    <a:pt x="96490" y="146007"/>
                    <a:pt x="96937" y="145763"/>
                    <a:pt x="97381" y="145516"/>
                  </a:cubicBezTo>
                  <a:lnTo>
                    <a:pt x="97381" y="145541"/>
                  </a:lnTo>
                  <a:lnTo>
                    <a:pt x="262531" y="145541"/>
                  </a:lnTo>
                  <a:lnTo>
                    <a:pt x="262531" y="143189"/>
                  </a:lnTo>
                  <a:lnTo>
                    <a:pt x="265003" y="143189"/>
                  </a:lnTo>
                  <a:lnTo>
                    <a:pt x="265003" y="97247"/>
                  </a:lnTo>
                  <a:lnTo>
                    <a:pt x="264999" y="97247"/>
                  </a:lnTo>
                  <a:cubicBezTo>
                    <a:pt x="265218" y="96849"/>
                    <a:pt x="265435" y="96446"/>
                    <a:pt x="265647" y="96042"/>
                  </a:cubicBezTo>
                  <a:cubicBezTo>
                    <a:pt x="266104" y="95169"/>
                    <a:pt x="266544" y="94284"/>
                    <a:pt x="266946" y="93370"/>
                  </a:cubicBezTo>
                  <a:cubicBezTo>
                    <a:pt x="267346" y="92452"/>
                    <a:pt x="267727" y="91521"/>
                    <a:pt x="267994" y="90487"/>
                  </a:cubicBezTo>
                  <a:cubicBezTo>
                    <a:pt x="268030" y="90361"/>
                    <a:pt x="268058" y="90225"/>
                    <a:pt x="268087" y="90090"/>
                  </a:cubicBezTo>
                  <a:cubicBezTo>
                    <a:pt x="268115" y="89956"/>
                    <a:pt x="268144" y="89821"/>
                    <a:pt x="268161" y="89677"/>
                  </a:cubicBezTo>
                  <a:cubicBezTo>
                    <a:pt x="268203" y="89408"/>
                    <a:pt x="268230" y="89070"/>
                    <a:pt x="268218" y="88792"/>
                  </a:cubicBezTo>
                  <a:cubicBezTo>
                    <a:pt x="268202" y="88237"/>
                    <a:pt x="268142" y="87679"/>
                    <a:pt x="268003" y="87138"/>
                  </a:cubicBezTo>
                  <a:cubicBezTo>
                    <a:pt x="267769" y="86187"/>
                    <a:pt x="267349" y="85285"/>
                    <a:pt x="266777" y="84493"/>
                  </a:cubicBezTo>
                  <a:cubicBezTo>
                    <a:pt x="266834" y="84369"/>
                    <a:pt x="266892" y="84253"/>
                    <a:pt x="266946" y="84127"/>
                  </a:cubicBezTo>
                  <a:cubicBezTo>
                    <a:pt x="267046" y="83898"/>
                    <a:pt x="267146" y="83669"/>
                    <a:pt x="267241" y="83436"/>
                  </a:cubicBezTo>
                  <a:cubicBezTo>
                    <a:pt x="267433" y="82972"/>
                    <a:pt x="267615" y="82496"/>
                    <a:pt x="267774" y="82004"/>
                  </a:cubicBezTo>
                  <a:cubicBezTo>
                    <a:pt x="267853" y="81756"/>
                    <a:pt x="267926" y="81504"/>
                    <a:pt x="267994" y="81245"/>
                  </a:cubicBezTo>
                  <a:cubicBezTo>
                    <a:pt x="268030" y="81120"/>
                    <a:pt x="268058" y="80984"/>
                    <a:pt x="268087" y="80849"/>
                  </a:cubicBezTo>
                  <a:cubicBezTo>
                    <a:pt x="268115" y="80715"/>
                    <a:pt x="268144" y="80580"/>
                    <a:pt x="268161" y="80436"/>
                  </a:cubicBezTo>
                  <a:cubicBezTo>
                    <a:pt x="268193" y="80233"/>
                    <a:pt x="268216" y="79992"/>
                    <a:pt x="268220" y="79767"/>
                  </a:cubicBezTo>
                  <a:cubicBezTo>
                    <a:pt x="268222" y="79692"/>
                    <a:pt x="268222" y="79619"/>
                    <a:pt x="268218" y="79550"/>
                  </a:cubicBezTo>
                  <a:cubicBezTo>
                    <a:pt x="268202" y="78995"/>
                    <a:pt x="268142" y="78438"/>
                    <a:pt x="268003" y="77897"/>
                  </a:cubicBezTo>
                  <a:cubicBezTo>
                    <a:pt x="267953" y="77692"/>
                    <a:pt x="267893" y="77491"/>
                    <a:pt x="267825" y="77293"/>
                  </a:cubicBezTo>
                  <a:cubicBezTo>
                    <a:pt x="268620" y="76757"/>
                    <a:pt x="269328" y="76152"/>
                    <a:pt x="269994" y="75520"/>
                  </a:cubicBezTo>
                  <a:cubicBezTo>
                    <a:pt x="270733" y="74815"/>
                    <a:pt x="271416" y="74071"/>
                    <a:pt x="272067" y="73301"/>
                  </a:cubicBezTo>
                  <a:lnTo>
                    <a:pt x="272408" y="72887"/>
                  </a:lnTo>
                  <a:lnTo>
                    <a:pt x="272487" y="72788"/>
                  </a:lnTo>
                  <a:lnTo>
                    <a:pt x="272737" y="72468"/>
                  </a:lnTo>
                  <a:lnTo>
                    <a:pt x="273175" y="71889"/>
                  </a:lnTo>
                  <a:lnTo>
                    <a:pt x="273184" y="71889"/>
                  </a:lnTo>
                  <a:lnTo>
                    <a:pt x="273181" y="71883"/>
                  </a:lnTo>
                  <a:lnTo>
                    <a:pt x="273188" y="71873"/>
                  </a:lnTo>
                  <a:lnTo>
                    <a:pt x="273178" y="71873"/>
                  </a:lnTo>
                  <a:lnTo>
                    <a:pt x="272741" y="71294"/>
                  </a:lnTo>
                  <a:lnTo>
                    <a:pt x="272491" y="70975"/>
                  </a:lnTo>
                  <a:lnTo>
                    <a:pt x="272410" y="70875"/>
                  </a:lnTo>
                  <a:lnTo>
                    <a:pt x="272068" y="70461"/>
                  </a:lnTo>
                  <a:cubicBezTo>
                    <a:pt x="271418" y="69691"/>
                    <a:pt x="270731" y="68948"/>
                    <a:pt x="269996" y="68242"/>
                  </a:cubicBezTo>
                  <a:cubicBezTo>
                    <a:pt x="269331" y="67608"/>
                    <a:pt x="268622" y="67005"/>
                    <a:pt x="267826" y="66468"/>
                  </a:cubicBezTo>
                  <a:cubicBezTo>
                    <a:pt x="267894" y="66269"/>
                    <a:pt x="267954" y="66068"/>
                    <a:pt x="268004" y="65863"/>
                  </a:cubicBezTo>
                  <a:cubicBezTo>
                    <a:pt x="268144" y="65322"/>
                    <a:pt x="268205" y="64766"/>
                    <a:pt x="268220" y="64211"/>
                  </a:cubicBezTo>
                  <a:cubicBezTo>
                    <a:pt x="268223" y="64141"/>
                    <a:pt x="268223" y="64068"/>
                    <a:pt x="268222" y="63993"/>
                  </a:cubicBezTo>
                  <a:cubicBezTo>
                    <a:pt x="268222" y="63919"/>
                    <a:pt x="268218" y="63842"/>
                    <a:pt x="268213" y="63765"/>
                  </a:cubicBezTo>
                  <a:cubicBezTo>
                    <a:pt x="268202" y="63613"/>
                    <a:pt x="268185" y="63460"/>
                    <a:pt x="268164" y="63325"/>
                  </a:cubicBezTo>
                  <a:cubicBezTo>
                    <a:pt x="268145" y="63180"/>
                    <a:pt x="268117" y="63046"/>
                    <a:pt x="268088" y="62914"/>
                  </a:cubicBezTo>
                  <a:cubicBezTo>
                    <a:pt x="268061" y="62779"/>
                    <a:pt x="268033" y="62643"/>
                    <a:pt x="267996" y="62517"/>
                  </a:cubicBezTo>
                  <a:cubicBezTo>
                    <a:pt x="267929" y="62258"/>
                    <a:pt x="267855" y="62006"/>
                    <a:pt x="267775" y="61758"/>
                  </a:cubicBezTo>
                  <a:cubicBezTo>
                    <a:pt x="267695" y="61510"/>
                    <a:pt x="267610" y="61268"/>
                    <a:pt x="267520" y="61031"/>
                  </a:cubicBezTo>
                  <a:cubicBezTo>
                    <a:pt x="267342" y="60554"/>
                    <a:pt x="267147" y="60091"/>
                    <a:pt x="266946" y="59631"/>
                  </a:cubicBezTo>
                  <a:cubicBezTo>
                    <a:pt x="266891" y="59509"/>
                    <a:pt x="266833" y="59391"/>
                    <a:pt x="266777" y="59267"/>
                  </a:cubicBezTo>
                  <a:cubicBezTo>
                    <a:pt x="267349" y="58476"/>
                    <a:pt x="267769" y="57572"/>
                    <a:pt x="268003" y="56622"/>
                  </a:cubicBezTo>
                  <a:cubicBezTo>
                    <a:pt x="268142" y="56081"/>
                    <a:pt x="268203" y="55523"/>
                    <a:pt x="268218" y="54968"/>
                  </a:cubicBezTo>
                  <a:cubicBezTo>
                    <a:pt x="268230" y="54693"/>
                    <a:pt x="268203" y="54353"/>
                    <a:pt x="268161" y="54084"/>
                  </a:cubicBezTo>
                  <a:cubicBezTo>
                    <a:pt x="268144" y="53939"/>
                    <a:pt x="268115" y="53805"/>
                    <a:pt x="268087" y="53670"/>
                  </a:cubicBezTo>
                  <a:cubicBezTo>
                    <a:pt x="268060" y="53535"/>
                    <a:pt x="268031" y="53400"/>
                    <a:pt x="267994" y="53273"/>
                  </a:cubicBezTo>
                  <a:cubicBezTo>
                    <a:pt x="267725" y="52238"/>
                    <a:pt x="267346" y="51307"/>
                    <a:pt x="266946" y="50389"/>
                  </a:cubicBezTo>
                  <a:cubicBezTo>
                    <a:pt x="266572" y="49542"/>
                    <a:pt x="266166" y="48719"/>
                    <a:pt x="265745" y="47909"/>
                  </a:cubicBezTo>
                  <a:cubicBezTo>
                    <a:pt x="266329" y="47272"/>
                    <a:pt x="266850" y="46578"/>
                    <a:pt x="267291" y="45837"/>
                  </a:cubicBezTo>
                  <a:cubicBezTo>
                    <a:pt x="267832" y="44926"/>
                    <a:pt x="268263" y="43949"/>
                    <a:pt x="268561" y="42932"/>
                  </a:cubicBezTo>
                  <a:cubicBezTo>
                    <a:pt x="268571" y="42903"/>
                    <a:pt x="268575" y="42875"/>
                    <a:pt x="268583" y="42848"/>
                  </a:cubicBezTo>
                  <a:lnTo>
                    <a:pt x="268583" y="42846"/>
                  </a:lnTo>
                  <a:cubicBezTo>
                    <a:pt x="268727" y="42351"/>
                    <a:pt x="268841" y="41848"/>
                    <a:pt x="268922" y="41339"/>
                  </a:cubicBezTo>
                  <a:cubicBezTo>
                    <a:pt x="268926" y="41319"/>
                    <a:pt x="268926" y="41300"/>
                    <a:pt x="268929" y="41280"/>
                  </a:cubicBezTo>
                  <a:cubicBezTo>
                    <a:pt x="268965" y="41045"/>
                    <a:pt x="268998" y="40811"/>
                    <a:pt x="269019" y="40574"/>
                  </a:cubicBezTo>
                  <a:cubicBezTo>
                    <a:pt x="269042" y="40332"/>
                    <a:pt x="269056" y="40087"/>
                    <a:pt x="269065" y="39846"/>
                  </a:cubicBezTo>
                  <a:cubicBezTo>
                    <a:pt x="269065" y="39830"/>
                    <a:pt x="269067" y="39813"/>
                    <a:pt x="269069" y="39796"/>
                  </a:cubicBezTo>
                  <a:cubicBezTo>
                    <a:pt x="269104" y="38734"/>
                    <a:pt x="268996" y="37672"/>
                    <a:pt x="268766" y="36638"/>
                  </a:cubicBezTo>
                  <a:cubicBezTo>
                    <a:pt x="268534" y="35604"/>
                    <a:pt x="268172" y="34600"/>
                    <a:pt x="267694" y="33652"/>
                  </a:cubicBezTo>
                  <a:cubicBezTo>
                    <a:pt x="267211" y="32706"/>
                    <a:pt x="266599" y="31820"/>
                    <a:pt x="265912" y="31034"/>
                  </a:cubicBezTo>
                  <a:cubicBezTo>
                    <a:pt x="265630" y="30710"/>
                    <a:pt x="265334" y="30404"/>
                    <a:pt x="265033" y="30106"/>
                  </a:cubicBezTo>
                  <a:cubicBezTo>
                    <a:pt x="265378" y="29886"/>
                    <a:pt x="265688" y="29611"/>
                    <a:pt x="265926" y="29276"/>
                  </a:cubicBezTo>
                  <a:cubicBezTo>
                    <a:pt x="266336" y="28724"/>
                    <a:pt x="266552" y="28034"/>
                    <a:pt x="266555" y="27348"/>
                  </a:cubicBezTo>
                  <a:cubicBezTo>
                    <a:pt x="266552" y="26663"/>
                    <a:pt x="266334" y="25973"/>
                    <a:pt x="265926" y="25419"/>
                  </a:cubicBezTo>
                  <a:cubicBezTo>
                    <a:pt x="265711" y="25117"/>
                    <a:pt x="265439" y="24862"/>
                    <a:pt x="265133" y="24653"/>
                  </a:cubicBezTo>
                  <a:lnTo>
                    <a:pt x="265186" y="24593"/>
                  </a:lnTo>
                  <a:cubicBezTo>
                    <a:pt x="265869" y="23806"/>
                    <a:pt x="266474" y="22948"/>
                    <a:pt x="266986" y="22038"/>
                  </a:cubicBezTo>
                  <a:cubicBezTo>
                    <a:pt x="267499" y="21130"/>
                    <a:pt x="267919" y="20169"/>
                    <a:pt x="268243" y="19180"/>
                  </a:cubicBezTo>
                  <a:cubicBezTo>
                    <a:pt x="268566" y="18191"/>
                    <a:pt x="268793" y="17170"/>
                    <a:pt x="268928" y="16144"/>
                  </a:cubicBezTo>
                  <a:cubicBezTo>
                    <a:pt x="268986" y="15697"/>
                    <a:pt x="269025" y="15251"/>
                    <a:pt x="269047" y="14803"/>
                  </a:cubicBezTo>
                  <a:lnTo>
                    <a:pt x="269090" y="14803"/>
                  </a:lnTo>
                  <a:lnTo>
                    <a:pt x="269090" y="3948"/>
                  </a:lnTo>
                  <a:lnTo>
                    <a:pt x="259745" y="3948"/>
                  </a:lnTo>
                  <a:cubicBezTo>
                    <a:pt x="259526" y="3939"/>
                    <a:pt x="259307" y="3935"/>
                    <a:pt x="259088" y="3935"/>
                  </a:cubicBezTo>
                  <a:cubicBezTo>
                    <a:pt x="258869" y="3935"/>
                    <a:pt x="258651" y="3939"/>
                    <a:pt x="258431" y="3948"/>
                  </a:cubicBezTo>
                  <a:lnTo>
                    <a:pt x="258238" y="3948"/>
                  </a:lnTo>
                  <a:lnTo>
                    <a:pt x="258238" y="3956"/>
                  </a:lnTo>
                  <a:cubicBezTo>
                    <a:pt x="257752" y="3979"/>
                    <a:pt x="257267" y="4020"/>
                    <a:pt x="256784" y="4083"/>
                  </a:cubicBezTo>
                  <a:cubicBezTo>
                    <a:pt x="256750" y="4086"/>
                    <a:pt x="256716" y="4093"/>
                    <a:pt x="256681" y="4099"/>
                  </a:cubicBezTo>
                  <a:cubicBezTo>
                    <a:pt x="256185" y="4165"/>
                    <a:pt x="255691" y="4255"/>
                    <a:pt x="255204" y="4365"/>
                  </a:cubicBezTo>
                  <a:cubicBezTo>
                    <a:pt x="255175" y="4372"/>
                    <a:pt x="255143" y="4382"/>
                    <a:pt x="255113" y="4389"/>
                  </a:cubicBezTo>
                  <a:cubicBezTo>
                    <a:pt x="254900" y="4439"/>
                    <a:pt x="254686" y="4490"/>
                    <a:pt x="254477" y="4548"/>
                  </a:cubicBezTo>
                  <a:cubicBezTo>
                    <a:pt x="254249" y="4611"/>
                    <a:pt x="254024" y="4681"/>
                    <a:pt x="253798" y="4753"/>
                  </a:cubicBezTo>
                  <a:cubicBezTo>
                    <a:pt x="253782" y="4759"/>
                    <a:pt x="253765" y="4762"/>
                    <a:pt x="253748" y="4768"/>
                  </a:cubicBezTo>
                  <a:cubicBezTo>
                    <a:pt x="252759" y="5091"/>
                    <a:pt x="251798" y="5511"/>
                    <a:pt x="250890" y="6023"/>
                  </a:cubicBezTo>
                  <a:cubicBezTo>
                    <a:pt x="250352" y="6326"/>
                    <a:pt x="249837" y="6664"/>
                    <a:pt x="249340" y="7029"/>
                  </a:cubicBezTo>
                  <a:lnTo>
                    <a:pt x="247810" y="7029"/>
                  </a:lnTo>
                  <a:cubicBezTo>
                    <a:pt x="247747" y="6971"/>
                    <a:pt x="247689" y="6910"/>
                    <a:pt x="247623" y="6860"/>
                  </a:cubicBezTo>
                  <a:cubicBezTo>
                    <a:pt x="247084" y="6434"/>
                    <a:pt x="246399" y="6197"/>
                    <a:pt x="245713" y="6171"/>
                  </a:cubicBezTo>
                  <a:cubicBezTo>
                    <a:pt x="245683" y="6170"/>
                    <a:pt x="245654" y="6170"/>
                    <a:pt x="245624" y="6170"/>
                  </a:cubicBezTo>
                  <a:cubicBezTo>
                    <a:pt x="244970" y="6170"/>
                    <a:pt x="244306" y="6366"/>
                    <a:pt x="243767" y="6740"/>
                  </a:cubicBezTo>
                  <a:cubicBezTo>
                    <a:pt x="243639" y="6826"/>
                    <a:pt x="243519" y="6924"/>
                    <a:pt x="243405" y="7027"/>
                  </a:cubicBezTo>
                  <a:lnTo>
                    <a:pt x="241804" y="7027"/>
                  </a:lnTo>
                  <a:cubicBezTo>
                    <a:pt x="241041" y="6369"/>
                    <a:pt x="240187" y="5781"/>
                    <a:pt x="239275" y="5317"/>
                  </a:cubicBezTo>
                  <a:cubicBezTo>
                    <a:pt x="238328" y="4839"/>
                    <a:pt x="237325" y="4476"/>
                    <a:pt x="236290" y="4244"/>
                  </a:cubicBezTo>
                  <a:cubicBezTo>
                    <a:pt x="235385" y="4043"/>
                    <a:pt x="234459" y="3935"/>
                    <a:pt x="233531" y="3935"/>
                  </a:cubicBezTo>
                  <a:cubicBezTo>
                    <a:pt x="233398" y="3935"/>
                    <a:pt x="233265" y="3938"/>
                    <a:pt x="233132" y="3942"/>
                  </a:cubicBezTo>
                  <a:cubicBezTo>
                    <a:pt x="232069" y="3972"/>
                    <a:pt x="231009" y="4144"/>
                    <a:pt x="229995" y="4449"/>
                  </a:cubicBezTo>
                  <a:cubicBezTo>
                    <a:pt x="228977" y="4748"/>
                    <a:pt x="228002" y="5178"/>
                    <a:pt x="227091" y="5720"/>
                  </a:cubicBezTo>
                  <a:cubicBezTo>
                    <a:pt x="226451" y="6100"/>
                    <a:pt x="225847" y="6540"/>
                    <a:pt x="225284" y="7029"/>
                  </a:cubicBezTo>
                  <a:lnTo>
                    <a:pt x="224565" y="7029"/>
                  </a:lnTo>
                  <a:cubicBezTo>
                    <a:pt x="223984" y="6739"/>
                    <a:pt x="223400" y="6454"/>
                    <a:pt x="222800" y="6188"/>
                  </a:cubicBezTo>
                  <a:cubicBezTo>
                    <a:pt x="221882" y="5788"/>
                    <a:pt x="220951" y="5408"/>
                    <a:pt x="219916" y="5141"/>
                  </a:cubicBezTo>
                  <a:cubicBezTo>
                    <a:pt x="219789" y="5105"/>
                    <a:pt x="219654" y="5076"/>
                    <a:pt x="219519" y="5048"/>
                  </a:cubicBezTo>
                  <a:cubicBezTo>
                    <a:pt x="219385" y="5020"/>
                    <a:pt x="219250" y="4991"/>
                    <a:pt x="219106" y="4974"/>
                  </a:cubicBezTo>
                  <a:cubicBezTo>
                    <a:pt x="218882" y="4938"/>
                    <a:pt x="218610" y="4914"/>
                    <a:pt x="218365" y="4914"/>
                  </a:cubicBezTo>
                  <a:cubicBezTo>
                    <a:pt x="218315" y="4914"/>
                    <a:pt x="218266" y="4915"/>
                    <a:pt x="218219" y="4917"/>
                  </a:cubicBezTo>
                  <a:cubicBezTo>
                    <a:pt x="217664" y="4933"/>
                    <a:pt x="217107" y="4994"/>
                    <a:pt x="216566" y="5132"/>
                  </a:cubicBezTo>
                  <a:cubicBezTo>
                    <a:pt x="215614" y="5364"/>
                    <a:pt x="214713" y="5785"/>
                    <a:pt x="213920" y="6358"/>
                  </a:cubicBezTo>
                  <a:cubicBezTo>
                    <a:pt x="213798" y="6303"/>
                    <a:pt x="213681" y="6242"/>
                    <a:pt x="213556" y="6190"/>
                  </a:cubicBezTo>
                  <a:cubicBezTo>
                    <a:pt x="213097" y="5990"/>
                    <a:pt x="212636" y="5794"/>
                    <a:pt x="212159" y="5616"/>
                  </a:cubicBezTo>
                  <a:cubicBezTo>
                    <a:pt x="211920" y="5528"/>
                    <a:pt x="211678" y="5442"/>
                    <a:pt x="211432" y="5361"/>
                  </a:cubicBezTo>
                  <a:cubicBezTo>
                    <a:pt x="211184" y="5281"/>
                    <a:pt x="210931" y="5209"/>
                    <a:pt x="210673" y="5141"/>
                  </a:cubicBezTo>
                  <a:cubicBezTo>
                    <a:pt x="210547" y="5105"/>
                    <a:pt x="210411" y="5076"/>
                    <a:pt x="210276" y="5048"/>
                  </a:cubicBezTo>
                  <a:cubicBezTo>
                    <a:pt x="210162" y="5024"/>
                    <a:pt x="210047" y="5002"/>
                    <a:pt x="209926" y="4987"/>
                  </a:cubicBezTo>
                  <a:cubicBezTo>
                    <a:pt x="209905" y="4982"/>
                    <a:pt x="209885" y="4977"/>
                    <a:pt x="209863" y="4975"/>
                  </a:cubicBezTo>
                  <a:cubicBezTo>
                    <a:pt x="209731" y="4954"/>
                    <a:pt x="209577" y="4937"/>
                    <a:pt x="209425" y="4926"/>
                  </a:cubicBezTo>
                  <a:cubicBezTo>
                    <a:pt x="209348" y="4920"/>
                    <a:pt x="209271" y="4917"/>
                    <a:pt x="209197" y="4916"/>
                  </a:cubicBezTo>
                  <a:cubicBezTo>
                    <a:pt x="209163" y="4914"/>
                    <a:pt x="209130" y="4914"/>
                    <a:pt x="209097" y="4914"/>
                  </a:cubicBezTo>
                  <a:cubicBezTo>
                    <a:pt x="209056" y="4914"/>
                    <a:pt x="209017" y="4915"/>
                    <a:pt x="208979" y="4917"/>
                  </a:cubicBezTo>
                  <a:cubicBezTo>
                    <a:pt x="208964" y="4917"/>
                    <a:pt x="208945" y="4918"/>
                    <a:pt x="208931" y="4918"/>
                  </a:cubicBezTo>
                  <a:cubicBezTo>
                    <a:pt x="208799" y="4924"/>
                    <a:pt x="208663" y="4931"/>
                    <a:pt x="208530" y="4940"/>
                  </a:cubicBezTo>
                  <a:cubicBezTo>
                    <a:pt x="208522" y="4940"/>
                    <a:pt x="208517" y="4941"/>
                    <a:pt x="208511" y="4941"/>
                  </a:cubicBezTo>
                  <a:cubicBezTo>
                    <a:pt x="208383" y="4953"/>
                    <a:pt x="208255" y="4965"/>
                    <a:pt x="208130" y="4981"/>
                  </a:cubicBezTo>
                  <a:cubicBezTo>
                    <a:pt x="208094" y="4984"/>
                    <a:pt x="208058" y="4991"/>
                    <a:pt x="208023" y="4997"/>
                  </a:cubicBezTo>
                  <a:cubicBezTo>
                    <a:pt x="207925" y="5011"/>
                    <a:pt x="207826" y="5025"/>
                    <a:pt x="207728" y="5044"/>
                  </a:cubicBezTo>
                  <a:cubicBezTo>
                    <a:pt x="207597" y="5068"/>
                    <a:pt x="207465" y="5096"/>
                    <a:pt x="207335" y="5131"/>
                  </a:cubicBezTo>
                  <a:cubicBezTo>
                    <a:pt x="207334" y="5131"/>
                    <a:pt x="207330" y="5132"/>
                    <a:pt x="207328" y="5132"/>
                  </a:cubicBezTo>
                  <a:cubicBezTo>
                    <a:pt x="207115" y="5183"/>
                    <a:pt x="206903" y="5250"/>
                    <a:pt x="206695" y="5318"/>
                  </a:cubicBezTo>
                  <a:cubicBezTo>
                    <a:pt x="206165" y="4541"/>
                    <a:pt x="205570" y="3845"/>
                    <a:pt x="204950" y="3193"/>
                  </a:cubicBezTo>
                  <a:cubicBezTo>
                    <a:pt x="204244" y="2456"/>
                    <a:pt x="203501" y="1771"/>
                    <a:pt x="202730" y="1119"/>
                  </a:cubicBezTo>
                  <a:lnTo>
                    <a:pt x="202316" y="778"/>
                  </a:lnTo>
                  <a:lnTo>
                    <a:pt x="202215" y="698"/>
                  </a:lnTo>
                  <a:lnTo>
                    <a:pt x="201898" y="449"/>
                  </a:lnTo>
                  <a:lnTo>
                    <a:pt x="201318" y="9"/>
                  </a:lnTo>
                  <a:lnTo>
                    <a:pt x="201318" y="0"/>
                  </a:lnTo>
                  <a:lnTo>
                    <a:pt x="201313" y="5"/>
                  </a:lnTo>
                  <a:lnTo>
                    <a:pt x="201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22200" y="2097650"/>
              <a:ext cx="225" cy="100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0" y="1"/>
                  </a:moveTo>
                  <a:lnTo>
                    <a:pt x="5" y="3"/>
                  </a:lnTo>
                  <a:lnTo>
                    <a:pt x="9" y="2"/>
                  </a:lnTo>
                  <a:lnTo>
                    <a:pt x="5" y="2"/>
                  </a:lnTo>
                  <a:cubicBezTo>
                    <a:pt x="2" y="1"/>
                    <a:pt x="2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702300" y="1137100"/>
              <a:ext cx="75" cy="250"/>
            </a:xfrm>
            <a:custGeom>
              <a:avLst/>
              <a:gdLst/>
              <a:ahLst/>
              <a:cxnLst/>
              <a:rect l="l" t="t" r="r" b="b"/>
              <a:pathLst>
                <a:path w="3" h="10" extrusionOk="0">
                  <a:moveTo>
                    <a:pt x="1" y="1"/>
                  </a:moveTo>
                  <a:lnTo>
                    <a:pt x="1" y="4"/>
                  </a:lnTo>
                  <a:lnTo>
                    <a:pt x="1" y="10"/>
                  </a:lnTo>
                  <a:lnTo>
                    <a:pt x="2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02675" y="1137175"/>
              <a:ext cx="100" cy="200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2" y="1"/>
                  </a:moveTo>
                  <a:lnTo>
                    <a:pt x="2" y="2"/>
                  </a:lnTo>
                  <a:lnTo>
                    <a:pt x="2" y="4"/>
                  </a:lnTo>
                  <a:cubicBezTo>
                    <a:pt x="0" y="7"/>
                    <a:pt x="0" y="7"/>
                    <a:pt x="2" y="8"/>
                  </a:cubicBezTo>
                  <a:lnTo>
                    <a:pt x="3" y="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161975" y="1137175"/>
              <a:ext cx="125" cy="200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2" y="1"/>
                  </a:moveTo>
                  <a:lnTo>
                    <a:pt x="0" y="4"/>
                  </a:lnTo>
                  <a:lnTo>
                    <a:pt x="2" y="8"/>
                  </a:lnTo>
                  <a:lnTo>
                    <a:pt x="2" y="4"/>
                  </a:lnTo>
                  <a:cubicBezTo>
                    <a:pt x="4" y="2"/>
                    <a:pt x="4" y="2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332000" y="1349175"/>
            <a:ext cx="6480000" cy="167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332000" y="3286650"/>
            <a:ext cx="648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1"/>
          <p:cNvSpPr txBox="1">
            <a:spLocks noGrp="1"/>
          </p:cNvSpPr>
          <p:nvPr>
            <p:ph type="title" hasCustomPrompt="1"/>
          </p:nvPr>
        </p:nvSpPr>
        <p:spPr>
          <a:xfrm>
            <a:off x="1332000" y="1741350"/>
            <a:ext cx="6480000" cy="11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0" name="Google Shape;170;p11"/>
          <p:cNvSpPr txBox="1">
            <a:spLocks noGrp="1"/>
          </p:cNvSpPr>
          <p:nvPr>
            <p:ph type="subTitle" idx="1"/>
          </p:nvPr>
        </p:nvSpPr>
        <p:spPr>
          <a:xfrm>
            <a:off x="1332000" y="3001950"/>
            <a:ext cx="648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71" name="Google Shape;171;p11"/>
          <p:cNvGrpSpPr/>
          <p:nvPr/>
        </p:nvGrpSpPr>
        <p:grpSpPr>
          <a:xfrm>
            <a:off x="38099" y="62600"/>
            <a:ext cx="9067783" cy="5018420"/>
            <a:chOff x="257689" y="64952"/>
            <a:chExt cx="8628588" cy="4832839"/>
          </a:xfrm>
        </p:grpSpPr>
        <p:sp>
          <p:nvSpPr>
            <p:cNvPr id="172" name="Google Shape;172;p11"/>
            <p:cNvSpPr/>
            <p:nvPr/>
          </p:nvSpPr>
          <p:spPr>
            <a:xfrm>
              <a:off x="6356260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5544704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1"/>
            <p:cNvSpPr/>
            <p:nvPr/>
          </p:nvSpPr>
          <p:spPr>
            <a:xfrm>
              <a:off x="4756697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1"/>
            <p:cNvSpPr/>
            <p:nvPr/>
          </p:nvSpPr>
          <p:spPr>
            <a:xfrm>
              <a:off x="394517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1"/>
            <p:cNvSpPr/>
            <p:nvPr/>
          </p:nvSpPr>
          <p:spPr>
            <a:xfrm>
              <a:off x="3170891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1"/>
            <p:cNvSpPr/>
            <p:nvPr/>
          </p:nvSpPr>
          <p:spPr>
            <a:xfrm>
              <a:off x="7191786" y="3235575"/>
              <a:ext cx="1694491" cy="1662216"/>
            </a:xfrm>
            <a:custGeom>
              <a:avLst/>
              <a:gdLst/>
              <a:ahLst/>
              <a:cxnLst/>
              <a:rect l="l" t="t" r="r" b="b"/>
              <a:pathLst>
                <a:path w="44469" h="43622" extrusionOk="0">
                  <a:moveTo>
                    <a:pt x="33339" y="2922"/>
                  </a:moveTo>
                  <a:cubicBezTo>
                    <a:pt x="33519" y="2922"/>
                    <a:pt x="33697" y="2993"/>
                    <a:pt x="33851" y="3129"/>
                  </a:cubicBezTo>
                  <a:lnTo>
                    <a:pt x="38474" y="7230"/>
                  </a:lnTo>
                  <a:cubicBezTo>
                    <a:pt x="38699" y="7430"/>
                    <a:pt x="38828" y="7737"/>
                    <a:pt x="38828" y="8073"/>
                  </a:cubicBezTo>
                  <a:cubicBezTo>
                    <a:pt x="38828" y="8406"/>
                    <a:pt x="38700" y="8710"/>
                    <a:pt x="38474" y="8909"/>
                  </a:cubicBezTo>
                  <a:lnTo>
                    <a:pt x="37831" y="9483"/>
                  </a:lnTo>
                  <a:lnTo>
                    <a:pt x="35445" y="7366"/>
                  </a:lnTo>
                  <a:cubicBezTo>
                    <a:pt x="34830" y="6820"/>
                    <a:pt x="34093" y="6537"/>
                    <a:pt x="33346" y="6537"/>
                  </a:cubicBezTo>
                  <a:cubicBezTo>
                    <a:pt x="33053" y="6537"/>
                    <a:pt x="32759" y="6581"/>
                    <a:pt x="32470" y="6669"/>
                  </a:cubicBezTo>
                  <a:lnTo>
                    <a:pt x="32470" y="3967"/>
                  </a:lnTo>
                  <a:cubicBezTo>
                    <a:pt x="32470" y="3528"/>
                    <a:pt x="32691" y="3144"/>
                    <a:pt x="33037" y="2989"/>
                  </a:cubicBezTo>
                  <a:cubicBezTo>
                    <a:pt x="33136" y="2944"/>
                    <a:pt x="33238" y="2922"/>
                    <a:pt x="33339" y="2922"/>
                  </a:cubicBezTo>
                  <a:close/>
                  <a:moveTo>
                    <a:pt x="33339" y="2466"/>
                  </a:moveTo>
                  <a:cubicBezTo>
                    <a:pt x="33174" y="2466"/>
                    <a:pt x="33008" y="2501"/>
                    <a:pt x="32850" y="2573"/>
                  </a:cubicBezTo>
                  <a:cubicBezTo>
                    <a:pt x="32404" y="2771"/>
                    <a:pt x="32097" y="3217"/>
                    <a:pt x="32027" y="3738"/>
                  </a:cubicBezTo>
                  <a:cubicBezTo>
                    <a:pt x="32017" y="3812"/>
                    <a:pt x="32012" y="3889"/>
                    <a:pt x="32012" y="3966"/>
                  </a:cubicBezTo>
                  <a:lnTo>
                    <a:pt x="32012" y="7335"/>
                  </a:lnTo>
                  <a:lnTo>
                    <a:pt x="32327" y="7201"/>
                  </a:lnTo>
                  <a:cubicBezTo>
                    <a:pt x="32657" y="7062"/>
                    <a:pt x="32999" y="6994"/>
                    <a:pt x="33338" y="6994"/>
                  </a:cubicBezTo>
                  <a:cubicBezTo>
                    <a:pt x="33980" y="6994"/>
                    <a:pt x="34613" y="7238"/>
                    <a:pt x="35142" y="7708"/>
                  </a:cubicBezTo>
                  <a:lnTo>
                    <a:pt x="37831" y="10092"/>
                  </a:lnTo>
                  <a:lnTo>
                    <a:pt x="38776" y="9250"/>
                  </a:lnTo>
                  <a:cubicBezTo>
                    <a:pt x="39097" y="8965"/>
                    <a:pt x="39284" y="8537"/>
                    <a:pt x="39284" y="8073"/>
                  </a:cubicBezTo>
                  <a:cubicBezTo>
                    <a:pt x="39285" y="7607"/>
                    <a:pt x="39101" y="7177"/>
                    <a:pt x="38776" y="6888"/>
                  </a:cubicBezTo>
                  <a:lnTo>
                    <a:pt x="34153" y="2788"/>
                  </a:lnTo>
                  <a:cubicBezTo>
                    <a:pt x="33913" y="2575"/>
                    <a:pt x="33628" y="2466"/>
                    <a:pt x="33339" y="2466"/>
                  </a:cubicBezTo>
                  <a:close/>
                  <a:moveTo>
                    <a:pt x="33342" y="9464"/>
                  </a:moveTo>
                  <a:cubicBezTo>
                    <a:pt x="33522" y="9464"/>
                    <a:pt x="33698" y="9534"/>
                    <a:pt x="33852" y="9670"/>
                  </a:cubicBezTo>
                  <a:lnTo>
                    <a:pt x="35735" y="11341"/>
                  </a:lnTo>
                  <a:lnTo>
                    <a:pt x="33852" y="13013"/>
                  </a:lnTo>
                  <a:cubicBezTo>
                    <a:pt x="33698" y="13149"/>
                    <a:pt x="33521" y="13219"/>
                    <a:pt x="33342" y="13219"/>
                  </a:cubicBezTo>
                  <a:cubicBezTo>
                    <a:pt x="33240" y="13219"/>
                    <a:pt x="33138" y="13197"/>
                    <a:pt x="33038" y="13152"/>
                  </a:cubicBezTo>
                  <a:cubicBezTo>
                    <a:pt x="32693" y="12997"/>
                    <a:pt x="32470" y="12612"/>
                    <a:pt x="32470" y="12171"/>
                  </a:cubicBezTo>
                  <a:lnTo>
                    <a:pt x="32470" y="10508"/>
                  </a:lnTo>
                  <a:cubicBezTo>
                    <a:pt x="32470" y="10071"/>
                    <a:pt x="32691" y="9686"/>
                    <a:pt x="33037" y="9531"/>
                  </a:cubicBezTo>
                  <a:cubicBezTo>
                    <a:pt x="33137" y="9486"/>
                    <a:pt x="33240" y="9464"/>
                    <a:pt x="33342" y="9464"/>
                  </a:cubicBezTo>
                  <a:close/>
                  <a:moveTo>
                    <a:pt x="33342" y="9009"/>
                  </a:moveTo>
                  <a:cubicBezTo>
                    <a:pt x="33177" y="9009"/>
                    <a:pt x="33011" y="9043"/>
                    <a:pt x="32851" y="9116"/>
                  </a:cubicBezTo>
                  <a:cubicBezTo>
                    <a:pt x="32343" y="9345"/>
                    <a:pt x="32014" y="9892"/>
                    <a:pt x="32014" y="10509"/>
                  </a:cubicBezTo>
                  <a:lnTo>
                    <a:pt x="32014" y="12173"/>
                  </a:lnTo>
                  <a:cubicBezTo>
                    <a:pt x="32013" y="12791"/>
                    <a:pt x="32342" y="13339"/>
                    <a:pt x="32851" y="13568"/>
                  </a:cubicBezTo>
                  <a:cubicBezTo>
                    <a:pt x="33010" y="13640"/>
                    <a:pt x="33176" y="13675"/>
                    <a:pt x="33340" y="13675"/>
                  </a:cubicBezTo>
                  <a:cubicBezTo>
                    <a:pt x="33586" y="13675"/>
                    <a:pt x="33830" y="13595"/>
                    <a:pt x="34044" y="13440"/>
                  </a:cubicBezTo>
                  <a:cubicBezTo>
                    <a:pt x="34081" y="13413"/>
                    <a:pt x="34120" y="13386"/>
                    <a:pt x="34154" y="13355"/>
                  </a:cubicBezTo>
                  <a:lnTo>
                    <a:pt x="36421" y="11341"/>
                  </a:lnTo>
                  <a:lnTo>
                    <a:pt x="34154" y="9328"/>
                  </a:lnTo>
                  <a:cubicBezTo>
                    <a:pt x="33917" y="9118"/>
                    <a:pt x="33631" y="9009"/>
                    <a:pt x="33342" y="9009"/>
                  </a:cubicBezTo>
                  <a:close/>
                  <a:moveTo>
                    <a:pt x="33340" y="455"/>
                  </a:moveTo>
                  <a:cubicBezTo>
                    <a:pt x="33977" y="455"/>
                    <a:pt x="34609" y="696"/>
                    <a:pt x="35142" y="1167"/>
                  </a:cubicBezTo>
                  <a:lnTo>
                    <a:pt x="39765" y="5272"/>
                  </a:lnTo>
                  <a:cubicBezTo>
                    <a:pt x="40521" y="5941"/>
                    <a:pt x="40955" y="6963"/>
                    <a:pt x="40955" y="8072"/>
                  </a:cubicBezTo>
                  <a:cubicBezTo>
                    <a:pt x="40955" y="9182"/>
                    <a:pt x="40522" y="10201"/>
                    <a:pt x="39767" y="10869"/>
                  </a:cubicBezTo>
                  <a:lnTo>
                    <a:pt x="39577" y="11037"/>
                  </a:lnTo>
                  <a:lnTo>
                    <a:pt x="39576" y="11036"/>
                  </a:lnTo>
                  <a:lnTo>
                    <a:pt x="35424" y="14724"/>
                  </a:lnTo>
                  <a:lnTo>
                    <a:pt x="35408" y="14711"/>
                  </a:lnTo>
                  <a:cubicBezTo>
                    <a:pt x="35307" y="14625"/>
                    <a:pt x="35203" y="14545"/>
                    <a:pt x="35096" y="14471"/>
                  </a:cubicBezTo>
                  <a:cubicBezTo>
                    <a:pt x="35074" y="14455"/>
                    <a:pt x="35053" y="14441"/>
                    <a:pt x="35031" y="14427"/>
                  </a:cubicBezTo>
                  <a:cubicBezTo>
                    <a:pt x="34917" y="14352"/>
                    <a:pt x="34799" y="14283"/>
                    <a:pt x="34680" y="14225"/>
                  </a:cubicBezTo>
                  <a:cubicBezTo>
                    <a:pt x="34670" y="14221"/>
                    <a:pt x="34662" y="14217"/>
                    <a:pt x="34653" y="14212"/>
                  </a:cubicBezTo>
                  <a:cubicBezTo>
                    <a:pt x="34539" y="14157"/>
                    <a:pt x="34423" y="14112"/>
                    <a:pt x="34305" y="14071"/>
                  </a:cubicBezTo>
                  <a:cubicBezTo>
                    <a:pt x="34284" y="14065"/>
                    <a:pt x="34264" y="14057"/>
                    <a:pt x="34243" y="14050"/>
                  </a:cubicBezTo>
                  <a:cubicBezTo>
                    <a:pt x="34117" y="14011"/>
                    <a:pt x="33990" y="13979"/>
                    <a:pt x="33861" y="13955"/>
                  </a:cubicBezTo>
                  <a:lnTo>
                    <a:pt x="33830" y="13951"/>
                  </a:lnTo>
                  <a:cubicBezTo>
                    <a:pt x="33707" y="13930"/>
                    <a:pt x="33586" y="13919"/>
                    <a:pt x="33462" y="13914"/>
                  </a:cubicBezTo>
                  <a:cubicBezTo>
                    <a:pt x="33444" y="13913"/>
                    <a:pt x="33426" y="13912"/>
                    <a:pt x="33409" y="13912"/>
                  </a:cubicBezTo>
                  <a:cubicBezTo>
                    <a:pt x="33387" y="13912"/>
                    <a:pt x="33364" y="13909"/>
                    <a:pt x="33342" y="13909"/>
                  </a:cubicBezTo>
                  <a:cubicBezTo>
                    <a:pt x="33231" y="13909"/>
                    <a:pt x="33119" y="13917"/>
                    <a:pt x="33008" y="13929"/>
                  </a:cubicBezTo>
                  <a:cubicBezTo>
                    <a:pt x="32998" y="13930"/>
                    <a:pt x="32991" y="13933"/>
                    <a:pt x="32982" y="13934"/>
                  </a:cubicBezTo>
                  <a:cubicBezTo>
                    <a:pt x="32858" y="13949"/>
                    <a:pt x="32736" y="13972"/>
                    <a:pt x="32613" y="14003"/>
                  </a:cubicBezTo>
                  <a:cubicBezTo>
                    <a:pt x="32590" y="14009"/>
                    <a:pt x="32566" y="14016"/>
                    <a:pt x="32545" y="14022"/>
                  </a:cubicBezTo>
                  <a:cubicBezTo>
                    <a:pt x="32413" y="14058"/>
                    <a:pt x="32283" y="14100"/>
                    <a:pt x="32155" y="14154"/>
                  </a:cubicBezTo>
                  <a:cubicBezTo>
                    <a:pt x="32035" y="14204"/>
                    <a:pt x="31918" y="14261"/>
                    <a:pt x="31796" y="14333"/>
                  </a:cubicBezTo>
                  <a:cubicBezTo>
                    <a:pt x="31773" y="14346"/>
                    <a:pt x="31753" y="14362"/>
                    <a:pt x="31732" y="14376"/>
                  </a:cubicBezTo>
                  <a:cubicBezTo>
                    <a:pt x="31644" y="14429"/>
                    <a:pt x="31560" y="14484"/>
                    <a:pt x="31479" y="14544"/>
                  </a:cubicBezTo>
                  <a:cubicBezTo>
                    <a:pt x="31436" y="14575"/>
                    <a:pt x="31395" y="14607"/>
                    <a:pt x="31356" y="14641"/>
                  </a:cubicBezTo>
                  <a:cubicBezTo>
                    <a:pt x="31328" y="14663"/>
                    <a:pt x="31299" y="14684"/>
                    <a:pt x="31270" y="14708"/>
                  </a:cubicBezTo>
                  <a:cubicBezTo>
                    <a:pt x="31254" y="14689"/>
                    <a:pt x="31235" y="14672"/>
                    <a:pt x="31220" y="14652"/>
                  </a:cubicBezTo>
                  <a:cubicBezTo>
                    <a:pt x="31186" y="14612"/>
                    <a:pt x="31154" y="14573"/>
                    <a:pt x="31123" y="14531"/>
                  </a:cubicBezTo>
                  <a:cubicBezTo>
                    <a:pt x="31083" y="14480"/>
                    <a:pt x="31046" y="14429"/>
                    <a:pt x="31009" y="14376"/>
                  </a:cubicBezTo>
                  <a:cubicBezTo>
                    <a:pt x="30979" y="14333"/>
                    <a:pt x="30951" y="14289"/>
                    <a:pt x="30923" y="14245"/>
                  </a:cubicBezTo>
                  <a:cubicBezTo>
                    <a:pt x="30889" y="14190"/>
                    <a:pt x="30857" y="14133"/>
                    <a:pt x="30826" y="14076"/>
                  </a:cubicBezTo>
                  <a:cubicBezTo>
                    <a:pt x="30801" y="14031"/>
                    <a:pt x="30775" y="13985"/>
                    <a:pt x="30751" y="13938"/>
                  </a:cubicBezTo>
                  <a:cubicBezTo>
                    <a:pt x="30722" y="13878"/>
                    <a:pt x="30696" y="13818"/>
                    <a:pt x="30668" y="13757"/>
                  </a:cubicBezTo>
                  <a:cubicBezTo>
                    <a:pt x="30647" y="13709"/>
                    <a:pt x="30626" y="13662"/>
                    <a:pt x="30608" y="13612"/>
                  </a:cubicBezTo>
                  <a:cubicBezTo>
                    <a:pt x="30583" y="13548"/>
                    <a:pt x="30563" y="13482"/>
                    <a:pt x="30541" y="13417"/>
                  </a:cubicBezTo>
                  <a:cubicBezTo>
                    <a:pt x="30525" y="13368"/>
                    <a:pt x="30508" y="13320"/>
                    <a:pt x="30495" y="13269"/>
                  </a:cubicBezTo>
                  <a:cubicBezTo>
                    <a:pt x="30475" y="13200"/>
                    <a:pt x="30460" y="13128"/>
                    <a:pt x="30444" y="13056"/>
                  </a:cubicBezTo>
                  <a:cubicBezTo>
                    <a:pt x="30434" y="13009"/>
                    <a:pt x="30422" y="12962"/>
                    <a:pt x="30413" y="12914"/>
                  </a:cubicBezTo>
                  <a:cubicBezTo>
                    <a:pt x="30399" y="12835"/>
                    <a:pt x="30389" y="12753"/>
                    <a:pt x="30379" y="12671"/>
                  </a:cubicBezTo>
                  <a:cubicBezTo>
                    <a:pt x="30374" y="12629"/>
                    <a:pt x="30368" y="12590"/>
                    <a:pt x="30364" y="12548"/>
                  </a:cubicBezTo>
                  <a:cubicBezTo>
                    <a:pt x="30352" y="12424"/>
                    <a:pt x="30347" y="12299"/>
                    <a:pt x="30347" y="12173"/>
                  </a:cubicBezTo>
                  <a:lnTo>
                    <a:pt x="30347" y="3967"/>
                  </a:lnTo>
                  <a:lnTo>
                    <a:pt x="30342" y="3967"/>
                  </a:lnTo>
                  <a:cubicBezTo>
                    <a:pt x="30342" y="2618"/>
                    <a:pt x="30986" y="1410"/>
                    <a:pt x="32023" y="814"/>
                  </a:cubicBezTo>
                  <a:cubicBezTo>
                    <a:pt x="32443" y="574"/>
                    <a:pt x="32893" y="455"/>
                    <a:pt x="33340" y="455"/>
                  </a:cubicBezTo>
                  <a:close/>
                  <a:moveTo>
                    <a:pt x="30344" y="14148"/>
                  </a:moveTo>
                  <a:cubicBezTo>
                    <a:pt x="30349" y="14157"/>
                    <a:pt x="30354" y="14165"/>
                    <a:pt x="30360" y="14175"/>
                  </a:cubicBezTo>
                  <a:cubicBezTo>
                    <a:pt x="30431" y="14319"/>
                    <a:pt x="30513" y="14458"/>
                    <a:pt x="30602" y="14590"/>
                  </a:cubicBezTo>
                  <a:cubicBezTo>
                    <a:pt x="30622" y="14620"/>
                    <a:pt x="30644" y="14646"/>
                    <a:pt x="30664" y="14674"/>
                  </a:cubicBezTo>
                  <a:cubicBezTo>
                    <a:pt x="30736" y="14777"/>
                    <a:pt x="30815" y="14877"/>
                    <a:pt x="30898" y="14971"/>
                  </a:cubicBezTo>
                  <a:cubicBezTo>
                    <a:pt x="30913" y="14990"/>
                    <a:pt x="30926" y="15011"/>
                    <a:pt x="30941" y="15028"/>
                  </a:cubicBezTo>
                  <a:cubicBezTo>
                    <a:pt x="30920" y="15051"/>
                    <a:pt x="30903" y="15080"/>
                    <a:pt x="30882" y="15105"/>
                  </a:cubicBezTo>
                  <a:cubicBezTo>
                    <a:pt x="30810" y="15188"/>
                    <a:pt x="30743" y="15273"/>
                    <a:pt x="30679" y="15362"/>
                  </a:cubicBezTo>
                  <a:cubicBezTo>
                    <a:pt x="30643" y="15413"/>
                    <a:pt x="30607" y="15462"/>
                    <a:pt x="30573" y="15514"/>
                  </a:cubicBezTo>
                  <a:cubicBezTo>
                    <a:pt x="30512" y="15608"/>
                    <a:pt x="30456" y="15705"/>
                    <a:pt x="30402" y="15804"/>
                  </a:cubicBezTo>
                  <a:cubicBezTo>
                    <a:pt x="30385" y="15840"/>
                    <a:pt x="30361" y="15870"/>
                    <a:pt x="30344" y="15904"/>
                  </a:cubicBezTo>
                  <a:lnTo>
                    <a:pt x="30344" y="14148"/>
                  </a:lnTo>
                  <a:close/>
                  <a:moveTo>
                    <a:pt x="37827" y="13200"/>
                  </a:moveTo>
                  <a:lnTo>
                    <a:pt x="38475" y="13773"/>
                  </a:lnTo>
                  <a:cubicBezTo>
                    <a:pt x="38701" y="13972"/>
                    <a:pt x="38829" y="14277"/>
                    <a:pt x="38829" y="14611"/>
                  </a:cubicBezTo>
                  <a:cubicBezTo>
                    <a:pt x="38829" y="14945"/>
                    <a:pt x="38701" y="15250"/>
                    <a:pt x="38475" y="15449"/>
                  </a:cubicBezTo>
                  <a:lnTo>
                    <a:pt x="37360" y="16439"/>
                  </a:lnTo>
                  <a:lnTo>
                    <a:pt x="36243" y="15449"/>
                  </a:lnTo>
                  <a:lnTo>
                    <a:pt x="35767" y="15028"/>
                  </a:lnTo>
                  <a:lnTo>
                    <a:pt x="37827" y="13200"/>
                  </a:lnTo>
                  <a:close/>
                  <a:moveTo>
                    <a:pt x="39579" y="11645"/>
                  </a:moveTo>
                  <a:lnTo>
                    <a:pt x="39767" y="11811"/>
                  </a:lnTo>
                  <a:cubicBezTo>
                    <a:pt x="40522" y="12481"/>
                    <a:pt x="40957" y="13503"/>
                    <a:pt x="40957" y="14611"/>
                  </a:cubicBezTo>
                  <a:cubicBezTo>
                    <a:pt x="40957" y="15720"/>
                    <a:pt x="40523" y="16741"/>
                    <a:pt x="39767" y="17411"/>
                  </a:cubicBezTo>
                  <a:lnTo>
                    <a:pt x="39113" y="17993"/>
                  </a:lnTo>
                  <a:lnTo>
                    <a:pt x="37704" y="16743"/>
                  </a:lnTo>
                  <a:lnTo>
                    <a:pt x="38779" y="15789"/>
                  </a:lnTo>
                  <a:cubicBezTo>
                    <a:pt x="39102" y="15504"/>
                    <a:pt x="39286" y="15074"/>
                    <a:pt x="39286" y="14610"/>
                  </a:cubicBezTo>
                  <a:cubicBezTo>
                    <a:pt x="39286" y="14146"/>
                    <a:pt x="39102" y="13716"/>
                    <a:pt x="38779" y="13431"/>
                  </a:cubicBezTo>
                  <a:lnTo>
                    <a:pt x="38171" y="12894"/>
                  </a:lnTo>
                  <a:lnTo>
                    <a:pt x="39579" y="11645"/>
                  </a:lnTo>
                  <a:close/>
                  <a:moveTo>
                    <a:pt x="33341" y="16838"/>
                  </a:moveTo>
                  <a:cubicBezTo>
                    <a:pt x="33522" y="16838"/>
                    <a:pt x="33699" y="16908"/>
                    <a:pt x="33852" y="17042"/>
                  </a:cubicBezTo>
                  <a:lnTo>
                    <a:pt x="35267" y="18297"/>
                  </a:lnTo>
                  <a:lnTo>
                    <a:pt x="34308" y="19150"/>
                  </a:lnTo>
                  <a:lnTo>
                    <a:pt x="32569" y="17410"/>
                  </a:lnTo>
                  <a:cubicBezTo>
                    <a:pt x="32576" y="17392"/>
                    <a:pt x="32582" y="17373"/>
                    <a:pt x="32591" y="17355"/>
                  </a:cubicBezTo>
                  <a:cubicBezTo>
                    <a:pt x="32607" y="17321"/>
                    <a:pt x="32624" y="17288"/>
                    <a:pt x="32645" y="17256"/>
                  </a:cubicBezTo>
                  <a:cubicBezTo>
                    <a:pt x="32665" y="17224"/>
                    <a:pt x="32689" y="17194"/>
                    <a:pt x="32712" y="17165"/>
                  </a:cubicBezTo>
                  <a:cubicBezTo>
                    <a:pt x="32736" y="17136"/>
                    <a:pt x="32758" y="17107"/>
                    <a:pt x="32784" y="17082"/>
                  </a:cubicBezTo>
                  <a:cubicBezTo>
                    <a:pt x="32811" y="17055"/>
                    <a:pt x="32841" y="17033"/>
                    <a:pt x="32871" y="17011"/>
                  </a:cubicBezTo>
                  <a:cubicBezTo>
                    <a:pt x="32898" y="16990"/>
                    <a:pt x="32925" y="16967"/>
                    <a:pt x="32954" y="16949"/>
                  </a:cubicBezTo>
                  <a:cubicBezTo>
                    <a:pt x="32992" y="16926"/>
                    <a:pt x="33035" y="16910"/>
                    <a:pt x="33079" y="16894"/>
                  </a:cubicBezTo>
                  <a:cubicBezTo>
                    <a:pt x="33100" y="16886"/>
                    <a:pt x="33120" y="16873"/>
                    <a:pt x="33142" y="16866"/>
                  </a:cubicBezTo>
                  <a:cubicBezTo>
                    <a:pt x="33208" y="16847"/>
                    <a:pt x="33275" y="16838"/>
                    <a:pt x="33341" y="16838"/>
                  </a:cubicBezTo>
                  <a:close/>
                  <a:moveTo>
                    <a:pt x="35610" y="18602"/>
                  </a:moveTo>
                  <a:lnTo>
                    <a:pt x="37017" y="19851"/>
                  </a:lnTo>
                  <a:lnTo>
                    <a:pt x="35954" y="20796"/>
                  </a:lnTo>
                  <a:lnTo>
                    <a:pt x="34631" y="19473"/>
                  </a:lnTo>
                  <a:lnTo>
                    <a:pt x="35610" y="18602"/>
                  </a:lnTo>
                  <a:close/>
                  <a:moveTo>
                    <a:pt x="32470" y="20821"/>
                  </a:moveTo>
                  <a:lnTo>
                    <a:pt x="33829" y="22182"/>
                  </a:lnTo>
                  <a:cubicBezTo>
                    <a:pt x="33668" y="22214"/>
                    <a:pt x="33505" y="22229"/>
                    <a:pt x="33342" y="22229"/>
                  </a:cubicBezTo>
                  <a:cubicBezTo>
                    <a:pt x="33049" y="22229"/>
                    <a:pt x="32756" y="22178"/>
                    <a:pt x="32470" y="22075"/>
                  </a:cubicBezTo>
                  <a:lnTo>
                    <a:pt x="32470" y="20821"/>
                  </a:lnTo>
                  <a:close/>
                  <a:moveTo>
                    <a:pt x="37359" y="20154"/>
                  </a:moveTo>
                  <a:lnTo>
                    <a:pt x="38474" y="21144"/>
                  </a:lnTo>
                  <a:cubicBezTo>
                    <a:pt x="38530" y="21194"/>
                    <a:pt x="38580" y="21250"/>
                    <a:pt x="38624" y="21311"/>
                  </a:cubicBezTo>
                  <a:cubicBezTo>
                    <a:pt x="38755" y="21498"/>
                    <a:pt x="38828" y="21731"/>
                    <a:pt x="38828" y="21981"/>
                  </a:cubicBezTo>
                  <a:cubicBezTo>
                    <a:pt x="38828" y="22315"/>
                    <a:pt x="38700" y="22625"/>
                    <a:pt x="38474" y="22823"/>
                  </a:cubicBezTo>
                  <a:lnTo>
                    <a:pt x="38213" y="23054"/>
                  </a:lnTo>
                  <a:lnTo>
                    <a:pt x="36275" y="21117"/>
                  </a:lnTo>
                  <a:lnTo>
                    <a:pt x="37359" y="20154"/>
                  </a:lnTo>
                  <a:close/>
                  <a:moveTo>
                    <a:pt x="29884" y="19738"/>
                  </a:moveTo>
                  <a:lnTo>
                    <a:pt x="29884" y="23237"/>
                  </a:lnTo>
                  <a:cubicBezTo>
                    <a:pt x="29733" y="23241"/>
                    <a:pt x="29583" y="23250"/>
                    <a:pt x="29435" y="23265"/>
                  </a:cubicBezTo>
                  <a:cubicBezTo>
                    <a:pt x="29415" y="23266"/>
                    <a:pt x="29396" y="23270"/>
                    <a:pt x="29375" y="23272"/>
                  </a:cubicBezTo>
                  <a:cubicBezTo>
                    <a:pt x="29259" y="23283"/>
                    <a:pt x="29145" y="23297"/>
                    <a:pt x="29031" y="23314"/>
                  </a:cubicBezTo>
                  <a:cubicBezTo>
                    <a:pt x="29009" y="23179"/>
                    <a:pt x="28983" y="23053"/>
                    <a:pt x="28958" y="22923"/>
                  </a:cubicBezTo>
                  <a:cubicBezTo>
                    <a:pt x="28942" y="22831"/>
                    <a:pt x="28925" y="22735"/>
                    <a:pt x="28906" y="22643"/>
                  </a:cubicBezTo>
                  <a:cubicBezTo>
                    <a:pt x="28864" y="22433"/>
                    <a:pt x="28818" y="22229"/>
                    <a:pt x="28771" y="22029"/>
                  </a:cubicBezTo>
                  <a:cubicBezTo>
                    <a:pt x="28761" y="21987"/>
                    <a:pt x="28753" y="21943"/>
                    <a:pt x="28743" y="21902"/>
                  </a:cubicBezTo>
                  <a:cubicBezTo>
                    <a:pt x="28687" y="21667"/>
                    <a:pt x="28625" y="21440"/>
                    <a:pt x="28562" y="21221"/>
                  </a:cubicBezTo>
                  <a:cubicBezTo>
                    <a:pt x="28541" y="21152"/>
                    <a:pt x="28517" y="21086"/>
                    <a:pt x="28496" y="21017"/>
                  </a:cubicBezTo>
                  <a:cubicBezTo>
                    <a:pt x="28459" y="20899"/>
                    <a:pt x="28423" y="20777"/>
                    <a:pt x="28384" y="20663"/>
                  </a:cubicBezTo>
                  <a:lnTo>
                    <a:pt x="28658" y="20389"/>
                  </a:lnTo>
                  <a:cubicBezTo>
                    <a:pt x="28734" y="20314"/>
                    <a:pt x="28816" y="20244"/>
                    <a:pt x="28900" y="20180"/>
                  </a:cubicBezTo>
                  <a:cubicBezTo>
                    <a:pt x="28915" y="20169"/>
                    <a:pt x="28928" y="20157"/>
                    <a:pt x="28944" y="20146"/>
                  </a:cubicBezTo>
                  <a:cubicBezTo>
                    <a:pt x="29025" y="20088"/>
                    <a:pt x="29110" y="20035"/>
                    <a:pt x="29198" y="19987"/>
                  </a:cubicBezTo>
                  <a:cubicBezTo>
                    <a:pt x="29219" y="19976"/>
                    <a:pt x="29238" y="19966"/>
                    <a:pt x="29259" y="19956"/>
                  </a:cubicBezTo>
                  <a:cubicBezTo>
                    <a:pt x="29349" y="19910"/>
                    <a:pt x="29440" y="19868"/>
                    <a:pt x="29534" y="19835"/>
                  </a:cubicBezTo>
                  <a:cubicBezTo>
                    <a:pt x="29547" y="19830"/>
                    <a:pt x="29561" y="19826"/>
                    <a:pt x="29576" y="19821"/>
                  </a:cubicBezTo>
                  <a:cubicBezTo>
                    <a:pt x="29666" y="19790"/>
                    <a:pt x="29760" y="19765"/>
                    <a:pt x="29854" y="19744"/>
                  </a:cubicBezTo>
                  <a:cubicBezTo>
                    <a:pt x="29864" y="19742"/>
                    <a:pt x="29873" y="19739"/>
                    <a:pt x="29884" y="19738"/>
                  </a:cubicBezTo>
                  <a:close/>
                  <a:moveTo>
                    <a:pt x="30274" y="16828"/>
                  </a:moveTo>
                  <a:cubicBezTo>
                    <a:pt x="30282" y="16828"/>
                    <a:pt x="30291" y="16828"/>
                    <a:pt x="30299" y="16828"/>
                  </a:cubicBezTo>
                  <a:lnTo>
                    <a:pt x="30476" y="16837"/>
                  </a:lnTo>
                  <a:lnTo>
                    <a:pt x="30477" y="16833"/>
                  </a:lnTo>
                  <a:cubicBezTo>
                    <a:pt x="31064" y="16863"/>
                    <a:pt x="31617" y="17102"/>
                    <a:pt x="32038" y="17524"/>
                  </a:cubicBezTo>
                  <a:lnTo>
                    <a:pt x="32043" y="17529"/>
                  </a:lnTo>
                  <a:lnTo>
                    <a:pt x="37872" y="23358"/>
                  </a:lnTo>
                  <a:lnTo>
                    <a:pt x="36696" y="24400"/>
                  </a:lnTo>
                  <a:lnTo>
                    <a:pt x="32360" y="20066"/>
                  </a:lnTo>
                  <a:cubicBezTo>
                    <a:pt x="32358" y="20065"/>
                    <a:pt x="32357" y="20065"/>
                    <a:pt x="32357" y="20064"/>
                  </a:cubicBezTo>
                  <a:lnTo>
                    <a:pt x="32015" y="19721"/>
                  </a:lnTo>
                  <a:lnTo>
                    <a:pt x="32015" y="19778"/>
                  </a:lnTo>
                  <a:cubicBezTo>
                    <a:pt x="31536" y="19431"/>
                    <a:pt x="30960" y="19242"/>
                    <a:pt x="30363" y="19242"/>
                  </a:cubicBezTo>
                  <a:cubicBezTo>
                    <a:pt x="30356" y="19242"/>
                    <a:pt x="30349" y="19242"/>
                    <a:pt x="30343" y="19242"/>
                  </a:cubicBezTo>
                  <a:lnTo>
                    <a:pt x="30343" y="19227"/>
                  </a:lnTo>
                  <a:lnTo>
                    <a:pt x="30144" y="19244"/>
                  </a:lnTo>
                  <a:cubicBezTo>
                    <a:pt x="30123" y="19245"/>
                    <a:pt x="30105" y="19247"/>
                    <a:pt x="30096" y="19248"/>
                  </a:cubicBezTo>
                  <a:cubicBezTo>
                    <a:pt x="30093" y="19248"/>
                    <a:pt x="30089" y="19249"/>
                    <a:pt x="30087" y="19249"/>
                  </a:cubicBezTo>
                  <a:lnTo>
                    <a:pt x="30084" y="19249"/>
                  </a:lnTo>
                  <a:lnTo>
                    <a:pt x="30057" y="19253"/>
                  </a:lnTo>
                  <a:cubicBezTo>
                    <a:pt x="29408" y="19318"/>
                    <a:pt x="28799" y="19605"/>
                    <a:pt x="28338" y="20067"/>
                  </a:cubicBezTo>
                  <a:lnTo>
                    <a:pt x="28211" y="20193"/>
                  </a:lnTo>
                  <a:cubicBezTo>
                    <a:pt x="28190" y="20141"/>
                    <a:pt x="28168" y="20093"/>
                    <a:pt x="28148" y="20042"/>
                  </a:cubicBezTo>
                  <a:cubicBezTo>
                    <a:pt x="28126" y="19990"/>
                    <a:pt x="28104" y="19937"/>
                    <a:pt x="28081" y="19886"/>
                  </a:cubicBezTo>
                  <a:cubicBezTo>
                    <a:pt x="28023" y="19755"/>
                    <a:pt x="27963" y="19628"/>
                    <a:pt x="27902" y="19506"/>
                  </a:cubicBezTo>
                  <a:cubicBezTo>
                    <a:pt x="27887" y="19478"/>
                    <a:pt x="27873" y="19446"/>
                    <a:pt x="27859" y="19417"/>
                  </a:cubicBezTo>
                  <a:cubicBezTo>
                    <a:pt x="27783" y="19275"/>
                    <a:pt x="27705" y="19140"/>
                    <a:pt x="27625" y="19013"/>
                  </a:cubicBezTo>
                  <a:cubicBezTo>
                    <a:pt x="27601" y="18975"/>
                    <a:pt x="27576" y="18941"/>
                    <a:pt x="27552" y="18904"/>
                  </a:cubicBezTo>
                  <a:cubicBezTo>
                    <a:pt x="27516" y="18849"/>
                    <a:pt x="27480" y="18792"/>
                    <a:pt x="27443" y="18740"/>
                  </a:cubicBezTo>
                  <a:lnTo>
                    <a:pt x="28660" y="17524"/>
                  </a:lnTo>
                  <a:cubicBezTo>
                    <a:pt x="29046" y="17137"/>
                    <a:pt x="29557" y="16896"/>
                    <a:pt x="30102" y="16840"/>
                  </a:cubicBezTo>
                  <a:lnTo>
                    <a:pt x="30138" y="16837"/>
                  </a:lnTo>
                  <a:cubicBezTo>
                    <a:pt x="30183" y="16832"/>
                    <a:pt x="30228" y="16828"/>
                    <a:pt x="30274" y="16828"/>
                  </a:cubicBezTo>
                  <a:close/>
                  <a:moveTo>
                    <a:pt x="32466" y="22553"/>
                  </a:moveTo>
                  <a:cubicBezTo>
                    <a:pt x="32753" y="22639"/>
                    <a:pt x="33045" y="22682"/>
                    <a:pt x="33336" y="22682"/>
                  </a:cubicBezTo>
                  <a:cubicBezTo>
                    <a:pt x="33626" y="22682"/>
                    <a:pt x="33917" y="22639"/>
                    <a:pt x="34203" y="22554"/>
                  </a:cubicBezTo>
                  <a:lnTo>
                    <a:pt x="36353" y="24704"/>
                  </a:lnTo>
                  <a:lnTo>
                    <a:pt x="36085" y="24943"/>
                  </a:lnTo>
                  <a:lnTo>
                    <a:pt x="35327" y="25615"/>
                  </a:lnTo>
                  <a:lnTo>
                    <a:pt x="34710" y="25047"/>
                  </a:lnTo>
                  <a:cubicBezTo>
                    <a:pt x="34599" y="24946"/>
                    <a:pt x="34489" y="24848"/>
                    <a:pt x="34380" y="24764"/>
                  </a:cubicBezTo>
                  <a:cubicBezTo>
                    <a:pt x="34307" y="24701"/>
                    <a:pt x="34231" y="24641"/>
                    <a:pt x="34157" y="24589"/>
                  </a:cubicBezTo>
                  <a:cubicBezTo>
                    <a:pt x="34044" y="24505"/>
                    <a:pt x="33929" y="24425"/>
                    <a:pt x="33818" y="24353"/>
                  </a:cubicBezTo>
                  <a:cubicBezTo>
                    <a:pt x="33747" y="24304"/>
                    <a:pt x="33674" y="24260"/>
                    <a:pt x="33594" y="24212"/>
                  </a:cubicBezTo>
                  <a:lnTo>
                    <a:pt x="33512" y="24163"/>
                  </a:lnTo>
                  <a:cubicBezTo>
                    <a:pt x="33440" y="24122"/>
                    <a:pt x="33368" y="24083"/>
                    <a:pt x="33297" y="24046"/>
                  </a:cubicBezTo>
                  <a:cubicBezTo>
                    <a:pt x="33276" y="24032"/>
                    <a:pt x="33253" y="24018"/>
                    <a:pt x="33230" y="24010"/>
                  </a:cubicBezTo>
                  <a:cubicBezTo>
                    <a:pt x="33144" y="23965"/>
                    <a:pt x="33060" y="23923"/>
                    <a:pt x="32972" y="23884"/>
                  </a:cubicBezTo>
                  <a:cubicBezTo>
                    <a:pt x="32953" y="23874"/>
                    <a:pt x="32934" y="23864"/>
                    <a:pt x="32911" y="23856"/>
                  </a:cubicBezTo>
                  <a:cubicBezTo>
                    <a:pt x="32838" y="23820"/>
                    <a:pt x="32768" y="23789"/>
                    <a:pt x="32700" y="23762"/>
                  </a:cubicBezTo>
                  <a:cubicBezTo>
                    <a:pt x="32660" y="23746"/>
                    <a:pt x="32623" y="23729"/>
                    <a:pt x="32581" y="23715"/>
                  </a:cubicBezTo>
                  <a:cubicBezTo>
                    <a:pt x="32544" y="23699"/>
                    <a:pt x="32505" y="23683"/>
                    <a:pt x="32466" y="23669"/>
                  </a:cubicBezTo>
                  <a:lnTo>
                    <a:pt x="32466" y="22553"/>
                  </a:lnTo>
                  <a:close/>
                  <a:moveTo>
                    <a:pt x="22495" y="18362"/>
                  </a:moveTo>
                  <a:cubicBezTo>
                    <a:pt x="23626" y="18362"/>
                    <a:pt x="24758" y="18793"/>
                    <a:pt x="25618" y="19654"/>
                  </a:cubicBezTo>
                  <a:cubicBezTo>
                    <a:pt x="25664" y="19699"/>
                    <a:pt x="25705" y="19746"/>
                    <a:pt x="25746" y="19793"/>
                  </a:cubicBezTo>
                  <a:lnTo>
                    <a:pt x="19512" y="26024"/>
                  </a:lnTo>
                  <a:cubicBezTo>
                    <a:pt x="19511" y="26023"/>
                    <a:pt x="19509" y="26023"/>
                    <a:pt x="19509" y="26021"/>
                  </a:cubicBezTo>
                  <a:cubicBezTo>
                    <a:pt x="19460" y="25982"/>
                    <a:pt x="19415" y="25940"/>
                    <a:pt x="19373" y="25898"/>
                  </a:cubicBezTo>
                  <a:cubicBezTo>
                    <a:pt x="18540" y="25063"/>
                    <a:pt x="18081" y="23955"/>
                    <a:pt x="18081" y="22775"/>
                  </a:cubicBezTo>
                  <a:cubicBezTo>
                    <a:pt x="18081" y="21595"/>
                    <a:pt x="18540" y="20486"/>
                    <a:pt x="19373" y="19653"/>
                  </a:cubicBezTo>
                  <a:cubicBezTo>
                    <a:pt x="20234" y="18792"/>
                    <a:pt x="21364" y="18362"/>
                    <a:pt x="22495" y="18362"/>
                  </a:cubicBezTo>
                  <a:close/>
                  <a:moveTo>
                    <a:pt x="32468" y="24159"/>
                  </a:moveTo>
                  <a:cubicBezTo>
                    <a:pt x="32484" y="24166"/>
                    <a:pt x="32499" y="24171"/>
                    <a:pt x="32523" y="24182"/>
                  </a:cubicBezTo>
                  <a:cubicBezTo>
                    <a:pt x="32592" y="24210"/>
                    <a:pt x="32657" y="24237"/>
                    <a:pt x="32725" y="24271"/>
                  </a:cubicBezTo>
                  <a:lnTo>
                    <a:pt x="32788" y="24300"/>
                  </a:lnTo>
                  <a:cubicBezTo>
                    <a:pt x="32871" y="24338"/>
                    <a:pt x="32952" y="24379"/>
                    <a:pt x="33033" y="24421"/>
                  </a:cubicBezTo>
                  <a:lnTo>
                    <a:pt x="33035" y="24422"/>
                  </a:lnTo>
                  <a:lnTo>
                    <a:pt x="33068" y="24440"/>
                  </a:lnTo>
                  <a:cubicBezTo>
                    <a:pt x="33142" y="24480"/>
                    <a:pt x="33215" y="24520"/>
                    <a:pt x="33290" y="24562"/>
                  </a:cubicBezTo>
                  <a:lnTo>
                    <a:pt x="33365" y="24605"/>
                  </a:lnTo>
                  <a:cubicBezTo>
                    <a:pt x="33430" y="24646"/>
                    <a:pt x="33497" y="24687"/>
                    <a:pt x="33565" y="24731"/>
                  </a:cubicBezTo>
                  <a:cubicBezTo>
                    <a:pt x="33673" y="24802"/>
                    <a:pt x="33778" y="24875"/>
                    <a:pt x="33888" y="24958"/>
                  </a:cubicBezTo>
                  <a:cubicBezTo>
                    <a:pt x="33955" y="25005"/>
                    <a:pt x="34021" y="25056"/>
                    <a:pt x="34089" y="25116"/>
                  </a:cubicBezTo>
                  <a:cubicBezTo>
                    <a:pt x="34197" y="25200"/>
                    <a:pt x="34299" y="25290"/>
                    <a:pt x="34401" y="25384"/>
                  </a:cubicBezTo>
                  <a:lnTo>
                    <a:pt x="34982" y="25920"/>
                  </a:lnTo>
                  <a:lnTo>
                    <a:pt x="33848" y="26927"/>
                  </a:lnTo>
                  <a:cubicBezTo>
                    <a:pt x="33830" y="26942"/>
                    <a:pt x="33810" y="26956"/>
                    <a:pt x="33793" y="26972"/>
                  </a:cubicBezTo>
                  <a:cubicBezTo>
                    <a:pt x="33774" y="26986"/>
                    <a:pt x="33757" y="27000"/>
                    <a:pt x="33738" y="27012"/>
                  </a:cubicBezTo>
                  <a:cubicBezTo>
                    <a:pt x="33731" y="27015"/>
                    <a:pt x="33724" y="27019"/>
                    <a:pt x="33717" y="27024"/>
                  </a:cubicBezTo>
                  <a:lnTo>
                    <a:pt x="33267" y="26609"/>
                  </a:lnTo>
                  <a:cubicBezTo>
                    <a:pt x="33152" y="26504"/>
                    <a:pt x="33034" y="26408"/>
                    <a:pt x="32912" y="26316"/>
                  </a:cubicBezTo>
                  <a:cubicBezTo>
                    <a:pt x="32894" y="26302"/>
                    <a:pt x="32877" y="26289"/>
                    <a:pt x="32860" y="26275"/>
                  </a:cubicBezTo>
                  <a:cubicBezTo>
                    <a:pt x="32743" y="26190"/>
                    <a:pt x="32624" y="26112"/>
                    <a:pt x="32502" y="26039"/>
                  </a:cubicBezTo>
                  <a:cubicBezTo>
                    <a:pt x="32490" y="26032"/>
                    <a:pt x="32479" y="26022"/>
                    <a:pt x="32468" y="26016"/>
                  </a:cubicBezTo>
                  <a:lnTo>
                    <a:pt x="32468" y="24159"/>
                  </a:lnTo>
                  <a:close/>
                  <a:moveTo>
                    <a:pt x="32623" y="26671"/>
                  </a:moveTo>
                  <a:lnTo>
                    <a:pt x="32623" y="26671"/>
                  </a:lnTo>
                  <a:cubicBezTo>
                    <a:pt x="32737" y="26757"/>
                    <a:pt x="32851" y="26846"/>
                    <a:pt x="32959" y="26946"/>
                  </a:cubicBezTo>
                  <a:lnTo>
                    <a:pt x="33117" y="27091"/>
                  </a:lnTo>
                  <a:cubicBezTo>
                    <a:pt x="33113" y="27090"/>
                    <a:pt x="33108" y="27090"/>
                    <a:pt x="33105" y="27087"/>
                  </a:cubicBezTo>
                  <a:cubicBezTo>
                    <a:pt x="33048" y="27067"/>
                    <a:pt x="32995" y="27041"/>
                    <a:pt x="32941" y="27010"/>
                  </a:cubicBezTo>
                  <a:cubicBezTo>
                    <a:pt x="32934" y="27007"/>
                    <a:pt x="32926" y="27004"/>
                    <a:pt x="32919" y="26999"/>
                  </a:cubicBezTo>
                  <a:cubicBezTo>
                    <a:pt x="32853" y="26956"/>
                    <a:pt x="32794" y="26903"/>
                    <a:pt x="32741" y="26842"/>
                  </a:cubicBezTo>
                  <a:cubicBezTo>
                    <a:pt x="32732" y="26832"/>
                    <a:pt x="32726" y="26818"/>
                    <a:pt x="32716" y="26807"/>
                  </a:cubicBezTo>
                  <a:cubicBezTo>
                    <a:pt x="32700" y="26786"/>
                    <a:pt x="32686" y="26763"/>
                    <a:pt x="32673" y="26743"/>
                  </a:cubicBezTo>
                  <a:cubicBezTo>
                    <a:pt x="32655" y="26719"/>
                    <a:pt x="32637" y="26697"/>
                    <a:pt x="32623" y="26671"/>
                  </a:cubicBezTo>
                  <a:close/>
                  <a:moveTo>
                    <a:pt x="22494" y="16830"/>
                  </a:moveTo>
                  <a:cubicBezTo>
                    <a:pt x="24086" y="16830"/>
                    <a:pt x="25580" y="17448"/>
                    <a:pt x="26701" y="18570"/>
                  </a:cubicBezTo>
                  <a:cubicBezTo>
                    <a:pt x="26794" y="18664"/>
                    <a:pt x="26878" y="18758"/>
                    <a:pt x="26958" y="18864"/>
                  </a:cubicBezTo>
                  <a:cubicBezTo>
                    <a:pt x="27317" y="19312"/>
                    <a:pt x="27635" y="19923"/>
                    <a:pt x="27905" y="20681"/>
                  </a:cubicBezTo>
                  <a:lnTo>
                    <a:pt x="27905" y="20683"/>
                  </a:lnTo>
                  <a:cubicBezTo>
                    <a:pt x="27975" y="20879"/>
                    <a:pt x="28042" y="21086"/>
                    <a:pt x="28108" y="21303"/>
                  </a:cubicBezTo>
                  <a:cubicBezTo>
                    <a:pt x="28130" y="21375"/>
                    <a:pt x="28150" y="21453"/>
                    <a:pt x="28170" y="21528"/>
                  </a:cubicBezTo>
                  <a:cubicBezTo>
                    <a:pt x="28212" y="21677"/>
                    <a:pt x="28254" y="21825"/>
                    <a:pt x="28292" y="21982"/>
                  </a:cubicBezTo>
                  <a:cubicBezTo>
                    <a:pt x="28315" y="22076"/>
                    <a:pt x="28337" y="22177"/>
                    <a:pt x="28359" y="22273"/>
                  </a:cubicBezTo>
                  <a:cubicBezTo>
                    <a:pt x="28392" y="22419"/>
                    <a:pt x="28427" y="22567"/>
                    <a:pt x="28458" y="22720"/>
                  </a:cubicBezTo>
                  <a:cubicBezTo>
                    <a:pt x="28480" y="22828"/>
                    <a:pt x="28499" y="22940"/>
                    <a:pt x="28519" y="23049"/>
                  </a:cubicBezTo>
                  <a:cubicBezTo>
                    <a:pt x="28540" y="23164"/>
                    <a:pt x="28561" y="23280"/>
                    <a:pt x="28582" y="23397"/>
                  </a:cubicBezTo>
                  <a:cubicBezTo>
                    <a:pt x="28561" y="23402"/>
                    <a:pt x="28540" y="23408"/>
                    <a:pt x="28519" y="23414"/>
                  </a:cubicBezTo>
                  <a:cubicBezTo>
                    <a:pt x="28384" y="23445"/>
                    <a:pt x="28249" y="23480"/>
                    <a:pt x="28114" y="23520"/>
                  </a:cubicBezTo>
                  <a:cubicBezTo>
                    <a:pt x="28090" y="23526"/>
                    <a:pt x="28067" y="23531"/>
                    <a:pt x="28043" y="23538"/>
                  </a:cubicBezTo>
                  <a:cubicBezTo>
                    <a:pt x="27887" y="23587"/>
                    <a:pt x="27731" y="23643"/>
                    <a:pt x="27578" y="23703"/>
                  </a:cubicBezTo>
                  <a:cubicBezTo>
                    <a:pt x="27564" y="23708"/>
                    <a:pt x="27549" y="23712"/>
                    <a:pt x="27537" y="23718"/>
                  </a:cubicBezTo>
                  <a:cubicBezTo>
                    <a:pt x="27526" y="23651"/>
                    <a:pt x="27515" y="23588"/>
                    <a:pt x="27504" y="23523"/>
                  </a:cubicBezTo>
                  <a:cubicBezTo>
                    <a:pt x="27491" y="23444"/>
                    <a:pt x="27478" y="23365"/>
                    <a:pt x="27464" y="23288"/>
                  </a:cubicBezTo>
                  <a:cubicBezTo>
                    <a:pt x="27443" y="23171"/>
                    <a:pt x="27422" y="23059"/>
                    <a:pt x="27400" y="22947"/>
                  </a:cubicBezTo>
                  <a:cubicBezTo>
                    <a:pt x="27387" y="22876"/>
                    <a:pt x="27372" y="22805"/>
                    <a:pt x="27359" y="22736"/>
                  </a:cubicBezTo>
                  <a:cubicBezTo>
                    <a:pt x="27334" y="22617"/>
                    <a:pt x="27309" y="22503"/>
                    <a:pt x="27283" y="22390"/>
                  </a:cubicBezTo>
                  <a:cubicBezTo>
                    <a:pt x="27271" y="22336"/>
                    <a:pt x="27258" y="22279"/>
                    <a:pt x="27246" y="22227"/>
                  </a:cubicBezTo>
                  <a:cubicBezTo>
                    <a:pt x="27218" y="22109"/>
                    <a:pt x="27188" y="21997"/>
                    <a:pt x="27158" y="21885"/>
                  </a:cubicBezTo>
                  <a:lnTo>
                    <a:pt x="27159" y="21883"/>
                  </a:lnTo>
                  <a:lnTo>
                    <a:pt x="27124" y="21756"/>
                  </a:lnTo>
                  <a:lnTo>
                    <a:pt x="27124" y="21755"/>
                  </a:lnTo>
                  <a:lnTo>
                    <a:pt x="27124" y="21753"/>
                  </a:lnTo>
                  <a:lnTo>
                    <a:pt x="27018" y="21379"/>
                  </a:lnTo>
                  <a:lnTo>
                    <a:pt x="27015" y="21383"/>
                  </a:lnTo>
                  <a:cubicBezTo>
                    <a:pt x="26819" y="20753"/>
                    <a:pt x="26591" y="20236"/>
                    <a:pt x="26338" y="19840"/>
                  </a:cubicBezTo>
                  <a:lnTo>
                    <a:pt x="26232" y="19684"/>
                  </a:lnTo>
                  <a:cubicBezTo>
                    <a:pt x="26232" y="19682"/>
                    <a:pt x="26231" y="19682"/>
                    <a:pt x="26230" y="19681"/>
                  </a:cubicBezTo>
                  <a:cubicBezTo>
                    <a:pt x="26230" y="19680"/>
                    <a:pt x="26229" y="19678"/>
                    <a:pt x="26229" y="19678"/>
                  </a:cubicBezTo>
                  <a:lnTo>
                    <a:pt x="26073" y="19461"/>
                  </a:lnTo>
                  <a:lnTo>
                    <a:pt x="26066" y="19467"/>
                  </a:lnTo>
                  <a:cubicBezTo>
                    <a:pt x="26026" y="19420"/>
                    <a:pt x="25984" y="19373"/>
                    <a:pt x="25939" y="19328"/>
                  </a:cubicBezTo>
                  <a:cubicBezTo>
                    <a:pt x="25735" y="19124"/>
                    <a:pt x="25513" y="18946"/>
                    <a:pt x="25284" y="18785"/>
                  </a:cubicBezTo>
                  <a:cubicBezTo>
                    <a:pt x="25247" y="18759"/>
                    <a:pt x="25212" y="18729"/>
                    <a:pt x="25175" y="18704"/>
                  </a:cubicBezTo>
                  <a:cubicBezTo>
                    <a:pt x="24366" y="18170"/>
                    <a:pt x="23429" y="17903"/>
                    <a:pt x="22493" y="17903"/>
                  </a:cubicBezTo>
                  <a:cubicBezTo>
                    <a:pt x="21579" y="17903"/>
                    <a:pt x="20667" y="18161"/>
                    <a:pt x="19871" y="18670"/>
                  </a:cubicBezTo>
                  <a:cubicBezTo>
                    <a:pt x="19851" y="18682"/>
                    <a:pt x="19830" y="18692"/>
                    <a:pt x="19812" y="18704"/>
                  </a:cubicBezTo>
                  <a:cubicBezTo>
                    <a:pt x="19752" y="18744"/>
                    <a:pt x="19698" y="18790"/>
                    <a:pt x="19641" y="18829"/>
                  </a:cubicBezTo>
                  <a:cubicBezTo>
                    <a:pt x="19434" y="18979"/>
                    <a:pt x="19235" y="19141"/>
                    <a:pt x="19049" y="19327"/>
                  </a:cubicBezTo>
                  <a:cubicBezTo>
                    <a:pt x="18128" y="20247"/>
                    <a:pt x="17621" y="21470"/>
                    <a:pt x="17621" y="22771"/>
                  </a:cubicBezTo>
                  <a:cubicBezTo>
                    <a:pt x="17621" y="24073"/>
                    <a:pt x="18127" y="25296"/>
                    <a:pt x="19049" y="26215"/>
                  </a:cubicBezTo>
                  <a:cubicBezTo>
                    <a:pt x="19091" y="26259"/>
                    <a:pt x="19137" y="26300"/>
                    <a:pt x="19185" y="26342"/>
                  </a:cubicBezTo>
                  <a:lnTo>
                    <a:pt x="18423" y="27106"/>
                  </a:lnTo>
                  <a:cubicBezTo>
                    <a:pt x="18377" y="27065"/>
                    <a:pt x="18331" y="27023"/>
                    <a:pt x="18287" y="26978"/>
                  </a:cubicBezTo>
                  <a:cubicBezTo>
                    <a:pt x="17166" y="25860"/>
                    <a:pt x="16548" y="24366"/>
                    <a:pt x="16548" y="22777"/>
                  </a:cubicBezTo>
                  <a:cubicBezTo>
                    <a:pt x="16548" y="21185"/>
                    <a:pt x="17166" y="19691"/>
                    <a:pt x="18288" y="18570"/>
                  </a:cubicBezTo>
                  <a:cubicBezTo>
                    <a:pt x="19409" y="17448"/>
                    <a:pt x="20903" y="16830"/>
                    <a:pt x="22494" y="16830"/>
                  </a:cubicBezTo>
                  <a:close/>
                  <a:moveTo>
                    <a:pt x="26784" y="22261"/>
                  </a:moveTo>
                  <a:lnTo>
                    <a:pt x="26800" y="22320"/>
                  </a:lnTo>
                  <a:cubicBezTo>
                    <a:pt x="26812" y="22365"/>
                    <a:pt x="26820" y="22411"/>
                    <a:pt x="26831" y="22455"/>
                  </a:cubicBezTo>
                  <a:cubicBezTo>
                    <a:pt x="26857" y="22567"/>
                    <a:pt x="26882" y="22682"/>
                    <a:pt x="26907" y="22798"/>
                  </a:cubicBezTo>
                  <a:cubicBezTo>
                    <a:pt x="26917" y="22849"/>
                    <a:pt x="26928" y="22899"/>
                    <a:pt x="26938" y="22951"/>
                  </a:cubicBezTo>
                  <a:cubicBezTo>
                    <a:pt x="26969" y="23108"/>
                    <a:pt x="26999" y="23268"/>
                    <a:pt x="27028" y="23436"/>
                  </a:cubicBezTo>
                  <a:cubicBezTo>
                    <a:pt x="27031" y="23452"/>
                    <a:pt x="27033" y="23466"/>
                    <a:pt x="27036" y="23481"/>
                  </a:cubicBezTo>
                  <a:cubicBezTo>
                    <a:pt x="27059" y="23619"/>
                    <a:pt x="27081" y="23762"/>
                    <a:pt x="27103" y="23908"/>
                  </a:cubicBezTo>
                  <a:cubicBezTo>
                    <a:pt x="27015" y="23951"/>
                    <a:pt x="26932" y="24001"/>
                    <a:pt x="26844" y="24048"/>
                  </a:cubicBezTo>
                  <a:cubicBezTo>
                    <a:pt x="26760" y="24093"/>
                    <a:pt x="26674" y="24135"/>
                    <a:pt x="26590" y="24184"/>
                  </a:cubicBezTo>
                  <a:cubicBezTo>
                    <a:pt x="26476" y="24252"/>
                    <a:pt x="26367" y="24327"/>
                    <a:pt x="26256" y="24399"/>
                  </a:cubicBezTo>
                  <a:cubicBezTo>
                    <a:pt x="26180" y="24449"/>
                    <a:pt x="26102" y="24496"/>
                    <a:pt x="26029" y="24550"/>
                  </a:cubicBezTo>
                  <a:cubicBezTo>
                    <a:pt x="25913" y="24636"/>
                    <a:pt x="25800" y="24729"/>
                    <a:pt x="25689" y="24823"/>
                  </a:cubicBezTo>
                  <a:cubicBezTo>
                    <a:pt x="25628" y="24873"/>
                    <a:pt x="25566" y="24918"/>
                    <a:pt x="25508" y="24970"/>
                  </a:cubicBezTo>
                  <a:cubicBezTo>
                    <a:pt x="25341" y="25120"/>
                    <a:pt x="25180" y="25276"/>
                    <a:pt x="25027" y="25442"/>
                  </a:cubicBezTo>
                  <a:cubicBezTo>
                    <a:pt x="24951" y="25524"/>
                    <a:pt x="24879" y="25608"/>
                    <a:pt x="24806" y="25693"/>
                  </a:cubicBezTo>
                  <a:cubicBezTo>
                    <a:pt x="24659" y="25869"/>
                    <a:pt x="24530" y="26041"/>
                    <a:pt x="24413" y="26214"/>
                  </a:cubicBezTo>
                  <a:cubicBezTo>
                    <a:pt x="24170" y="26564"/>
                    <a:pt x="23960" y="26942"/>
                    <a:pt x="23786" y="27339"/>
                  </a:cubicBezTo>
                  <a:cubicBezTo>
                    <a:pt x="23776" y="27363"/>
                    <a:pt x="23767" y="27385"/>
                    <a:pt x="23757" y="27409"/>
                  </a:cubicBezTo>
                  <a:cubicBezTo>
                    <a:pt x="23099" y="27311"/>
                    <a:pt x="22504" y="27196"/>
                    <a:pt x="21977" y="27066"/>
                  </a:cubicBezTo>
                  <a:lnTo>
                    <a:pt x="26784" y="22261"/>
                  </a:lnTo>
                  <a:close/>
                  <a:moveTo>
                    <a:pt x="27401" y="26749"/>
                  </a:moveTo>
                  <a:cubicBezTo>
                    <a:pt x="27427" y="27175"/>
                    <a:pt x="27440" y="27515"/>
                    <a:pt x="27447" y="27727"/>
                  </a:cubicBezTo>
                  <a:cubicBezTo>
                    <a:pt x="27246" y="27721"/>
                    <a:pt x="26930" y="27710"/>
                    <a:pt x="26534" y="27686"/>
                  </a:cubicBezTo>
                  <a:cubicBezTo>
                    <a:pt x="26555" y="27654"/>
                    <a:pt x="26579" y="27623"/>
                    <a:pt x="26606" y="27587"/>
                  </a:cubicBezTo>
                  <a:lnTo>
                    <a:pt x="26627" y="27560"/>
                  </a:lnTo>
                  <a:cubicBezTo>
                    <a:pt x="26664" y="27502"/>
                    <a:pt x="26711" y="27444"/>
                    <a:pt x="26762" y="27383"/>
                  </a:cubicBezTo>
                  <a:cubicBezTo>
                    <a:pt x="26813" y="27317"/>
                    <a:pt x="26870" y="27255"/>
                    <a:pt x="26928" y="27192"/>
                  </a:cubicBezTo>
                  <a:cubicBezTo>
                    <a:pt x="26989" y="27125"/>
                    <a:pt x="27052" y="27062"/>
                    <a:pt x="27115" y="27002"/>
                  </a:cubicBezTo>
                  <a:cubicBezTo>
                    <a:pt x="27174" y="26945"/>
                    <a:pt x="27236" y="26885"/>
                    <a:pt x="27300" y="26833"/>
                  </a:cubicBezTo>
                  <a:cubicBezTo>
                    <a:pt x="27305" y="26830"/>
                    <a:pt x="27310" y="26826"/>
                    <a:pt x="27315" y="26822"/>
                  </a:cubicBezTo>
                  <a:cubicBezTo>
                    <a:pt x="27343" y="26799"/>
                    <a:pt x="27371" y="26774"/>
                    <a:pt x="27401" y="26749"/>
                  </a:cubicBezTo>
                  <a:close/>
                  <a:moveTo>
                    <a:pt x="38175" y="26805"/>
                  </a:moveTo>
                  <a:cubicBezTo>
                    <a:pt x="38179" y="26815"/>
                    <a:pt x="38181" y="26826"/>
                    <a:pt x="38184" y="26835"/>
                  </a:cubicBezTo>
                  <a:cubicBezTo>
                    <a:pt x="38221" y="26931"/>
                    <a:pt x="38250" y="27030"/>
                    <a:pt x="38274" y="27130"/>
                  </a:cubicBezTo>
                  <a:cubicBezTo>
                    <a:pt x="38281" y="27160"/>
                    <a:pt x="38289" y="27191"/>
                    <a:pt x="38294" y="27221"/>
                  </a:cubicBezTo>
                  <a:cubicBezTo>
                    <a:pt x="38312" y="27321"/>
                    <a:pt x="38327" y="27423"/>
                    <a:pt x="38335" y="27524"/>
                  </a:cubicBezTo>
                  <a:cubicBezTo>
                    <a:pt x="38336" y="27538"/>
                    <a:pt x="38339" y="27550"/>
                    <a:pt x="38339" y="27564"/>
                  </a:cubicBezTo>
                  <a:cubicBezTo>
                    <a:pt x="38346" y="27676"/>
                    <a:pt x="38342" y="27791"/>
                    <a:pt x="38331" y="27904"/>
                  </a:cubicBezTo>
                  <a:cubicBezTo>
                    <a:pt x="38328" y="27934"/>
                    <a:pt x="38325" y="27963"/>
                    <a:pt x="38321" y="27993"/>
                  </a:cubicBezTo>
                  <a:cubicBezTo>
                    <a:pt x="38309" y="28084"/>
                    <a:pt x="38292" y="28175"/>
                    <a:pt x="38270" y="28264"/>
                  </a:cubicBezTo>
                  <a:lnTo>
                    <a:pt x="38258" y="28315"/>
                  </a:lnTo>
                  <a:lnTo>
                    <a:pt x="37383" y="27508"/>
                  </a:lnTo>
                  <a:lnTo>
                    <a:pt x="38175" y="26805"/>
                  </a:lnTo>
                  <a:close/>
                  <a:moveTo>
                    <a:pt x="21605" y="27440"/>
                  </a:moveTo>
                  <a:cubicBezTo>
                    <a:pt x="22183" y="27595"/>
                    <a:pt x="22851" y="27730"/>
                    <a:pt x="23592" y="27843"/>
                  </a:cubicBezTo>
                  <a:cubicBezTo>
                    <a:pt x="23582" y="27872"/>
                    <a:pt x="23570" y="27900"/>
                    <a:pt x="23561" y="27930"/>
                  </a:cubicBezTo>
                  <a:cubicBezTo>
                    <a:pt x="23502" y="28114"/>
                    <a:pt x="23452" y="28298"/>
                    <a:pt x="23408" y="28481"/>
                  </a:cubicBezTo>
                  <a:cubicBezTo>
                    <a:pt x="23394" y="28540"/>
                    <a:pt x="23383" y="28601"/>
                    <a:pt x="23370" y="28659"/>
                  </a:cubicBezTo>
                  <a:cubicBezTo>
                    <a:pt x="23353" y="28740"/>
                    <a:pt x="23332" y="28820"/>
                    <a:pt x="23320" y="28902"/>
                  </a:cubicBezTo>
                  <a:cubicBezTo>
                    <a:pt x="22343" y="28746"/>
                    <a:pt x="21479" y="28546"/>
                    <a:pt x="20740" y="28305"/>
                  </a:cubicBezTo>
                  <a:lnTo>
                    <a:pt x="21605" y="27440"/>
                  </a:lnTo>
                  <a:close/>
                  <a:moveTo>
                    <a:pt x="28901" y="25983"/>
                  </a:moveTo>
                  <a:cubicBezTo>
                    <a:pt x="28962" y="26859"/>
                    <a:pt x="28980" y="27576"/>
                    <a:pt x="28988" y="27944"/>
                  </a:cubicBezTo>
                  <a:lnTo>
                    <a:pt x="29005" y="29287"/>
                  </a:lnTo>
                  <a:lnTo>
                    <a:pt x="27664" y="29271"/>
                  </a:lnTo>
                  <a:cubicBezTo>
                    <a:pt x="27081" y="29261"/>
                    <a:pt x="26487" y="29233"/>
                    <a:pt x="25897" y="29190"/>
                  </a:cubicBezTo>
                  <a:cubicBezTo>
                    <a:pt x="25902" y="29165"/>
                    <a:pt x="25904" y="29142"/>
                    <a:pt x="25912" y="29117"/>
                  </a:cubicBezTo>
                  <a:cubicBezTo>
                    <a:pt x="25925" y="29055"/>
                    <a:pt x="25943" y="28991"/>
                    <a:pt x="25961" y="28924"/>
                  </a:cubicBezTo>
                  <a:cubicBezTo>
                    <a:pt x="25971" y="28886"/>
                    <a:pt x="25981" y="28849"/>
                    <a:pt x="26001" y="28790"/>
                  </a:cubicBezTo>
                  <a:cubicBezTo>
                    <a:pt x="26008" y="28759"/>
                    <a:pt x="26019" y="28730"/>
                    <a:pt x="26029" y="28699"/>
                  </a:cubicBezTo>
                  <a:cubicBezTo>
                    <a:pt x="26049" y="28638"/>
                    <a:pt x="26073" y="28580"/>
                    <a:pt x="26095" y="28523"/>
                  </a:cubicBezTo>
                  <a:lnTo>
                    <a:pt x="26100" y="28511"/>
                  </a:lnTo>
                  <a:cubicBezTo>
                    <a:pt x="26128" y="28438"/>
                    <a:pt x="26159" y="28367"/>
                    <a:pt x="26199" y="28278"/>
                  </a:cubicBezTo>
                  <a:cubicBezTo>
                    <a:pt x="26205" y="28263"/>
                    <a:pt x="26211" y="28247"/>
                    <a:pt x="26224" y="28227"/>
                  </a:cubicBezTo>
                  <a:lnTo>
                    <a:pt x="26263" y="28149"/>
                  </a:lnTo>
                  <a:cubicBezTo>
                    <a:pt x="26268" y="28142"/>
                    <a:pt x="26272" y="28133"/>
                    <a:pt x="26277" y="28126"/>
                  </a:cubicBezTo>
                  <a:cubicBezTo>
                    <a:pt x="27107" y="28180"/>
                    <a:pt x="27674" y="28189"/>
                    <a:pt x="27681" y="28189"/>
                  </a:cubicBezTo>
                  <a:lnTo>
                    <a:pt x="27915" y="28194"/>
                  </a:lnTo>
                  <a:lnTo>
                    <a:pt x="27912" y="27959"/>
                  </a:lnTo>
                  <a:cubicBezTo>
                    <a:pt x="27912" y="27952"/>
                    <a:pt x="27903" y="27335"/>
                    <a:pt x="27843" y="26442"/>
                  </a:cubicBezTo>
                  <a:cubicBezTo>
                    <a:pt x="27848" y="26440"/>
                    <a:pt x="27851" y="26435"/>
                    <a:pt x="27856" y="26432"/>
                  </a:cubicBezTo>
                  <a:cubicBezTo>
                    <a:pt x="27929" y="26389"/>
                    <a:pt x="28005" y="26346"/>
                    <a:pt x="28075" y="26307"/>
                  </a:cubicBezTo>
                  <a:lnTo>
                    <a:pt x="28125" y="26284"/>
                  </a:lnTo>
                  <a:cubicBezTo>
                    <a:pt x="28158" y="26265"/>
                    <a:pt x="28193" y="26248"/>
                    <a:pt x="28239" y="26228"/>
                  </a:cubicBezTo>
                  <a:cubicBezTo>
                    <a:pt x="28303" y="26198"/>
                    <a:pt x="28366" y="26167"/>
                    <a:pt x="28441" y="26140"/>
                  </a:cubicBezTo>
                  <a:cubicBezTo>
                    <a:pt x="28523" y="26104"/>
                    <a:pt x="28611" y="26073"/>
                    <a:pt x="28708" y="26039"/>
                  </a:cubicBezTo>
                  <a:cubicBezTo>
                    <a:pt x="28732" y="26032"/>
                    <a:pt x="28755" y="26024"/>
                    <a:pt x="28779" y="26016"/>
                  </a:cubicBezTo>
                  <a:lnTo>
                    <a:pt x="28835" y="25999"/>
                  </a:lnTo>
                  <a:cubicBezTo>
                    <a:pt x="28858" y="25993"/>
                    <a:pt x="28879" y="25989"/>
                    <a:pt x="28901" y="25983"/>
                  </a:cubicBezTo>
                  <a:close/>
                  <a:moveTo>
                    <a:pt x="33341" y="14366"/>
                  </a:moveTo>
                  <a:cubicBezTo>
                    <a:pt x="33982" y="14366"/>
                    <a:pt x="34614" y="14610"/>
                    <a:pt x="35143" y="15081"/>
                  </a:cubicBezTo>
                  <a:lnTo>
                    <a:pt x="35267" y="15190"/>
                  </a:lnTo>
                  <a:lnTo>
                    <a:pt x="35448" y="15350"/>
                  </a:lnTo>
                  <a:lnTo>
                    <a:pt x="39113" y="18602"/>
                  </a:lnTo>
                  <a:lnTo>
                    <a:pt x="39765" y="19182"/>
                  </a:lnTo>
                  <a:cubicBezTo>
                    <a:pt x="40521" y="19852"/>
                    <a:pt x="40955" y="20874"/>
                    <a:pt x="40955" y="21982"/>
                  </a:cubicBezTo>
                  <a:cubicBezTo>
                    <a:pt x="40955" y="23091"/>
                    <a:pt x="40522" y="24113"/>
                    <a:pt x="39764" y="24786"/>
                  </a:cubicBezTo>
                  <a:lnTo>
                    <a:pt x="36276" y="27881"/>
                  </a:lnTo>
                  <a:lnTo>
                    <a:pt x="35447" y="28616"/>
                  </a:lnTo>
                  <a:lnTo>
                    <a:pt x="35445" y="28615"/>
                  </a:lnTo>
                  <a:lnTo>
                    <a:pt x="35294" y="28751"/>
                  </a:lnTo>
                  <a:lnTo>
                    <a:pt x="35130" y="28896"/>
                  </a:lnTo>
                  <a:cubicBezTo>
                    <a:pt x="35031" y="28983"/>
                    <a:pt x="34928" y="29060"/>
                    <a:pt x="34823" y="29131"/>
                  </a:cubicBezTo>
                  <a:cubicBezTo>
                    <a:pt x="34804" y="29142"/>
                    <a:pt x="34788" y="29154"/>
                    <a:pt x="34769" y="29167"/>
                  </a:cubicBezTo>
                  <a:cubicBezTo>
                    <a:pt x="34663" y="29235"/>
                    <a:pt x="34554" y="29294"/>
                    <a:pt x="34443" y="29346"/>
                  </a:cubicBezTo>
                  <a:cubicBezTo>
                    <a:pt x="34422" y="29355"/>
                    <a:pt x="34403" y="29364"/>
                    <a:pt x="34382" y="29373"/>
                  </a:cubicBezTo>
                  <a:cubicBezTo>
                    <a:pt x="34267" y="29424"/>
                    <a:pt x="34152" y="29467"/>
                    <a:pt x="34033" y="29501"/>
                  </a:cubicBezTo>
                  <a:cubicBezTo>
                    <a:pt x="34024" y="29503"/>
                    <a:pt x="34014" y="29504"/>
                    <a:pt x="34006" y="29507"/>
                  </a:cubicBezTo>
                  <a:cubicBezTo>
                    <a:pt x="33889" y="29539"/>
                    <a:pt x="33773" y="29560"/>
                    <a:pt x="33655" y="29575"/>
                  </a:cubicBezTo>
                  <a:cubicBezTo>
                    <a:pt x="33640" y="29576"/>
                    <a:pt x="33626" y="29580"/>
                    <a:pt x="33611" y="29581"/>
                  </a:cubicBezTo>
                  <a:cubicBezTo>
                    <a:pt x="33529" y="29589"/>
                    <a:pt x="33447" y="29593"/>
                    <a:pt x="33365" y="29593"/>
                  </a:cubicBezTo>
                  <a:cubicBezTo>
                    <a:pt x="33333" y="29593"/>
                    <a:pt x="33301" y="29593"/>
                    <a:pt x="33269" y="29592"/>
                  </a:cubicBezTo>
                  <a:cubicBezTo>
                    <a:pt x="33225" y="29591"/>
                    <a:pt x="33181" y="29586"/>
                    <a:pt x="33138" y="29582"/>
                  </a:cubicBezTo>
                  <a:cubicBezTo>
                    <a:pt x="33055" y="29576"/>
                    <a:pt x="32971" y="29566"/>
                    <a:pt x="32889" y="29550"/>
                  </a:cubicBezTo>
                  <a:cubicBezTo>
                    <a:pt x="32843" y="29543"/>
                    <a:pt x="32800" y="29533"/>
                    <a:pt x="32754" y="29523"/>
                  </a:cubicBezTo>
                  <a:cubicBezTo>
                    <a:pt x="32668" y="29502"/>
                    <a:pt x="32583" y="29476"/>
                    <a:pt x="32499" y="29447"/>
                  </a:cubicBezTo>
                  <a:cubicBezTo>
                    <a:pt x="32460" y="29434"/>
                    <a:pt x="32421" y="29423"/>
                    <a:pt x="32383" y="29407"/>
                  </a:cubicBezTo>
                  <a:cubicBezTo>
                    <a:pt x="32262" y="29358"/>
                    <a:pt x="32141" y="29303"/>
                    <a:pt x="32024" y="29236"/>
                  </a:cubicBezTo>
                  <a:cubicBezTo>
                    <a:pt x="30987" y="28640"/>
                    <a:pt x="30343" y="27432"/>
                    <a:pt x="30343" y="26083"/>
                  </a:cubicBezTo>
                  <a:lnTo>
                    <a:pt x="30343" y="25812"/>
                  </a:lnTo>
                  <a:lnTo>
                    <a:pt x="30343" y="25356"/>
                  </a:lnTo>
                  <a:lnTo>
                    <a:pt x="30343" y="23685"/>
                  </a:lnTo>
                  <a:lnTo>
                    <a:pt x="30343" y="23230"/>
                  </a:lnTo>
                  <a:lnTo>
                    <a:pt x="30343" y="19692"/>
                  </a:lnTo>
                  <a:cubicBezTo>
                    <a:pt x="30370" y="19692"/>
                    <a:pt x="30396" y="19691"/>
                    <a:pt x="30423" y="19691"/>
                  </a:cubicBezTo>
                  <a:cubicBezTo>
                    <a:pt x="30439" y="19691"/>
                    <a:pt x="30456" y="19692"/>
                    <a:pt x="30472" y="19692"/>
                  </a:cubicBezTo>
                  <a:cubicBezTo>
                    <a:pt x="30974" y="19717"/>
                    <a:pt x="31454" y="19898"/>
                    <a:pt x="31846" y="20213"/>
                  </a:cubicBezTo>
                  <a:cubicBezTo>
                    <a:pt x="31852" y="20218"/>
                    <a:pt x="31859" y="20224"/>
                    <a:pt x="31867" y="20231"/>
                  </a:cubicBezTo>
                  <a:cubicBezTo>
                    <a:pt x="31917" y="20273"/>
                    <a:pt x="31967" y="20317"/>
                    <a:pt x="32014" y="20363"/>
                  </a:cubicBezTo>
                  <a:lnTo>
                    <a:pt x="32014" y="25762"/>
                  </a:lnTo>
                  <a:lnTo>
                    <a:pt x="32002" y="25756"/>
                  </a:lnTo>
                  <a:lnTo>
                    <a:pt x="32014" y="26058"/>
                  </a:lnTo>
                  <a:lnTo>
                    <a:pt x="32014" y="26083"/>
                  </a:lnTo>
                  <a:cubicBezTo>
                    <a:pt x="32014" y="26114"/>
                    <a:pt x="32015" y="26146"/>
                    <a:pt x="32016" y="26155"/>
                  </a:cubicBezTo>
                  <a:cubicBezTo>
                    <a:pt x="32028" y="26473"/>
                    <a:pt x="32128" y="26770"/>
                    <a:pt x="32297" y="27010"/>
                  </a:cubicBezTo>
                  <a:cubicBezTo>
                    <a:pt x="32399" y="27155"/>
                    <a:pt x="32524" y="27280"/>
                    <a:pt x="32671" y="27377"/>
                  </a:cubicBezTo>
                  <a:cubicBezTo>
                    <a:pt x="32749" y="27426"/>
                    <a:pt x="32830" y="27468"/>
                    <a:pt x="32913" y="27499"/>
                  </a:cubicBezTo>
                  <a:cubicBezTo>
                    <a:pt x="32917" y="27501"/>
                    <a:pt x="32920" y="27504"/>
                    <a:pt x="32925" y="27505"/>
                  </a:cubicBezTo>
                  <a:cubicBezTo>
                    <a:pt x="33006" y="27535"/>
                    <a:pt x="33087" y="27556"/>
                    <a:pt x="33170" y="27567"/>
                  </a:cubicBezTo>
                  <a:cubicBezTo>
                    <a:pt x="33177" y="27569"/>
                    <a:pt x="33185" y="27570"/>
                    <a:pt x="33191" y="27571"/>
                  </a:cubicBezTo>
                  <a:cubicBezTo>
                    <a:pt x="33239" y="27577"/>
                    <a:pt x="33288" y="27580"/>
                    <a:pt x="33337" y="27580"/>
                  </a:cubicBezTo>
                  <a:cubicBezTo>
                    <a:pt x="33370" y="27580"/>
                    <a:pt x="33403" y="27579"/>
                    <a:pt x="33436" y="27576"/>
                  </a:cubicBezTo>
                  <a:cubicBezTo>
                    <a:pt x="33445" y="27575"/>
                    <a:pt x="33454" y="27575"/>
                    <a:pt x="33464" y="27575"/>
                  </a:cubicBezTo>
                  <a:cubicBezTo>
                    <a:pt x="33543" y="27567"/>
                    <a:pt x="33622" y="27549"/>
                    <a:pt x="33700" y="27524"/>
                  </a:cubicBezTo>
                  <a:cubicBezTo>
                    <a:pt x="33706" y="27521"/>
                    <a:pt x="33714" y="27523"/>
                    <a:pt x="33719" y="27520"/>
                  </a:cubicBezTo>
                  <a:lnTo>
                    <a:pt x="33762" y="27506"/>
                  </a:lnTo>
                  <a:cubicBezTo>
                    <a:pt x="33766" y="27505"/>
                    <a:pt x="33769" y="27502"/>
                    <a:pt x="33772" y="27501"/>
                  </a:cubicBezTo>
                  <a:lnTo>
                    <a:pt x="34104" y="27373"/>
                  </a:lnTo>
                  <a:lnTo>
                    <a:pt x="34060" y="27335"/>
                  </a:lnTo>
                  <a:cubicBezTo>
                    <a:pt x="34091" y="27311"/>
                    <a:pt x="34126" y="27290"/>
                    <a:pt x="34156" y="27263"/>
                  </a:cubicBezTo>
                  <a:lnTo>
                    <a:pt x="35323" y="26227"/>
                  </a:lnTo>
                  <a:lnTo>
                    <a:pt x="35485" y="26083"/>
                  </a:lnTo>
                  <a:lnTo>
                    <a:pt x="35665" y="25923"/>
                  </a:lnTo>
                  <a:lnTo>
                    <a:pt x="36473" y="25205"/>
                  </a:lnTo>
                  <a:lnTo>
                    <a:pt x="38196" y="23678"/>
                  </a:lnTo>
                  <a:lnTo>
                    <a:pt x="38779" y="23162"/>
                  </a:lnTo>
                  <a:cubicBezTo>
                    <a:pt x="39102" y="22873"/>
                    <a:pt x="39286" y="22443"/>
                    <a:pt x="39286" y="21977"/>
                  </a:cubicBezTo>
                  <a:cubicBezTo>
                    <a:pt x="39286" y="21629"/>
                    <a:pt x="39182" y="21300"/>
                    <a:pt x="38993" y="21039"/>
                  </a:cubicBezTo>
                  <a:cubicBezTo>
                    <a:pt x="38931" y="20952"/>
                    <a:pt x="38858" y="20872"/>
                    <a:pt x="38777" y="20800"/>
                  </a:cubicBezTo>
                  <a:lnTo>
                    <a:pt x="35953" y="18292"/>
                  </a:lnTo>
                  <a:lnTo>
                    <a:pt x="35954" y="18291"/>
                  </a:lnTo>
                  <a:lnTo>
                    <a:pt x="34490" y="16994"/>
                  </a:lnTo>
                  <a:lnTo>
                    <a:pt x="34153" y="16695"/>
                  </a:lnTo>
                  <a:cubicBezTo>
                    <a:pt x="34098" y="16647"/>
                    <a:pt x="34040" y="16607"/>
                    <a:pt x="33982" y="16569"/>
                  </a:cubicBezTo>
                  <a:cubicBezTo>
                    <a:pt x="33971" y="16562"/>
                    <a:pt x="33959" y="16555"/>
                    <a:pt x="33947" y="16548"/>
                  </a:cubicBezTo>
                  <a:cubicBezTo>
                    <a:pt x="33888" y="16513"/>
                    <a:pt x="33829" y="16482"/>
                    <a:pt x="33767" y="16459"/>
                  </a:cubicBezTo>
                  <a:cubicBezTo>
                    <a:pt x="33701" y="16433"/>
                    <a:pt x="33633" y="16414"/>
                    <a:pt x="33566" y="16402"/>
                  </a:cubicBezTo>
                  <a:lnTo>
                    <a:pt x="33543" y="16398"/>
                  </a:lnTo>
                  <a:cubicBezTo>
                    <a:pt x="33476" y="16386"/>
                    <a:pt x="33410" y="16380"/>
                    <a:pt x="33342" y="16378"/>
                  </a:cubicBezTo>
                  <a:lnTo>
                    <a:pt x="33340" y="16378"/>
                  </a:lnTo>
                  <a:cubicBezTo>
                    <a:pt x="33232" y="16378"/>
                    <a:pt x="33122" y="16392"/>
                    <a:pt x="33014" y="16424"/>
                  </a:cubicBezTo>
                  <a:cubicBezTo>
                    <a:pt x="33002" y="16428"/>
                    <a:pt x="32991" y="16434"/>
                    <a:pt x="32978" y="16438"/>
                  </a:cubicBezTo>
                  <a:cubicBezTo>
                    <a:pt x="32920" y="16456"/>
                    <a:pt x="32866" y="16479"/>
                    <a:pt x="32813" y="16505"/>
                  </a:cubicBezTo>
                  <a:cubicBezTo>
                    <a:pt x="32788" y="16516"/>
                    <a:pt x="32763" y="16529"/>
                    <a:pt x="32738" y="16543"/>
                  </a:cubicBezTo>
                  <a:cubicBezTo>
                    <a:pt x="32686" y="16573"/>
                    <a:pt x="32635" y="16607"/>
                    <a:pt x="32586" y="16643"/>
                  </a:cubicBezTo>
                  <a:cubicBezTo>
                    <a:pt x="32564" y="16661"/>
                    <a:pt x="32545" y="16678"/>
                    <a:pt x="32524" y="16695"/>
                  </a:cubicBezTo>
                  <a:cubicBezTo>
                    <a:pt x="32481" y="16734"/>
                    <a:pt x="32440" y="16772"/>
                    <a:pt x="32401" y="16815"/>
                  </a:cubicBezTo>
                  <a:cubicBezTo>
                    <a:pt x="32382" y="16836"/>
                    <a:pt x="32363" y="16859"/>
                    <a:pt x="32347" y="16881"/>
                  </a:cubicBezTo>
                  <a:cubicBezTo>
                    <a:pt x="32305" y="16933"/>
                    <a:pt x="32266" y="16989"/>
                    <a:pt x="32231" y="17047"/>
                  </a:cubicBezTo>
                  <a:cubicBezTo>
                    <a:pt x="32227" y="17054"/>
                    <a:pt x="32221" y="17060"/>
                    <a:pt x="32217" y="17068"/>
                  </a:cubicBezTo>
                  <a:cubicBezTo>
                    <a:pt x="32208" y="17062"/>
                    <a:pt x="32198" y="17056"/>
                    <a:pt x="32191" y="17048"/>
                  </a:cubicBezTo>
                  <a:cubicBezTo>
                    <a:pt x="32091" y="16963"/>
                    <a:pt x="31987" y="16885"/>
                    <a:pt x="31877" y="16814"/>
                  </a:cubicBezTo>
                  <a:cubicBezTo>
                    <a:pt x="31860" y="16803"/>
                    <a:pt x="31843" y="16794"/>
                    <a:pt x="31827" y="16784"/>
                  </a:cubicBezTo>
                  <a:cubicBezTo>
                    <a:pt x="31722" y="16719"/>
                    <a:pt x="31614" y="16662"/>
                    <a:pt x="31503" y="16612"/>
                  </a:cubicBezTo>
                  <a:cubicBezTo>
                    <a:pt x="31488" y="16606"/>
                    <a:pt x="31474" y="16599"/>
                    <a:pt x="31461" y="16593"/>
                  </a:cubicBezTo>
                  <a:cubicBezTo>
                    <a:pt x="31338" y="16541"/>
                    <a:pt x="31212" y="16500"/>
                    <a:pt x="31083" y="16465"/>
                  </a:cubicBezTo>
                  <a:cubicBezTo>
                    <a:pt x="31062" y="16460"/>
                    <a:pt x="31042" y="16456"/>
                    <a:pt x="31022" y="16451"/>
                  </a:cubicBezTo>
                  <a:cubicBezTo>
                    <a:pt x="30897" y="16421"/>
                    <a:pt x="30771" y="16398"/>
                    <a:pt x="30644" y="16386"/>
                  </a:cubicBezTo>
                  <a:cubicBezTo>
                    <a:pt x="30640" y="16386"/>
                    <a:pt x="30635" y="16385"/>
                    <a:pt x="30631" y="16383"/>
                  </a:cubicBezTo>
                  <a:cubicBezTo>
                    <a:pt x="30644" y="16354"/>
                    <a:pt x="30654" y="16323"/>
                    <a:pt x="30666" y="16292"/>
                  </a:cubicBezTo>
                  <a:cubicBezTo>
                    <a:pt x="30680" y="16258"/>
                    <a:pt x="30697" y="16225"/>
                    <a:pt x="30712" y="16190"/>
                  </a:cubicBezTo>
                  <a:cubicBezTo>
                    <a:pt x="30755" y="16097"/>
                    <a:pt x="30803" y="16007"/>
                    <a:pt x="30854" y="15919"/>
                  </a:cubicBezTo>
                  <a:cubicBezTo>
                    <a:pt x="30874" y="15886"/>
                    <a:pt x="30892" y="15854"/>
                    <a:pt x="30911" y="15821"/>
                  </a:cubicBezTo>
                  <a:cubicBezTo>
                    <a:pt x="30969" y="15730"/>
                    <a:pt x="31029" y="15643"/>
                    <a:pt x="31093" y="15559"/>
                  </a:cubicBezTo>
                  <a:cubicBezTo>
                    <a:pt x="31110" y="15537"/>
                    <a:pt x="31126" y="15512"/>
                    <a:pt x="31144" y="15490"/>
                  </a:cubicBezTo>
                  <a:cubicBezTo>
                    <a:pt x="31229" y="15384"/>
                    <a:pt x="31318" y="15283"/>
                    <a:pt x="31415" y="15189"/>
                  </a:cubicBezTo>
                  <a:lnTo>
                    <a:pt x="31417" y="15186"/>
                  </a:lnTo>
                  <a:cubicBezTo>
                    <a:pt x="31593" y="15011"/>
                    <a:pt x="31797" y="14855"/>
                    <a:pt x="32024" y="14725"/>
                  </a:cubicBezTo>
                  <a:cubicBezTo>
                    <a:pt x="32035" y="14717"/>
                    <a:pt x="32045" y="14714"/>
                    <a:pt x="32055" y="14707"/>
                  </a:cubicBezTo>
                  <a:cubicBezTo>
                    <a:pt x="32138" y="14660"/>
                    <a:pt x="32218" y="14622"/>
                    <a:pt x="32300" y="14586"/>
                  </a:cubicBezTo>
                  <a:cubicBezTo>
                    <a:pt x="32310" y="14583"/>
                    <a:pt x="32320" y="14577"/>
                    <a:pt x="32330" y="14574"/>
                  </a:cubicBezTo>
                  <a:cubicBezTo>
                    <a:pt x="32660" y="14435"/>
                    <a:pt x="33002" y="14366"/>
                    <a:pt x="33341" y="14366"/>
                  </a:cubicBezTo>
                  <a:close/>
                  <a:moveTo>
                    <a:pt x="20387" y="28665"/>
                  </a:moveTo>
                  <a:cubicBezTo>
                    <a:pt x="21197" y="28946"/>
                    <a:pt x="22160" y="29177"/>
                    <a:pt x="23257" y="29351"/>
                  </a:cubicBezTo>
                  <a:cubicBezTo>
                    <a:pt x="23247" y="29444"/>
                    <a:pt x="23236" y="29534"/>
                    <a:pt x="23229" y="29630"/>
                  </a:cubicBezTo>
                  <a:cubicBezTo>
                    <a:pt x="23226" y="29684"/>
                    <a:pt x="23226" y="29739"/>
                    <a:pt x="23223" y="29794"/>
                  </a:cubicBezTo>
                  <a:cubicBezTo>
                    <a:pt x="23221" y="29870"/>
                    <a:pt x="23213" y="29944"/>
                    <a:pt x="23213" y="30021"/>
                  </a:cubicBezTo>
                  <a:lnTo>
                    <a:pt x="19817" y="30021"/>
                  </a:lnTo>
                  <a:lnTo>
                    <a:pt x="19817" y="30013"/>
                  </a:lnTo>
                  <a:cubicBezTo>
                    <a:pt x="19820" y="30002"/>
                    <a:pt x="19823" y="29989"/>
                    <a:pt x="19824" y="29976"/>
                  </a:cubicBezTo>
                  <a:cubicBezTo>
                    <a:pt x="19830" y="29916"/>
                    <a:pt x="19839" y="29856"/>
                    <a:pt x="19849" y="29797"/>
                  </a:cubicBezTo>
                  <a:cubicBezTo>
                    <a:pt x="19853" y="29772"/>
                    <a:pt x="19859" y="29747"/>
                    <a:pt x="19865" y="29721"/>
                  </a:cubicBezTo>
                  <a:cubicBezTo>
                    <a:pt x="19875" y="29674"/>
                    <a:pt x="19886" y="29628"/>
                    <a:pt x="19897" y="29583"/>
                  </a:cubicBezTo>
                  <a:cubicBezTo>
                    <a:pt x="19905" y="29555"/>
                    <a:pt x="19914" y="29528"/>
                    <a:pt x="19922" y="29501"/>
                  </a:cubicBezTo>
                  <a:cubicBezTo>
                    <a:pt x="19934" y="29459"/>
                    <a:pt x="19949" y="29417"/>
                    <a:pt x="19965" y="29375"/>
                  </a:cubicBezTo>
                  <a:cubicBezTo>
                    <a:pt x="19975" y="29347"/>
                    <a:pt x="19986" y="29320"/>
                    <a:pt x="19997" y="29293"/>
                  </a:cubicBezTo>
                  <a:cubicBezTo>
                    <a:pt x="20014" y="29252"/>
                    <a:pt x="20032" y="29214"/>
                    <a:pt x="20052" y="29173"/>
                  </a:cubicBezTo>
                  <a:cubicBezTo>
                    <a:pt x="20065" y="29147"/>
                    <a:pt x="20078" y="29120"/>
                    <a:pt x="20093" y="29094"/>
                  </a:cubicBezTo>
                  <a:cubicBezTo>
                    <a:pt x="20113" y="29055"/>
                    <a:pt x="20136" y="29016"/>
                    <a:pt x="20160" y="28976"/>
                  </a:cubicBezTo>
                  <a:cubicBezTo>
                    <a:pt x="20174" y="28954"/>
                    <a:pt x="20188" y="28929"/>
                    <a:pt x="20204" y="28905"/>
                  </a:cubicBezTo>
                  <a:cubicBezTo>
                    <a:pt x="20231" y="28863"/>
                    <a:pt x="20261" y="28824"/>
                    <a:pt x="20290" y="28785"/>
                  </a:cubicBezTo>
                  <a:cubicBezTo>
                    <a:pt x="20304" y="28766"/>
                    <a:pt x="20318" y="28746"/>
                    <a:pt x="20333" y="28728"/>
                  </a:cubicBezTo>
                  <a:cubicBezTo>
                    <a:pt x="20350" y="28707"/>
                    <a:pt x="20370" y="28686"/>
                    <a:pt x="20387" y="28665"/>
                  </a:cubicBezTo>
                  <a:close/>
                  <a:moveTo>
                    <a:pt x="29886" y="23699"/>
                  </a:moveTo>
                  <a:lnTo>
                    <a:pt x="29886" y="25364"/>
                  </a:lnTo>
                  <a:cubicBezTo>
                    <a:pt x="29786" y="25368"/>
                    <a:pt x="29682" y="25376"/>
                    <a:pt x="29577" y="25386"/>
                  </a:cubicBezTo>
                  <a:cubicBezTo>
                    <a:pt x="29495" y="25393"/>
                    <a:pt x="29410" y="25406"/>
                    <a:pt x="29343" y="25417"/>
                  </a:cubicBezTo>
                  <a:cubicBezTo>
                    <a:pt x="29331" y="25420"/>
                    <a:pt x="29321" y="25421"/>
                    <a:pt x="29310" y="25423"/>
                  </a:cubicBezTo>
                  <a:lnTo>
                    <a:pt x="29310" y="25416"/>
                  </a:lnTo>
                  <a:lnTo>
                    <a:pt x="29056" y="25472"/>
                  </a:lnTo>
                  <a:cubicBezTo>
                    <a:pt x="28938" y="25498"/>
                    <a:pt x="28821" y="25526"/>
                    <a:pt x="28704" y="25560"/>
                  </a:cubicBezTo>
                  <a:cubicBezTo>
                    <a:pt x="28681" y="25566"/>
                    <a:pt x="28657" y="25574"/>
                    <a:pt x="28634" y="25582"/>
                  </a:cubicBezTo>
                  <a:lnTo>
                    <a:pt x="28545" y="25612"/>
                  </a:lnTo>
                  <a:cubicBezTo>
                    <a:pt x="28453" y="25643"/>
                    <a:pt x="28358" y="25680"/>
                    <a:pt x="28271" y="25714"/>
                  </a:cubicBezTo>
                  <a:cubicBezTo>
                    <a:pt x="28192" y="25744"/>
                    <a:pt x="28116" y="25781"/>
                    <a:pt x="28051" y="25812"/>
                  </a:cubicBezTo>
                  <a:cubicBezTo>
                    <a:pt x="28004" y="25832"/>
                    <a:pt x="27959" y="25855"/>
                    <a:pt x="27913" y="25878"/>
                  </a:cubicBezTo>
                  <a:lnTo>
                    <a:pt x="27863" y="25904"/>
                  </a:lnTo>
                  <a:cubicBezTo>
                    <a:pt x="27844" y="25914"/>
                    <a:pt x="27824" y="25925"/>
                    <a:pt x="27804" y="25937"/>
                  </a:cubicBezTo>
                  <a:lnTo>
                    <a:pt x="27803" y="25921"/>
                  </a:lnTo>
                  <a:lnTo>
                    <a:pt x="27479" y="26130"/>
                  </a:lnTo>
                  <a:cubicBezTo>
                    <a:pt x="27414" y="26172"/>
                    <a:pt x="27356" y="26216"/>
                    <a:pt x="27283" y="26269"/>
                  </a:cubicBezTo>
                  <a:lnTo>
                    <a:pt x="27380" y="26404"/>
                  </a:lnTo>
                  <a:cubicBezTo>
                    <a:pt x="27380" y="26408"/>
                    <a:pt x="27380" y="26414"/>
                    <a:pt x="27381" y="26417"/>
                  </a:cubicBezTo>
                  <a:lnTo>
                    <a:pt x="27258" y="26287"/>
                  </a:lnTo>
                  <a:cubicBezTo>
                    <a:pt x="27244" y="26297"/>
                    <a:pt x="27229" y="26307"/>
                    <a:pt x="27216" y="26320"/>
                  </a:cubicBezTo>
                  <a:cubicBezTo>
                    <a:pt x="27150" y="26369"/>
                    <a:pt x="27085" y="26424"/>
                    <a:pt x="27021" y="26478"/>
                  </a:cubicBezTo>
                  <a:lnTo>
                    <a:pt x="27018" y="26481"/>
                  </a:lnTo>
                  <a:cubicBezTo>
                    <a:pt x="26943" y="26542"/>
                    <a:pt x="26872" y="26608"/>
                    <a:pt x="26803" y="26675"/>
                  </a:cubicBezTo>
                  <a:cubicBezTo>
                    <a:pt x="26732" y="26743"/>
                    <a:pt x="26662" y="26812"/>
                    <a:pt x="26594" y="26887"/>
                  </a:cubicBezTo>
                  <a:cubicBezTo>
                    <a:pt x="26529" y="26958"/>
                    <a:pt x="26465" y="27029"/>
                    <a:pt x="26413" y="27096"/>
                  </a:cubicBezTo>
                  <a:cubicBezTo>
                    <a:pt x="26356" y="27164"/>
                    <a:pt x="26299" y="27238"/>
                    <a:pt x="26256" y="27302"/>
                  </a:cubicBezTo>
                  <a:lnTo>
                    <a:pt x="26224" y="27346"/>
                  </a:lnTo>
                  <a:cubicBezTo>
                    <a:pt x="26173" y="27410"/>
                    <a:pt x="26128" y="27479"/>
                    <a:pt x="26083" y="27548"/>
                  </a:cubicBezTo>
                  <a:cubicBezTo>
                    <a:pt x="26045" y="27607"/>
                    <a:pt x="26008" y="27669"/>
                    <a:pt x="25974" y="27730"/>
                  </a:cubicBezTo>
                  <a:lnTo>
                    <a:pt x="25762" y="28093"/>
                  </a:lnTo>
                  <a:lnTo>
                    <a:pt x="25784" y="28095"/>
                  </a:lnTo>
                  <a:cubicBezTo>
                    <a:pt x="25781" y="28100"/>
                    <a:pt x="25778" y="28104"/>
                    <a:pt x="25776" y="28111"/>
                  </a:cubicBezTo>
                  <a:cubicBezTo>
                    <a:pt x="25774" y="28114"/>
                    <a:pt x="25774" y="28115"/>
                    <a:pt x="25773" y="28118"/>
                  </a:cubicBezTo>
                  <a:cubicBezTo>
                    <a:pt x="25768" y="28128"/>
                    <a:pt x="25764" y="28140"/>
                    <a:pt x="25761" y="28150"/>
                  </a:cubicBezTo>
                  <a:cubicBezTo>
                    <a:pt x="25735" y="28207"/>
                    <a:pt x="25710" y="28265"/>
                    <a:pt x="25686" y="28323"/>
                  </a:cubicBezTo>
                  <a:lnTo>
                    <a:pt x="25673" y="28356"/>
                  </a:lnTo>
                  <a:cubicBezTo>
                    <a:pt x="25647" y="28421"/>
                    <a:pt x="25621" y="28488"/>
                    <a:pt x="25599" y="28556"/>
                  </a:cubicBezTo>
                  <a:cubicBezTo>
                    <a:pt x="25585" y="28598"/>
                    <a:pt x="25571" y="28640"/>
                    <a:pt x="25568" y="28660"/>
                  </a:cubicBezTo>
                  <a:cubicBezTo>
                    <a:pt x="25550" y="28708"/>
                    <a:pt x="25537" y="28758"/>
                    <a:pt x="25522" y="28811"/>
                  </a:cubicBezTo>
                  <a:cubicBezTo>
                    <a:pt x="25504" y="28880"/>
                    <a:pt x="25485" y="28949"/>
                    <a:pt x="25470" y="29014"/>
                  </a:cubicBezTo>
                  <a:cubicBezTo>
                    <a:pt x="25441" y="29129"/>
                    <a:pt x="25422" y="29245"/>
                    <a:pt x="25403" y="29364"/>
                  </a:cubicBezTo>
                  <a:lnTo>
                    <a:pt x="25403" y="29367"/>
                  </a:lnTo>
                  <a:lnTo>
                    <a:pt x="25403" y="29368"/>
                  </a:lnTo>
                  <a:lnTo>
                    <a:pt x="25403" y="29370"/>
                  </a:lnTo>
                  <a:lnTo>
                    <a:pt x="25363" y="29609"/>
                  </a:lnTo>
                  <a:lnTo>
                    <a:pt x="25373" y="29610"/>
                  </a:lnTo>
                  <a:cubicBezTo>
                    <a:pt x="25371" y="29639"/>
                    <a:pt x="25366" y="29666"/>
                    <a:pt x="25363" y="29696"/>
                  </a:cubicBezTo>
                  <a:lnTo>
                    <a:pt x="25360" y="29750"/>
                  </a:lnTo>
                  <a:cubicBezTo>
                    <a:pt x="25357" y="29794"/>
                    <a:pt x="25353" y="29838"/>
                    <a:pt x="25353" y="29880"/>
                  </a:cubicBezTo>
                  <a:cubicBezTo>
                    <a:pt x="25351" y="29928"/>
                    <a:pt x="25349" y="29976"/>
                    <a:pt x="25347" y="30024"/>
                  </a:cubicBezTo>
                  <a:lnTo>
                    <a:pt x="23680" y="30024"/>
                  </a:lnTo>
                  <a:cubicBezTo>
                    <a:pt x="23680" y="29954"/>
                    <a:pt x="23680" y="29882"/>
                    <a:pt x="23684" y="29813"/>
                  </a:cubicBezTo>
                  <a:cubicBezTo>
                    <a:pt x="23686" y="29763"/>
                    <a:pt x="23686" y="29713"/>
                    <a:pt x="23690" y="29663"/>
                  </a:cubicBezTo>
                  <a:cubicBezTo>
                    <a:pt x="23701" y="29503"/>
                    <a:pt x="23716" y="29346"/>
                    <a:pt x="23738" y="29194"/>
                  </a:cubicBezTo>
                  <a:cubicBezTo>
                    <a:pt x="23786" y="28826"/>
                    <a:pt x="23873" y="28449"/>
                    <a:pt x="23994" y="28077"/>
                  </a:cubicBezTo>
                  <a:cubicBezTo>
                    <a:pt x="24033" y="27966"/>
                    <a:pt x="24071" y="27857"/>
                    <a:pt x="24116" y="27748"/>
                  </a:cubicBezTo>
                  <a:cubicBezTo>
                    <a:pt x="24145" y="27674"/>
                    <a:pt x="24174" y="27601"/>
                    <a:pt x="24207" y="27527"/>
                  </a:cubicBezTo>
                  <a:cubicBezTo>
                    <a:pt x="24368" y="27156"/>
                    <a:pt x="24565" y="26804"/>
                    <a:pt x="24790" y="26477"/>
                  </a:cubicBezTo>
                  <a:cubicBezTo>
                    <a:pt x="24902" y="26315"/>
                    <a:pt x="25023" y="26155"/>
                    <a:pt x="25159" y="25992"/>
                  </a:cubicBezTo>
                  <a:cubicBezTo>
                    <a:pt x="25227" y="25912"/>
                    <a:pt x="25294" y="25833"/>
                    <a:pt x="25366" y="25755"/>
                  </a:cubicBezTo>
                  <a:cubicBezTo>
                    <a:pt x="25514" y="25594"/>
                    <a:pt x="25668" y="25442"/>
                    <a:pt x="25829" y="25300"/>
                  </a:cubicBezTo>
                  <a:cubicBezTo>
                    <a:pt x="26149" y="25009"/>
                    <a:pt x="26500" y="24758"/>
                    <a:pt x="26871" y="24543"/>
                  </a:cubicBezTo>
                  <a:cubicBezTo>
                    <a:pt x="26980" y="24481"/>
                    <a:pt x="27094" y="24429"/>
                    <a:pt x="27208" y="24373"/>
                  </a:cubicBezTo>
                  <a:cubicBezTo>
                    <a:pt x="27288" y="24333"/>
                    <a:pt x="27366" y="24287"/>
                    <a:pt x="27449" y="24251"/>
                  </a:cubicBezTo>
                  <a:lnTo>
                    <a:pt x="27450" y="24249"/>
                  </a:lnTo>
                  <a:cubicBezTo>
                    <a:pt x="27919" y="24038"/>
                    <a:pt x="28403" y="23887"/>
                    <a:pt x="28891" y="23801"/>
                  </a:cubicBezTo>
                  <a:lnTo>
                    <a:pt x="28892" y="23801"/>
                  </a:lnTo>
                  <a:cubicBezTo>
                    <a:pt x="29067" y="23766"/>
                    <a:pt x="29246" y="23741"/>
                    <a:pt x="29428" y="23724"/>
                  </a:cubicBezTo>
                  <a:cubicBezTo>
                    <a:pt x="29487" y="23718"/>
                    <a:pt x="29548" y="23715"/>
                    <a:pt x="29608" y="23712"/>
                  </a:cubicBezTo>
                  <a:cubicBezTo>
                    <a:pt x="29701" y="23705"/>
                    <a:pt x="29792" y="23702"/>
                    <a:pt x="29886" y="23699"/>
                  </a:cubicBezTo>
                  <a:close/>
                  <a:moveTo>
                    <a:pt x="37040" y="27812"/>
                  </a:moveTo>
                  <a:lnTo>
                    <a:pt x="38082" y="28772"/>
                  </a:lnTo>
                  <a:cubicBezTo>
                    <a:pt x="38078" y="28780"/>
                    <a:pt x="38076" y="28787"/>
                    <a:pt x="38072" y="28794"/>
                  </a:cubicBezTo>
                  <a:cubicBezTo>
                    <a:pt x="38021" y="28889"/>
                    <a:pt x="37966" y="28982"/>
                    <a:pt x="37903" y="29069"/>
                  </a:cubicBezTo>
                  <a:cubicBezTo>
                    <a:pt x="37891" y="29086"/>
                    <a:pt x="37877" y="29102"/>
                    <a:pt x="37865" y="29120"/>
                  </a:cubicBezTo>
                  <a:cubicBezTo>
                    <a:pt x="37797" y="29210"/>
                    <a:pt x="37726" y="29295"/>
                    <a:pt x="37645" y="29376"/>
                  </a:cubicBezTo>
                  <a:lnTo>
                    <a:pt x="36985" y="30036"/>
                  </a:lnTo>
                  <a:lnTo>
                    <a:pt x="35783" y="28928"/>
                  </a:lnTo>
                  <a:lnTo>
                    <a:pt x="36874" y="27960"/>
                  </a:lnTo>
                  <a:lnTo>
                    <a:pt x="37040" y="27812"/>
                  </a:lnTo>
                  <a:close/>
                  <a:moveTo>
                    <a:pt x="16180" y="30476"/>
                  </a:moveTo>
                  <a:cubicBezTo>
                    <a:pt x="15853" y="30638"/>
                    <a:pt x="15557" y="30844"/>
                    <a:pt x="15296" y="31080"/>
                  </a:cubicBezTo>
                  <a:cubicBezTo>
                    <a:pt x="15258" y="31047"/>
                    <a:pt x="15222" y="31013"/>
                    <a:pt x="15182" y="30980"/>
                  </a:cubicBezTo>
                  <a:cubicBezTo>
                    <a:pt x="15159" y="30959"/>
                    <a:pt x="15133" y="30940"/>
                    <a:pt x="15108" y="30920"/>
                  </a:cubicBezTo>
                  <a:cubicBezTo>
                    <a:pt x="15035" y="30862"/>
                    <a:pt x="14959" y="30806"/>
                    <a:pt x="14881" y="30752"/>
                  </a:cubicBezTo>
                  <a:cubicBezTo>
                    <a:pt x="14851" y="30732"/>
                    <a:pt x="14820" y="30712"/>
                    <a:pt x="14790" y="30691"/>
                  </a:cubicBezTo>
                  <a:cubicBezTo>
                    <a:pt x="14708" y="30638"/>
                    <a:pt x="14623" y="30589"/>
                    <a:pt x="14536" y="30542"/>
                  </a:cubicBezTo>
                  <a:cubicBezTo>
                    <a:pt x="14511" y="30529"/>
                    <a:pt x="14487" y="30514"/>
                    <a:pt x="14462" y="30501"/>
                  </a:cubicBezTo>
                  <a:cubicBezTo>
                    <a:pt x="14447" y="30493"/>
                    <a:pt x="14432" y="30485"/>
                    <a:pt x="14416" y="30476"/>
                  </a:cubicBezTo>
                  <a:close/>
                  <a:moveTo>
                    <a:pt x="12442" y="30474"/>
                  </a:moveTo>
                  <a:lnTo>
                    <a:pt x="12442" y="30476"/>
                  </a:lnTo>
                  <a:cubicBezTo>
                    <a:pt x="13489" y="30476"/>
                    <a:pt x="14468" y="30869"/>
                    <a:pt x="15133" y="31553"/>
                  </a:cubicBezTo>
                  <a:cubicBezTo>
                    <a:pt x="15180" y="31601"/>
                    <a:pt x="15223" y="31656"/>
                    <a:pt x="15269" y="31708"/>
                  </a:cubicBezTo>
                  <a:cubicBezTo>
                    <a:pt x="15305" y="31750"/>
                    <a:pt x="15344" y="31788"/>
                    <a:pt x="15378" y="31833"/>
                  </a:cubicBezTo>
                  <a:cubicBezTo>
                    <a:pt x="15405" y="31869"/>
                    <a:pt x="15429" y="31910"/>
                    <a:pt x="15455" y="31947"/>
                  </a:cubicBezTo>
                  <a:cubicBezTo>
                    <a:pt x="15500" y="32012"/>
                    <a:pt x="15547" y="32077"/>
                    <a:pt x="15587" y="32146"/>
                  </a:cubicBezTo>
                  <a:lnTo>
                    <a:pt x="11605" y="32146"/>
                  </a:lnTo>
                  <a:lnTo>
                    <a:pt x="11605" y="32145"/>
                  </a:lnTo>
                  <a:lnTo>
                    <a:pt x="8459" y="32145"/>
                  </a:lnTo>
                  <a:cubicBezTo>
                    <a:pt x="8497" y="32080"/>
                    <a:pt x="8542" y="32021"/>
                    <a:pt x="8585" y="31960"/>
                  </a:cubicBezTo>
                  <a:cubicBezTo>
                    <a:pt x="8624" y="31901"/>
                    <a:pt x="8661" y="31838"/>
                    <a:pt x="8707" y="31782"/>
                  </a:cubicBezTo>
                  <a:cubicBezTo>
                    <a:pt x="8754" y="31724"/>
                    <a:pt x="8808" y="31669"/>
                    <a:pt x="8860" y="31615"/>
                  </a:cubicBezTo>
                  <a:cubicBezTo>
                    <a:pt x="8910" y="31560"/>
                    <a:pt x="8957" y="31503"/>
                    <a:pt x="9010" y="31453"/>
                  </a:cubicBezTo>
                  <a:cubicBezTo>
                    <a:pt x="9066" y="31401"/>
                    <a:pt x="9128" y="31355"/>
                    <a:pt x="9187" y="31307"/>
                  </a:cubicBezTo>
                  <a:cubicBezTo>
                    <a:pt x="9244" y="31260"/>
                    <a:pt x="9299" y="31209"/>
                    <a:pt x="9358" y="31167"/>
                  </a:cubicBezTo>
                  <a:cubicBezTo>
                    <a:pt x="9422" y="31121"/>
                    <a:pt x="9493" y="31083"/>
                    <a:pt x="9559" y="31042"/>
                  </a:cubicBezTo>
                  <a:cubicBezTo>
                    <a:pt x="9622" y="31002"/>
                    <a:pt x="9682" y="30959"/>
                    <a:pt x="9748" y="30924"/>
                  </a:cubicBezTo>
                  <a:cubicBezTo>
                    <a:pt x="9817" y="30887"/>
                    <a:pt x="9893" y="30857"/>
                    <a:pt x="9967" y="30824"/>
                  </a:cubicBezTo>
                  <a:cubicBezTo>
                    <a:pt x="10036" y="30793"/>
                    <a:pt x="10102" y="30758"/>
                    <a:pt x="10173" y="30732"/>
                  </a:cubicBezTo>
                  <a:cubicBezTo>
                    <a:pt x="10254" y="30701"/>
                    <a:pt x="10340" y="30679"/>
                    <a:pt x="10423" y="30653"/>
                  </a:cubicBezTo>
                  <a:cubicBezTo>
                    <a:pt x="10492" y="30633"/>
                    <a:pt x="10559" y="30607"/>
                    <a:pt x="10628" y="30590"/>
                  </a:cubicBezTo>
                  <a:cubicBezTo>
                    <a:pt x="10725" y="30566"/>
                    <a:pt x="10826" y="30552"/>
                    <a:pt x="10925" y="30537"/>
                  </a:cubicBezTo>
                  <a:cubicBezTo>
                    <a:pt x="10986" y="30526"/>
                    <a:pt x="11045" y="30511"/>
                    <a:pt x="11107" y="30504"/>
                  </a:cubicBezTo>
                  <a:cubicBezTo>
                    <a:pt x="11270" y="30485"/>
                    <a:pt x="11436" y="30474"/>
                    <a:pt x="11605" y="30474"/>
                  </a:cubicBezTo>
                  <a:close/>
                  <a:moveTo>
                    <a:pt x="16550" y="30803"/>
                  </a:moveTo>
                  <a:cubicBezTo>
                    <a:pt x="16553" y="30817"/>
                    <a:pt x="16559" y="30828"/>
                    <a:pt x="16561" y="30840"/>
                  </a:cubicBezTo>
                  <a:cubicBezTo>
                    <a:pt x="16586" y="30954"/>
                    <a:pt x="16617" y="31067"/>
                    <a:pt x="16655" y="31177"/>
                  </a:cubicBezTo>
                  <a:cubicBezTo>
                    <a:pt x="16660" y="31186"/>
                    <a:pt x="16661" y="31197"/>
                    <a:pt x="16665" y="31205"/>
                  </a:cubicBezTo>
                  <a:cubicBezTo>
                    <a:pt x="16706" y="31319"/>
                    <a:pt x="16757" y="31429"/>
                    <a:pt x="16813" y="31537"/>
                  </a:cubicBezTo>
                  <a:cubicBezTo>
                    <a:pt x="16823" y="31558"/>
                    <a:pt x="16834" y="31579"/>
                    <a:pt x="16846" y="31599"/>
                  </a:cubicBezTo>
                  <a:cubicBezTo>
                    <a:pt x="16903" y="31703"/>
                    <a:pt x="16967" y="31804"/>
                    <a:pt x="17037" y="31901"/>
                  </a:cubicBezTo>
                  <a:lnTo>
                    <a:pt x="17076" y="31952"/>
                  </a:lnTo>
                  <a:cubicBezTo>
                    <a:pt x="17127" y="32019"/>
                    <a:pt x="17181" y="32084"/>
                    <a:pt x="17238" y="32146"/>
                  </a:cubicBezTo>
                  <a:lnTo>
                    <a:pt x="16103" y="32146"/>
                  </a:lnTo>
                  <a:cubicBezTo>
                    <a:pt x="16069" y="32074"/>
                    <a:pt x="16031" y="32004"/>
                    <a:pt x="15989" y="31931"/>
                  </a:cubicBezTo>
                  <a:lnTo>
                    <a:pt x="15989" y="31929"/>
                  </a:lnTo>
                  <a:cubicBezTo>
                    <a:pt x="15922" y="31813"/>
                    <a:pt x="15848" y="31704"/>
                    <a:pt x="15770" y="31598"/>
                  </a:cubicBezTo>
                  <a:cubicBezTo>
                    <a:pt x="15760" y="31585"/>
                    <a:pt x="15753" y="31572"/>
                    <a:pt x="15744" y="31558"/>
                  </a:cubicBezTo>
                  <a:cubicBezTo>
                    <a:pt x="15729" y="31538"/>
                    <a:pt x="15712" y="31523"/>
                    <a:pt x="15697" y="31505"/>
                  </a:cubicBezTo>
                  <a:cubicBezTo>
                    <a:pt x="15669" y="31471"/>
                    <a:pt x="15643" y="31433"/>
                    <a:pt x="15612" y="31400"/>
                  </a:cubicBezTo>
                  <a:cubicBezTo>
                    <a:pt x="15883" y="31156"/>
                    <a:pt x="16202" y="30953"/>
                    <a:pt x="16550" y="30803"/>
                  </a:cubicBezTo>
                  <a:close/>
                  <a:moveTo>
                    <a:pt x="19824" y="30479"/>
                  </a:moveTo>
                  <a:cubicBezTo>
                    <a:pt x="19914" y="30479"/>
                    <a:pt x="20000" y="30489"/>
                    <a:pt x="20089" y="30494"/>
                  </a:cubicBezTo>
                  <a:cubicBezTo>
                    <a:pt x="20166" y="30499"/>
                    <a:pt x="20242" y="30499"/>
                    <a:pt x="20318" y="30508"/>
                  </a:cubicBezTo>
                  <a:cubicBezTo>
                    <a:pt x="20403" y="30518"/>
                    <a:pt x="20485" y="30538"/>
                    <a:pt x="20569" y="30554"/>
                  </a:cubicBezTo>
                  <a:cubicBezTo>
                    <a:pt x="20645" y="30568"/>
                    <a:pt x="20723" y="30577"/>
                    <a:pt x="20797" y="30595"/>
                  </a:cubicBezTo>
                  <a:cubicBezTo>
                    <a:pt x="20875" y="30615"/>
                    <a:pt x="20948" y="30642"/>
                    <a:pt x="21025" y="30666"/>
                  </a:cubicBezTo>
                  <a:cubicBezTo>
                    <a:pt x="21100" y="30689"/>
                    <a:pt x="21178" y="30709"/>
                    <a:pt x="21253" y="30737"/>
                  </a:cubicBezTo>
                  <a:cubicBezTo>
                    <a:pt x="21322" y="30763"/>
                    <a:pt x="21387" y="30798"/>
                    <a:pt x="21453" y="30828"/>
                  </a:cubicBezTo>
                  <a:cubicBezTo>
                    <a:pt x="21528" y="30862"/>
                    <a:pt x="21605" y="30892"/>
                    <a:pt x="21677" y="30929"/>
                  </a:cubicBezTo>
                  <a:cubicBezTo>
                    <a:pt x="21739" y="30963"/>
                    <a:pt x="21796" y="31004"/>
                    <a:pt x="21855" y="31041"/>
                  </a:cubicBezTo>
                  <a:cubicBezTo>
                    <a:pt x="21927" y="31083"/>
                    <a:pt x="22000" y="31124"/>
                    <a:pt x="22067" y="31172"/>
                  </a:cubicBezTo>
                  <a:cubicBezTo>
                    <a:pt x="22128" y="31215"/>
                    <a:pt x="22181" y="31266"/>
                    <a:pt x="22238" y="31311"/>
                  </a:cubicBezTo>
                  <a:cubicBezTo>
                    <a:pt x="22297" y="31360"/>
                    <a:pt x="22360" y="31406"/>
                    <a:pt x="22416" y="31458"/>
                  </a:cubicBezTo>
                  <a:cubicBezTo>
                    <a:pt x="22477" y="31515"/>
                    <a:pt x="22530" y="31580"/>
                    <a:pt x="22586" y="31642"/>
                  </a:cubicBezTo>
                  <a:cubicBezTo>
                    <a:pt x="22629" y="31692"/>
                    <a:pt x="22677" y="31736"/>
                    <a:pt x="22719" y="31788"/>
                  </a:cubicBezTo>
                  <a:cubicBezTo>
                    <a:pt x="22810" y="31902"/>
                    <a:pt x="22890" y="32021"/>
                    <a:pt x="22963" y="32146"/>
                  </a:cubicBezTo>
                  <a:lnTo>
                    <a:pt x="20744" y="32146"/>
                  </a:lnTo>
                  <a:lnTo>
                    <a:pt x="20514" y="31916"/>
                  </a:lnTo>
                  <a:cubicBezTo>
                    <a:pt x="20421" y="31827"/>
                    <a:pt x="20340" y="31730"/>
                    <a:pt x="20268" y="31629"/>
                  </a:cubicBezTo>
                  <a:cubicBezTo>
                    <a:pt x="20257" y="31614"/>
                    <a:pt x="20246" y="31600"/>
                    <a:pt x="20236" y="31585"/>
                  </a:cubicBezTo>
                  <a:cubicBezTo>
                    <a:pt x="20169" y="31488"/>
                    <a:pt x="20110" y="31386"/>
                    <a:pt x="20058" y="31281"/>
                  </a:cubicBezTo>
                  <a:cubicBezTo>
                    <a:pt x="20049" y="31261"/>
                    <a:pt x="20039" y="31242"/>
                    <a:pt x="20030" y="31223"/>
                  </a:cubicBezTo>
                  <a:cubicBezTo>
                    <a:pt x="19980" y="31116"/>
                    <a:pt x="19939" y="31006"/>
                    <a:pt x="19906" y="30895"/>
                  </a:cubicBezTo>
                  <a:cubicBezTo>
                    <a:pt x="19901" y="30877"/>
                    <a:pt x="19897" y="30860"/>
                    <a:pt x="19893" y="30841"/>
                  </a:cubicBezTo>
                  <a:cubicBezTo>
                    <a:pt x="19862" y="30723"/>
                    <a:pt x="19838" y="30601"/>
                    <a:pt x="19824" y="30479"/>
                  </a:cubicBezTo>
                  <a:close/>
                  <a:moveTo>
                    <a:pt x="38348" y="32181"/>
                  </a:moveTo>
                  <a:cubicBezTo>
                    <a:pt x="38349" y="32182"/>
                    <a:pt x="38351" y="32184"/>
                    <a:pt x="38352" y="32186"/>
                  </a:cubicBezTo>
                  <a:cubicBezTo>
                    <a:pt x="38420" y="32305"/>
                    <a:pt x="38479" y="32427"/>
                    <a:pt x="38535" y="32552"/>
                  </a:cubicBezTo>
                  <a:cubicBezTo>
                    <a:pt x="38545" y="32573"/>
                    <a:pt x="38554" y="32594"/>
                    <a:pt x="38561" y="32614"/>
                  </a:cubicBezTo>
                  <a:cubicBezTo>
                    <a:pt x="38398" y="32567"/>
                    <a:pt x="38227" y="32521"/>
                    <a:pt x="38050" y="32478"/>
                  </a:cubicBezTo>
                  <a:lnTo>
                    <a:pt x="38348" y="32181"/>
                  </a:lnTo>
                  <a:close/>
                  <a:moveTo>
                    <a:pt x="26649" y="32636"/>
                  </a:moveTo>
                  <a:cubicBezTo>
                    <a:pt x="26650" y="32636"/>
                    <a:pt x="26650" y="32636"/>
                    <a:pt x="26652" y="32639"/>
                  </a:cubicBezTo>
                  <a:cubicBezTo>
                    <a:pt x="26726" y="32656"/>
                    <a:pt x="26797" y="32683"/>
                    <a:pt x="26865" y="32715"/>
                  </a:cubicBezTo>
                  <a:cubicBezTo>
                    <a:pt x="26888" y="32727"/>
                    <a:pt x="26911" y="32740"/>
                    <a:pt x="26934" y="32753"/>
                  </a:cubicBezTo>
                  <a:cubicBezTo>
                    <a:pt x="26982" y="32780"/>
                    <a:pt x="27028" y="32810"/>
                    <a:pt x="27070" y="32844"/>
                  </a:cubicBezTo>
                  <a:cubicBezTo>
                    <a:pt x="27090" y="32859"/>
                    <a:pt x="27110" y="32874"/>
                    <a:pt x="27126" y="32890"/>
                  </a:cubicBezTo>
                  <a:cubicBezTo>
                    <a:pt x="27183" y="32943"/>
                    <a:pt x="27235" y="32999"/>
                    <a:pt x="27274" y="33063"/>
                  </a:cubicBezTo>
                  <a:cubicBezTo>
                    <a:pt x="27287" y="33082"/>
                    <a:pt x="27292" y="33101"/>
                    <a:pt x="27302" y="33119"/>
                  </a:cubicBezTo>
                  <a:cubicBezTo>
                    <a:pt x="27323" y="33158"/>
                    <a:pt x="27345" y="33198"/>
                    <a:pt x="27360" y="33239"/>
                  </a:cubicBezTo>
                  <a:cubicBezTo>
                    <a:pt x="27372" y="33279"/>
                    <a:pt x="27377" y="33318"/>
                    <a:pt x="27384" y="33359"/>
                  </a:cubicBezTo>
                  <a:cubicBezTo>
                    <a:pt x="27388" y="33380"/>
                    <a:pt x="27394" y="33401"/>
                    <a:pt x="27396" y="33421"/>
                  </a:cubicBezTo>
                  <a:cubicBezTo>
                    <a:pt x="27396" y="33424"/>
                    <a:pt x="27394" y="33428"/>
                    <a:pt x="27396" y="33431"/>
                  </a:cubicBezTo>
                  <a:lnTo>
                    <a:pt x="27173" y="33225"/>
                  </a:lnTo>
                  <a:cubicBezTo>
                    <a:pt x="27084" y="33143"/>
                    <a:pt x="27000" y="33056"/>
                    <a:pt x="26918" y="32967"/>
                  </a:cubicBezTo>
                  <a:cubicBezTo>
                    <a:pt x="26893" y="32940"/>
                    <a:pt x="26870" y="32912"/>
                    <a:pt x="26846" y="32884"/>
                  </a:cubicBezTo>
                  <a:cubicBezTo>
                    <a:pt x="26790" y="32819"/>
                    <a:pt x="26736" y="32754"/>
                    <a:pt x="26685" y="32686"/>
                  </a:cubicBezTo>
                  <a:cubicBezTo>
                    <a:pt x="26673" y="32670"/>
                    <a:pt x="26660" y="32654"/>
                    <a:pt x="26649" y="32636"/>
                  </a:cubicBezTo>
                  <a:close/>
                  <a:moveTo>
                    <a:pt x="32485" y="32265"/>
                  </a:moveTo>
                  <a:lnTo>
                    <a:pt x="32485" y="32265"/>
                  </a:lnTo>
                  <a:cubicBezTo>
                    <a:pt x="32537" y="32266"/>
                    <a:pt x="32598" y="32268"/>
                    <a:pt x="32665" y="32271"/>
                  </a:cubicBezTo>
                  <a:cubicBezTo>
                    <a:pt x="32678" y="32271"/>
                    <a:pt x="32691" y="32272"/>
                    <a:pt x="32705" y="32272"/>
                  </a:cubicBezTo>
                  <a:cubicBezTo>
                    <a:pt x="32762" y="32275"/>
                    <a:pt x="32824" y="32277"/>
                    <a:pt x="32889" y="32280"/>
                  </a:cubicBezTo>
                  <a:cubicBezTo>
                    <a:pt x="32912" y="32281"/>
                    <a:pt x="32934" y="32283"/>
                    <a:pt x="32957" y="32283"/>
                  </a:cubicBezTo>
                  <a:cubicBezTo>
                    <a:pt x="33018" y="32286"/>
                    <a:pt x="33084" y="32290"/>
                    <a:pt x="33151" y="32292"/>
                  </a:cubicBezTo>
                  <a:cubicBezTo>
                    <a:pt x="33181" y="32293"/>
                    <a:pt x="33212" y="32295"/>
                    <a:pt x="33243" y="32297"/>
                  </a:cubicBezTo>
                  <a:cubicBezTo>
                    <a:pt x="33310" y="32301"/>
                    <a:pt x="33378" y="32305"/>
                    <a:pt x="33449" y="32309"/>
                  </a:cubicBezTo>
                  <a:cubicBezTo>
                    <a:pt x="33486" y="32312"/>
                    <a:pt x="33521" y="32313"/>
                    <a:pt x="33558" y="32316"/>
                  </a:cubicBezTo>
                  <a:cubicBezTo>
                    <a:pt x="33633" y="32321"/>
                    <a:pt x="33711" y="32326"/>
                    <a:pt x="33792" y="32331"/>
                  </a:cubicBezTo>
                  <a:cubicBezTo>
                    <a:pt x="33826" y="32334"/>
                    <a:pt x="33861" y="32337"/>
                    <a:pt x="33898" y="32339"/>
                  </a:cubicBezTo>
                  <a:cubicBezTo>
                    <a:pt x="34008" y="32347"/>
                    <a:pt x="34123" y="32355"/>
                    <a:pt x="34240" y="32365"/>
                  </a:cubicBezTo>
                  <a:cubicBezTo>
                    <a:pt x="34247" y="32365"/>
                    <a:pt x="34253" y="32366"/>
                    <a:pt x="34261" y="32366"/>
                  </a:cubicBezTo>
                  <a:cubicBezTo>
                    <a:pt x="34378" y="32375"/>
                    <a:pt x="34499" y="32387"/>
                    <a:pt x="34621" y="32399"/>
                  </a:cubicBezTo>
                  <a:lnTo>
                    <a:pt x="32861" y="34159"/>
                  </a:lnTo>
                  <a:lnTo>
                    <a:pt x="32618" y="34401"/>
                  </a:lnTo>
                  <a:cubicBezTo>
                    <a:pt x="32596" y="34146"/>
                    <a:pt x="32575" y="33903"/>
                    <a:pt x="32559" y="33675"/>
                  </a:cubicBezTo>
                  <a:cubicBezTo>
                    <a:pt x="32556" y="33644"/>
                    <a:pt x="32555" y="33615"/>
                    <a:pt x="32553" y="33586"/>
                  </a:cubicBezTo>
                  <a:cubicBezTo>
                    <a:pt x="32546" y="33500"/>
                    <a:pt x="32540" y="33416"/>
                    <a:pt x="32535" y="33337"/>
                  </a:cubicBezTo>
                  <a:cubicBezTo>
                    <a:pt x="32533" y="33302"/>
                    <a:pt x="32532" y="33266"/>
                    <a:pt x="32529" y="33232"/>
                  </a:cubicBezTo>
                  <a:cubicBezTo>
                    <a:pt x="32525" y="33161"/>
                    <a:pt x="32522" y="33093"/>
                    <a:pt x="32518" y="33029"/>
                  </a:cubicBezTo>
                  <a:cubicBezTo>
                    <a:pt x="32516" y="32994"/>
                    <a:pt x="32513" y="32958"/>
                    <a:pt x="32512" y="32925"/>
                  </a:cubicBezTo>
                  <a:cubicBezTo>
                    <a:pt x="32509" y="32864"/>
                    <a:pt x="32507" y="32808"/>
                    <a:pt x="32504" y="32754"/>
                  </a:cubicBezTo>
                  <a:cubicBezTo>
                    <a:pt x="32503" y="32723"/>
                    <a:pt x="32502" y="32691"/>
                    <a:pt x="32501" y="32660"/>
                  </a:cubicBezTo>
                  <a:cubicBezTo>
                    <a:pt x="32498" y="32603"/>
                    <a:pt x="32497" y="32550"/>
                    <a:pt x="32494" y="32500"/>
                  </a:cubicBezTo>
                  <a:cubicBezTo>
                    <a:pt x="32493" y="32482"/>
                    <a:pt x="32493" y="32462"/>
                    <a:pt x="32491" y="32443"/>
                  </a:cubicBezTo>
                  <a:cubicBezTo>
                    <a:pt x="32488" y="32376"/>
                    <a:pt x="32487" y="32316"/>
                    <a:pt x="32485" y="32265"/>
                  </a:cubicBezTo>
                  <a:close/>
                  <a:moveTo>
                    <a:pt x="23169" y="32603"/>
                  </a:moveTo>
                  <a:cubicBezTo>
                    <a:pt x="23398" y="33235"/>
                    <a:pt x="23377" y="33899"/>
                    <a:pt x="23106" y="34512"/>
                  </a:cubicBezTo>
                  <a:lnTo>
                    <a:pt x="21196" y="32603"/>
                  </a:lnTo>
                  <a:close/>
                  <a:moveTo>
                    <a:pt x="26070" y="32606"/>
                  </a:moveTo>
                  <a:cubicBezTo>
                    <a:pt x="26091" y="32641"/>
                    <a:pt x="26114" y="32672"/>
                    <a:pt x="26136" y="32705"/>
                  </a:cubicBezTo>
                  <a:lnTo>
                    <a:pt x="26215" y="32823"/>
                  </a:lnTo>
                  <a:cubicBezTo>
                    <a:pt x="26252" y="32876"/>
                    <a:pt x="26291" y="32928"/>
                    <a:pt x="26331" y="32979"/>
                  </a:cubicBezTo>
                  <a:cubicBezTo>
                    <a:pt x="26358" y="33014"/>
                    <a:pt x="26384" y="33051"/>
                    <a:pt x="26413" y="33084"/>
                  </a:cubicBezTo>
                  <a:cubicBezTo>
                    <a:pt x="26459" y="33140"/>
                    <a:pt x="26507" y="33193"/>
                    <a:pt x="26555" y="33246"/>
                  </a:cubicBezTo>
                  <a:cubicBezTo>
                    <a:pt x="26581" y="33276"/>
                    <a:pt x="26605" y="33304"/>
                    <a:pt x="26631" y="33332"/>
                  </a:cubicBezTo>
                  <a:cubicBezTo>
                    <a:pt x="26706" y="33411"/>
                    <a:pt x="26784" y="33489"/>
                    <a:pt x="26865" y="33563"/>
                  </a:cubicBezTo>
                  <a:lnTo>
                    <a:pt x="27248" y="33918"/>
                  </a:lnTo>
                  <a:cubicBezTo>
                    <a:pt x="27232" y="33942"/>
                    <a:pt x="27215" y="33965"/>
                    <a:pt x="27194" y="33989"/>
                  </a:cubicBezTo>
                  <a:lnTo>
                    <a:pt x="26144" y="35169"/>
                  </a:lnTo>
                  <a:lnTo>
                    <a:pt x="25733" y="34790"/>
                  </a:lnTo>
                  <a:cubicBezTo>
                    <a:pt x="25549" y="34622"/>
                    <a:pt x="25383" y="34443"/>
                    <a:pt x="25226" y="34259"/>
                  </a:cubicBezTo>
                  <a:cubicBezTo>
                    <a:pt x="25188" y="34217"/>
                    <a:pt x="25149" y="34174"/>
                    <a:pt x="25112" y="34129"/>
                  </a:cubicBezTo>
                  <a:cubicBezTo>
                    <a:pt x="25098" y="34113"/>
                    <a:pt x="25085" y="34094"/>
                    <a:pt x="25071" y="34077"/>
                  </a:cubicBezTo>
                  <a:cubicBezTo>
                    <a:pt x="25046" y="34046"/>
                    <a:pt x="25022" y="34016"/>
                    <a:pt x="24997" y="33985"/>
                  </a:cubicBezTo>
                  <a:cubicBezTo>
                    <a:pt x="24965" y="33945"/>
                    <a:pt x="24936" y="33909"/>
                    <a:pt x="24906" y="33865"/>
                  </a:cubicBezTo>
                  <a:cubicBezTo>
                    <a:pt x="24858" y="33800"/>
                    <a:pt x="24810" y="33733"/>
                    <a:pt x="24768" y="33665"/>
                  </a:cubicBezTo>
                  <a:lnTo>
                    <a:pt x="24745" y="33636"/>
                  </a:lnTo>
                  <a:cubicBezTo>
                    <a:pt x="24738" y="33630"/>
                    <a:pt x="24732" y="33618"/>
                    <a:pt x="24719" y="33597"/>
                  </a:cubicBezTo>
                  <a:cubicBezTo>
                    <a:pt x="24716" y="33591"/>
                    <a:pt x="24713" y="33588"/>
                    <a:pt x="24708" y="33581"/>
                  </a:cubicBezTo>
                  <a:lnTo>
                    <a:pt x="24708" y="33579"/>
                  </a:lnTo>
                  <a:cubicBezTo>
                    <a:pt x="24693" y="33557"/>
                    <a:pt x="24679" y="33535"/>
                    <a:pt x="24665" y="33511"/>
                  </a:cubicBezTo>
                  <a:cubicBezTo>
                    <a:pt x="24628" y="33456"/>
                    <a:pt x="24593" y="33397"/>
                    <a:pt x="24555" y="33333"/>
                  </a:cubicBezTo>
                  <a:cubicBezTo>
                    <a:pt x="24555" y="33332"/>
                    <a:pt x="24554" y="33330"/>
                    <a:pt x="24552" y="33329"/>
                  </a:cubicBezTo>
                  <a:cubicBezTo>
                    <a:pt x="24550" y="33326"/>
                    <a:pt x="24546" y="33319"/>
                    <a:pt x="24544" y="33313"/>
                  </a:cubicBezTo>
                  <a:cubicBezTo>
                    <a:pt x="24540" y="33306"/>
                    <a:pt x="24534" y="33297"/>
                    <a:pt x="24528" y="33286"/>
                  </a:cubicBezTo>
                  <a:cubicBezTo>
                    <a:pt x="24478" y="33203"/>
                    <a:pt x="24432" y="33118"/>
                    <a:pt x="24385" y="33023"/>
                  </a:cubicBezTo>
                  <a:lnTo>
                    <a:pt x="24347" y="32953"/>
                  </a:lnTo>
                  <a:cubicBezTo>
                    <a:pt x="24297" y="32851"/>
                    <a:pt x="24248" y="32750"/>
                    <a:pt x="24202" y="32641"/>
                  </a:cubicBezTo>
                  <a:cubicBezTo>
                    <a:pt x="24200" y="32636"/>
                    <a:pt x="24198" y="32631"/>
                    <a:pt x="24196" y="32627"/>
                  </a:cubicBezTo>
                  <a:cubicBezTo>
                    <a:pt x="24193" y="32621"/>
                    <a:pt x="24191" y="32614"/>
                    <a:pt x="24187" y="32606"/>
                  </a:cubicBezTo>
                  <a:close/>
                  <a:moveTo>
                    <a:pt x="12440" y="32603"/>
                  </a:moveTo>
                  <a:cubicBezTo>
                    <a:pt x="12880" y="32604"/>
                    <a:pt x="13262" y="32826"/>
                    <a:pt x="13417" y="33169"/>
                  </a:cubicBezTo>
                  <a:cubicBezTo>
                    <a:pt x="13542" y="33447"/>
                    <a:pt x="13493" y="33745"/>
                    <a:pt x="13280" y="33986"/>
                  </a:cubicBezTo>
                  <a:lnTo>
                    <a:pt x="12022" y="35400"/>
                  </a:lnTo>
                  <a:lnTo>
                    <a:pt x="10767" y="33986"/>
                  </a:lnTo>
                  <a:cubicBezTo>
                    <a:pt x="10714" y="33926"/>
                    <a:pt x="10670" y="33863"/>
                    <a:pt x="10638" y="33796"/>
                  </a:cubicBezTo>
                  <a:cubicBezTo>
                    <a:pt x="10540" y="33597"/>
                    <a:pt x="10535" y="33377"/>
                    <a:pt x="10628" y="33168"/>
                  </a:cubicBezTo>
                  <a:cubicBezTo>
                    <a:pt x="10783" y="32825"/>
                    <a:pt x="11168" y="32603"/>
                    <a:pt x="11605" y="32603"/>
                  </a:cubicBezTo>
                  <a:close/>
                  <a:moveTo>
                    <a:pt x="17751" y="32667"/>
                  </a:moveTo>
                  <a:lnTo>
                    <a:pt x="19906" y="34822"/>
                  </a:lnTo>
                  <a:lnTo>
                    <a:pt x="18977" y="35868"/>
                  </a:lnTo>
                  <a:lnTo>
                    <a:pt x="17306" y="33985"/>
                  </a:lnTo>
                  <a:cubicBezTo>
                    <a:pt x="17116" y="33768"/>
                    <a:pt x="17055" y="33508"/>
                    <a:pt x="17137" y="33253"/>
                  </a:cubicBezTo>
                  <a:cubicBezTo>
                    <a:pt x="17223" y="32985"/>
                    <a:pt x="17454" y="32769"/>
                    <a:pt x="17751" y="32667"/>
                  </a:cubicBezTo>
                  <a:close/>
                  <a:moveTo>
                    <a:pt x="29893" y="25824"/>
                  </a:moveTo>
                  <a:lnTo>
                    <a:pt x="29893" y="26090"/>
                  </a:lnTo>
                  <a:cubicBezTo>
                    <a:pt x="29893" y="27602"/>
                    <a:pt x="30624" y="28962"/>
                    <a:pt x="31801" y="29639"/>
                  </a:cubicBezTo>
                  <a:cubicBezTo>
                    <a:pt x="31908" y="29699"/>
                    <a:pt x="32020" y="29753"/>
                    <a:pt x="32134" y="29802"/>
                  </a:cubicBezTo>
                  <a:cubicBezTo>
                    <a:pt x="32155" y="29810"/>
                    <a:pt x="32178" y="29820"/>
                    <a:pt x="32199" y="29829"/>
                  </a:cubicBezTo>
                  <a:cubicBezTo>
                    <a:pt x="32309" y="29875"/>
                    <a:pt x="32421" y="29912"/>
                    <a:pt x="32534" y="29944"/>
                  </a:cubicBezTo>
                  <a:cubicBezTo>
                    <a:pt x="32555" y="29949"/>
                    <a:pt x="32576" y="29954"/>
                    <a:pt x="32596" y="29959"/>
                  </a:cubicBezTo>
                  <a:cubicBezTo>
                    <a:pt x="32710" y="29989"/>
                    <a:pt x="32825" y="30012"/>
                    <a:pt x="32939" y="30028"/>
                  </a:cubicBezTo>
                  <a:cubicBezTo>
                    <a:pt x="32943" y="30028"/>
                    <a:pt x="32946" y="30029"/>
                    <a:pt x="32951" y="30029"/>
                  </a:cubicBezTo>
                  <a:cubicBezTo>
                    <a:pt x="33069" y="30044"/>
                    <a:pt x="33186" y="30052"/>
                    <a:pt x="33304" y="30053"/>
                  </a:cubicBezTo>
                  <a:cubicBezTo>
                    <a:pt x="33318" y="30053"/>
                    <a:pt x="33329" y="30055"/>
                    <a:pt x="33342" y="30055"/>
                  </a:cubicBezTo>
                  <a:cubicBezTo>
                    <a:pt x="33355" y="30055"/>
                    <a:pt x="33367" y="30054"/>
                    <a:pt x="33380" y="30054"/>
                  </a:cubicBezTo>
                  <a:cubicBezTo>
                    <a:pt x="33440" y="30053"/>
                    <a:pt x="33500" y="30050"/>
                    <a:pt x="33560" y="30047"/>
                  </a:cubicBezTo>
                  <a:cubicBezTo>
                    <a:pt x="33587" y="30043"/>
                    <a:pt x="33615" y="30043"/>
                    <a:pt x="33641" y="30041"/>
                  </a:cubicBezTo>
                  <a:cubicBezTo>
                    <a:pt x="33717" y="30033"/>
                    <a:pt x="33795" y="30023"/>
                    <a:pt x="33872" y="30008"/>
                  </a:cubicBezTo>
                  <a:lnTo>
                    <a:pt x="33899" y="30005"/>
                  </a:lnTo>
                  <a:cubicBezTo>
                    <a:pt x="33986" y="29987"/>
                    <a:pt x="34072" y="29966"/>
                    <a:pt x="34158" y="29944"/>
                  </a:cubicBezTo>
                  <a:cubicBezTo>
                    <a:pt x="34179" y="29938"/>
                    <a:pt x="34199" y="29930"/>
                    <a:pt x="34219" y="29924"/>
                  </a:cubicBezTo>
                  <a:cubicBezTo>
                    <a:pt x="34283" y="29904"/>
                    <a:pt x="34346" y="29883"/>
                    <a:pt x="34411" y="29859"/>
                  </a:cubicBezTo>
                  <a:cubicBezTo>
                    <a:pt x="34439" y="29849"/>
                    <a:pt x="34466" y="29835"/>
                    <a:pt x="34495" y="29825"/>
                  </a:cubicBezTo>
                  <a:cubicBezTo>
                    <a:pt x="34549" y="29803"/>
                    <a:pt x="34605" y="29778"/>
                    <a:pt x="34659" y="29752"/>
                  </a:cubicBezTo>
                  <a:cubicBezTo>
                    <a:pt x="34689" y="29737"/>
                    <a:pt x="34719" y="29722"/>
                    <a:pt x="34749" y="29706"/>
                  </a:cubicBezTo>
                  <a:cubicBezTo>
                    <a:pt x="34801" y="29679"/>
                    <a:pt x="34851" y="29651"/>
                    <a:pt x="34903" y="29621"/>
                  </a:cubicBezTo>
                  <a:cubicBezTo>
                    <a:pt x="34933" y="29604"/>
                    <a:pt x="34963" y="29586"/>
                    <a:pt x="34991" y="29569"/>
                  </a:cubicBezTo>
                  <a:cubicBezTo>
                    <a:pt x="35044" y="29534"/>
                    <a:pt x="35095" y="29500"/>
                    <a:pt x="35147" y="29463"/>
                  </a:cubicBezTo>
                  <a:cubicBezTo>
                    <a:pt x="35172" y="29445"/>
                    <a:pt x="35198" y="29428"/>
                    <a:pt x="35223" y="29409"/>
                  </a:cubicBezTo>
                  <a:cubicBezTo>
                    <a:pt x="35289" y="29361"/>
                    <a:pt x="35354" y="29306"/>
                    <a:pt x="35418" y="29252"/>
                  </a:cubicBezTo>
                  <a:cubicBezTo>
                    <a:pt x="35426" y="29246"/>
                    <a:pt x="35434" y="29239"/>
                    <a:pt x="35443" y="29231"/>
                  </a:cubicBezTo>
                  <a:lnTo>
                    <a:pt x="36665" y="30358"/>
                  </a:lnTo>
                  <a:lnTo>
                    <a:pt x="36425" y="30597"/>
                  </a:lnTo>
                  <a:cubicBezTo>
                    <a:pt x="36371" y="30590"/>
                    <a:pt x="36318" y="30582"/>
                    <a:pt x="36265" y="30575"/>
                  </a:cubicBezTo>
                  <a:cubicBezTo>
                    <a:pt x="36214" y="30568"/>
                    <a:pt x="36163" y="30561"/>
                    <a:pt x="36114" y="30555"/>
                  </a:cubicBezTo>
                  <a:cubicBezTo>
                    <a:pt x="36038" y="30544"/>
                    <a:pt x="35965" y="30535"/>
                    <a:pt x="35891" y="30526"/>
                  </a:cubicBezTo>
                  <a:lnTo>
                    <a:pt x="35743" y="30507"/>
                  </a:lnTo>
                  <a:cubicBezTo>
                    <a:pt x="35668" y="30497"/>
                    <a:pt x="35596" y="30490"/>
                    <a:pt x="35523" y="30481"/>
                  </a:cubicBezTo>
                  <a:lnTo>
                    <a:pt x="35382" y="30465"/>
                  </a:lnTo>
                  <a:cubicBezTo>
                    <a:pt x="35307" y="30457"/>
                    <a:pt x="35233" y="30449"/>
                    <a:pt x="35157" y="30441"/>
                  </a:cubicBezTo>
                  <a:cubicBezTo>
                    <a:pt x="35116" y="30438"/>
                    <a:pt x="35073" y="30433"/>
                    <a:pt x="35031" y="30429"/>
                  </a:cubicBezTo>
                  <a:cubicBezTo>
                    <a:pt x="34955" y="30420"/>
                    <a:pt x="34882" y="30414"/>
                    <a:pt x="34808" y="30408"/>
                  </a:cubicBezTo>
                  <a:cubicBezTo>
                    <a:pt x="34768" y="30404"/>
                    <a:pt x="34730" y="30399"/>
                    <a:pt x="34692" y="30397"/>
                  </a:cubicBezTo>
                  <a:cubicBezTo>
                    <a:pt x="34617" y="30391"/>
                    <a:pt x="34544" y="30384"/>
                    <a:pt x="34473" y="30379"/>
                  </a:cubicBezTo>
                  <a:cubicBezTo>
                    <a:pt x="34438" y="30377"/>
                    <a:pt x="34402" y="30372"/>
                    <a:pt x="34366" y="30370"/>
                  </a:cubicBezTo>
                  <a:cubicBezTo>
                    <a:pt x="34289" y="30363"/>
                    <a:pt x="34216" y="30358"/>
                    <a:pt x="34143" y="30353"/>
                  </a:cubicBezTo>
                  <a:cubicBezTo>
                    <a:pt x="34115" y="30351"/>
                    <a:pt x="34086" y="30349"/>
                    <a:pt x="34059" y="30346"/>
                  </a:cubicBezTo>
                  <a:cubicBezTo>
                    <a:pt x="33982" y="30341"/>
                    <a:pt x="33909" y="30336"/>
                    <a:pt x="33836" y="30332"/>
                  </a:cubicBezTo>
                  <a:cubicBezTo>
                    <a:pt x="33813" y="30331"/>
                    <a:pt x="33789" y="30330"/>
                    <a:pt x="33766" y="30327"/>
                  </a:cubicBezTo>
                  <a:cubicBezTo>
                    <a:pt x="33688" y="30321"/>
                    <a:pt x="33613" y="30318"/>
                    <a:pt x="33539" y="30314"/>
                  </a:cubicBezTo>
                  <a:cubicBezTo>
                    <a:pt x="33524" y="30313"/>
                    <a:pt x="33508" y="30313"/>
                    <a:pt x="33493" y="30311"/>
                  </a:cubicBezTo>
                  <a:cubicBezTo>
                    <a:pt x="33419" y="30308"/>
                    <a:pt x="33350" y="30304"/>
                    <a:pt x="33282" y="30301"/>
                  </a:cubicBezTo>
                  <a:cubicBezTo>
                    <a:pt x="33267" y="30300"/>
                    <a:pt x="33252" y="30300"/>
                    <a:pt x="33238" y="30298"/>
                  </a:cubicBezTo>
                  <a:cubicBezTo>
                    <a:pt x="33168" y="30294"/>
                    <a:pt x="33101" y="30292"/>
                    <a:pt x="33038" y="30289"/>
                  </a:cubicBezTo>
                  <a:cubicBezTo>
                    <a:pt x="33029" y="30289"/>
                    <a:pt x="33018" y="30288"/>
                    <a:pt x="33009" y="30288"/>
                  </a:cubicBezTo>
                  <a:cubicBezTo>
                    <a:pt x="32647" y="30273"/>
                    <a:pt x="32389" y="30269"/>
                    <a:pt x="32279" y="30268"/>
                  </a:cubicBezTo>
                  <a:lnTo>
                    <a:pt x="30469" y="30243"/>
                  </a:lnTo>
                  <a:lnTo>
                    <a:pt x="30494" y="32054"/>
                  </a:lnTo>
                  <a:cubicBezTo>
                    <a:pt x="30495" y="32142"/>
                    <a:pt x="30498" y="32325"/>
                    <a:pt x="30505" y="32582"/>
                  </a:cubicBezTo>
                  <a:cubicBezTo>
                    <a:pt x="30508" y="32645"/>
                    <a:pt x="30511" y="32712"/>
                    <a:pt x="30514" y="32783"/>
                  </a:cubicBezTo>
                  <a:cubicBezTo>
                    <a:pt x="30514" y="32794"/>
                    <a:pt x="30515" y="32806"/>
                    <a:pt x="30515" y="32818"/>
                  </a:cubicBezTo>
                  <a:cubicBezTo>
                    <a:pt x="30518" y="32880"/>
                    <a:pt x="30520" y="32944"/>
                    <a:pt x="30524" y="33012"/>
                  </a:cubicBezTo>
                  <a:cubicBezTo>
                    <a:pt x="30525" y="33028"/>
                    <a:pt x="30525" y="33046"/>
                    <a:pt x="30526" y="33061"/>
                  </a:cubicBezTo>
                  <a:cubicBezTo>
                    <a:pt x="30529" y="33127"/>
                    <a:pt x="30533" y="33194"/>
                    <a:pt x="30537" y="33266"/>
                  </a:cubicBezTo>
                  <a:cubicBezTo>
                    <a:pt x="30539" y="33283"/>
                    <a:pt x="30540" y="33303"/>
                    <a:pt x="30540" y="33321"/>
                  </a:cubicBezTo>
                  <a:cubicBezTo>
                    <a:pt x="30544" y="33391"/>
                    <a:pt x="30547" y="33463"/>
                    <a:pt x="30552" y="33537"/>
                  </a:cubicBezTo>
                  <a:cubicBezTo>
                    <a:pt x="30554" y="33564"/>
                    <a:pt x="30556" y="33593"/>
                    <a:pt x="30557" y="33621"/>
                  </a:cubicBezTo>
                  <a:cubicBezTo>
                    <a:pt x="30562" y="33691"/>
                    <a:pt x="30567" y="33759"/>
                    <a:pt x="30572" y="33829"/>
                  </a:cubicBezTo>
                  <a:cubicBezTo>
                    <a:pt x="30575" y="33863"/>
                    <a:pt x="30577" y="33897"/>
                    <a:pt x="30580" y="33931"/>
                  </a:cubicBezTo>
                  <a:cubicBezTo>
                    <a:pt x="30585" y="33999"/>
                    <a:pt x="30591" y="34067"/>
                    <a:pt x="30596" y="34136"/>
                  </a:cubicBezTo>
                  <a:cubicBezTo>
                    <a:pt x="30599" y="34178"/>
                    <a:pt x="30602" y="34222"/>
                    <a:pt x="30606" y="34263"/>
                  </a:cubicBezTo>
                  <a:cubicBezTo>
                    <a:pt x="30612" y="34328"/>
                    <a:pt x="30617" y="34395"/>
                    <a:pt x="30623" y="34462"/>
                  </a:cubicBezTo>
                  <a:cubicBezTo>
                    <a:pt x="30627" y="34508"/>
                    <a:pt x="30632" y="34555"/>
                    <a:pt x="30635" y="34600"/>
                  </a:cubicBezTo>
                  <a:cubicBezTo>
                    <a:pt x="30643" y="34666"/>
                    <a:pt x="30648" y="34733"/>
                    <a:pt x="30655" y="34801"/>
                  </a:cubicBezTo>
                  <a:cubicBezTo>
                    <a:pt x="30660" y="34852"/>
                    <a:pt x="30666" y="34902"/>
                    <a:pt x="30671" y="34954"/>
                  </a:cubicBezTo>
                  <a:cubicBezTo>
                    <a:pt x="30677" y="35019"/>
                    <a:pt x="30684" y="35084"/>
                    <a:pt x="30692" y="35150"/>
                  </a:cubicBezTo>
                  <a:lnTo>
                    <a:pt x="30711" y="35322"/>
                  </a:lnTo>
                  <a:cubicBezTo>
                    <a:pt x="30719" y="35385"/>
                    <a:pt x="30726" y="35446"/>
                    <a:pt x="30733" y="35508"/>
                  </a:cubicBezTo>
                  <a:lnTo>
                    <a:pt x="30757" y="35692"/>
                  </a:lnTo>
                  <a:cubicBezTo>
                    <a:pt x="30765" y="35753"/>
                    <a:pt x="30773" y="35816"/>
                    <a:pt x="30781" y="35877"/>
                  </a:cubicBezTo>
                  <a:lnTo>
                    <a:pt x="30809" y="36067"/>
                  </a:lnTo>
                  <a:cubicBezTo>
                    <a:pt x="30816" y="36111"/>
                    <a:pt x="30821" y="36154"/>
                    <a:pt x="30827" y="36198"/>
                  </a:cubicBezTo>
                  <a:lnTo>
                    <a:pt x="30625" y="36400"/>
                  </a:lnTo>
                  <a:lnTo>
                    <a:pt x="29603" y="35457"/>
                  </a:lnTo>
                  <a:cubicBezTo>
                    <a:pt x="29614" y="35443"/>
                    <a:pt x="29625" y="35429"/>
                    <a:pt x="29635" y="35415"/>
                  </a:cubicBezTo>
                  <a:cubicBezTo>
                    <a:pt x="29660" y="35384"/>
                    <a:pt x="29682" y="35352"/>
                    <a:pt x="29706" y="35321"/>
                  </a:cubicBezTo>
                  <a:cubicBezTo>
                    <a:pt x="29733" y="35285"/>
                    <a:pt x="29759" y="35248"/>
                    <a:pt x="29784" y="35211"/>
                  </a:cubicBezTo>
                  <a:cubicBezTo>
                    <a:pt x="29806" y="35177"/>
                    <a:pt x="29827" y="35145"/>
                    <a:pt x="29847" y="35113"/>
                  </a:cubicBezTo>
                  <a:cubicBezTo>
                    <a:pt x="29870" y="35075"/>
                    <a:pt x="29893" y="35039"/>
                    <a:pt x="29915" y="35000"/>
                  </a:cubicBezTo>
                  <a:cubicBezTo>
                    <a:pt x="29935" y="34967"/>
                    <a:pt x="29953" y="34933"/>
                    <a:pt x="29971" y="34900"/>
                  </a:cubicBezTo>
                  <a:cubicBezTo>
                    <a:pt x="29990" y="34862"/>
                    <a:pt x="30010" y="34824"/>
                    <a:pt x="30029" y="34785"/>
                  </a:cubicBezTo>
                  <a:cubicBezTo>
                    <a:pt x="30045" y="34750"/>
                    <a:pt x="30061" y="34716"/>
                    <a:pt x="30076" y="34681"/>
                  </a:cubicBezTo>
                  <a:cubicBezTo>
                    <a:pt x="30093" y="34641"/>
                    <a:pt x="30109" y="34603"/>
                    <a:pt x="30124" y="34563"/>
                  </a:cubicBezTo>
                  <a:cubicBezTo>
                    <a:pt x="30139" y="34529"/>
                    <a:pt x="30151" y="34494"/>
                    <a:pt x="30164" y="34457"/>
                  </a:cubicBezTo>
                  <a:cubicBezTo>
                    <a:pt x="30176" y="34418"/>
                    <a:pt x="30190" y="34378"/>
                    <a:pt x="30201" y="34338"/>
                  </a:cubicBezTo>
                  <a:cubicBezTo>
                    <a:pt x="30212" y="34302"/>
                    <a:pt x="30223" y="34267"/>
                    <a:pt x="30233" y="34230"/>
                  </a:cubicBezTo>
                  <a:cubicBezTo>
                    <a:pt x="30243" y="34191"/>
                    <a:pt x="30252" y="34151"/>
                    <a:pt x="30261" y="34110"/>
                  </a:cubicBezTo>
                  <a:cubicBezTo>
                    <a:pt x="30269" y="34074"/>
                    <a:pt x="30276" y="34038"/>
                    <a:pt x="30284" y="34001"/>
                  </a:cubicBezTo>
                  <a:cubicBezTo>
                    <a:pt x="30291" y="33962"/>
                    <a:pt x="30296" y="33921"/>
                    <a:pt x="30301" y="33880"/>
                  </a:cubicBezTo>
                  <a:cubicBezTo>
                    <a:pt x="30307" y="33844"/>
                    <a:pt x="30312" y="33808"/>
                    <a:pt x="30316" y="33771"/>
                  </a:cubicBezTo>
                  <a:cubicBezTo>
                    <a:pt x="30320" y="33729"/>
                    <a:pt x="30322" y="33690"/>
                    <a:pt x="30325" y="33647"/>
                  </a:cubicBezTo>
                  <a:cubicBezTo>
                    <a:pt x="30327" y="33612"/>
                    <a:pt x="30330" y="33574"/>
                    <a:pt x="30330" y="33539"/>
                  </a:cubicBezTo>
                  <a:cubicBezTo>
                    <a:pt x="30332" y="33496"/>
                    <a:pt x="30330" y="33456"/>
                    <a:pt x="30328" y="33413"/>
                  </a:cubicBezTo>
                  <a:cubicBezTo>
                    <a:pt x="30327" y="33378"/>
                    <a:pt x="30327" y="33342"/>
                    <a:pt x="30326" y="33306"/>
                  </a:cubicBezTo>
                  <a:cubicBezTo>
                    <a:pt x="30323" y="33263"/>
                    <a:pt x="30320" y="33221"/>
                    <a:pt x="30315" y="33178"/>
                  </a:cubicBezTo>
                  <a:cubicBezTo>
                    <a:pt x="30311" y="33143"/>
                    <a:pt x="30308" y="33108"/>
                    <a:pt x="30302" y="33072"/>
                  </a:cubicBezTo>
                  <a:cubicBezTo>
                    <a:pt x="30296" y="33029"/>
                    <a:pt x="30289" y="32985"/>
                    <a:pt x="30280" y="32943"/>
                  </a:cubicBezTo>
                  <a:cubicBezTo>
                    <a:pt x="30274" y="32909"/>
                    <a:pt x="30269" y="32874"/>
                    <a:pt x="30261" y="32839"/>
                  </a:cubicBezTo>
                  <a:cubicBezTo>
                    <a:pt x="30252" y="32796"/>
                    <a:pt x="30239" y="32751"/>
                    <a:pt x="30227" y="32707"/>
                  </a:cubicBezTo>
                  <a:cubicBezTo>
                    <a:pt x="30218" y="32675"/>
                    <a:pt x="30211" y="32641"/>
                    <a:pt x="30201" y="32608"/>
                  </a:cubicBezTo>
                  <a:cubicBezTo>
                    <a:pt x="30187" y="32562"/>
                    <a:pt x="30170" y="32516"/>
                    <a:pt x="30155" y="32469"/>
                  </a:cubicBezTo>
                  <a:cubicBezTo>
                    <a:pt x="30144" y="32439"/>
                    <a:pt x="30135" y="32408"/>
                    <a:pt x="30123" y="32380"/>
                  </a:cubicBezTo>
                  <a:cubicBezTo>
                    <a:pt x="30102" y="32328"/>
                    <a:pt x="30081" y="32277"/>
                    <a:pt x="30057" y="32225"/>
                  </a:cubicBezTo>
                  <a:cubicBezTo>
                    <a:pt x="30046" y="32202"/>
                    <a:pt x="30037" y="32178"/>
                    <a:pt x="30025" y="32156"/>
                  </a:cubicBezTo>
                  <a:cubicBezTo>
                    <a:pt x="29990" y="32082"/>
                    <a:pt x="29952" y="32007"/>
                    <a:pt x="29910" y="31934"/>
                  </a:cubicBezTo>
                  <a:cubicBezTo>
                    <a:pt x="29233" y="30756"/>
                    <a:pt x="27872" y="30024"/>
                    <a:pt x="26359" y="30024"/>
                  </a:cubicBezTo>
                  <a:lnTo>
                    <a:pt x="25808" y="30024"/>
                  </a:lnTo>
                  <a:lnTo>
                    <a:pt x="25808" y="30002"/>
                  </a:lnTo>
                  <a:cubicBezTo>
                    <a:pt x="25809" y="29965"/>
                    <a:pt x="25810" y="29928"/>
                    <a:pt x="25813" y="29882"/>
                  </a:cubicBezTo>
                  <a:cubicBezTo>
                    <a:pt x="25813" y="29848"/>
                    <a:pt x="25815" y="29815"/>
                    <a:pt x="25818" y="29782"/>
                  </a:cubicBezTo>
                  <a:lnTo>
                    <a:pt x="25821" y="29728"/>
                  </a:lnTo>
                  <a:cubicBezTo>
                    <a:pt x="25824" y="29700"/>
                    <a:pt x="25828" y="29671"/>
                    <a:pt x="25831" y="29643"/>
                  </a:cubicBezTo>
                  <a:cubicBezTo>
                    <a:pt x="26444" y="29688"/>
                    <a:pt x="27058" y="29720"/>
                    <a:pt x="27664" y="29730"/>
                  </a:cubicBezTo>
                  <a:lnTo>
                    <a:pt x="29474" y="29751"/>
                  </a:lnTo>
                  <a:lnTo>
                    <a:pt x="29449" y="27940"/>
                  </a:lnTo>
                  <a:cubicBezTo>
                    <a:pt x="29443" y="27558"/>
                    <a:pt x="29422" y="26802"/>
                    <a:pt x="29352" y="25881"/>
                  </a:cubicBezTo>
                  <a:cubicBezTo>
                    <a:pt x="29365" y="25879"/>
                    <a:pt x="29381" y="25874"/>
                    <a:pt x="29406" y="25871"/>
                  </a:cubicBezTo>
                  <a:cubicBezTo>
                    <a:pt x="29477" y="25860"/>
                    <a:pt x="29550" y="25849"/>
                    <a:pt x="29624" y="25843"/>
                  </a:cubicBezTo>
                  <a:cubicBezTo>
                    <a:pt x="29711" y="25834"/>
                    <a:pt x="29794" y="25829"/>
                    <a:pt x="29876" y="25824"/>
                  </a:cubicBezTo>
                  <a:close/>
                  <a:moveTo>
                    <a:pt x="23690" y="32603"/>
                  </a:moveTo>
                  <a:cubicBezTo>
                    <a:pt x="23718" y="32677"/>
                    <a:pt x="23750" y="32750"/>
                    <a:pt x="23781" y="32818"/>
                  </a:cubicBezTo>
                  <a:cubicBezTo>
                    <a:pt x="23784" y="32824"/>
                    <a:pt x="23788" y="32829"/>
                    <a:pt x="23789" y="32836"/>
                  </a:cubicBezTo>
                  <a:cubicBezTo>
                    <a:pt x="23833" y="32938"/>
                    <a:pt x="23882" y="33041"/>
                    <a:pt x="23936" y="33153"/>
                  </a:cubicBezTo>
                  <a:cubicBezTo>
                    <a:pt x="23937" y="33156"/>
                    <a:pt x="23939" y="33160"/>
                    <a:pt x="23940" y="33162"/>
                  </a:cubicBezTo>
                  <a:lnTo>
                    <a:pt x="23978" y="33233"/>
                  </a:lnTo>
                  <a:cubicBezTo>
                    <a:pt x="24025" y="33328"/>
                    <a:pt x="24076" y="33421"/>
                    <a:pt x="24123" y="33499"/>
                  </a:cubicBezTo>
                  <a:cubicBezTo>
                    <a:pt x="24137" y="33525"/>
                    <a:pt x="24154" y="33557"/>
                    <a:pt x="24163" y="33568"/>
                  </a:cubicBezTo>
                  <a:cubicBezTo>
                    <a:pt x="24189" y="33614"/>
                    <a:pt x="24216" y="33660"/>
                    <a:pt x="24242" y="33702"/>
                  </a:cubicBezTo>
                  <a:cubicBezTo>
                    <a:pt x="24268" y="33745"/>
                    <a:pt x="24295" y="33786"/>
                    <a:pt x="24319" y="33818"/>
                  </a:cubicBezTo>
                  <a:cubicBezTo>
                    <a:pt x="24335" y="33845"/>
                    <a:pt x="24355" y="33880"/>
                    <a:pt x="24385" y="33918"/>
                  </a:cubicBezTo>
                  <a:cubicBezTo>
                    <a:pt x="24431" y="33991"/>
                    <a:pt x="24482" y="34064"/>
                    <a:pt x="24533" y="34131"/>
                  </a:cubicBezTo>
                  <a:cubicBezTo>
                    <a:pt x="24566" y="34177"/>
                    <a:pt x="24598" y="34219"/>
                    <a:pt x="24632" y="34261"/>
                  </a:cubicBezTo>
                  <a:cubicBezTo>
                    <a:pt x="24668" y="34307"/>
                    <a:pt x="24705" y="34353"/>
                    <a:pt x="24746" y="34402"/>
                  </a:cubicBezTo>
                  <a:cubicBezTo>
                    <a:pt x="24751" y="34407"/>
                    <a:pt x="24754" y="34415"/>
                    <a:pt x="24759" y="34421"/>
                  </a:cubicBezTo>
                  <a:cubicBezTo>
                    <a:pt x="24955" y="34662"/>
                    <a:pt x="25178" y="34898"/>
                    <a:pt x="25420" y="35122"/>
                  </a:cubicBezTo>
                  <a:lnTo>
                    <a:pt x="25837" y="35505"/>
                  </a:lnTo>
                  <a:lnTo>
                    <a:pt x="25020" y="36426"/>
                  </a:lnTo>
                  <a:lnTo>
                    <a:pt x="23445" y="34851"/>
                  </a:lnTo>
                  <a:cubicBezTo>
                    <a:pt x="23801" y="34144"/>
                    <a:pt x="23874" y="33348"/>
                    <a:pt x="23650" y="32603"/>
                  </a:cubicBezTo>
                  <a:close/>
                  <a:moveTo>
                    <a:pt x="39834" y="25324"/>
                  </a:moveTo>
                  <a:lnTo>
                    <a:pt x="40503" y="25993"/>
                  </a:lnTo>
                  <a:cubicBezTo>
                    <a:pt x="41441" y="26929"/>
                    <a:pt x="41441" y="28445"/>
                    <a:pt x="40508" y="29376"/>
                  </a:cubicBezTo>
                  <a:lnTo>
                    <a:pt x="39936" y="29948"/>
                  </a:lnTo>
                  <a:lnTo>
                    <a:pt x="38427" y="31457"/>
                  </a:lnTo>
                  <a:lnTo>
                    <a:pt x="32972" y="36912"/>
                  </a:lnTo>
                  <a:cubicBezTo>
                    <a:pt x="32967" y="36883"/>
                    <a:pt x="32961" y="36855"/>
                    <a:pt x="32956" y="36826"/>
                  </a:cubicBezTo>
                  <a:cubicBezTo>
                    <a:pt x="32945" y="36773"/>
                    <a:pt x="32936" y="36719"/>
                    <a:pt x="32926" y="36665"/>
                  </a:cubicBezTo>
                  <a:cubicBezTo>
                    <a:pt x="32904" y="36540"/>
                    <a:pt x="32882" y="36413"/>
                    <a:pt x="32860" y="36282"/>
                  </a:cubicBezTo>
                  <a:cubicBezTo>
                    <a:pt x="32850" y="36220"/>
                    <a:pt x="32840" y="36160"/>
                    <a:pt x="32830" y="36100"/>
                  </a:cubicBezTo>
                  <a:cubicBezTo>
                    <a:pt x="32806" y="35950"/>
                    <a:pt x="32784" y="35796"/>
                    <a:pt x="32762" y="35639"/>
                  </a:cubicBezTo>
                  <a:cubicBezTo>
                    <a:pt x="32757" y="35600"/>
                    <a:pt x="32751" y="35562"/>
                    <a:pt x="32745" y="35522"/>
                  </a:cubicBezTo>
                  <a:cubicBezTo>
                    <a:pt x="32722" y="35346"/>
                    <a:pt x="32700" y="35165"/>
                    <a:pt x="32679" y="34982"/>
                  </a:cubicBezTo>
                  <a:lnTo>
                    <a:pt x="35205" y="32454"/>
                  </a:lnTo>
                  <a:lnTo>
                    <a:pt x="36579" y="31079"/>
                  </a:lnTo>
                  <a:lnTo>
                    <a:pt x="37317" y="30341"/>
                  </a:lnTo>
                  <a:lnTo>
                    <a:pt x="37964" y="29695"/>
                  </a:lnTo>
                  <a:cubicBezTo>
                    <a:pt x="38028" y="29631"/>
                    <a:pt x="38089" y="29564"/>
                    <a:pt x="38146" y="29494"/>
                  </a:cubicBezTo>
                  <a:cubicBezTo>
                    <a:pt x="38252" y="29367"/>
                    <a:pt x="38344" y="29231"/>
                    <a:pt x="38425" y="29088"/>
                  </a:cubicBezTo>
                  <a:lnTo>
                    <a:pt x="38441" y="29102"/>
                  </a:lnTo>
                  <a:lnTo>
                    <a:pt x="38566" y="28809"/>
                  </a:lnTo>
                  <a:lnTo>
                    <a:pt x="38566" y="28807"/>
                  </a:lnTo>
                  <a:lnTo>
                    <a:pt x="38630" y="28659"/>
                  </a:lnTo>
                  <a:lnTo>
                    <a:pt x="38623" y="28653"/>
                  </a:lnTo>
                  <a:cubicBezTo>
                    <a:pt x="38639" y="28606"/>
                    <a:pt x="38658" y="28560"/>
                    <a:pt x="38672" y="28513"/>
                  </a:cubicBezTo>
                  <a:cubicBezTo>
                    <a:pt x="38682" y="28481"/>
                    <a:pt x="38687" y="28448"/>
                    <a:pt x="38697" y="28414"/>
                  </a:cubicBezTo>
                  <a:cubicBezTo>
                    <a:pt x="38715" y="28347"/>
                    <a:pt x="38732" y="28279"/>
                    <a:pt x="38744" y="28210"/>
                  </a:cubicBezTo>
                  <a:cubicBezTo>
                    <a:pt x="38753" y="28170"/>
                    <a:pt x="38757" y="28129"/>
                    <a:pt x="38762" y="28089"/>
                  </a:cubicBezTo>
                  <a:cubicBezTo>
                    <a:pt x="38771" y="28026"/>
                    <a:pt x="38780" y="27964"/>
                    <a:pt x="38784" y="27901"/>
                  </a:cubicBezTo>
                  <a:cubicBezTo>
                    <a:pt x="38788" y="27858"/>
                    <a:pt x="38788" y="27816"/>
                    <a:pt x="38789" y="27771"/>
                  </a:cubicBezTo>
                  <a:cubicBezTo>
                    <a:pt x="38790" y="27712"/>
                    <a:pt x="38793" y="27651"/>
                    <a:pt x="38790" y="27592"/>
                  </a:cubicBezTo>
                  <a:cubicBezTo>
                    <a:pt x="38789" y="27547"/>
                    <a:pt x="38785" y="27502"/>
                    <a:pt x="38781" y="27458"/>
                  </a:cubicBezTo>
                  <a:cubicBezTo>
                    <a:pt x="38776" y="27399"/>
                    <a:pt x="38771" y="27342"/>
                    <a:pt x="38763" y="27284"/>
                  </a:cubicBezTo>
                  <a:cubicBezTo>
                    <a:pt x="38757" y="27238"/>
                    <a:pt x="38749" y="27193"/>
                    <a:pt x="38739" y="27149"/>
                  </a:cubicBezTo>
                  <a:cubicBezTo>
                    <a:pt x="38729" y="27091"/>
                    <a:pt x="38717" y="27035"/>
                    <a:pt x="38702" y="26979"/>
                  </a:cubicBezTo>
                  <a:cubicBezTo>
                    <a:pt x="38690" y="26935"/>
                    <a:pt x="38677" y="26890"/>
                    <a:pt x="38664" y="26847"/>
                  </a:cubicBezTo>
                  <a:cubicBezTo>
                    <a:pt x="38648" y="26790"/>
                    <a:pt x="38629" y="26735"/>
                    <a:pt x="38608" y="26682"/>
                  </a:cubicBezTo>
                  <a:cubicBezTo>
                    <a:pt x="38591" y="26640"/>
                    <a:pt x="38575" y="26597"/>
                    <a:pt x="38556" y="26553"/>
                  </a:cubicBezTo>
                  <a:cubicBezTo>
                    <a:pt x="38546" y="26530"/>
                    <a:pt x="38538" y="26505"/>
                    <a:pt x="38528" y="26483"/>
                  </a:cubicBezTo>
                  <a:lnTo>
                    <a:pt x="39834" y="25324"/>
                  </a:lnTo>
                  <a:close/>
                  <a:moveTo>
                    <a:pt x="15794" y="32604"/>
                  </a:moveTo>
                  <a:cubicBezTo>
                    <a:pt x="15809" y="32646"/>
                    <a:pt x="15823" y="32689"/>
                    <a:pt x="15836" y="32732"/>
                  </a:cubicBezTo>
                  <a:cubicBezTo>
                    <a:pt x="15852" y="32781"/>
                    <a:pt x="15866" y="32831"/>
                    <a:pt x="15879" y="32881"/>
                  </a:cubicBezTo>
                  <a:cubicBezTo>
                    <a:pt x="15896" y="32952"/>
                    <a:pt x="15908" y="33023"/>
                    <a:pt x="15919" y="33094"/>
                  </a:cubicBezTo>
                  <a:cubicBezTo>
                    <a:pt x="15927" y="33143"/>
                    <a:pt x="15935" y="33189"/>
                    <a:pt x="15939" y="33238"/>
                  </a:cubicBezTo>
                  <a:cubicBezTo>
                    <a:pt x="15946" y="33312"/>
                    <a:pt x="15947" y="33386"/>
                    <a:pt x="15948" y="33462"/>
                  </a:cubicBezTo>
                  <a:cubicBezTo>
                    <a:pt x="15948" y="33506"/>
                    <a:pt x="15951" y="33551"/>
                    <a:pt x="15948" y="33595"/>
                  </a:cubicBezTo>
                  <a:cubicBezTo>
                    <a:pt x="15944" y="33673"/>
                    <a:pt x="15934" y="33751"/>
                    <a:pt x="15924" y="33829"/>
                  </a:cubicBezTo>
                  <a:cubicBezTo>
                    <a:pt x="15918" y="33870"/>
                    <a:pt x="15914" y="33911"/>
                    <a:pt x="15906" y="33951"/>
                  </a:cubicBezTo>
                  <a:cubicBezTo>
                    <a:pt x="15890" y="34036"/>
                    <a:pt x="15867" y="34118"/>
                    <a:pt x="15842" y="34201"/>
                  </a:cubicBezTo>
                  <a:cubicBezTo>
                    <a:pt x="15832" y="34233"/>
                    <a:pt x="15826" y="34268"/>
                    <a:pt x="15815" y="34300"/>
                  </a:cubicBezTo>
                  <a:cubicBezTo>
                    <a:pt x="15784" y="34393"/>
                    <a:pt x="15745" y="34483"/>
                    <a:pt x="15702" y="34575"/>
                  </a:cubicBezTo>
                  <a:cubicBezTo>
                    <a:pt x="15692" y="34596"/>
                    <a:pt x="15685" y="34617"/>
                    <a:pt x="15674" y="34639"/>
                  </a:cubicBezTo>
                  <a:cubicBezTo>
                    <a:pt x="15561" y="34864"/>
                    <a:pt x="15416" y="35079"/>
                    <a:pt x="15238" y="35279"/>
                  </a:cubicBezTo>
                  <a:lnTo>
                    <a:pt x="13576" y="37153"/>
                  </a:lnTo>
                  <a:lnTo>
                    <a:pt x="13521" y="37091"/>
                  </a:lnTo>
                  <a:lnTo>
                    <a:pt x="12328" y="35747"/>
                  </a:lnTo>
                  <a:lnTo>
                    <a:pt x="13621" y="34292"/>
                  </a:lnTo>
                  <a:cubicBezTo>
                    <a:pt x="13953" y="33916"/>
                    <a:pt x="14032" y="33427"/>
                    <a:pt x="13833" y="32985"/>
                  </a:cubicBezTo>
                  <a:cubicBezTo>
                    <a:pt x="13803" y="32918"/>
                    <a:pt x="13766" y="32855"/>
                    <a:pt x="13725" y="32795"/>
                  </a:cubicBezTo>
                  <a:cubicBezTo>
                    <a:pt x="13713" y="32775"/>
                    <a:pt x="13695" y="32756"/>
                    <a:pt x="13681" y="32737"/>
                  </a:cubicBezTo>
                  <a:cubicBezTo>
                    <a:pt x="13651" y="32698"/>
                    <a:pt x="13621" y="32659"/>
                    <a:pt x="13588" y="32624"/>
                  </a:cubicBezTo>
                  <a:cubicBezTo>
                    <a:pt x="13583" y="32619"/>
                    <a:pt x="13578" y="32613"/>
                    <a:pt x="13573" y="32607"/>
                  </a:cubicBezTo>
                  <a:lnTo>
                    <a:pt x="15794" y="32607"/>
                  </a:lnTo>
                  <a:lnTo>
                    <a:pt x="15794" y="32604"/>
                  </a:lnTo>
                  <a:close/>
                  <a:moveTo>
                    <a:pt x="17022" y="32600"/>
                  </a:moveTo>
                  <a:cubicBezTo>
                    <a:pt x="16878" y="32746"/>
                    <a:pt x="16768" y="32920"/>
                    <a:pt x="16705" y="33110"/>
                  </a:cubicBezTo>
                  <a:cubicBezTo>
                    <a:pt x="16572" y="33521"/>
                    <a:pt x="16668" y="33950"/>
                    <a:pt x="16967" y="34288"/>
                  </a:cubicBezTo>
                  <a:lnTo>
                    <a:pt x="18674" y="36212"/>
                  </a:lnTo>
                  <a:lnTo>
                    <a:pt x="17426" y="37617"/>
                  </a:lnTo>
                  <a:lnTo>
                    <a:pt x="15598" y="35558"/>
                  </a:lnTo>
                  <a:cubicBezTo>
                    <a:pt x="15609" y="35545"/>
                    <a:pt x="15619" y="35529"/>
                    <a:pt x="15629" y="35517"/>
                  </a:cubicBezTo>
                  <a:cubicBezTo>
                    <a:pt x="15658" y="35482"/>
                    <a:pt x="15684" y="35446"/>
                    <a:pt x="15711" y="35411"/>
                  </a:cubicBezTo>
                  <a:cubicBezTo>
                    <a:pt x="15757" y="35353"/>
                    <a:pt x="15805" y="35296"/>
                    <a:pt x="15847" y="35238"/>
                  </a:cubicBezTo>
                  <a:cubicBezTo>
                    <a:pt x="15857" y="35223"/>
                    <a:pt x="15867" y="35209"/>
                    <a:pt x="15876" y="35194"/>
                  </a:cubicBezTo>
                  <a:cubicBezTo>
                    <a:pt x="15884" y="35182"/>
                    <a:pt x="15890" y="35169"/>
                    <a:pt x="15899" y="35156"/>
                  </a:cubicBezTo>
                  <a:cubicBezTo>
                    <a:pt x="15921" y="35122"/>
                    <a:pt x="15939" y="35086"/>
                    <a:pt x="15960" y="35050"/>
                  </a:cubicBezTo>
                  <a:cubicBezTo>
                    <a:pt x="15997" y="34989"/>
                    <a:pt x="16035" y="34930"/>
                    <a:pt x="16066" y="34867"/>
                  </a:cubicBezTo>
                  <a:cubicBezTo>
                    <a:pt x="16077" y="34846"/>
                    <a:pt x="16088" y="34827"/>
                    <a:pt x="16099" y="34806"/>
                  </a:cubicBezTo>
                  <a:cubicBezTo>
                    <a:pt x="16106" y="34792"/>
                    <a:pt x="16109" y="34780"/>
                    <a:pt x="16114" y="34768"/>
                  </a:cubicBezTo>
                  <a:cubicBezTo>
                    <a:pt x="16129" y="34737"/>
                    <a:pt x="16139" y="34706"/>
                    <a:pt x="16154" y="34675"/>
                  </a:cubicBezTo>
                  <a:cubicBezTo>
                    <a:pt x="16181" y="34610"/>
                    <a:pt x="16210" y="34547"/>
                    <a:pt x="16233" y="34480"/>
                  </a:cubicBezTo>
                  <a:cubicBezTo>
                    <a:pt x="16242" y="34454"/>
                    <a:pt x="16254" y="34428"/>
                    <a:pt x="16263" y="34402"/>
                  </a:cubicBezTo>
                  <a:cubicBezTo>
                    <a:pt x="16268" y="34385"/>
                    <a:pt x="16270" y="34369"/>
                    <a:pt x="16275" y="34353"/>
                  </a:cubicBezTo>
                  <a:cubicBezTo>
                    <a:pt x="16283" y="34330"/>
                    <a:pt x="16288" y="34306"/>
                    <a:pt x="16294" y="34283"/>
                  </a:cubicBezTo>
                  <a:cubicBezTo>
                    <a:pt x="16312" y="34217"/>
                    <a:pt x="16331" y="34149"/>
                    <a:pt x="16345" y="34081"/>
                  </a:cubicBezTo>
                  <a:cubicBezTo>
                    <a:pt x="16351" y="34050"/>
                    <a:pt x="16362" y="34019"/>
                    <a:pt x="16367" y="33987"/>
                  </a:cubicBezTo>
                  <a:cubicBezTo>
                    <a:pt x="16371" y="33962"/>
                    <a:pt x="16371" y="33936"/>
                    <a:pt x="16374" y="33911"/>
                  </a:cubicBezTo>
                  <a:cubicBezTo>
                    <a:pt x="16376" y="33901"/>
                    <a:pt x="16376" y="33891"/>
                    <a:pt x="16378" y="33882"/>
                  </a:cubicBezTo>
                  <a:cubicBezTo>
                    <a:pt x="16387" y="33813"/>
                    <a:pt x="16394" y="33743"/>
                    <a:pt x="16399" y="33674"/>
                  </a:cubicBezTo>
                  <a:cubicBezTo>
                    <a:pt x="16402" y="33638"/>
                    <a:pt x="16409" y="33601"/>
                    <a:pt x="16410" y="33563"/>
                  </a:cubicBezTo>
                  <a:cubicBezTo>
                    <a:pt x="16411" y="33534"/>
                    <a:pt x="16406" y="33504"/>
                    <a:pt x="16406" y="33473"/>
                  </a:cubicBezTo>
                  <a:cubicBezTo>
                    <a:pt x="16406" y="33402"/>
                    <a:pt x="16402" y="33331"/>
                    <a:pt x="16397" y="33259"/>
                  </a:cubicBezTo>
                  <a:cubicBezTo>
                    <a:pt x="16394" y="33217"/>
                    <a:pt x="16395" y="33177"/>
                    <a:pt x="16392" y="33135"/>
                  </a:cubicBezTo>
                  <a:cubicBezTo>
                    <a:pt x="16389" y="33110"/>
                    <a:pt x="16382" y="33087"/>
                    <a:pt x="16379" y="33062"/>
                  </a:cubicBezTo>
                  <a:cubicBezTo>
                    <a:pt x="16368" y="32988"/>
                    <a:pt x="16353" y="32915"/>
                    <a:pt x="16337" y="32842"/>
                  </a:cubicBezTo>
                  <a:cubicBezTo>
                    <a:pt x="16328" y="32797"/>
                    <a:pt x="16322" y="32751"/>
                    <a:pt x="16311" y="32707"/>
                  </a:cubicBezTo>
                  <a:cubicBezTo>
                    <a:pt x="16306" y="32689"/>
                    <a:pt x="16298" y="32672"/>
                    <a:pt x="16293" y="32655"/>
                  </a:cubicBezTo>
                  <a:cubicBezTo>
                    <a:pt x="16288" y="32639"/>
                    <a:pt x="16286" y="32620"/>
                    <a:pt x="16281" y="32602"/>
                  </a:cubicBezTo>
                  <a:lnTo>
                    <a:pt x="16295" y="32602"/>
                  </a:lnTo>
                  <a:lnTo>
                    <a:pt x="16295" y="32600"/>
                  </a:lnTo>
                  <a:close/>
                  <a:moveTo>
                    <a:pt x="26008" y="20174"/>
                  </a:moveTo>
                  <a:cubicBezTo>
                    <a:pt x="26016" y="20185"/>
                    <a:pt x="26022" y="20196"/>
                    <a:pt x="26028" y="20207"/>
                  </a:cubicBezTo>
                  <a:cubicBezTo>
                    <a:pt x="26076" y="20290"/>
                    <a:pt x="26123" y="20376"/>
                    <a:pt x="26169" y="20468"/>
                  </a:cubicBezTo>
                  <a:cubicBezTo>
                    <a:pt x="26177" y="20482"/>
                    <a:pt x="26184" y="20497"/>
                    <a:pt x="26191" y="20512"/>
                  </a:cubicBezTo>
                  <a:cubicBezTo>
                    <a:pt x="26241" y="20613"/>
                    <a:pt x="26288" y="20722"/>
                    <a:pt x="26335" y="20835"/>
                  </a:cubicBezTo>
                  <a:cubicBezTo>
                    <a:pt x="26347" y="20862"/>
                    <a:pt x="26357" y="20889"/>
                    <a:pt x="26368" y="20917"/>
                  </a:cubicBezTo>
                  <a:cubicBezTo>
                    <a:pt x="26414" y="21034"/>
                    <a:pt x="26460" y="21156"/>
                    <a:pt x="26505" y="21285"/>
                  </a:cubicBezTo>
                  <a:cubicBezTo>
                    <a:pt x="26506" y="21289"/>
                    <a:pt x="26507" y="21293"/>
                    <a:pt x="26508" y="21298"/>
                  </a:cubicBezTo>
                  <a:cubicBezTo>
                    <a:pt x="26552" y="21425"/>
                    <a:pt x="26593" y="21561"/>
                    <a:pt x="26633" y="21700"/>
                  </a:cubicBezTo>
                  <a:cubicBezTo>
                    <a:pt x="26638" y="21717"/>
                    <a:pt x="26643" y="21736"/>
                    <a:pt x="26648" y="21752"/>
                  </a:cubicBezTo>
                  <a:lnTo>
                    <a:pt x="21097" y="27301"/>
                  </a:lnTo>
                  <a:lnTo>
                    <a:pt x="19903" y="28492"/>
                  </a:lnTo>
                  <a:lnTo>
                    <a:pt x="19932" y="28503"/>
                  </a:lnTo>
                  <a:cubicBezTo>
                    <a:pt x="19598" y="28942"/>
                    <a:pt x="19400" y="29466"/>
                    <a:pt x="19361" y="30019"/>
                  </a:cubicBezTo>
                  <a:lnTo>
                    <a:pt x="19349" y="30019"/>
                  </a:lnTo>
                  <a:lnTo>
                    <a:pt x="19352" y="30251"/>
                  </a:lnTo>
                  <a:cubicBezTo>
                    <a:pt x="19359" y="30958"/>
                    <a:pt x="19625" y="31626"/>
                    <a:pt x="20101" y="32146"/>
                  </a:cubicBezTo>
                  <a:lnTo>
                    <a:pt x="20093" y="32146"/>
                  </a:lnTo>
                  <a:lnTo>
                    <a:pt x="20183" y="32238"/>
                  </a:lnTo>
                  <a:lnTo>
                    <a:pt x="23212" y="35266"/>
                  </a:lnTo>
                  <a:lnTo>
                    <a:pt x="23213" y="35265"/>
                  </a:lnTo>
                  <a:lnTo>
                    <a:pt x="24720" y="36769"/>
                  </a:lnTo>
                  <a:lnTo>
                    <a:pt x="23675" y="37945"/>
                  </a:lnTo>
                  <a:lnTo>
                    <a:pt x="21854" y="36127"/>
                  </a:lnTo>
                  <a:lnTo>
                    <a:pt x="21451" y="35723"/>
                  </a:lnTo>
                  <a:lnTo>
                    <a:pt x="19650" y="33922"/>
                  </a:lnTo>
                  <a:lnTo>
                    <a:pt x="17887" y="32160"/>
                  </a:lnTo>
                  <a:lnTo>
                    <a:pt x="17642" y="31915"/>
                  </a:lnTo>
                  <a:cubicBezTo>
                    <a:pt x="17246" y="31515"/>
                    <a:pt x="17008" y="31015"/>
                    <a:pt x="16956" y="30461"/>
                  </a:cubicBezTo>
                  <a:lnTo>
                    <a:pt x="16956" y="30460"/>
                  </a:lnTo>
                  <a:cubicBezTo>
                    <a:pt x="16949" y="30390"/>
                    <a:pt x="16944" y="30319"/>
                    <a:pt x="16944" y="30246"/>
                  </a:cubicBezTo>
                  <a:lnTo>
                    <a:pt x="16944" y="30243"/>
                  </a:lnTo>
                  <a:cubicBezTo>
                    <a:pt x="16940" y="29600"/>
                    <a:pt x="17188" y="28992"/>
                    <a:pt x="17644" y="28535"/>
                  </a:cubicBezTo>
                  <a:lnTo>
                    <a:pt x="24920" y="21263"/>
                  </a:lnTo>
                  <a:lnTo>
                    <a:pt x="26008" y="20174"/>
                  </a:lnTo>
                  <a:close/>
                  <a:moveTo>
                    <a:pt x="27886" y="37394"/>
                  </a:moveTo>
                  <a:lnTo>
                    <a:pt x="28281" y="37756"/>
                  </a:lnTo>
                  <a:lnTo>
                    <a:pt x="28628" y="38075"/>
                  </a:lnTo>
                  <a:cubicBezTo>
                    <a:pt x="28611" y="38083"/>
                    <a:pt x="28594" y="38088"/>
                    <a:pt x="28577" y="38093"/>
                  </a:cubicBezTo>
                  <a:cubicBezTo>
                    <a:pt x="28498" y="38120"/>
                    <a:pt x="28417" y="38142"/>
                    <a:pt x="28337" y="38161"/>
                  </a:cubicBezTo>
                  <a:cubicBezTo>
                    <a:pt x="28307" y="38167"/>
                    <a:pt x="28276" y="38174"/>
                    <a:pt x="28245" y="38180"/>
                  </a:cubicBezTo>
                  <a:cubicBezTo>
                    <a:pt x="28142" y="38199"/>
                    <a:pt x="28040" y="38214"/>
                    <a:pt x="27936" y="38219"/>
                  </a:cubicBezTo>
                  <a:cubicBezTo>
                    <a:pt x="27931" y="38219"/>
                    <a:pt x="27926" y="38219"/>
                    <a:pt x="27921" y="38220"/>
                  </a:cubicBezTo>
                  <a:cubicBezTo>
                    <a:pt x="27889" y="38222"/>
                    <a:pt x="27858" y="38222"/>
                    <a:pt x="27827" y="38222"/>
                  </a:cubicBezTo>
                  <a:cubicBezTo>
                    <a:pt x="27755" y="38222"/>
                    <a:pt x="27682" y="38219"/>
                    <a:pt x="27610" y="38213"/>
                  </a:cubicBezTo>
                  <a:cubicBezTo>
                    <a:pt x="27579" y="38210"/>
                    <a:pt x="27547" y="38206"/>
                    <a:pt x="27516" y="38202"/>
                  </a:cubicBezTo>
                  <a:cubicBezTo>
                    <a:pt x="27433" y="38192"/>
                    <a:pt x="27353" y="38177"/>
                    <a:pt x="27272" y="38159"/>
                  </a:cubicBezTo>
                  <a:lnTo>
                    <a:pt x="27218" y="38147"/>
                  </a:lnTo>
                  <a:lnTo>
                    <a:pt x="27886" y="37394"/>
                  </a:lnTo>
                  <a:close/>
                  <a:moveTo>
                    <a:pt x="37670" y="32858"/>
                  </a:moveTo>
                  <a:cubicBezTo>
                    <a:pt x="38057" y="32944"/>
                    <a:pt x="38419" y="33040"/>
                    <a:pt x="38744" y="33144"/>
                  </a:cubicBezTo>
                  <a:cubicBezTo>
                    <a:pt x="38771" y="33239"/>
                    <a:pt x="38793" y="33336"/>
                    <a:pt x="38814" y="33433"/>
                  </a:cubicBezTo>
                  <a:cubicBezTo>
                    <a:pt x="38826" y="33488"/>
                    <a:pt x="38840" y="33542"/>
                    <a:pt x="38849" y="33598"/>
                  </a:cubicBezTo>
                  <a:cubicBezTo>
                    <a:pt x="38878" y="33771"/>
                    <a:pt x="38899" y="33948"/>
                    <a:pt x="38906" y="34125"/>
                  </a:cubicBezTo>
                  <a:cubicBezTo>
                    <a:pt x="38953" y="35264"/>
                    <a:pt x="38552" y="36355"/>
                    <a:pt x="37778" y="37194"/>
                  </a:cubicBezTo>
                  <a:cubicBezTo>
                    <a:pt x="36963" y="38081"/>
                    <a:pt x="35849" y="38569"/>
                    <a:pt x="34638" y="38569"/>
                  </a:cubicBezTo>
                  <a:cubicBezTo>
                    <a:pt x="34521" y="38569"/>
                    <a:pt x="34403" y="38564"/>
                    <a:pt x="34286" y="38553"/>
                  </a:cubicBezTo>
                  <a:cubicBezTo>
                    <a:pt x="34248" y="38551"/>
                    <a:pt x="34210" y="38544"/>
                    <a:pt x="34172" y="38541"/>
                  </a:cubicBezTo>
                  <a:cubicBezTo>
                    <a:pt x="34094" y="38531"/>
                    <a:pt x="34013" y="38523"/>
                    <a:pt x="33937" y="38511"/>
                  </a:cubicBezTo>
                  <a:cubicBezTo>
                    <a:pt x="33892" y="38502"/>
                    <a:pt x="33847" y="38492"/>
                    <a:pt x="33803" y="38484"/>
                  </a:cubicBezTo>
                  <a:cubicBezTo>
                    <a:pt x="33732" y="38469"/>
                    <a:pt x="33664" y="38455"/>
                    <a:pt x="33595" y="38438"/>
                  </a:cubicBezTo>
                  <a:cubicBezTo>
                    <a:pt x="33548" y="38426"/>
                    <a:pt x="33501" y="38412"/>
                    <a:pt x="33454" y="38397"/>
                  </a:cubicBezTo>
                  <a:cubicBezTo>
                    <a:pt x="33409" y="38385"/>
                    <a:pt x="33363" y="38370"/>
                    <a:pt x="33318" y="38354"/>
                  </a:cubicBezTo>
                  <a:cubicBezTo>
                    <a:pt x="33276" y="38219"/>
                    <a:pt x="33236" y="38081"/>
                    <a:pt x="33198" y="37935"/>
                  </a:cubicBezTo>
                  <a:cubicBezTo>
                    <a:pt x="33196" y="37929"/>
                    <a:pt x="33194" y="37923"/>
                    <a:pt x="33193" y="37917"/>
                  </a:cubicBezTo>
                  <a:cubicBezTo>
                    <a:pt x="33154" y="37766"/>
                    <a:pt x="33117" y="37606"/>
                    <a:pt x="33082" y="37446"/>
                  </a:cubicBezTo>
                  <a:lnTo>
                    <a:pt x="37670" y="32858"/>
                  </a:lnTo>
                  <a:close/>
                  <a:moveTo>
                    <a:pt x="21876" y="36793"/>
                  </a:moveTo>
                  <a:lnTo>
                    <a:pt x="23330" y="38246"/>
                  </a:lnTo>
                  <a:lnTo>
                    <a:pt x="23373" y="38289"/>
                  </a:lnTo>
                  <a:lnTo>
                    <a:pt x="23091" y="38608"/>
                  </a:lnTo>
                  <a:cubicBezTo>
                    <a:pt x="22890" y="38833"/>
                    <a:pt x="22584" y="38962"/>
                    <a:pt x="22251" y="38962"/>
                  </a:cubicBezTo>
                  <a:cubicBezTo>
                    <a:pt x="21917" y="38962"/>
                    <a:pt x="21610" y="38833"/>
                    <a:pt x="21412" y="38608"/>
                  </a:cubicBezTo>
                  <a:lnTo>
                    <a:pt x="20838" y="37964"/>
                  </a:lnTo>
                  <a:lnTo>
                    <a:pt x="21876" y="36793"/>
                  </a:lnTo>
                  <a:close/>
                  <a:moveTo>
                    <a:pt x="15295" y="35903"/>
                  </a:moveTo>
                  <a:lnTo>
                    <a:pt x="17123" y="37963"/>
                  </a:lnTo>
                  <a:lnTo>
                    <a:pt x="16548" y="38611"/>
                  </a:lnTo>
                  <a:cubicBezTo>
                    <a:pt x="16348" y="38834"/>
                    <a:pt x="16043" y="38963"/>
                    <a:pt x="15710" y="38963"/>
                  </a:cubicBezTo>
                  <a:cubicBezTo>
                    <a:pt x="15375" y="38963"/>
                    <a:pt x="15071" y="38834"/>
                    <a:pt x="14872" y="38609"/>
                  </a:cubicBezTo>
                  <a:lnTo>
                    <a:pt x="13883" y="37495"/>
                  </a:lnTo>
                  <a:lnTo>
                    <a:pt x="15295" y="35903"/>
                  </a:lnTo>
                  <a:close/>
                  <a:moveTo>
                    <a:pt x="7766" y="32604"/>
                  </a:moveTo>
                  <a:cubicBezTo>
                    <a:pt x="7760" y="32620"/>
                    <a:pt x="7759" y="32635"/>
                    <a:pt x="7755" y="32651"/>
                  </a:cubicBezTo>
                  <a:cubicBezTo>
                    <a:pt x="7737" y="32719"/>
                    <a:pt x="7723" y="32785"/>
                    <a:pt x="7708" y="32853"/>
                  </a:cubicBezTo>
                  <a:cubicBezTo>
                    <a:pt x="7695" y="32922"/>
                    <a:pt x="7679" y="32992"/>
                    <a:pt x="7670" y="33061"/>
                  </a:cubicBezTo>
                  <a:cubicBezTo>
                    <a:pt x="7661" y="33129"/>
                    <a:pt x="7655" y="33195"/>
                    <a:pt x="7650" y="33263"/>
                  </a:cubicBezTo>
                  <a:cubicBezTo>
                    <a:pt x="7645" y="33334"/>
                    <a:pt x="7641" y="33405"/>
                    <a:pt x="7641" y="33474"/>
                  </a:cubicBezTo>
                  <a:cubicBezTo>
                    <a:pt x="7641" y="33541"/>
                    <a:pt x="7644" y="33607"/>
                    <a:pt x="7648" y="33671"/>
                  </a:cubicBezTo>
                  <a:cubicBezTo>
                    <a:pt x="7653" y="33744"/>
                    <a:pt x="7661" y="33816"/>
                    <a:pt x="7670" y="33888"/>
                  </a:cubicBezTo>
                  <a:cubicBezTo>
                    <a:pt x="7679" y="33951"/>
                    <a:pt x="7688" y="34014"/>
                    <a:pt x="7701" y="34076"/>
                  </a:cubicBezTo>
                  <a:cubicBezTo>
                    <a:pt x="7717" y="34150"/>
                    <a:pt x="7737" y="34223"/>
                    <a:pt x="7757" y="34296"/>
                  </a:cubicBezTo>
                  <a:cubicBezTo>
                    <a:pt x="7774" y="34356"/>
                    <a:pt x="7790" y="34414"/>
                    <a:pt x="7810" y="34473"/>
                  </a:cubicBezTo>
                  <a:cubicBezTo>
                    <a:pt x="7838" y="34550"/>
                    <a:pt x="7870" y="34625"/>
                    <a:pt x="7904" y="34700"/>
                  </a:cubicBezTo>
                  <a:cubicBezTo>
                    <a:pt x="7927" y="34753"/>
                    <a:pt x="7948" y="34806"/>
                    <a:pt x="7976" y="34858"/>
                  </a:cubicBezTo>
                  <a:cubicBezTo>
                    <a:pt x="8019" y="34942"/>
                    <a:pt x="8070" y="35023"/>
                    <a:pt x="8120" y="35106"/>
                  </a:cubicBezTo>
                  <a:cubicBezTo>
                    <a:pt x="8143" y="35140"/>
                    <a:pt x="8159" y="35176"/>
                    <a:pt x="8182" y="35212"/>
                  </a:cubicBezTo>
                  <a:cubicBezTo>
                    <a:pt x="8186" y="35217"/>
                    <a:pt x="8191" y="35223"/>
                    <a:pt x="8196" y="35228"/>
                  </a:cubicBezTo>
                  <a:cubicBezTo>
                    <a:pt x="8278" y="35348"/>
                    <a:pt x="8368" y="35467"/>
                    <a:pt x="8468" y="35579"/>
                  </a:cubicBezTo>
                  <a:lnTo>
                    <a:pt x="10165" y="37495"/>
                  </a:lnTo>
                  <a:lnTo>
                    <a:pt x="9175" y="38611"/>
                  </a:lnTo>
                  <a:cubicBezTo>
                    <a:pt x="8976" y="38835"/>
                    <a:pt x="8671" y="38964"/>
                    <a:pt x="8337" y="38964"/>
                  </a:cubicBezTo>
                  <a:cubicBezTo>
                    <a:pt x="8003" y="38964"/>
                    <a:pt x="7698" y="38835"/>
                    <a:pt x="7499" y="38611"/>
                  </a:cubicBezTo>
                  <a:lnTo>
                    <a:pt x="3396" y="33988"/>
                  </a:lnTo>
                  <a:cubicBezTo>
                    <a:pt x="3182" y="33747"/>
                    <a:pt x="3131" y="33448"/>
                    <a:pt x="3256" y="33172"/>
                  </a:cubicBezTo>
                  <a:cubicBezTo>
                    <a:pt x="3411" y="32827"/>
                    <a:pt x="3794" y="32604"/>
                    <a:pt x="4234" y="32604"/>
                  </a:cubicBezTo>
                  <a:close/>
                  <a:moveTo>
                    <a:pt x="26352" y="30475"/>
                  </a:moveTo>
                  <a:cubicBezTo>
                    <a:pt x="27704" y="30475"/>
                    <a:pt x="28913" y="31120"/>
                    <a:pt x="29508" y="32157"/>
                  </a:cubicBezTo>
                  <a:cubicBezTo>
                    <a:pt x="30092" y="33175"/>
                    <a:pt x="29956" y="34369"/>
                    <a:pt x="29151" y="35277"/>
                  </a:cubicBezTo>
                  <a:lnTo>
                    <a:pt x="25321" y="39590"/>
                  </a:lnTo>
                  <a:lnTo>
                    <a:pt x="23998" y="38268"/>
                  </a:lnTo>
                  <a:lnTo>
                    <a:pt x="25167" y="36951"/>
                  </a:lnTo>
                  <a:lnTo>
                    <a:pt x="26177" y="35817"/>
                  </a:lnTo>
                  <a:lnTo>
                    <a:pt x="26178" y="35819"/>
                  </a:lnTo>
                  <a:lnTo>
                    <a:pt x="27533" y="34286"/>
                  </a:lnTo>
                  <a:cubicBezTo>
                    <a:pt x="27552" y="34266"/>
                    <a:pt x="27567" y="34244"/>
                    <a:pt x="27583" y="34223"/>
                  </a:cubicBezTo>
                  <a:lnTo>
                    <a:pt x="27611" y="34250"/>
                  </a:lnTo>
                  <a:lnTo>
                    <a:pt x="27744" y="33967"/>
                  </a:lnTo>
                  <a:cubicBezTo>
                    <a:pt x="27744" y="33966"/>
                    <a:pt x="27744" y="33966"/>
                    <a:pt x="27745" y="33964"/>
                  </a:cubicBezTo>
                  <a:cubicBezTo>
                    <a:pt x="27745" y="33963"/>
                    <a:pt x="27746" y="33963"/>
                    <a:pt x="27746" y="33962"/>
                  </a:cubicBezTo>
                  <a:lnTo>
                    <a:pt x="27811" y="33813"/>
                  </a:lnTo>
                  <a:lnTo>
                    <a:pt x="27804" y="33807"/>
                  </a:lnTo>
                  <a:cubicBezTo>
                    <a:pt x="27905" y="33477"/>
                    <a:pt x="27855" y="33124"/>
                    <a:pt x="27658" y="32817"/>
                  </a:cubicBezTo>
                  <a:lnTo>
                    <a:pt x="27658" y="32814"/>
                  </a:lnTo>
                  <a:cubicBezTo>
                    <a:pt x="27391" y="32395"/>
                    <a:pt x="26903" y="32143"/>
                    <a:pt x="26354" y="32143"/>
                  </a:cubicBezTo>
                  <a:lnTo>
                    <a:pt x="23477" y="32143"/>
                  </a:lnTo>
                  <a:lnTo>
                    <a:pt x="23468" y="32127"/>
                  </a:lnTo>
                  <a:cubicBezTo>
                    <a:pt x="23436" y="32062"/>
                    <a:pt x="23401" y="31994"/>
                    <a:pt x="23362" y="31927"/>
                  </a:cubicBezTo>
                  <a:cubicBezTo>
                    <a:pt x="23280" y="31790"/>
                    <a:pt x="23190" y="31657"/>
                    <a:pt x="23091" y="31530"/>
                  </a:cubicBezTo>
                  <a:cubicBezTo>
                    <a:pt x="23083" y="31521"/>
                    <a:pt x="23077" y="31511"/>
                    <a:pt x="23070" y="31502"/>
                  </a:cubicBezTo>
                  <a:cubicBezTo>
                    <a:pt x="22973" y="31381"/>
                    <a:pt x="22868" y="31268"/>
                    <a:pt x="22758" y="31160"/>
                  </a:cubicBezTo>
                  <a:cubicBezTo>
                    <a:pt x="22744" y="31147"/>
                    <a:pt x="22733" y="31134"/>
                    <a:pt x="22719" y="31122"/>
                  </a:cubicBezTo>
                  <a:cubicBezTo>
                    <a:pt x="22610" y="31020"/>
                    <a:pt x="22493" y="30923"/>
                    <a:pt x="22369" y="30832"/>
                  </a:cubicBezTo>
                  <a:cubicBezTo>
                    <a:pt x="22352" y="30819"/>
                    <a:pt x="22334" y="30806"/>
                    <a:pt x="22316" y="30793"/>
                  </a:cubicBezTo>
                  <a:cubicBezTo>
                    <a:pt x="22193" y="30705"/>
                    <a:pt x="22065" y="30626"/>
                    <a:pt x="21932" y="30554"/>
                  </a:cubicBezTo>
                  <a:cubicBezTo>
                    <a:pt x="21911" y="30542"/>
                    <a:pt x="21889" y="30531"/>
                    <a:pt x="21869" y="30518"/>
                  </a:cubicBezTo>
                  <a:cubicBezTo>
                    <a:pt x="21843" y="30505"/>
                    <a:pt x="21816" y="30489"/>
                    <a:pt x="21789" y="30475"/>
                  </a:cubicBezTo>
                  <a:close/>
                  <a:moveTo>
                    <a:pt x="29297" y="35800"/>
                  </a:moveTo>
                  <a:lnTo>
                    <a:pt x="31034" y="37401"/>
                  </a:lnTo>
                  <a:cubicBezTo>
                    <a:pt x="31039" y="37429"/>
                    <a:pt x="31047" y="37455"/>
                    <a:pt x="31052" y="37482"/>
                  </a:cubicBezTo>
                  <a:cubicBezTo>
                    <a:pt x="31092" y="37677"/>
                    <a:pt x="31135" y="37865"/>
                    <a:pt x="31180" y="38048"/>
                  </a:cubicBezTo>
                  <a:lnTo>
                    <a:pt x="31215" y="38197"/>
                  </a:lnTo>
                  <a:cubicBezTo>
                    <a:pt x="31267" y="38402"/>
                    <a:pt x="31320" y="38601"/>
                    <a:pt x="31377" y="38793"/>
                  </a:cubicBezTo>
                  <a:cubicBezTo>
                    <a:pt x="31388" y="38832"/>
                    <a:pt x="31400" y="38869"/>
                    <a:pt x="31411" y="38907"/>
                  </a:cubicBezTo>
                  <a:cubicBezTo>
                    <a:pt x="31462" y="39075"/>
                    <a:pt x="31515" y="39238"/>
                    <a:pt x="31570" y="39394"/>
                  </a:cubicBezTo>
                  <a:cubicBezTo>
                    <a:pt x="31582" y="39428"/>
                    <a:pt x="31593" y="39463"/>
                    <a:pt x="31606" y="39496"/>
                  </a:cubicBezTo>
                  <a:cubicBezTo>
                    <a:pt x="31669" y="39672"/>
                    <a:pt x="31736" y="39840"/>
                    <a:pt x="31803" y="40000"/>
                  </a:cubicBezTo>
                  <a:cubicBezTo>
                    <a:pt x="31809" y="40014"/>
                    <a:pt x="31814" y="40027"/>
                    <a:pt x="31819" y="40041"/>
                  </a:cubicBezTo>
                  <a:cubicBezTo>
                    <a:pt x="31453" y="39861"/>
                    <a:pt x="31102" y="39644"/>
                    <a:pt x="30774" y="39394"/>
                  </a:cubicBezTo>
                  <a:cubicBezTo>
                    <a:pt x="30599" y="39259"/>
                    <a:pt x="30447" y="39130"/>
                    <a:pt x="30308" y="39002"/>
                  </a:cubicBezTo>
                  <a:lnTo>
                    <a:pt x="29551" y="38304"/>
                  </a:lnTo>
                  <a:lnTo>
                    <a:pt x="29430" y="38194"/>
                  </a:lnTo>
                  <a:lnTo>
                    <a:pt x="29171" y="37956"/>
                  </a:lnTo>
                  <a:lnTo>
                    <a:pt x="29074" y="37866"/>
                  </a:lnTo>
                  <a:lnTo>
                    <a:pt x="28835" y="37647"/>
                  </a:lnTo>
                  <a:lnTo>
                    <a:pt x="28187" y="37050"/>
                  </a:lnTo>
                  <a:lnTo>
                    <a:pt x="29297" y="35800"/>
                  </a:lnTo>
                  <a:close/>
                  <a:moveTo>
                    <a:pt x="39885" y="30646"/>
                  </a:moveTo>
                  <a:cubicBezTo>
                    <a:pt x="40232" y="31141"/>
                    <a:pt x="40506" y="31681"/>
                    <a:pt x="40696" y="32250"/>
                  </a:cubicBezTo>
                  <a:cubicBezTo>
                    <a:pt x="40951" y="32999"/>
                    <a:pt x="41064" y="33778"/>
                    <a:pt x="41028" y="34567"/>
                  </a:cubicBezTo>
                  <a:cubicBezTo>
                    <a:pt x="40969" y="36077"/>
                    <a:pt x="40370" y="37521"/>
                    <a:pt x="39345" y="38632"/>
                  </a:cubicBezTo>
                  <a:cubicBezTo>
                    <a:pt x="39197" y="38792"/>
                    <a:pt x="39043" y="38943"/>
                    <a:pt x="38882" y="39085"/>
                  </a:cubicBezTo>
                  <a:cubicBezTo>
                    <a:pt x="38879" y="39088"/>
                    <a:pt x="38877" y="39090"/>
                    <a:pt x="38874" y="39092"/>
                  </a:cubicBezTo>
                  <a:cubicBezTo>
                    <a:pt x="38715" y="39231"/>
                    <a:pt x="38550" y="39363"/>
                    <a:pt x="38378" y="39486"/>
                  </a:cubicBezTo>
                  <a:cubicBezTo>
                    <a:pt x="38373" y="39490"/>
                    <a:pt x="38367" y="39495"/>
                    <a:pt x="38361" y="39500"/>
                  </a:cubicBezTo>
                  <a:cubicBezTo>
                    <a:pt x="38192" y="39620"/>
                    <a:pt x="38018" y="39731"/>
                    <a:pt x="37838" y="39835"/>
                  </a:cubicBezTo>
                  <a:cubicBezTo>
                    <a:pt x="37828" y="39840"/>
                    <a:pt x="37821" y="39845"/>
                    <a:pt x="37813" y="39850"/>
                  </a:cubicBezTo>
                  <a:cubicBezTo>
                    <a:pt x="37636" y="39952"/>
                    <a:pt x="37454" y="40043"/>
                    <a:pt x="37268" y="40127"/>
                  </a:cubicBezTo>
                  <a:cubicBezTo>
                    <a:pt x="37256" y="40132"/>
                    <a:pt x="37244" y="40140"/>
                    <a:pt x="37233" y="40145"/>
                  </a:cubicBezTo>
                  <a:cubicBezTo>
                    <a:pt x="37050" y="40226"/>
                    <a:pt x="36860" y="40298"/>
                    <a:pt x="36671" y="40361"/>
                  </a:cubicBezTo>
                  <a:cubicBezTo>
                    <a:pt x="36656" y="40367"/>
                    <a:pt x="36641" y="40372"/>
                    <a:pt x="36626" y="40378"/>
                  </a:cubicBezTo>
                  <a:cubicBezTo>
                    <a:pt x="36438" y="40439"/>
                    <a:pt x="36245" y="40492"/>
                    <a:pt x="36052" y="40536"/>
                  </a:cubicBezTo>
                  <a:cubicBezTo>
                    <a:pt x="36033" y="40540"/>
                    <a:pt x="36016" y="40546"/>
                    <a:pt x="35999" y="40550"/>
                  </a:cubicBezTo>
                  <a:cubicBezTo>
                    <a:pt x="35807" y="40591"/>
                    <a:pt x="35611" y="40624"/>
                    <a:pt x="35413" y="40649"/>
                  </a:cubicBezTo>
                  <a:lnTo>
                    <a:pt x="35355" y="40656"/>
                  </a:lnTo>
                  <a:cubicBezTo>
                    <a:pt x="35159" y="40678"/>
                    <a:pt x="34962" y="40691"/>
                    <a:pt x="34765" y="40696"/>
                  </a:cubicBezTo>
                  <a:cubicBezTo>
                    <a:pt x="34751" y="40696"/>
                    <a:pt x="34739" y="40697"/>
                    <a:pt x="34724" y="40697"/>
                  </a:cubicBezTo>
                  <a:cubicBezTo>
                    <a:pt x="34713" y="40687"/>
                    <a:pt x="34699" y="40677"/>
                    <a:pt x="34688" y="40666"/>
                  </a:cubicBezTo>
                  <a:cubicBezTo>
                    <a:pt x="34560" y="40565"/>
                    <a:pt x="34437" y="40457"/>
                    <a:pt x="34318" y="40340"/>
                  </a:cubicBezTo>
                  <a:cubicBezTo>
                    <a:pt x="34250" y="40271"/>
                    <a:pt x="34182" y="40189"/>
                    <a:pt x="34115" y="40102"/>
                  </a:cubicBezTo>
                  <a:cubicBezTo>
                    <a:pt x="34104" y="40087"/>
                    <a:pt x="34090" y="40071"/>
                    <a:pt x="34079" y="40053"/>
                  </a:cubicBezTo>
                  <a:cubicBezTo>
                    <a:pt x="34015" y="39967"/>
                    <a:pt x="33954" y="39870"/>
                    <a:pt x="33894" y="39766"/>
                  </a:cubicBezTo>
                  <a:cubicBezTo>
                    <a:pt x="33882" y="39746"/>
                    <a:pt x="33872" y="39725"/>
                    <a:pt x="33860" y="39705"/>
                  </a:cubicBezTo>
                  <a:cubicBezTo>
                    <a:pt x="33736" y="39481"/>
                    <a:pt x="33620" y="39223"/>
                    <a:pt x="33508" y="38928"/>
                  </a:cubicBezTo>
                  <a:lnTo>
                    <a:pt x="33493" y="38885"/>
                  </a:lnTo>
                  <a:lnTo>
                    <a:pt x="33493" y="38885"/>
                  </a:lnTo>
                  <a:cubicBezTo>
                    <a:pt x="33597" y="38911"/>
                    <a:pt x="33704" y="38933"/>
                    <a:pt x="33809" y="38953"/>
                  </a:cubicBezTo>
                  <a:cubicBezTo>
                    <a:pt x="33836" y="38958"/>
                    <a:pt x="33863" y="38960"/>
                    <a:pt x="33892" y="38965"/>
                  </a:cubicBezTo>
                  <a:cubicBezTo>
                    <a:pt x="33985" y="38981"/>
                    <a:pt x="34080" y="38994"/>
                    <a:pt x="34176" y="39002"/>
                  </a:cubicBezTo>
                  <a:cubicBezTo>
                    <a:pt x="34210" y="39006"/>
                    <a:pt x="34243" y="39009"/>
                    <a:pt x="34277" y="39011"/>
                  </a:cubicBezTo>
                  <a:cubicBezTo>
                    <a:pt x="34397" y="39021"/>
                    <a:pt x="34518" y="39027"/>
                    <a:pt x="34639" y="39027"/>
                  </a:cubicBezTo>
                  <a:cubicBezTo>
                    <a:pt x="35979" y="39027"/>
                    <a:pt x="37213" y="38486"/>
                    <a:pt x="38115" y="37505"/>
                  </a:cubicBezTo>
                  <a:cubicBezTo>
                    <a:pt x="38971" y="36575"/>
                    <a:pt x="39414" y="35369"/>
                    <a:pt x="39363" y="34107"/>
                  </a:cubicBezTo>
                  <a:cubicBezTo>
                    <a:pt x="39343" y="33695"/>
                    <a:pt x="39274" y="33290"/>
                    <a:pt x="39156" y="32902"/>
                  </a:cubicBezTo>
                  <a:lnTo>
                    <a:pt x="39156" y="32901"/>
                  </a:lnTo>
                  <a:lnTo>
                    <a:pt x="39122" y="32791"/>
                  </a:lnTo>
                  <a:lnTo>
                    <a:pt x="39117" y="32789"/>
                  </a:lnTo>
                  <a:cubicBezTo>
                    <a:pt x="39072" y="32659"/>
                    <a:pt x="39023" y="32532"/>
                    <a:pt x="38968" y="32407"/>
                  </a:cubicBezTo>
                  <a:cubicBezTo>
                    <a:pt x="38957" y="32381"/>
                    <a:pt x="38946" y="32355"/>
                    <a:pt x="38935" y="32329"/>
                  </a:cubicBezTo>
                  <a:cubicBezTo>
                    <a:pt x="38865" y="32178"/>
                    <a:pt x="38787" y="32032"/>
                    <a:pt x="38703" y="31890"/>
                  </a:cubicBezTo>
                  <a:cubicBezTo>
                    <a:pt x="38696" y="31877"/>
                    <a:pt x="38690" y="31863"/>
                    <a:pt x="38682" y="31850"/>
                  </a:cubicBezTo>
                  <a:lnTo>
                    <a:pt x="39885" y="30646"/>
                  </a:lnTo>
                  <a:close/>
                  <a:moveTo>
                    <a:pt x="9629" y="30476"/>
                  </a:moveTo>
                  <a:cubicBezTo>
                    <a:pt x="9602" y="30490"/>
                    <a:pt x="9577" y="30506"/>
                    <a:pt x="9550" y="30520"/>
                  </a:cubicBezTo>
                  <a:cubicBezTo>
                    <a:pt x="9528" y="30532"/>
                    <a:pt x="9507" y="30543"/>
                    <a:pt x="9486" y="30555"/>
                  </a:cubicBezTo>
                  <a:cubicBezTo>
                    <a:pt x="9353" y="30627"/>
                    <a:pt x="9225" y="30708"/>
                    <a:pt x="9102" y="30794"/>
                  </a:cubicBezTo>
                  <a:cubicBezTo>
                    <a:pt x="9085" y="30808"/>
                    <a:pt x="9067" y="30820"/>
                    <a:pt x="9049" y="30834"/>
                  </a:cubicBezTo>
                  <a:cubicBezTo>
                    <a:pt x="8926" y="30923"/>
                    <a:pt x="8810" y="31019"/>
                    <a:pt x="8700" y="31122"/>
                  </a:cubicBezTo>
                  <a:cubicBezTo>
                    <a:pt x="8687" y="31135"/>
                    <a:pt x="8674" y="31148"/>
                    <a:pt x="8661" y="31160"/>
                  </a:cubicBezTo>
                  <a:cubicBezTo>
                    <a:pt x="8551" y="31268"/>
                    <a:pt x="8445" y="31381"/>
                    <a:pt x="8349" y="31501"/>
                  </a:cubicBezTo>
                  <a:cubicBezTo>
                    <a:pt x="8342" y="31510"/>
                    <a:pt x="8336" y="31520"/>
                    <a:pt x="8328" y="31528"/>
                  </a:cubicBezTo>
                  <a:cubicBezTo>
                    <a:pt x="8229" y="31656"/>
                    <a:pt x="8138" y="31788"/>
                    <a:pt x="8057" y="31928"/>
                  </a:cubicBezTo>
                  <a:cubicBezTo>
                    <a:pt x="8014" y="32001"/>
                    <a:pt x="7978" y="32073"/>
                    <a:pt x="7943" y="32145"/>
                  </a:cubicBezTo>
                  <a:lnTo>
                    <a:pt x="7937" y="32145"/>
                  </a:lnTo>
                  <a:lnTo>
                    <a:pt x="7937" y="32146"/>
                  </a:lnTo>
                  <a:lnTo>
                    <a:pt x="4232" y="32146"/>
                  </a:lnTo>
                  <a:cubicBezTo>
                    <a:pt x="3614" y="32146"/>
                    <a:pt x="3068" y="32474"/>
                    <a:pt x="2839" y="32982"/>
                  </a:cubicBezTo>
                  <a:cubicBezTo>
                    <a:pt x="2639" y="33422"/>
                    <a:pt x="2720" y="33911"/>
                    <a:pt x="3053" y="34286"/>
                  </a:cubicBezTo>
                  <a:lnTo>
                    <a:pt x="7157" y="38910"/>
                  </a:lnTo>
                  <a:cubicBezTo>
                    <a:pt x="7442" y="39233"/>
                    <a:pt x="7872" y="39417"/>
                    <a:pt x="8336" y="39417"/>
                  </a:cubicBezTo>
                  <a:cubicBezTo>
                    <a:pt x="8800" y="39417"/>
                    <a:pt x="9230" y="39233"/>
                    <a:pt x="9514" y="38910"/>
                  </a:cubicBezTo>
                  <a:lnTo>
                    <a:pt x="10469" y="37835"/>
                  </a:lnTo>
                  <a:lnTo>
                    <a:pt x="11718" y="39243"/>
                  </a:lnTo>
                  <a:lnTo>
                    <a:pt x="11136" y="39899"/>
                  </a:lnTo>
                  <a:cubicBezTo>
                    <a:pt x="10466" y="40655"/>
                    <a:pt x="9445" y="41089"/>
                    <a:pt x="8336" y="41089"/>
                  </a:cubicBezTo>
                  <a:cubicBezTo>
                    <a:pt x="7228" y="41089"/>
                    <a:pt x="6206" y="40656"/>
                    <a:pt x="5536" y="39899"/>
                  </a:cubicBezTo>
                  <a:lnTo>
                    <a:pt x="1431" y="35275"/>
                  </a:lnTo>
                  <a:cubicBezTo>
                    <a:pt x="632" y="34372"/>
                    <a:pt x="497" y="33177"/>
                    <a:pt x="1081" y="32158"/>
                  </a:cubicBezTo>
                  <a:cubicBezTo>
                    <a:pt x="1675" y="31121"/>
                    <a:pt x="2884" y="30476"/>
                    <a:pt x="4234" y="30476"/>
                  </a:cubicBezTo>
                  <a:close/>
                  <a:moveTo>
                    <a:pt x="20532" y="38307"/>
                  </a:moveTo>
                  <a:lnTo>
                    <a:pt x="21069" y="38911"/>
                  </a:lnTo>
                  <a:cubicBezTo>
                    <a:pt x="21355" y="39234"/>
                    <a:pt x="21786" y="39418"/>
                    <a:pt x="22250" y="39418"/>
                  </a:cubicBezTo>
                  <a:cubicBezTo>
                    <a:pt x="22713" y="39418"/>
                    <a:pt x="23144" y="39234"/>
                    <a:pt x="23430" y="38911"/>
                  </a:cubicBezTo>
                  <a:lnTo>
                    <a:pt x="23695" y="38612"/>
                  </a:lnTo>
                  <a:lnTo>
                    <a:pt x="25018" y="39933"/>
                  </a:lnTo>
                  <a:cubicBezTo>
                    <a:pt x="24351" y="40667"/>
                    <a:pt x="23346" y="41089"/>
                    <a:pt x="22251" y="41089"/>
                  </a:cubicBezTo>
                  <a:cubicBezTo>
                    <a:pt x="21141" y="41089"/>
                    <a:pt x="20120" y="40656"/>
                    <a:pt x="19452" y="39900"/>
                  </a:cubicBezTo>
                  <a:lnTo>
                    <a:pt x="19286" y="39712"/>
                  </a:lnTo>
                  <a:lnTo>
                    <a:pt x="20532" y="38307"/>
                  </a:lnTo>
                  <a:close/>
                  <a:moveTo>
                    <a:pt x="10472" y="32606"/>
                  </a:moveTo>
                  <a:lnTo>
                    <a:pt x="10452" y="32630"/>
                  </a:lnTo>
                  <a:cubicBezTo>
                    <a:pt x="10432" y="32652"/>
                    <a:pt x="10415" y="32676"/>
                    <a:pt x="10395" y="32699"/>
                  </a:cubicBezTo>
                  <a:cubicBezTo>
                    <a:pt x="10368" y="32731"/>
                    <a:pt x="10341" y="32765"/>
                    <a:pt x="10316" y="32801"/>
                  </a:cubicBezTo>
                  <a:cubicBezTo>
                    <a:pt x="10300" y="32823"/>
                    <a:pt x="10290" y="32848"/>
                    <a:pt x="10275" y="32871"/>
                  </a:cubicBezTo>
                  <a:cubicBezTo>
                    <a:pt x="10254" y="32908"/>
                    <a:pt x="10231" y="32944"/>
                    <a:pt x="10212" y="32984"/>
                  </a:cubicBezTo>
                  <a:cubicBezTo>
                    <a:pt x="10062" y="33316"/>
                    <a:pt x="10070" y="33673"/>
                    <a:pt x="10223" y="33991"/>
                  </a:cubicBezTo>
                  <a:lnTo>
                    <a:pt x="10228" y="33999"/>
                  </a:lnTo>
                  <a:cubicBezTo>
                    <a:pt x="10253" y="34048"/>
                    <a:pt x="10280" y="34098"/>
                    <a:pt x="10312" y="34146"/>
                  </a:cubicBezTo>
                  <a:cubicBezTo>
                    <a:pt x="10346" y="34197"/>
                    <a:pt x="10384" y="34246"/>
                    <a:pt x="10425" y="34293"/>
                  </a:cubicBezTo>
                  <a:lnTo>
                    <a:pt x="11716" y="35749"/>
                  </a:lnTo>
                  <a:lnTo>
                    <a:pt x="11855" y="35904"/>
                  </a:lnTo>
                  <a:lnTo>
                    <a:pt x="12021" y="36092"/>
                  </a:lnTo>
                  <a:lnTo>
                    <a:pt x="13194" y="37412"/>
                  </a:lnTo>
                  <a:lnTo>
                    <a:pt x="14528" y="38914"/>
                  </a:lnTo>
                  <a:cubicBezTo>
                    <a:pt x="14635" y="39036"/>
                    <a:pt x="14762" y="39137"/>
                    <a:pt x="14905" y="39216"/>
                  </a:cubicBezTo>
                  <a:cubicBezTo>
                    <a:pt x="15141" y="39350"/>
                    <a:pt x="15417" y="39422"/>
                    <a:pt x="15707" y="39422"/>
                  </a:cubicBezTo>
                  <a:cubicBezTo>
                    <a:pt x="15998" y="39422"/>
                    <a:pt x="16274" y="39350"/>
                    <a:pt x="16510" y="39216"/>
                  </a:cubicBezTo>
                  <a:cubicBezTo>
                    <a:pt x="16525" y="39208"/>
                    <a:pt x="16540" y="39198"/>
                    <a:pt x="16556" y="39188"/>
                  </a:cubicBezTo>
                  <a:cubicBezTo>
                    <a:pt x="16679" y="39112"/>
                    <a:pt x="16791" y="39023"/>
                    <a:pt x="16887" y="38914"/>
                  </a:cubicBezTo>
                  <a:lnTo>
                    <a:pt x="17771" y="37918"/>
                  </a:lnTo>
                  <a:lnTo>
                    <a:pt x="20227" y="35150"/>
                  </a:lnTo>
                  <a:lnTo>
                    <a:pt x="21551" y="36473"/>
                  </a:lnTo>
                  <a:lnTo>
                    <a:pt x="18674" y="39714"/>
                  </a:lnTo>
                  <a:lnTo>
                    <a:pt x="18675" y="39715"/>
                  </a:lnTo>
                  <a:lnTo>
                    <a:pt x="18510" y="39900"/>
                  </a:lnTo>
                  <a:cubicBezTo>
                    <a:pt x="17840" y="40656"/>
                    <a:pt x="16819" y="41091"/>
                    <a:pt x="15710" y="41091"/>
                  </a:cubicBezTo>
                  <a:cubicBezTo>
                    <a:pt x="14601" y="41091"/>
                    <a:pt x="13579" y="40657"/>
                    <a:pt x="12909" y="39900"/>
                  </a:cubicBezTo>
                  <a:lnTo>
                    <a:pt x="8808" y="35277"/>
                  </a:lnTo>
                  <a:cubicBezTo>
                    <a:pt x="8797" y="35265"/>
                    <a:pt x="8790" y="35252"/>
                    <a:pt x="8780" y="35241"/>
                  </a:cubicBezTo>
                  <a:cubicBezTo>
                    <a:pt x="8704" y="35154"/>
                    <a:pt x="8633" y="35064"/>
                    <a:pt x="8568" y="34971"/>
                  </a:cubicBezTo>
                  <a:cubicBezTo>
                    <a:pt x="8545" y="34937"/>
                    <a:pt x="8527" y="34901"/>
                    <a:pt x="8505" y="34866"/>
                  </a:cubicBezTo>
                  <a:cubicBezTo>
                    <a:pt x="8459" y="34793"/>
                    <a:pt x="8414" y="34720"/>
                    <a:pt x="8376" y="34646"/>
                  </a:cubicBezTo>
                  <a:cubicBezTo>
                    <a:pt x="8357" y="34607"/>
                    <a:pt x="8342" y="34565"/>
                    <a:pt x="8324" y="34526"/>
                  </a:cubicBezTo>
                  <a:cubicBezTo>
                    <a:pt x="8291" y="34453"/>
                    <a:pt x="8259" y="34380"/>
                    <a:pt x="8233" y="34305"/>
                  </a:cubicBezTo>
                  <a:cubicBezTo>
                    <a:pt x="8218" y="34263"/>
                    <a:pt x="8209" y="34222"/>
                    <a:pt x="8198" y="34180"/>
                  </a:cubicBezTo>
                  <a:cubicBezTo>
                    <a:pt x="8176" y="34104"/>
                    <a:pt x="8155" y="34029"/>
                    <a:pt x="8140" y="33953"/>
                  </a:cubicBezTo>
                  <a:cubicBezTo>
                    <a:pt x="8133" y="33912"/>
                    <a:pt x="8129" y="33870"/>
                    <a:pt x="8124" y="33828"/>
                  </a:cubicBezTo>
                  <a:cubicBezTo>
                    <a:pt x="8113" y="33750"/>
                    <a:pt x="8103" y="33674"/>
                    <a:pt x="8099" y="33594"/>
                  </a:cubicBezTo>
                  <a:cubicBezTo>
                    <a:pt x="8098" y="33553"/>
                    <a:pt x="8099" y="33511"/>
                    <a:pt x="8099" y="33469"/>
                  </a:cubicBezTo>
                  <a:cubicBezTo>
                    <a:pt x="8099" y="33390"/>
                    <a:pt x="8100" y="33311"/>
                    <a:pt x="8108" y="33233"/>
                  </a:cubicBezTo>
                  <a:cubicBezTo>
                    <a:pt x="8112" y="33191"/>
                    <a:pt x="8120" y="33150"/>
                    <a:pt x="8125" y="33109"/>
                  </a:cubicBezTo>
                  <a:cubicBezTo>
                    <a:pt x="8136" y="33030"/>
                    <a:pt x="8150" y="32952"/>
                    <a:pt x="8170" y="32874"/>
                  </a:cubicBezTo>
                  <a:cubicBezTo>
                    <a:pt x="8180" y="32832"/>
                    <a:pt x="8192" y="32791"/>
                    <a:pt x="8206" y="32747"/>
                  </a:cubicBezTo>
                  <a:cubicBezTo>
                    <a:pt x="8220" y="32700"/>
                    <a:pt x="8237" y="32653"/>
                    <a:pt x="8254" y="32606"/>
                  </a:cubicBezTo>
                  <a:close/>
                  <a:moveTo>
                    <a:pt x="29001" y="38419"/>
                  </a:moveTo>
                  <a:lnTo>
                    <a:pt x="29301" y="38694"/>
                  </a:lnTo>
                  <a:lnTo>
                    <a:pt x="30003" y="39339"/>
                  </a:lnTo>
                  <a:cubicBezTo>
                    <a:pt x="30023" y="39359"/>
                    <a:pt x="30047" y="39379"/>
                    <a:pt x="30070" y="39397"/>
                  </a:cubicBezTo>
                  <a:cubicBezTo>
                    <a:pt x="30131" y="39454"/>
                    <a:pt x="30195" y="39509"/>
                    <a:pt x="30263" y="39566"/>
                  </a:cubicBezTo>
                  <a:cubicBezTo>
                    <a:pt x="30274" y="39577"/>
                    <a:pt x="30285" y="39585"/>
                    <a:pt x="30296" y="39594"/>
                  </a:cubicBezTo>
                  <a:lnTo>
                    <a:pt x="29498" y="40390"/>
                  </a:lnTo>
                  <a:cubicBezTo>
                    <a:pt x="29047" y="40841"/>
                    <a:pt x="28447" y="41091"/>
                    <a:pt x="27808" y="41091"/>
                  </a:cubicBezTo>
                  <a:cubicBezTo>
                    <a:pt x="27169" y="41091"/>
                    <a:pt x="26571" y="40842"/>
                    <a:pt x="26120" y="40390"/>
                  </a:cubicBezTo>
                  <a:lnTo>
                    <a:pt x="25646" y="39916"/>
                  </a:lnTo>
                  <a:lnTo>
                    <a:pt x="26882" y="38526"/>
                  </a:lnTo>
                  <a:cubicBezTo>
                    <a:pt x="26911" y="38536"/>
                    <a:pt x="26939" y="38542"/>
                    <a:pt x="26968" y="38551"/>
                  </a:cubicBezTo>
                  <a:cubicBezTo>
                    <a:pt x="27006" y="38563"/>
                    <a:pt x="27043" y="38574"/>
                    <a:pt x="27081" y="38583"/>
                  </a:cubicBezTo>
                  <a:cubicBezTo>
                    <a:pt x="27141" y="38599"/>
                    <a:pt x="27200" y="38612"/>
                    <a:pt x="27261" y="38624"/>
                  </a:cubicBezTo>
                  <a:cubicBezTo>
                    <a:pt x="27297" y="38630"/>
                    <a:pt x="27334" y="38640"/>
                    <a:pt x="27370" y="38645"/>
                  </a:cubicBezTo>
                  <a:cubicBezTo>
                    <a:pt x="27437" y="38655"/>
                    <a:pt x="27502" y="38662"/>
                    <a:pt x="27569" y="38667"/>
                  </a:cubicBezTo>
                  <a:cubicBezTo>
                    <a:pt x="27599" y="38669"/>
                    <a:pt x="27630" y="38673"/>
                    <a:pt x="27660" y="38676"/>
                  </a:cubicBezTo>
                  <a:cubicBezTo>
                    <a:pt x="27709" y="38679"/>
                    <a:pt x="27758" y="38680"/>
                    <a:pt x="27807" y="38680"/>
                  </a:cubicBezTo>
                  <a:cubicBezTo>
                    <a:pt x="27953" y="38680"/>
                    <a:pt x="28099" y="38669"/>
                    <a:pt x="28243" y="38646"/>
                  </a:cubicBezTo>
                  <a:cubicBezTo>
                    <a:pt x="28271" y="38642"/>
                    <a:pt x="28301" y="38634"/>
                    <a:pt x="28330" y="38629"/>
                  </a:cubicBezTo>
                  <a:cubicBezTo>
                    <a:pt x="28397" y="38616"/>
                    <a:pt x="28464" y="38603"/>
                    <a:pt x="28531" y="38584"/>
                  </a:cubicBezTo>
                  <a:cubicBezTo>
                    <a:pt x="28564" y="38575"/>
                    <a:pt x="28598" y="38565"/>
                    <a:pt x="28634" y="38554"/>
                  </a:cubicBezTo>
                  <a:cubicBezTo>
                    <a:pt x="28693" y="38537"/>
                    <a:pt x="28753" y="38517"/>
                    <a:pt x="28813" y="38495"/>
                  </a:cubicBezTo>
                  <a:cubicBezTo>
                    <a:pt x="28848" y="38481"/>
                    <a:pt x="28884" y="38468"/>
                    <a:pt x="28917" y="38453"/>
                  </a:cubicBezTo>
                  <a:cubicBezTo>
                    <a:pt x="28946" y="38442"/>
                    <a:pt x="28974" y="38433"/>
                    <a:pt x="29001" y="38419"/>
                  </a:cubicBezTo>
                  <a:close/>
                  <a:moveTo>
                    <a:pt x="41418" y="35307"/>
                  </a:moveTo>
                  <a:cubicBezTo>
                    <a:pt x="41424" y="35321"/>
                    <a:pt x="41433" y="35336"/>
                    <a:pt x="41440" y="35351"/>
                  </a:cubicBezTo>
                  <a:cubicBezTo>
                    <a:pt x="41460" y="35395"/>
                    <a:pt x="41479" y="35440"/>
                    <a:pt x="41497" y="35482"/>
                  </a:cubicBezTo>
                  <a:cubicBezTo>
                    <a:pt x="41527" y="35551"/>
                    <a:pt x="41555" y="35621"/>
                    <a:pt x="41581" y="35690"/>
                  </a:cubicBezTo>
                  <a:cubicBezTo>
                    <a:pt x="41598" y="35736"/>
                    <a:pt x="41615" y="35783"/>
                    <a:pt x="41631" y="35831"/>
                  </a:cubicBezTo>
                  <a:cubicBezTo>
                    <a:pt x="41654" y="35900"/>
                    <a:pt x="41675" y="35968"/>
                    <a:pt x="41695" y="36038"/>
                  </a:cubicBezTo>
                  <a:cubicBezTo>
                    <a:pt x="41707" y="36086"/>
                    <a:pt x="41721" y="36134"/>
                    <a:pt x="41732" y="36184"/>
                  </a:cubicBezTo>
                  <a:cubicBezTo>
                    <a:pt x="41749" y="36254"/>
                    <a:pt x="41763" y="36324"/>
                    <a:pt x="41777" y="36393"/>
                  </a:cubicBezTo>
                  <a:cubicBezTo>
                    <a:pt x="41785" y="36441"/>
                    <a:pt x="41794" y="36490"/>
                    <a:pt x="41803" y="36538"/>
                  </a:cubicBezTo>
                  <a:cubicBezTo>
                    <a:pt x="41814" y="36611"/>
                    <a:pt x="41822" y="36684"/>
                    <a:pt x="41830" y="36757"/>
                  </a:cubicBezTo>
                  <a:cubicBezTo>
                    <a:pt x="41835" y="36802"/>
                    <a:pt x="41840" y="36849"/>
                    <a:pt x="41844" y="36894"/>
                  </a:cubicBezTo>
                  <a:cubicBezTo>
                    <a:pt x="41851" y="36976"/>
                    <a:pt x="41852" y="37057"/>
                    <a:pt x="41853" y="37139"/>
                  </a:cubicBezTo>
                  <a:cubicBezTo>
                    <a:pt x="41853" y="37177"/>
                    <a:pt x="41856" y="37215"/>
                    <a:pt x="41856" y="37252"/>
                  </a:cubicBezTo>
                  <a:cubicBezTo>
                    <a:pt x="41855" y="37371"/>
                    <a:pt x="41850" y="37489"/>
                    <a:pt x="41839" y="37607"/>
                  </a:cubicBezTo>
                  <a:cubicBezTo>
                    <a:pt x="41838" y="37625"/>
                    <a:pt x="41834" y="37640"/>
                    <a:pt x="41833" y="37657"/>
                  </a:cubicBezTo>
                  <a:cubicBezTo>
                    <a:pt x="41823" y="37758"/>
                    <a:pt x="41809" y="37861"/>
                    <a:pt x="41792" y="37963"/>
                  </a:cubicBezTo>
                  <a:cubicBezTo>
                    <a:pt x="41786" y="38005"/>
                    <a:pt x="41776" y="38044"/>
                    <a:pt x="41766" y="38086"/>
                  </a:cubicBezTo>
                  <a:cubicBezTo>
                    <a:pt x="41751" y="38162"/>
                    <a:pt x="41735" y="38237"/>
                    <a:pt x="41715" y="38313"/>
                  </a:cubicBezTo>
                  <a:cubicBezTo>
                    <a:pt x="41704" y="38360"/>
                    <a:pt x="41689" y="38405"/>
                    <a:pt x="41675" y="38452"/>
                  </a:cubicBezTo>
                  <a:cubicBezTo>
                    <a:pt x="41656" y="38521"/>
                    <a:pt x="41635" y="38589"/>
                    <a:pt x="41611" y="38657"/>
                  </a:cubicBezTo>
                  <a:cubicBezTo>
                    <a:pt x="41595" y="38705"/>
                    <a:pt x="41576" y="38752"/>
                    <a:pt x="41558" y="38801"/>
                  </a:cubicBezTo>
                  <a:cubicBezTo>
                    <a:pt x="41533" y="38866"/>
                    <a:pt x="41506" y="38931"/>
                    <a:pt x="41477" y="38996"/>
                  </a:cubicBezTo>
                  <a:cubicBezTo>
                    <a:pt x="41456" y="39043"/>
                    <a:pt x="41435" y="39089"/>
                    <a:pt x="41412" y="39135"/>
                  </a:cubicBezTo>
                  <a:cubicBezTo>
                    <a:pt x="41381" y="39199"/>
                    <a:pt x="41349" y="39261"/>
                    <a:pt x="41315" y="39324"/>
                  </a:cubicBezTo>
                  <a:cubicBezTo>
                    <a:pt x="41290" y="39368"/>
                    <a:pt x="41267" y="39413"/>
                    <a:pt x="41241" y="39458"/>
                  </a:cubicBezTo>
                  <a:cubicBezTo>
                    <a:pt x="41202" y="39521"/>
                    <a:pt x="41163" y="39583"/>
                    <a:pt x="41122" y="39645"/>
                  </a:cubicBezTo>
                  <a:cubicBezTo>
                    <a:pt x="41095" y="39686"/>
                    <a:pt x="41069" y="39727"/>
                    <a:pt x="41040" y="39767"/>
                  </a:cubicBezTo>
                  <a:cubicBezTo>
                    <a:pt x="40993" y="39834"/>
                    <a:pt x="40941" y="39899"/>
                    <a:pt x="40890" y="39964"/>
                  </a:cubicBezTo>
                  <a:cubicBezTo>
                    <a:pt x="40864" y="39996"/>
                    <a:pt x="40840" y="40030"/>
                    <a:pt x="40814" y="40062"/>
                  </a:cubicBezTo>
                  <a:cubicBezTo>
                    <a:pt x="40733" y="40156"/>
                    <a:pt x="40648" y="40250"/>
                    <a:pt x="40559" y="40340"/>
                  </a:cubicBezTo>
                  <a:cubicBezTo>
                    <a:pt x="40457" y="40442"/>
                    <a:pt x="40351" y="40537"/>
                    <a:pt x="40239" y="40628"/>
                  </a:cubicBezTo>
                  <a:cubicBezTo>
                    <a:pt x="40204" y="40657"/>
                    <a:pt x="40165" y="40683"/>
                    <a:pt x="40129" y="40711"/>
                  </a:cubicBezTo>
                  <a:cubicBezTo>
                    <a:pt x="40054" y="40768"/>
                    <a:pt x="39978" y="40827"/>
                    <a:pt x="39900" y="40879"/>
                  </a:cubicBezTo>
                  <a:cubicBezTo>
                    <a:pt x="39854" y="40910"/>
                    <a:pt x="39807" y="40936"/>
                    <a:pt x="39760" y="40966"/>
                  </a:cubicBezTo>
                  <a:cubicBezTo>
                    <a:pt x="39688" y="41010"/>
                    <a:pt x="39617" y="41055"/>
                    <a:pt x="39542" y="41094"/>
                  </a:cubicBezTo>
                  <a:cubicBezTo>
                    <a:pt x="39492" y="41122"/>
                    <a:pt x="39440" y="41146"/>
                    <a:pt x="39389" y="41171"/>
                  </a:cubicBezTo>
                  <a:cubicBezTo>
                    <a:pt x="39316" y="41208"/>
                    <a:pt x="39243" y="41242"/>
                    <a:pt x="39167" y="41274"/>
                  </a:cubicBezTo>
                  <a:cubicBezTo>
                    <a:pt x="39114" y="41297"/>
                    <a:pt x="39060" y="41318"/>
                    <a:pt x="39005" y="41338"/>
                  </a:cubicBezTo>
                  <a:cubicBezTo>
                    <a:pt x="38931" y="41367"/>
                    <a:pt x="38855" y="41393"/>
                    <a:pt x="38780" y="41416"/>
                  </a:cubicBezTo>
                  <a:cubicBezTo>
                    <a:pt x="38724" y="41435"/>
                    <a:pt x="38669" y="41450"/>
                    <a:pt x="38612" y="41466"/>
                  </a:cubicBezTo>
                  <a:cubicBezTo>
                    <a:pt x="38535" y="41487"/>
                    <a:pt x="38458" y="41504"/>
                    <a:pt x="38382" y="41521"/>
                  </a:cubicBezTo>
                  <a:cubicBezTo>
                    <a:pt x="38326" y="41532"/>
                    <a:pt x="38269" y="41546"/>
                    <a:pt x="38212" y="41556"/>
                  </a:cubicBezTo>
                  <a:cubicBezTo>
                    <a:pt x="38131" y="41571"/>
                    <a:pt x="38052" y="41581"/>
                    <a:pt x="37973" y="41591"/>
                  </a:cubicBezTo>
                  <a:cubicBezTo>
                    <a:pt x="37917" y="41597"/>
                    <a:pt x="37862" y="41604"/>
                    <a:pt x="37806" y="41610"/>
                  </a:cubicBezTo>
                  <a:cubicBezTo>
                    <a:pt x="37722" y="41617"/>
                    <a:pt x="37639" y="41619"/>
                    <a:pt x="37557" y="41622"/>
                  </a:cubicBezTo>
                  <a:cubicBezTo>
                    <a:pt x="37505" y="41623"/>
                    <a:pt x="37454" y="41625"/>
                    <a:pt x="37402" y="41625"/>
                  </a:cubicBezTo>
                  <a:cubicBezTo>
                    <a:pt x="37244" y="41624"/>
                    <a:pt x="37086" y="41615"/>
                    <a:pt x="36928" y="41597"/>
                  </a:cubicBezTo>
                  <a:cubicBezTo>
                    <a:pt x="36894" y="41593"/>
                    <a:pt x="36858" y="41587"/>
                    <a:pt x="36823" y="41581"/>
                  </a:cubicBezTo>
                  <a:cubicBezTo>
                    <a:pt x="36698" y="41564"/>
                    <a:pt x="36573" y="41541"/>
                    <a:pt x="36449" y="41514"/>
                  </a:cubicBezTo>
                  <a:cubicBezTo>
                    <a:pt x="36402" y="41503"/>
                    <a:pt x="36357" y="41493"/>
                    <a:pt x="36310" y="41479"/>
                  </a:cubicBezTo>
                  <a:cubicBezTo>
                    <a:pt x="36176" y="41444"/>
                    <a:pt x="36043" y="41402"/>
                    <a:pt x="35912" y="41356"/>
                  </a:cubicBezTo>
                  <a:cubicBezTo>
                    <a:pt x="35890" y="41348"/>
                    <a:pt x="35867" y="41342"/>
                    <a:pt x="35846" y="41334"/>
                  </a:cubicBezTo>
                  <a:cubicBezTo>
                    <a:pt x="35698" y="41276"/>
                    <a:pt x="35550" y="41209"/>
                    <a:pt x="35407" y="41134"/>
                  </a:cubicBezTo>
                  <a:cubicBezTo>
                    <a:pt x="35394" y="41127"/>
                    <a:pt x="35382" y="41119"/>
                    <a:pt x="35370" y="41113"/>
                  </a:cubicBezTo>
                  <a:lnTo>
                    <a:pt x="35372" y="41113"/>
                  </a:lnTo>
                  <a:cubicBezTo>
                    <a:pt x="35557" y="41089"/>
                    <a:pt x="35740" y="41061"/>
                    <a:pt x="35924" y="41026"/>
                  </a:cubicBezTo>
                  <a:cubicBezTo>
                    <a:pt x="35950" y="41020"/>
                    <a:pt x="35976" y="41016"/>
                    <a:pt x="36002" y="41011"/>
                  </a:cubicBezTo>
                  <a:cubicBezTo>
                    <a:pt x="36178" y="40975"/>
                    <a:pt x="36352" y="40932"/>
                    <a:pt x="36524" y="40883"/>
                  </a:cubicBezTo>
                  <a:cubicBezTo>
                    <a:pt x="36556" y="40874"/>
                    <a:pt x="36588" y="40864"/>
                    <a:pt x="36620" y="40854"/>
                  </a:cubicBezTo>
                  <a:cubicBezTo>
                    <a:pt x="36791" y="40802"/>
                    <a:pt x="36959" y="40744"/>
                    <a:pt x="37126" y="40680"/>
                  </a:cubicBezTo>
                  <a:cubicBezTo>
                    <a:pt x="37152" y="40670"/>
                    <a:pt x="37177" y="40659"/>
                    <a:pt x="37203" y="40649"/>
                  </a:cubicBezTo>
                  <a:cubicBezTo>
                    <a:pt x="37376" y="40578"/>
                    <a:pt x="37547" y="40504"/>
                    <a:pt x="37714" y="40420"/>
                  </a:cubicBezTo>
                  <a:cubicBezTo>
                    <a:pt x="37715" y="40420"/>
                    <a:pt x="37717" y="40418"/>
                    <a:pt x="37718" y="40418"/>
                  </a:cubicBezTo>
                  <a:cubicBezTo>
                    <a:pt x="37885" y="40334"/>
                    <a:pt x="38047" y="40243"/>
                    <a:pt x="38207" y="40145"/>
                  </a:cubicBezTo>
                  <a:cubicBezTo>
                    <a:pt x="38229" y="40130"/>
                    <a:pt x="38253" y="40118"/>
                    <a:pt x="38275" y="40104"/>
                  </a:cubicBezTo>
                  <a:cubicBezTo>
                    <a:pt x="38427" y="40010"/>
                    <a:pt x="38576" y="39908"/>
                    <a:pt x="38721" y="39801"/>
                  </a:cubicBezTo>
                  <a:cubicBezTo>
                    <a:pt x="38747" y="39782"/>
                    <a:pt x="38774" y="39762"/>
                    <a:pt x="38800" y="39741"/>
                  </a:cubicBezTo>
                  <a:cubicBezTo>
                    <a:pt x="38942" y="39632"/>
                    <a:pt x="39082" y="39519"/>
                    <a:pt x="39216" y="39397"/>
                  </a:cubicBezTo>
                  <a:cubicBezTo>
                    <a:pt x="39237" y="39380"/>
                    <a:pt x="39257" y="39360"/>
                    <a:pt x="39275" y="39342"/>
                  </a:cubicBezTo>
                  <a:cubicBezTo>
                    <a:pt x="39415" y="39214"/>
                    <a:pt x="39551" y="39082"/>
                    <a:pt x="39680" y="38942"/>
                  </a:cubicBezTo>
                  <a:cubicBezTo>
                    <a:pt x="39808" y="38802"/>
                    <a:pt x="39929" y="38657"/>
                    <a:pt x="40045" y="38510"/>
                  </a:cubicBezTo>
                  <a:cubicBezTo>
                    <a:pt x="40082" y="38461"/>
                    <a:pt x="40116" y="38411"/>
                    <a:pt x="40153" y="38361"/>
                  </a:cubicBezTo>
                  <a:cubicBezTo>
                    <a:pt x="40228" y="38260"/>
                    <a:pt x="40301" y="38156"/>
                    <a:pt x="40372" y="38049"/>
                  </a:cubicBezTo>
                  <a:cubicBezTo>
                    <a:pt x="40410" y="37990"/>
                    <a:pt x="40446" y="37929"/>
                    <a:pt x="40485" y="37869"/>
                  </a:cubicBezTo>
                  <a:cubicBezTo>
                    <a:pt x="40545" y="37768"/>
                    <a:pt x="40605" y="37667"/>
                    <a:pt x="40660" y="37564"/>
                  </a:cubicBezTo>
                  <a:cubicBezTo>
                    <a:pt x="40695" y="37501"/>
                    <a:pt x="40729" y="37435"/>
                    <a:pt x="40762" y="37371"/>
                  </a:cubicBezTo>
                  <a:cubicBezTo>
                    <a:pt x="40815" y="37266"/>
                    <a:pt x="40864" y="37158"/>
                    <a:pt x="40911" y="37050"/>
                  </a:cubicBezTo>
                  <a:cubicBezTo>
                    <a:pt x="40940" y="36987"/>
                    <a:pt x="40968" y="36923"/>
                    <a:pt x="40994" y="36858"/>
                  </a:cubicBezTo>
                  <a:cubicBezTo>
                    <a:pt x="41044" y="36737"/>
                    <a:pt x="41087" y="36613"/>
                    <a:pt x="41128" y="36488"/>
                  </a:cubicBezTo>
                  <a:cubicBezTo>
                    <a:pt x="41147" y="36435"/>
                    <a:pt x="41166" y="36384"/>
                    <a:pt x="41183" y="36331"/>
                  </a:cubicBezTo>
                  <a:cubicBezTo>
                    <a:pt x="41238" y="36154"/>
                    <a:pt x="41288" y="35975"/>
                    <a:pt x="41327" y="35793"/>
                  </a:cubicBezTo>
                  <a:cubicBezTo>
                    <a:pt x="41334" y="35759"/>
                    <a:pt x="41340" y="35727"/>
                    <a:pt x="41346" y="35696"/>
                  </a:cubicBezTo>
                  <a:cubicBezTo>
                    <a:pt x="41373" y="35567"/>
                    <a:pt x="41399" y="35437"/>
                    <a:pt x="41418" y="35307"/>
                  </a:cubicBezTo>
                  <a:close/>
                  <a:moveTo>
                    <a:pt x="30929" y="30702"/>
                  </a:moveTo>
                  <a:lnTo>
                    <a:pt x="32272" y="30720"/>
                  </a:lnTo>
                  <a:cubicBezTo>
                    <a:pt x="32293" y="30720"/>
                    <a:pt x="32319" y="30720"/>
                    <a:pt x="32350" y="30721"/>
                  </a:cubicBezTo>
                  <a:lnTo>
                    <a:pt x="32379" y="30721"/>
                  </a:lnTo>
                  <a:cubicBezTo>
                    <a:pt x="32404" y="30721"/>
                    <a:pt x="32430" y="30723"/>
                    <a:pt x="32460" y="30723"/>
                  </a:cubicBezTo>
                  <a:cubicBezTo>
                    <a:pt x="32472" y="30723"/>
                    <a:pt x="32486" y="30723"/>
                    <a:pt x="32499" y="30724"/>
                  </a:cubicBezTo>
                  <a:cubicBezTo>
                    <a:pt x="32532" y="30725"/>
                    <a:pt x="32565" y="30725"/>
                    <a:pt x="32602" y="30726"/>
                  </a:cubicBezTo>
                  <a:cubicBezTo>
                    <a:pt x="32617" y="30726"/>
                    <a:pt x="32634" y="30728"/>
                    <a:pt x="32650" y="30728"/>
                  </a:cubicBezTo>
                  <a:cubicBezTo>
                    <a:pt x="32686" y="30729"/>
                    <a:pt x="32726" y="30730"/>
                    <a:pt x="32766" y="30732"/>
                  </a:cubicBezTo>
                  <a:cubicBezTo>
                    <a:pt x="32787" y="30734"/>
                    <a:pt x="32809" y="30734"/>
                    <a:pt x="32831" y="30735"/>
                  </a:cubicBezTo>
                  <a:cubicBezTo>
                    <a:pt x="32872" y="30736"/>
                    <a:pt x="32917" y="30737"/>
                    <a:pt x="32962" y="30740"/>
                  </a:cubicBezTo>
                  <a:cubicBezTo>
                    <a:pt x="32986" y="30741"/>
                    <a:pt x="33009" y="30741"/>
                    <a:pt x="33034" y="30742"/>
                  </a:cubicBezTo>
                  <a:cubicBezTo>
                    <a:pt x="33080" y="30744"/>
                    <a:pt x="33128" y="30746"/>
                    <a:pt x="33177" y="30749"/>
                  </a:cubicBezTo>
                  <a:cubicBezTo>
                    <a:pt x="33206" y="30750"/>
                    <a:pt x="33236" y="30751"/>
                    <a:pt x="33266" y="30752"/>
                  </a:cubicBezTo>
                  <a:cubicBezTo>
                    <a:pt x="33314" y="30755"/>
                    <a:pt x="33365" y="30758"/>
                    <a:pt x="33415" y="30761"/>
                  </a:cubicBezTo>
                  <a:cubicBezTo>
                    <a:pt x="33448" y="30762"/>
                    <a:pt x="33480" y="30765"/>
                    <a:pt x="33514" y="30766"/>
                  </a:cubicBezTo>
                  <a:cubicBezTo>
                    <a:pt x="33566" y="30768"/>
                    <a:pt x="33620" y="30772"/>
                    <a:pt x="33673" y="30775"/>
                  </a:cubicBezTo>
                  <a:cubicBezTo>
                    <a:pt x="33709" y="30777"/>
                    <a:pt x="33746" y="30778"/>
                    <a:pt x="33782" y="30781"/>
                  </a:cubicBezTo>
                  <a:cubicBezTo>
                    <a:pt x="33838" y="30786"/>
                    <a:pt x="33897" y="30789"/>
                    <a:pt x="33954" y="30793"/>
                  </a:cubicBezTo>
                  <a:cubicBezTo>
                    <a:pt x="33991" y="30796"/>
                    <a:pt x="34028" y="30798"/>
                    <a:pt x="34065" y="30801"/>
                  </a:cubicBezTo>
                  <a:cubicBezTo>
                    <a:pt x="34127" y="30804"/>
                    <a:pt x="34189" y="30810"/>
                    <a:pt x="34253" y="30815"/>
                  </a:cubicBezTo>
                  <a:cubicBezTo>
                    <a:pt x="34292" y="30818"/>
                    <a:pt x="34330" y="30820"/>
                    <a:pt x="34369" y="30824"/>
                  </a:cubicBezTo>
                  <a:cubicBezTo>
                    <a:pt x="34437" y="30829"/>
                    <a:pt x="34506" y="30836"/>
                    <a:pt x="34574" y="30841"/>
                  </a:cubicBezTo>
                  <a:cubicBezTo>
                    <a:pt x="34611" y="30844"/>
                    <a:pt x="34647" y="30848"/>
                    <a:pt x="34685" y="30850"/>
                  </a:cubicBezTo>
                  <a:cubicBezTo>
                    <a:pt x="34771" y="30859"/>
                    <a:pt x="34860" y="30867"/>
                    <a:pt x="34949" y="30875"/>
                  </a:cubicBezTo>
                  <a:cubicBezTo>
                    <a:pt x="34971" y="30877"/>
                    <a:pt x="34992" y="30879"/>
                    <a:pt x="35015" y="30881"/>
                  </a:cubicBezTo>
                  <a:cubicBezTo>
                    <a:pt x="35125" y="30893"/>
                    <a:pt x="35239" y="30905"/>
                    <a:pt x="35351" y="30918"/>
                  </a:cubicBezTo>
                  <a:cubicBezTo>
                    <a:pt x="35386" y="30922"/>
                    <a:pt x="35423" y="30926"/>
                    <a:pt x="35458" y="30931"/>
                  </a:cubicBezTo>
                  <a:cubicBezTo>
                    <a:pt x="35537" y="30940"/>
                    <a:pt x="35619" y="30949"/>
                    <a:pt x="35699" y="30959"/>
                  </a:cubicBezTo>
                  <a:cubicBezTo>
                    <a:pt x="35746" y="30965"/>
                    <a:pt x="35792" y="30971"/>
                    <a:pt x="35839" y="30978"/>
                  </a:cubicBezTo>
                  <a:cubicBezTo>
                    <a:pt x="35897" y="30986"/>
                    <a:pt x="35957" y="30994"/>
                    <a:pt x="36016" y="31001"/>
                  </a:cubicBezTo>
                  <a:lnTo>
                    <a:pt x="35660" y="31358"/>
                  </a:lnTo>
                  <a:lnTo>
                    <a:pt x="35037" y="31981"/>
                  </a:lnTo>
                  <a:cubicBezTo>
                    <a:pt x="34999" y="31978"/>
                    <a:pt x="34963" y="31973"/>
                    <a:pt x="34924" y="31969"/>
                  </a:cubicBezTo>
                  <a:cubicBezTo>
                    <a:pt x="34886" y="31965"/>
                    <a:pt x="34848" y="31962"/>
                    <a:pt x="34810" y="31958"/>
                  </a:cubicBezTo>
                  <a:lnTo>
                    <a:pt x="34642" y="31942"/>
                  </a:lnTo>
                  <a:cubicBezTo>
                    <a:pt x="34605" y="31938"/>
                    <a:pt x="34565" y="31936"/>
                    <a:pt x="34528" y="31932"/>
                  </a:cubicBezTo>
                  <a:cubicBezTo>
                    <a:pt x="34476" y="31927"/>
                    <a:pt x="34425" y="31922"/>
                    <a:pt x="34375" y="31918"/>
                  </a:cubicBezTo>
                  <a:cubicBezTo>
                    <a:pt x="34334" y="31915"/>
                    <a:pt x="34292" y="31912"/>
                    <a:pt x="34253" y="31908"/>
                  </a:cubicBezTo>
                  <a:cubicBezTo>
                    <a:pt x="34205" y="31905"/>
                    <a:pt x="34157" y="31901"/>
                    <a:pt x="34110" y="31896"/>
                  </a:cubicBezTo>
                  <a:cubicBezTo>
                    <a:pt x="34071" y="31894"/>
                    <a:pt x="34033" y="31890"/>
                    <a:pt x="33996" y="31887"/>
                  </a:cubicBezTo>
                  <a:cubicBezTo>
                    <a:pt x="33949" y="31884"/>
                    <a:pt x="33904" y="31881"/>
                    <a:pt x="33859" y="31877"/>
                  </a:cubicBezTo>
                  <a:cubicBezTo>
                    <a:pt x="33821" y="31874"/>
                    <a:pt x="33782" y="31871"/>
                    <a:pt x="33746" y="31869"/>
                  </a:cubicBezTo>
                  <a:cubicBezTo>
                    <a:pt x="33705" y="31866"/>
                    <a:pt x="33668" y="31864"/>
                    <a:pt x="33628" y="31861"/>
                  </a:cubicBezTo>
                  <a:cubicBezTo>
                    <a:pt x="33589" y="31859"/>
                    <a:pt x="33548" y="31856"/>
                    <a:pt x="33508" y="31854"/>
                  </a:cubicBezTo>
                  <a:cubicBezTo>
                    <a:pt x="33475" y="31851"/>
                    <a:pt x="33443" y="31850"/>
                    <a:pt x="33409" y="31848"/>
                  </a:cubicBezTo>
                  <a:cubicBezTo>
                    <a:pt x="33370" y="31845"/>
                    <a:pt x="33330" y="31843"/>
                    <a:pt x="33293" y="31842"/>
                  </a:cubicBezTo>
                  <a:cubicBezTo>
                    <a:pt x="33259" y="31840"/>
                    <a:pt x="33226" y="31838"/>
                    <a:pt x="33194" y="31837"/>
                  </a:cubicBezTo>
                  <a:cubicBezTo>
                    <a:pt x="33159" y="31835"/>
                    <a:pt x="33125" y="31833"/>
                    <a:pt x="33091" y="31832"/>
                  </a:cubicBezTo>
                  <a:cubicBezTo>
                    <a:pt x="33064" y="31830"/>
                    <a:pt x="33038" y="31829"/>
                    <a:pt x="33012" y="31828"/>
                  </a:cubicBezTo>
                  <a:cubicBezTo>
                    <a:pt x="32976" y="31827"/>
                    <a:pt x="32939" y="31823"/>
                    <a:pt x="32905" y="31822"/>
                  </a:cubicBezTo>
                  <a:cubicBezTo>
                    <a:pt x="32883" y="31821"/>
                    <a:pt x="32863" y="31821"/>
                    <a:pt x="32842" y="31819"/>
                  </a:cubicBezTo>
                  <a:cubicBezTo>
                    <a:pt x="32809" y="31818"/>
                    <a:pt x="32775" y="31817"/>
                    <a:pt x="32745" y="31816"/>
                  </a:cubicBezTo>
                  <a:cubicBezTo>
                    <a:pt x="32723" y="31814"/>
                    <a:pt x="32705" y="31814"/>
                    <a:pt x="32684" y="31813"/>
                  </a:cubicBezTo>
                  <a:cubicBezTo>
                    <a:pt x="32655" y="31812"/>
                    <a:pt x="32627" y="31811"/>
                    <a:pt x="32601" y="31811"/>
                  </a:cubicBezTo>
                  <a:cubicBezTo>
                    <a:pt x="32581" y="31809"/>
                    <a:pt x="32564" y="31809"/>
                    <a:pt x="32548" y="31809"/>
                  </a:cubicBezTo>
                  <a:cubicBezTo>
                    <a:pt x="32527" y="31808"/>
                    <a:pt x="32504" y="31808"/>
                    <a:pt x="32485" y="31808"/>
                  </a:cubicBezTo>
                  <a:cubicBezTo>
                    <a:pt x="32459" y="31807"/>
                    <a:pt x="32438" y="31807"/>
                    <a:pt x="32415" y="31807"/>
                  </a:cubicBezTo>
                  <a:cubicBezTo>
                    <a:pt x="32407" y="31807"/>
                    <a:pt x="32397" y="31807"/>
                    <a:pt x="32388" y="31806"/>
                  </a:cubicBezTo>
                  <a:cubicBezTo>
                    <a:pt x="32369" y="31806"/>
                    <a:pt x="32353" y="31804"/>
                    <a:pt x="32337" y="31804"/>
                  </a:cubicBezTo>
                  <a:lnTo>
                    <a:pt x="32305" y="31804"/>
                  </a:lnTo>
                  <a:cubicBezTo>
                    <a:pt x="32275" y="31804"/>
                    <a:pt x="32256" y="31803"/>
                    <a:pt x="32254" y="31803"/>
                  </a:cubicBezTo>
                  <a:lnTo>
                    <a:pt x="32022" y="31800"/>
                  </a:lnTo>
                  <a:lnTo>
                    <a:pt x="32024" y="32033"/>
                  </a:lnTo>
                  <a:cubicBezTo>
                    <a:pt x="32024" y="32036"/>
                    <a:pt x="32025" y="32120"/>
                    <a:pt x="32029" y="32268"/>
                  </a:cubicBezTo>
                  <a:cubicBezTo>
                    <a:pt x="32043" y="32699"/>
                    <a:pt x="32081" y="33677"/>
                    <a:pt x="32202" y="34817"/>
                  </a:cubicBezTo>
                  <a:lnTo>
                    <a:pt x="32201" y="34818"/>
                  </a:lnTo>
                  <a:lnTo>
                    <a:pt x="32213" y="34920"/>
                  </a:lnTo>
                  <a:cubicBezTo>
                    <a:pt x="32213" y="34922"/>
                    <a:pt x="32213" y="34926"/>
                    <a:pt x="32215" y="34928"/>
                  </a:cubicBezTo>
                  <a:lnTo>
                    <a:pt x="32267" y="35400"/>
                  </a:lnTo>
                  <a:lnTo>
                    <a:pt x="32273" y="35395"/>
                  </a:lnTo>
                  <a:cubicBezTo>
                    <a:pt x="32361" y="36091"/>
                    <a:pt x="32465" y="36732"/>
                    <a:pt x="32586" y="37301"/>
                  </a:cubicBezTo>
                  <a:lnTo>
                    <a:pt x="32585" y="37303"/>
                  </a:lnTo>
                  <a:lnTo>
                    <a:pt x="32608" y="37413"/>
                  </a:lnTo>
                  <a:cubicBezTo>
                    <a:pt x="32610" y="37418"/>
                    <a:pt x="32610" y="37421"/>
                    <a:pt x="32611" y="37425"/>
                  </a:cubicBezTo>
                  <a:lnTo>
                    <a:pt x="32700" y="37832"/>
                  </a:lnTo>
                  <a:lnTo>
                    <a:pt x="32705" y="37827"/>
                  </a:lnTo>
                  <a:cubicBezTo>
                    <a:pt x="32733" y="37944"/>
                    <a:pt x="32762" y="38060"/>
                    <a:pt x="32793" y="38172"/>
                  </a:cubicBezTo>
                  <a:lnTo>
                    <a:pt x="32780" y="38167"/>
                  </a:lnTo>
                  <a:lnTo>
                    <a:pt x="32917" y="38604"/>
                  </a:lnTo>
                  <a:cubicBezTo>
                    <a:pt x="32917" y="38605"/>
                    <a:pt x="32918" y="38605"/>
                    <a:pt x="32918" y="38606"/>
                  </a:cubicBezTo>
                  <a:lnTo>
                    <a:pt x="32951" y="38713"/>
                  </a:lnTo>
                  <a:lnTo>
                    <a:pt x="32954" y="38714"/>
                  </a:lnTo>
                  <a:cubicBezTo>
                    <a:pt x="33241" y="39598"/>
                    <a:pt x="33592" y="40254"/>
                    <a:pt x="33997" y="40660"/>
                  </a:cubicBezTo>
                  <a:cubicBezTo>
                    <a:pt x="34010" y="40673"/>
                    <a:pt x="34024" y="40685"/>
                    <a:pt x="34037" y="40698"/>
                  </a:cubicBezTo>
                  <a:lnTo>
                    <a:pt x="33970" y="40698"/>
                  </a:lnTo>
                  <a:lnTo>
                    <a:pt x="34510" y="41107"/>
                  </a:lnTo>
                  <a:cubicBezTo>
                    <a:pt x="34510" y="41107"/>
                    <a:pt x="34511" y="41107"/>
                    <a:pt x="34511" y="41108"/>
                  </a:cubicBezTo>
                  <a:lnTo>
                    <a:pt x="34572" y="41154"/>
                  </a:lnTo>
                  <a:lnTo>
                    <a:pt x="34578" y="41154"/>
                  </a:lnTo>
                  <a:cubicBezTo>
                    <a:pt x="35430" y="41776"/>
                    <a:pt x="36435" y="42081"/>
                    <a:pt x="37438" y="42081"/>
                  </a:cubicBezTo>
                  <a:cubicBezTo>
                    <a:pt x="38693" y="42081"/>
                    <a:pt x="39944" y="41601"/>
                    <a:pt x="40884" y="40661"/>
                  </a:cubicBezTo>
                  <a:cubicBezTo>
                    <a:pt x="40988" y="40557"/>
                    <a:pt x="41086" y="40451"/>
                    <a:pt x="41178" y="40340"/>
                  </a:cubicBezTo>
                  <a:cubicBezTo>
                    <a:pt x="41206" y="40306"/>
                    <a:pt x="41230" y="40271"/>
                    <a:pt x="41257" y="40235"/>
                  </a:cubicBezTo>
                  <a:cubicBezTo>
                    <a:pt x="41320" y="40157"/>
                    <a:pt x="41382" y="40079"/>
                    <a:pt x="41440" y="39998"/>
                  </a:cubicBezTo>
                  <a:cubicBezTo>
                    <a:pt x="41470" y="39956"/>
                    <a:pt x="41495" y="39911"/>
                    <a:pt x="41522" y="39868"/>
                  </a:cubicBezTo>
                  <a:cubicBezTo>
                    <a:pt x="41571" y="39792"/>
                    <a:pt x="41622" y="39717"/>
                    <a:pt x="41666" y="39639"/>
                  </a:cubicBezTo>
                  <a:cubicBezTo>
                    <a:pt x="41695" y="39589"/>
                    <a:pt x="41719" y="39538"/>
                    <a:pt x="41745" y="39488"/>
                  </a:cubicBezTo>
                  <a:cubicBezTo>
                    <a:pt x="41783" y="39413"/>
                    <a:pt x="41824" y="39340"/>
                    <a:pt x="41859" y="39265"/>
                  </a:cubicBezTo>
                  <a:cubicBezTo>
                    <a:pt x="41885" y="39210"/>
                    <a:pt x="41904" y="39153"/>
                    <a:pt x="41928" y="39099"/>
                  </a:cubicBezTo>
                  <a:cubicBezTo>
                    <a:pt x="41958" y="39026"/>
                    <a:pt x="41990" y="38954"/>
                    <a:pt x="42017" y="38880"/>
                  </a:cubicBezTo>
                  <a:cubicBezTo>
                    <a:pt x="42038" y="38822"/>
                    <a:pt x="42055" y="38763"/>
                    <a:pt x="42073" y="38703"/>
                  </a:cubicBezTo>
                  <a:cubicBezTo>
                    <a:pt x="42096" y="38630"/>
                    <a:pt x="42122" y="38557"/>
                    <a:pt x="42142" y="38484"/>
                  </a:cubicBezTo>
                  <a:cubicBezTo>
                    <a:pt x="42158" y="38423"/>
                    <a:pt x="42169" y="38362"/>
                    <a:pt x="42184" y="38301"/>
                  </a:cubicBezTo>
                  <a:cubicBezTo>
                    <a:pt x="42200" y="38226"/>
                    <a:pt x="42219" y="38154"/>
                    <a:pt x="42234" y="38080"/>
                  </a:cubicBezTo>
                  <a:cubicBezTo>
                    <a:pt x="42245" y="38017"/>
                    <a:pt x="42251" y="37955"/>
                    <a:pt x="42260" y="37891"/>
                  </a:cubicBezTo>
                  <a:cubicBezTo>
                    <a:pt x="42270" y="37817"/>
                    <a:pt x="42282" y="37744"/>
                    <a:pt x="42289" y="37669"/>
                  </a:cubicBezTo>
                  <a:cubicBezTo>
                    <a:pt x="42296" y="37606"/>
                    <a:pt x="42297" y="37543"/>
                    <a:pt x="42299" y="37477"/>
                  </a:cubicBezTo>
                  <a:cubicBezTo>
                    <a:pt x="42304" y="37404"/>
                    <a:pt x="42310" y="37330"/>
                    <a:pt x="42310" y="37257"/>
                  </a:cubicBezTo>
                  <a:cubicBezTo>
                    <a:pt x="42310" y="37193"/>
                    <a:pt x="42307" y="37128"/>
                    <a:pt x="42305" y="37064"/>
                  </a:cubicBezTo>
                  <a:cubicBezTo>
                    <a:pt x="42302" y="36991"/>
                    <a:pt x="42302" y="36918"/>
                    <a:pt x="42297" y="36845"/>
                  </a:cubicBezTo>
                  <a:cubicBezTo>
                    <a:pt x="42292" y="36779"/>
                    <a:pt x="42283" y="36716"/>
                    <a:pt x="42275" y="36651"/>
                  </a:cubicBezTo>
                  <a:cubicBezTo>
                    <a:pt x="42266" y="36579"/>
                    <a:pt x="42260" y="36506"/>
                    <a:pt x="42247" y="36434"/>
                  </a:cubicBezTo>
                  <a:cubicBezTo>
                    <a:pt x="42237" y="36368"/>
                    <a:pt x="42221" y="36305"/>
                    <a:pt x="42209" y="36241"/>
                  </a:cubicBezTo>
                  <a:cubicBezTo>
                    <a:pt x="42194" y="36169"/>
                    <a:pt x="42182" y="36098"/>
                    <a:pt x="42163" y="36027"/>
                  </a:cubicBezTo>
                  <a:cubicBezTo>
                    <a:pt x="42147" y="35962"/>
                    <a:pt x="42126" y="35899"/>
                    <a:pt x="42107" y="35835"/>
                  </a:cubicBezTo>
                  <a:cubicBezTo>
                    <a:pt x="42086" y="35765"/>
                    <a:pt x="42067" y="35695"/>
                    <a:pt x="42042" y="35624"/>
                  </a:cubicBezTo>
                  <a:cubicBezTo>
                    <a:pt x="42020" y="35562"/>
                    <a:pt x="41994" y="35499"/>
                    <a:pt x="41969" y="35437"/>
                  </a:cubicBezTo>
                  <a:cubicBezTo>
                    <a:pt x="41942" y="35368"/>
                    <a:pt x="41916" y="35299"/>
                    <a:pt x="41886" y="35232"/>
                  </a:cubicBezTo>
                  <a:cubicBezTo>
                    <a:pt x="41859" y="35170"/>
                    <a:pt x="41826" y="35111"/>
                    <a:pt x="41797" y="35049"/>
                  </a:cubicBezTo>
                  <a:cubicBezTo>
                    <a:pt x="41762" y="34983"/>
                    <a:pt x="41730" y="34915"/>
                    <a:pt x="41694" y="34849"/>
                  </a:cubicBezTo>
                  <a:cubicBezTo>
                    <a:pt x="41659" y="34789"/>
                    <a:pt x="41622" y="34732"/>
                    <a:pt x="41586" y="34674"/>
                  </a:cubicBezTo>
                  <a:cubicBezTo>
                    <a:pt x="41553" y="34619"/>
                    <a:pt x="41523" y="34564"/>
                    <a:pt x="41487" y="34512"/>
                  </a:cubicBezTo>
                  <a:cubicBezTo>
                    <a:pt x="41493" y="34341"/>
                    <a:pt x="41492" y="34169"/>
                    <a:pt x="41484" y="33997"/>
                  </a:cubicBezTo>
                  <a:cubicBezTo>
                    <a:pt x="41482" y="33951"/>
                    <a:pt x="41477" y="33906"/>
                    <a:pt x="41475" y="33863"/>
                  </a:cubicBezTo>
                  <a:cubicBezTo>
                    <a:pt x="41466" y="33716"/>
                    <a:pt x="41451" y="33570"/>
                    <a:pt x="41433" y="33424"/>
                  </a:cubicBezTo>
                  <a:cubicBezTo>
                    <a:pt x="41427" y="33370"/>
                    <a:pt x="41420" y="33317"/>
                    <a:pt x="41410" y="33264"/>
                  </a:cubicBezTo>
                  <a:cubicBezTo>
                    <a:pt x="41383" y="33084"/>
                    <a:pt x="41351" y="32906"/>
                    <a:pt x="41308" y="32729"/>
                  </a:cubicBezTo>
                  <a:cubicBezTo>
                    <a:pt x="41306" y="32723"/>
                    <a:pt x="41305" y="32718"/>
                    <a:pt x="41304" y="32711"/>
                  </a:cubicBezTo>
                  <a:lnTo>
                    <a:pt x="41304" y="32709"/>
                  </a:lnTo>
                  <a:cubicBezTo>
                    <a:pt x="41430" y="32805"/>
                    <a:pt x="41545" y="32905"/>
                    <a:pt x="41648" y="33006"/>
                  </a:cubicBezTo>
                  <a:cubicBezTo>
                    <a:pt x="43968" y="35326"/>
                    <a:pt x="43968" y="39103"/>
                    <a:pt x="41648" y="41424"/>
                  </a:cubicBezTo>
                  <a:cubicBezTo>
                    <a:pt x="40527" y="42545"/>
                    <a:pt x="39031" y="43164"/>
                    <a:pt x="37440" y="43164"/>
                  </a:cubicBezTo>
                  <a:cubicBezTo>
                    <a:pt x="35849" y="43164"/>
                    <a:pt x="34354" y="42545"/>
                    <a:pt x="33232" y="41424"/>
                  </a:cubicBezTo>
                  <a:cubicBezTo>
                    <a:pt x="32965" y="41157"/>
                    <a:pt x="32716" y="40808"/>
                    <a:pt x="32494" y="40386"/>
                  </a:cubicBezTo>
                  <a:cubicBezTo>
                    <a:pt x="32440" y="40288"/>
                    <a:pt x="32389" y="40184"/>
                    <a:pt x="32340" y="40077"/>
                  </a:cubicBezTo>
                  <a:cubicBezTo>
                    <a:pt x="31987" y="39326"/>
                    <a:pt x="31694" y="38372"/>
                    <a:pt x="31467" y="37236"/>
                  </a:cubicBezTo>
                  <a:cubicBezTo>
                    <a:pt x="31466" y="37227"/>
                    <a:pt x="31463" y="37219"/>
                    <a:pt x="31462" y="37209"/>
                  </a:cubicBezTo>
                  <a:lnTo>
                    <a:pt x="31453" y="37165"/>
                  </a:lnTo>
                  <a:cubicBezTo>
                    <a:pt x="31397" y="36891"/>
                    <a:pt x="31345" y="36595"/>
                    <a:pt x="31290" y="36241"/>
                  </a:cubicBezTo>
                  <a:lnTo>
                    <a:pt x="31289" y="36231"/>
                  </a:lnTo>
                  <a:cubicBezTo>
                    <a:pt x="30984" y="34224"/>
                    <a:pt x="30951" y="32392"/>
                    <a:pt x="30947" y="32045"/>
                  </a:cubicBezTo>
                  <a:lnTo>
                    <a:pt x="30929" y="30702"/>
                  </a:lnTo>
                  <a:close/>
                  <a:moveTo>
                    <a:pt x="33346" y="0"/>
                  </a:moveTo>
                  <a:cubicBezTo>
                    <a:pt x="32821" y="0"/>
                    <a:pt x="32293" y="140"/>
                    <a:pt x="31799" y="423"/>
                  </a:cubicBezTo>
                  <a:cubicBezTo>
                    <a:pt x="30622" y="1100"/>
                    <a:pt x="29890" y="2459"/>
                    <a:pt x="29890" y="3972"/>
                  </a:cubicBezTo>
                  <a:lnTo>
                    <a:pt x="29890" y="12176"/>
                  </a:lnTo>
                  <a:lnTo>
                    <a:pt x="29890" y="16413"/>
                  </a:lnTo>
                  <a:cubicBezTo>
                    <a:pt x="29305" y="16509"/>
                    <a:pt x="28761" y="16785"/>
                    <a:pt x="28340" y="17204"/>
                  </a:cubicBezTo>
                  <a:lnTo>
                    <a:pt x="27157" y="18386"/>
                  </a:lnTo>
                  <a:cubicBezTo>
                    <a:pt x="27115" y="18341"/>
                    <a:pt x="27073" y="18295"/>
                    <a:pt x="27029" y="18249"/>
                  </a:cubicBezTo>
                  <a:cubicBezTo>
                    <a:pt x="25821" y="17042"/>
                    <a:pt x="24212" y="16376"/>
                    <a:pt x="22499" y="16376"/>
                  </a:cubicBezTo>
                  <a:cubicBezTo>
                    <a:pt x="20787" y="16376"/>
                    <a:pt x="19179" y="17041"/>
                    <a:pt x="17970" y="18249"/>
                  </a:cubicBezTo>
                  <a:cubicBezTo>
                    <a:pt x="16763" y="19457"/>
                    <a:pt x="16096" y="21066"/>
                    <a:pt x="16096" y="22779"/>
                  </a:cubicBezTo>
                  <a:cubicBezTo>
                    <a:pt x="16096" y="24491"/>
                    <a:pt x="16762" y="26099"/>
                    <a:pt x="17970" y="27309"/>
                  </a:cubicBezTo>
                  <a:cubicBezTo>
                    <a:pt x="18016" y="27354"/>
                    <a:pt x="18061" y="27395"/>
                    <a:pt x="18107" y="27436"/>
                  </a:cubicBezTo>
                  <a:lnTo>
                    <a:pt x="17326" y="28217"/>
                  </a:lnTo>
                  <a:cubicBezTo>
                    <a:pt x="16837" y="28706"/>
                    <a:pt x="16550" y="29341"/>
                    <a:pt x="16503" y="30024"/>
                  </a:cubicBezTo>
                  <a:lnTo>
                    <a:pt x="12445" y="30024"/>
                  </a:lnTo>
                  <a:lnTo>
                    <a:pt x="12445" y="30026"/>
                  </a:lnTo>
                  <a:lnTo>
                    <a:pt x="4239" y="30026"/>
                  </a:lnTo>
                  <a:cubicBezTo>
                    <a:pt x="2726" y="30026"/>
                    <a:pt x="1367" y="30756"/>
                    <a:pt x="690" y="31936"/>
                  </a:cubicBezTo>
                  <a:cubicBezTo>
                    <a:pt x="0" y="33125"/>
                    <a:pt x="156" y="34523"/>
                    <a:pt x="1092" y="35580"/>
                  </a:cubicBezTo>
                  <a:lnTo>
                    <a:pt x="5197" y="40203"/>
                  </a:lnTo>
                  <a:cubicBezTo>
                    <a:pt x="5953" y="41057"/>
                    <a:pt x="7098" y="41546"/>
                    <a:pt x="8337" y="41546"/>
                  </a:cubicBezTo>
                  <a:cubicBezTo>
                    <a:pt x="9576" y="41546"/>
                    <a:pt x="10721" y="41057"/>
                    <a:pt x="11478" y="40203"/>
                  </a:cubicBezTo>
                  <a:lnTo>
                    <a:pt x="12023" y="39589"/>
                  </a:lnTo>
                  <a:lnTo>
                    <a:pt x="12568" y="40202"/>
                  </a:lnTo>
                  <a:cubicBezTo>
                    <a:pt x="13324" y="41056"/>
                    <a:pt x="14469" y="41545"/>
                    <a:pt x="15708" y="41545"/>
                  </a:cubicBezTo>
                  <a:cubicBezTo>
                    <a:pt x="16947" y="41545"/>
                    <a:pt x="18092" y="41056"/>
                    <a:pt x="18850" y="40201"/>
                  </a:cubicBezTo>
                  <a:lnTo>
                    <a:pt x="18980" y="40053"/>
                  </a:lnTo>
                  <a:lnTo>
                    <a:pt x="19110" y="40201"/>
                  </a:lnTo>
                  <a:cubicBezTo>
                    <a:pt x="19863" y="41055"/>
                    <a:pt x="21008" y="41545"/>
                    <a:pt x="22251" y="41545"/>
                  </a:cubicBezTo>
                  <a:cubicBezTo>
                    <a:pt x="23464" y="41545"/>
                    <a:pt x="24583" y="41073"/>
                    <a:pt x="25338" y="40253"/>
                  </a:cubicBezTo>
                  <a:lnTo>
                    <a:pt x="25796" y="40711"/>
                  </a:lnTo>
                  <a:cubicBezTo>
                    <a:pt x="26332" y="41249"/>
                    <a:pt x="27047" y="41546"/>
                    <a:pt x="27808" y="41546"/>
                  </a:cubicBezTo>
                  <a:cubicBezTo>
                    <a:pt x="28568" y="41546"/>
                    <a:pt x="29282" y="41249"/>
                    <a:pt x="29819" y="40712"/>
                  </a:cubicBezTo>
                  <a:lnTo>
                    <a:pt x="30660" y="39873"/>
                  </a:lnTo>
                  <a:cubicBezTo>
                    <a:pt x="31118" y="40199"/>
                    <a:pt x="31612" y="40470"/>
                    <a:pt x="32132" y="40676"/>
                  </a:cubicBezTo>
                  <a:cubicBezTo>
                    <a:pt x="32364" y="41103"/>
                    <a:pt x="32625" y="41464"/>
                    <a:pt x="32909" y="41748"/>
                  </a:cubicBezTo>
                  <a:cubicBezTo>
                    <a:pt x="34116" y="42955"/>
                    <a:pt x="35726" y="43622"/>
                    <a:pt x="37440" y="43622"/>
                  </a:cubicBezTo>
                  <a:cubicBezTo>
                    <a:pt x="39154" y="43622"/>
                    <a:pt x="40763" y="42957"/>
                    <a:pt x="41970" y="41748"/>
                  </a:cubicBezTo>
                  <a:cubicBezTo>
                    <a:pt x="44469" y="39250"/>
                    <a:pt x="44469" y="35185"/>
                    <a:pt x="41970" y="32686"/>
                  </a:cubicBezTo>
                  <a:cubicBezTo>
                    <a:pt x="41735" y="32451"/>
                    <a:pt x="41440" y="32228"/>
                    <a:pt x="41099" y="32025"/>
                  </a:cubicBezTo>
                  <a:cubicBezTo>
                    <a:pt x="40887" y="31419"/>
                    <a:pt x="40587" y="30849"/>
                    <a:pt x="40210" y="30322"/>
                  </a:cubicBezTo>
                  <a:lnTo>
                    <a:pt x="40832" y="29700"/>
                  </a:lnTo>
                  <a:cubicBezTo>
                    <a:pt x="41942" y="28590"/>
                    <a:pt x="41942" y="26785"/>
                    <a:pt x="40832" y="25676"/>
                  </a:cubicBezTo>
                  <a:lnTo>
                    <a:pt x="40176" y="25020"/>
                  </a:lnTo>
                  <a:cubicBezTo>
                    <a:pt x="40961" y="24264"/>
                    <a:pt x="41412" y="23169"/>
                    <a:pt x="41412" y="21985"/>
                  </a:cubicBezTo>
                  <a:cubicBezTo>
                    <a:pt x="41412" y="20747"/>
                    <a:pt x="40923" y="19602"/>
                    <a:pt x="40070" y="18844"/>
                  </a:cubicBezTo>
                  <a:lnTo>
                    <a:pt x="39458" y="18301"/>
                  </a:lnTo>
                  <a:lnTo>
                    <a:pt x="40071" y="17756"/>
                  </a:lnTo>
                  <a:cubicBezTo>
                    <a:pt x="40924" y="16999"/>
                    <a:pt x="41414" y="15854"/>
                    <a:pt x="41414" y="14615"/>
                  </a:cubicBezTo>
                  <a:cubicBezTo>
                    <a:pt x="41414" y="13377"/>
                    <a:pt x="40924" y="12232"/>
                    <a:pt x="40070" y="11474"/>
                  </a:cubicBezTo>
                  <a:lnTo>
                    <a:pt x="39923" y="11344"/>
                  </a:lnTo>
                  <a:lnTo>
                    <a:pt x="40070" y="11214"/>
                  </a:lnTo>
                  <a:cubicBezTo>
                    <a:pt x="40923" y="10459"/>
                    <a:pt x="41414" y="9316"/>
                    <a:pt x="41414" y="8075"/>
                  </a:cubicBezTo>
                  <a:cubicBezTo>
                    <a:pt x="41414" y="6836"/>
                    <a:pt x="40924" y="5691"/>
                    <a:pt x="40071" y="4934"/>
                  </a:cubicBezTo>
                  <a:lnTo>
                    <a:pt x="35448" y="830"/>
                  </a:lnTo>
                  <a:cubicBezTo>
                    <a:pt x="34828" y="281"/>
                    <a:pt x="34090" y="0"/>
                    <a:pt x="33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257689" y="323542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1"/>
            <p:cNvSpPr/>
            <p:nvPr/>
          </p:nvSpPr>
          <p:spPr>
            <a:xfrm>
              <a:off x="2397866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1"/>
            <p:cNvSpPr/>
            <p:nvPr/>
          </p:nvSpPr>
          <p:spPr>
            <a:xfrm>
              <a:off x="162208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1"/>
            <p:cNvSpPr/>
            <p:nvPr/>
          </p:nvSpPr>
          <p:spPr>
            <a:xfrm rot="10800000" flipH="1">
              <a:off x="6356260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1"/>
            <p:cNvSpPr/>
            <p:nvPr/>
          </p:nvSpPr>
          <p:spPr>
            <a:xfrm rot="10800000" flipH="1">
              <a:off x="5544704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1"/>
            <p:cNvSpPr/>
            <p:nvPr/>
          </p:nvSpPr>
          <p:spPr>
            <a:xfrm rot="10800000" flipH="1">
              <a:off x="4756697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1"/>
            <p:cNvSpPr/>
            <p:nvPr/>
          </p:nvSpPr>
          <p:spPr>
            <a:xfrm rot="10800000" flipH="1">
              <a:off x="394517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 rot="10800000" flipH="1">
              <a:off x="3170891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 rot="10800000" flipH="1">
              <a:off x="257689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 rot="10800000" flipH="1">
              <a:off x="2397866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 rot="10800000" flipH="1">
              <a:off x="162208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 rot="5400000" flipH="1">
              <a:off x="11354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 rot="5400000" flipH="1">
              <a:off x="11354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 rot="5400000" flipH="1">
              <a:off x="11354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 rot="5400000" flipH="1">
              <a:off x="11354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 rot="10800000">
              <a:off x="7191862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 rot="-5400000">
              <a:off x="7966942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 rot="-5400000">
              <a:off x="7966942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 rot="-5400000">
              <a:off x="7966942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 rot="-5400000">
              <a:off x="7966942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1_1_1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13"/>
          <p:cNvGrpSpPr/>
          <p:nvPr/>
        </p:nvGrpSpPr>
        <p:grpSpPr>
          <a:xfrm>
            <a:off x="-203709" y="4603525"/>
            <a:ext cx="9551417" cy="477416"/>
            <a:chOff x="-203709" y="4603525"/>
            <a:chExt cx="9551417" cy="477416"/>
          </a:xfrm>
        </p:grpSpPr>
        <p:sp>
          <p:nvSpPr>
            <p:cNvPr id="201" name="Google Shape;201;p13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211;p13"/>
          <p:cNvGrpSpPr/>
          <p:nvPr/>
        </p:nvGrpSpPr>
        <p:grpSpPr>
          <a:xfrm>
            <a:off x="-203709" y="62575"/>
            <a:ext cx="9551417" cy="477416"/>
            <a:chOff x="-203709" y="4603525"/>
            <a:chExt cx="9551417" cy="477416"/>
          </a:xfrm>
        </p:grpSpPr>
        <p:sp>
          <p:nvSpPr>
            <p:cNvPr id="212" name="Google Shape;212;p13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" name="Google Shape;222;p13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/>
          </p:nvPr>
        </p:nvSpPr>
        <p:spPr>
          <a:xfrm>
            <a:off x="1944600" y="120845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2" hasCustomPrompt="1"/>
          </p:nvPr>
        </p:nvSpPr>
        <p:spPr>
          <a:xfrm>
            <a:off x="1220400" y="1326150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subTitle" idx="1"/>
          </p:nvPr>
        </p:nvSpPr>
        <p:spPr>
          <a:xfrm>
            <a:off x="1944600" y="1686350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3"/>
          </p:nvPr>
        </p:nvSpPr>
        <p:spPr>
          <a:xfrm>
            <a:off x="1944600" y="2342425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4" hasCustomPrompt="1"/>
          </p:nvPr>
        </p:nvSpPr>
        <p:spPr>
          <a:xfrm>
            <a:off x="1220400" y="2460125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5"/>
          </p:nvPr>
        </p:nvSpPr>
        <p:spPr>
          <a:xfrm>
            <a:off x="1944600" y="2820325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6"/>
          </p:nvPr>
        </p:nvSpPr>
        <p:spPr>
          <a:xfrm>
            <a:off x="1944600" y="3477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0" name="Google Shape;230;p13"/>
          <p:cNvSpPr txBox="1">
            <a:spLocks noGrp="1"/>
          </p:cNvSpPr>
          <p:nvPr>
            <p:ph type="title" idx="7" hasCustomPrompt="1"/>
          </p:nvPr>
        </p:nvSpPr>
        <p:spPr>
          <a:xfrm>
            <a:off x="1220400" y="3595300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8"/>
          </p:nvPr>
        </p:nvSpPr>
        <p:spPr>
          <a:xfrm>
            <a:off x="1944600" y="3955500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9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3"/>
          <p:cNvSpPr txBox="1">
            <a:spLocks noGrp="1"/>
          </p:cNvSpPr>
          <p:nvPr>
            <p:ph type="title" idx="13"/>
          </p:nvPr>
        </p:nvSpPr>
        <p:spPr>
          <a:xfrm>
            <a:off x="5548200" y="120845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 idx="14" hasCustomPrompt="1"/>
          </p:nvPr>
        </p:nvSpPr>
        <p:spPr>
          <a:xfrm>
            <a:off x="4824000" y="1326150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>
            <a:spLocks noGrp="1"/>
          </p:cNvSpPr>
          <p:nvPr>
            <p:ph type="subTitle" idx="15"/>
          </p:nvPr>
        </p:nvSpPr>
        <p:spPr>
          <a:xfrm>
            <a:off x="5548200" y="1686350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36" name="Google Shape;236;p13"/>
          <p:cNvSpPr txBox="1">
            <a:spLocks noGrp="1"/>
          </p:cNvSpPr>
          <p:nvPr>
            <p:ph type="title" idx="16"/>
          </p:nvPr>
        </p:nvSpPr>
        <p:spPr>
          <a:xfrm>
            <a:off x="5548200" y="2342425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title" idx="17" hasCustomPrompt="1"/>
          </p:nvPr>
        </p:nvSpPr>
        <p:spPr>
          <a:xfrm>
            <a:off x="4824000" y="2460125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38" name="Google Shape;238;p13"/>
          <p:cNvSpPr txBox="1">
            <a:spLocks noGrp="1"/>
          </p:cNvSpPr>
          <p:nvPr>
            <p:ph type="subTitle" idx="18"/>
          </p:nvPr>
        </p:nvSpPr>
        <p:spPr>
          <a:xfrm>
            <a:off x="5548200" y="2820325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title" idx="19"/>
          </p:nvPr>
        </p:nvSpPr>
        <p:spPr>
          <a:xfrm>
            <a:off x="5548200" y="3477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title" idx="20" hasCustomPrompt="1"/>
          </p:nvPr>
        </p:nvSpPr>
        <p:spPr>
          <a:xfrm>
            <a:off x="4824000" y="3595300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41" name="Google Shape;241;p13"/>
          <p:cNvSpPr txBox="1">
            <a:spLocks noGrp="1"/>
          </p:cNvSpPr>
          <p:nvPr>
            <p:ph type="subTitle" idx="21"/>
          </p:nvPr>
        </p:nvSpPr>
        <p:spPr>
          <a:xfrm>
            <a:off x="5548200" y="3955500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4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title"/>
          </p:nvPr>
        </p:nvSpPr>
        <p:spPr>
          <a:xfrm>
            <a:off x="1332000" y="3225150"/>
            <a:ext cx="6480000" cy="5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5" name="Google Shape;245;p14"/>
          <p:cNvSpPr txBox="1">
            <a:spLocks noGrp="1"/>
          </p:cNvSpPr>
          <p:nvPr>
            <p:ph type="subTitle" idx="1"/>
          </p:nvPr>
        </p:nvSpPr>
        <p:spPr>
          <a:xfrm>
            <a:off x="1332000" y="1584325"/>
            <a:ext cx="6480000" cy="14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46" name="Google Shape;246;p14"/>
          <p:cNvGrpSpPr/>
          <p:nvPr/>
        </p:nvGrpSpPr>
        <p:grpSpPr>
          <a:xfrm>
            <a:off x="38099" y="62600"/>
            <a:ext cx="9067783" cy="5018420"/>
            <a:chOff x="257689" y="64952"/>
            <a:chExt cx="8628588" cy="4832839"/>
          </a:xfrm>
        </p:grpSpPr>
        <p:sp>
          <p:nvSpPr>
            <p:cNvPr id="247" name="Google Shape;247;p14"/>
            <p:cNvSpPr/>
            <p:nvPr/>
          </p:nvSpPr>
          <p:spPr>
            <a:xfrm>
              <a:off x="6356260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5544704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4756697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394517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3170891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7191786" y="3235575"/>
              <a:ext cx="1694491" cy="1662216"/>
            </a:xfrm>
            <a:custGeom>
              <a:avLst/>
              <a:gdLst/>
              <a:ahLst/>
              <a:cxnLst/>
              <a:rect l="l" t="t" r="r" b="b"/>
              <a:pathLst>
                <a:path w="44469" h="43622" extrusionOk="0">
                  <a:moveTo>
                    <a:pt x="33339" y="2922"/>
                  </a:moveTo>
                  <a:cubicBezTo>
                    <a:pt x="33519" y="2922"/>
                    <a:pt x="33697" y="2993"/>
                    <a:pt x="33851" y="3129"/>
                  </a:cubicBezTo>
                  <a:lnTo>
                    <a:pt x="38474" y="7230"/>
                  </a:lnTo>
                  <a:cubicBezTo>
                    <a:pt x="38699" y="7430"/>
                    <a:pt x="38828" y="7737"/>
                    <a:pt x="38828" y="8073"/>
                  </a:cubicBezTo>
                  <a:cubicBezTo>
                    <a:pt x="38828" y="8406"/>
                    <a:pt x="38700" y="8710"/>
                    <a:pt x="38474" y="8909"/>
                  </a:cubicBezTo>
                  <a:lnTo>
                    <a:pt x="37831" y="9483"/>
                  </a:lnTo>
                  <a:lnTo>
                    <a:pt x="35445" y="7366"/>
                  </a:lnTo>
                  <a:cubicBezTo>
                    <a:pt x="34830" y="6820"/>
                    <a:pt x="34093" y="6537"/>
                    <a:pt x="33346" y="6537"/>
                  </a:cubicBezTo>
                  <a:cubicBezTo>
                    <a:pt x="33053" y="6537"/>
                    <a:pt x="32759" y="6581"/>
                    <a:pt x="32470" y="6669"/>
                  </a:cubicBezTo>
                  <a:lnTo>
                    <a:pt x="32470" y="3967"/>
                  </a:lnTo>
                  <a:cubicBezTo>
                    <a:pt x="32470" y="3528"/>
                    <a:pt x="32691" y="3144"/>
                    <a:pt x="33037" y="2989"/>
                  </a:cubicBezTo>
                  <a:cubicBezTo>
                    <a:pt x="33136" y="2944"/>
                    <a:pt x="33238" y="2922"/>
                    <a:pt x="33339" y="2922"/>
                  </a:cubicBezTo>
                  <a:close/>
                  <a:moveTo>
                    <a:pt x="33339" y="2466"/>
                  </a:moveTo>
                  <a:cubicBezTo>
                    <a:pt x="33174" y="2466"/>
                    <a:pt x="33008" y="2501"/>
                    <a:pt x="32850" y="2573"/>
                  </a:cubicBezTo>
                  <a:cubicBezTo>
                    <a:pt x="32404" y="2771"/>
                    <a:pt x="32097" y="3217"/>
                    <a:pt x="32027" y="3738"/>
                  </a:cubicBezTo>
                  <a:cubicBezTo>
                    <a:pt x="32017" y="3812"/>
                    <a:pt x="32012" y="3889"/>
                    <a:pt x="32012" y="3966"/>
                  </a:cubicBezTo>
                  <a:lnTo>
                    <a:pt x="32012" y="7335"/>
                  </a:lnTo>
                  <a:lnTo>
                    <a:pt x="32327" y="7201"/>
                  </a:lnTo>
                  <a:cubicBezTo>
                    <a:pt x="32657" y="7062"/>
                    <a:pt x="32999" y="6994"/>
                    <a:pt x="33338" y="6994"/>
                  </a:cubicBezTo>
                  <a:cubicBezTo>
                    <a:pt x="33980" y="6994"/>
                    <a:pt x="34613" y="7238"/>
                    <a:pt x="35142" y="7708"/>
                  </a:cubicBezTo>
                  <a:lnTo>
                    <a:pt x="37831" y="10092"/>
                  </a:lnTo>
                  <a:lnTo>
                    <a:pt x="38776" y="9250"/>
                  </a:lnTo>
                  <a:cubicBezTo>
                    <a:pt x="39097" y="8965"/>
                    <a:pt x="39284" y="8537"/>
                    <a:pt x="39284" y="8073"/>
                  </a:cubicBezTo>
                  <a:cubicBezTo>
                    <a:pt x="39285" y="7607"/>
                    <a:pt x="39101" y="7177"/>
                    <a:pt x="38776" y="6888"/>
                  </a:cubicBezTo>
                  <a:lnTo>
                    <a:pt x="34153" y="2788"/>
                  </a:lnTo>
                  <a:cubicBezTo>
                    <a:pt x="33913" y="2575"/>
                    <a:pt x="33628" y="2466"/>
                    <a:pt x="33339" y="2466"/>
                  </a:cubicBezTo>
                  <a:close/>
                  <a:moveTo>
                    <a:pt x="33342" y="9464"/>
                  </a:moveTo>
                  <a:cubicBezTo>
                    <a:pt x="33522" y="9464"/>
                    <a:pt x="33698" y="9534"/>
                    <a:pt x="33852" y="9670"/>
                  </a:cubicBezTo>
                  <a:lnTo>
                    <a:pt x="35735" y="11341"/>
                  </a:lnTo>
                  <a:lnTo>
                    <a:pt x="33852" y="13013"/>
                  </a:lnTo>
                  <a:cubicBezTo>
                    <a:pt x="33698" y="13149"/>
                    <a:pt x="33521" y="13219"/>
                    <a:pt x="33342" y="13219"/>
                  </a:cubicBezTo>
                  <a:cubicBezTo>
                    <a:pt x="33240" y="13219"/>
                    <a:pt x="33138" y="13197"/>
                    <a:pt x="33038" y="13152"/>
                  </a:cubicBezTo>
                  <a:cubicBezTo>
                    <a:pt x="32693" y="12997"/>
                    <a:pt x="32470" y="12612"/>
                    <a:pt x="32470" y="12171"/>
                  </a:cubicBezTo>
                  <a:lnTo>
                    <a:pt x="32470" y="10508"/>
                  </a:lnTo>
                  <a:cubicBezTo>
                    <a:pt x="32470" y="10071"/>
                    <a:pt x="32691" y="9686"/>
                    <a:pt x="33037" y="9531"/>
                  </a:cubicBezTo>
                  <a:cubicBezTo>
                    <a:pt x="33137" y="9486"/>
                    <a:pt x="33240" y="9464"/>
                    <a:pt x="33342" y="9464"/>
                  </a:cubicBezTo>
                  <a:close/>
                  <a:moveTo>
                    <a:pt x="33342" y="9009"/>
                  </a:moveTo>
                  <a:cubicBezTo>
                    <a:pt x="33177" y="9009"/>
                    <a:pt x="33011" y="9043"/>
                    <a:pt x="32851" y="9116"/>
                  </a:cubicBezTo>
                  <a:cubicBezTo>
                    <a:pt x="32343" y="9345"/>
                    <a:pt x="32014" y="9892"/>
                    <a:pt x="32014" y="10509"/>
                  </a:cubicBezTo>
                  <a:lnTo>
                    <a:pt x="32014" y="12173"/>
                  </a:lnTo>
                  <a:cubicBezTo>
                    <a:pt x="32013" y="12791"/>
                    <a:pt x="32342" y="13339"/>
                    <a:pt x="32851" y="13568"/>
                  </a:cubicBezTo>
                  <a:cubicBezTo>
                    <a:pt x="33010" y="13640"/>
                    <a:pt x="33176" y="13675"/>
                    <a:pt x="33340" y="13675"/>
                  </a:cubicBezTo>
                  <a:cubicBezTo>
                    <a:pt x="33586" y="13675"/>
                    <a:pt x="33830" y="13595"/>
                    <a:pt x="34044" y="13440"/>
                  </a:cubicBezTo>
                  <a:cubicBezTo>
                    <a:pt x="34081" y="13413"/>
                    <a:pt x="34120" y="13386"/>
                    <a:pt x="34154" y="13355"/>
                  </a:cubicBezTo>
                  <a:lnTo>
                    <a:pt x="36421" y="11341"/>
                  </a:lnTo>
                  <a:lnTo>
                    <a:pt x="34154" y="9328"/>
                  </a:lnTo>
                  <a:cubicBezTo>
                    <a:pt x="33917" y="9118"/>
                    <a:pt x="33631" y="9009"/>
                    <a:pt x="33342" y="9009"/>
                  </a:cubicBezTo>
                  <a:close/>
                  <a:moveTo>
                    <a:pt x="33340" y="455"/>
                  </a:moveTo>
                  <a:cubicBezTo>
                    <a:pt x="33977" y="455"/>
                    <a:pt x="34609" y="696"/>
                    <a:pt x="35142" y="1167"/>
                  </a:cubicBezTo>
                  <a:lnTo>
                    <a:pt x="39765" y="5272"/>
                  </a:lnTo>
                  <a:cubicBezTo>
                    <a:pt x="40521" y="5941"/>
                    <a:pt x="40955" y="6963"/>
                    <a:pt x="40955" y="8072"/>
                  </a:cubicBezTo>
                  <a:cubicBezTo>
                    <a:pt x="40955" y="9182"/>
                    <a:pt x="40522" y="10201"/>
                    <a:pt x="39767" y="10869"/>
                  </a:cubicBezTo>
                  <a:lnTo>
                    <a:pt x="39577" y="11037"/>
                  </a:lnTo>
                  <a:lnTo>
                    <a:pt x="39576" y="11036"/>
                  </a:lnTo>
                  <a:lnTo>
                    <a:pt x="35424" y="14724"/>
                  </a:lnTo>
                  <a:lnTo>
                    <a:pt x="35408" y="14711"/>
                  </a:lnTo>
                  <a:cubicBezTo>
                    <a:pt x="35307" y="14625"/>
                    <a:pt x="35203" y="14545"/>
                    <a:pt x="35096" y="14471"/>
                  </a:cubicBezTo>
                  <a:cubicBezTo>
                    <a:pt x="35074" y="14455"/>
                    <a:pt x="35053" y="14441"/>
                    <a:pt x="35031" y="14427"/>
                  </a:cubicBezTo>
                  <a:cubicBezTo>
                    <a:pt x="34917" y="14352"/>
                    <a:pt x="34799" y="14283"/>
                    <a:pt x="34680" y="14225"/>
                  </a:cubicBezTo>
                  <a:cubicBezTo>
                    <a:pt x="34670" y="14221"/>
                    <a:pt x="34662" y="14217"/>
                    <a:pt x="34653" y="14212"/>
                  </a:cubicBezTo>
                  <a:cubicBezTo>
                    <a:pt x="34539" y="14157"/>
                    <a:pt x="34423" y="14112"/>
                    <a:pt x="34305" y="14071"/>
                  </a:cubicBezTo>
                  <a:cubicBezTo>
                    <a:pt x="34284" y="14065"/>
                    <a:pt x="34264" y="14057"/>
                    <a:pt x="34243" y="14050"/>
                  </a:cubicBezTo>
                  <a:cubicBezTo>
                    <a:pt x="34117" y="14011"/>
                    <a:pt x="33990" y="13979"/>
                    <a:pt x="33861" y="13955"/>
                  </a:cubicBezTo>
                  <a:lnTo>
                    <a:pt x="33830" y="13951"/>
                  </a:lnTo>
                  <a:cubicBezTo>
                    <a:pt x="33707" y="13930"/>
                    <a:pt x="33586" y="13919"/>
                    <a:pt x="33462" y="13914"/>
                  </a:cubicBezTo>
                  <a:cubicBezTo>
                    <a:pt x="33444" y="13913"/>
                    <a:pt x="33426" y="13912"/>
                    <a:pt x="33409" y="13912"/>
                  </a:cubicBezTo>
                  <a:cubicBezTo>
                    <a:pt x="33387" y="13912"/>
                    <a:pt x="33364" y="13909"/>
                    <a:pt x="33342" y="13909"/>
                  </a:cubicBezTo>
                  <a:cubicBezTo>
                    <a:pt x="33231" y="13909"/>
                    <a:pt x="33119" y="13917"/>
                    <a:pt x="33008" y="13929"/>
                  </a:cubicBezTo>
                  <a:cubicBezTo>
                    <a:pt x="32998" y="13930"/>
                    <a:pt x="32991" y="13933"/>
                    <a:pt x="32982" y="13934"/>
                  </a:cubicBezTo>
                  <a:cubicBezTo>
                    <a:pt x="32858" y="13949"/>
                    <a:pt x="32736" y="13972"/>
                    <a:pt x="32613" y="14003"/>
                  </a:cubicBezTo>
                  <a:cubicBezTo>
                    <a:pt x="32590" y="14009"/>
                    <a:pt x="32566" y="14016"/>
                    <a:pt x="32545" y="14022"/>
                  </a:cubicBezTo>
                  <a:cubicBezTo>
                    <a:pt x="32413" y="14058"/>
                    <a:pt x="32283" y="14100"/>
                    <a:pt x="32155" y="14154"/>
                  </a:cubicBezTo>
                  <a:cubicBezTo>
                    <a:pt x="32035" y="14204"/>
                    <a:pt x="31918" y="14261"/>
                    <a:pt x="31796" y="14333"/>
                  </a:cubicBezTo>
                  <a:cubicBezTo>
                    <a:pt x="31773" y="14346"/>
                    <a:pt x="31753" y="14362"/>
                    <a:pt x="31732" y="14376"/>
                  </a:cubicBezTo>
                  <a:cubicBezTo>
                    <a:pt x="31644" y="14429"/>
                    <a:pt x="31560" y="14484"/>
                    <a:pt x="31479" y="14544"/>
                  </a:cubicBezTo>
                  <a:cubicBezTo>
                    <a:pt x="31436" y="14575"/>
                    <a:pt x="31395" y="14607"/>
                    <a:pt x="31356" y="14641"/>
                  </a:cubicBezTo>
                  <a:cubicBezTo>
                    <a:pt x="31328" y="14663"/>
                    <a:pt x="31299" y="14684"/>
                    <a:pt x="31270" y="14708"/>
                  </a:cubicBezTo>
                  <a:cubicBezTo>
                    <a:pt x="31254" y="14689"/>
                    <a:pt x="31235" y="14672"/>
                    <a:pt x="31220" y="14652"/>
                  </a:cubicBezTo>
                  <a:cubicBezTo>
                    <a:pt x="31186" y="14612"/>
                    <a:pt x="31154" y="14573"/>
                    <a:pt x="31123" y="14531"/>
                  </a:cubicBezTo>
                  <a:cubicBezTo>
                    <a:pt x="31083" y="14480"/>
                    <a:pt x="31046" y="14429"/>
                    <a:pt x="31009" y="14376"/>
                  </a:cubicBezTo>
                  <a:cubicBezTo>
                    <a:pt x="30979" y="14333"/>
                    <a:pt x="30951" y="14289"/>
                    <a:pt x="30923" y="14245"/>
                  </a:cubicBezTo>
                  <a:cubicBezTo>
                    <a:pt x="30889" y="14190"/>
                    <a:pt x="30857" y="14133"/>
                    <a:pt x="30826" y="14076"/>
                  </a:cubicBezTo>
                  <a:cubicBezTo>
                    <a:pt x="30801" y="14031"/>
                    <a:pt x="30775" y="13985"/>
                    <a:pt x="30751" y="13938"/>
                  </a:cubicBezTo>
                  <a:cubicBezTo>
                    <a:pt x="30722" y="13878"/>
                    <a:pt x="30696" y="13818"/>
                    <a:pt x="30668" y="13757"/>
                  </a:cubicBezTo>
                  <a:cubicBezTo>
                    <a:pt x="30647" y="13709"/>
                    <a:pt x="30626" y="13662"/>
                    <a:pt x="30608" y="13612"/>
                  </a:cubicBezTo>
                  <a:cubicBezTo>
                    <a:pt x="30583" y="13548"/>
                    <a:pt x="30563" y="13482"/>
                    <a:pt x="30541" y="13417"/>
                  </a:cubicBezTo>
                  <a:cubicBezTo>
                    <a:pt x="30525" y="13368"/>
                    <a:pt x="30508" y="13320"/>
                    <a:pt x="30495" y="13269"/>
                  </a:cubicBezTo>
                  <a:cubicBezTo>
                    <a:pt x="30475" y="13200"/>
                    <a:pt x="30460" y="13128"/>
                    <a:pt x="30444" y="13056"/>
                  </a:cubicBezTo>
                  <a:cubicBezTo>
                    <a:pt x="30434" y="13009"/>
                    <a:pt x="30422" y="12962"/>
                    <a:pt x="30413" y="12914"/>
                  </a:cubicBezTo>
                  <a:cubicBezTo>
                    <a:pt x="30399" y="12835"/>
                    <a:pt x="30389" y="12753"/>
                    <a:pt x="30379" y="12671"/>
                  </a:cubicBezTo>
                  <a:cubicBezTo>
                    <a:pt x="30374" y="12629"/>
                    <a:pt x="30368" y="12590"/>
                    <a:pt x="30364" y="12548"/>
                  </a:cubicBezTo>
                  <a:cubicBezTo>
                    <a:pt x="30352" y="12424"/>
                    <a:pt x="30347" y="12299"/>
                    <a:pt x="30347" y="12173"/>
                  </a:cubicBezTo>
                  <a:lnTo>
                    <a:pt x="30347" y="3967"/>
                  </a:lnTo>
                  <a:lnTo>
                    <a:pt x="30342" y="3967"/>
                  </a:lnTo>
                  <a:cubicBezTo>
                    <a:pt x="30342" y="2618"/>
                    <a:pt x="30986" y="1410"/>
                    <a:pt x="32023" y="814"/>
                  </a:cubicBezTo>
                  <a:cubicBezTo>
                    <a:pt x="32443" y="574"/>
                    <a:pt x="32893" y="455"/>
                    <a:pt x="33340" y="455"/>
                  </a:cubicBezTo>
                  <a:close/>
                  <a:moveTo>
                    <a:pt x="30344" y="14148"/>
                  </a:moveTo>
                  <a:cubicBezTo>
                    <a:pt x="30349" y="14157"/>
                    <a:pt x="30354" y="14165"/>
                    <a:pt x="30360" y="14175"/>
                  </a:cubicBezTo>
                  <a:cubicBezTo>
                    <a:pt x="30431" y="14319"/>
                    <a:pt x="30513" y="14458"/>
                    <a:pt x="30602" y="14590"/>
                  </a:cubicBezTo>
                  <a:cubicBezTo>
                    <a:pt x="30622" y="14620"/>
                    <a:pt x="30644" y="14646"/>
                    <a:pt x="30664" y="14674"/>
                  </a:cubicBezTo>
                  <a:cubicBezTo>
                    <a:pt x="30736" y="14777"/>
                    <a:pt x="30815" y="14877"/>
                    <a:pt x="30898" y="14971"/>
                  </a:cubicBezTo>
                  <a:cubicBezTo>
                    <a:pt x="30913" y="14990"/>
                    <a:pt x="30926" y="15011"/>
                    <a:pt x="30941" y="15028"/>
                  </a:cubicBezTo>
                  <a:cubicBezTo>
                    <a:pt x="30920" y="15051"/>
                    <a:pt x="30903" y="15080"/>
                    <a:pt x="30882" y="15105"/>
                  </a:cubicBezTo>
                  <a:cubicBezTo>
                    <a:pt x="30810" y="15188"/>
                    <a:pt x="30743" y="15273"/>
                    <a:pt x="30679" y="15362"/>
                  </a:cubicBezTo>
                  <a:cubicBezTo>
                    <a:pt x="30643" y="15413"/>
                    <a:pt x="30607" y="15462"/>
                    <a:pt x="30573" y="15514"/>
                  </a:cubicBezTo>
                  <a:cubicBezTo>
                    <a:pt x="30512" y="15608"/>
                    <a:pt x="30456" y="15705"/>
                    <a:pt x="30402" y="15804"/>
                  </a:cubicBezTo>
                  <a:cubicBezTo>
                    <a:pt x="30385" y="15840"/>
                    <a:pt x="30361" y="15870"/>
                    <a:pt x="30344" y="15904"/>
                  </a:cubicBezTo>
                  <a:lnTo>
                    <a:pt x="30344" y="14148"/>
                  </a:lnTo>
                  <a:close/>
                  <a:moveTo>
                    <a:pt x="37827" y="13200"/>
                  </a:moveTo>
                  <a:lnTo>
                    <a:pt x="38475" y="13773"/>
                  </a:lnTo>
                  <a:cubicBezTo>
                    <a:pt x="38701" y="13972"/>
                    <a:pt x="38829" y="14277"/>
                    <a:pt x="38829" y="14611"/>
                  </a:cubicBezTo>
                  <a:cubicBezTo>
                    <a:pt x="38829" y="14945"/>
                    <a:pt x="38701" y="15250"/>
                    <a:pt x="38475" y="15449"/>
                  </a:cubicBezTo>
                  <a:lnTo>
                    <a:pt x="37360" y="16439"/>
                  </a:lnTo>
                  <a:lnTo>
                    <a:pt x="36243" y="15449"/>
                  </a:lnTo>
                  <a:lnTo>
                    <a:pt x="35767" y="15028"/>
                  </a:lnTo>
                  <a:lnTo>
                    <a:pt x="37827" y="13200"/>
                  </a:lnTo>
                  <a:close/>
                  <a:moveTo>
                    <a:pt x="39579" y="11645"/>
                  </a:moveTo>
                  <a:lnTo>
                    <a:pt x="39767" y="11811"/>
                  </a:lnTo>
                  <a:cubicBezTo>
                    <a:pt x="40522" y="12481"/>
                    <a:pt x="40957" y="13503"/>
                    <a:pt x="40957" y="14611"/>
                  </a:cubicBezTo>
                  <a:cubicBezTo>
                    <a:pt x="40957" y="15720"/>
                    <a:pt x="40523" y="16741"/>
                    <a:pt x="39767" y="17411"/>
                  </a:cubicBezTo>
                  <a:lnTo>
                    <a:pt x="39113" y="17993"/>
                  </a:lnTo>
                  <a:lnTo>
                    <a:pt x="37704" y="16743"/>
                  </a:lnTo>
                  <a:lnTo>
                    <a:pt x="38779" y="15789"/>
                  </a:lnTo>
                  <a:cubicBezTo>
                    <a:pt x="39102" y="15504"/>
                    <a:pt x="39286" y="15074"/>
                    <a:pt x="39286" y="14610"/>
                  </a:cubicBezTo>
                  <a:cubicBezTo>
                    <a:pt x="39286" y="14146"/>
                    <a:pt x="39102" y="13716"/>
                    <a:pt x="38779" y="13431"/>
                  </a:cubicBezTo>
                  <a:lnTo>
                    <a:pt x="38171" y="12894"/>
                  </a:lnTo>
                  <a:lnTo>
                    <a:pt x="39579" y="11645"/>
                  </a:lnTo>
                  <a:close/>
                  <a:moveTo>
                    <a:pt x="33341" y="16838"/>
                  </a:moveTo>
                  <a:cubicBezTo>
                    <a:pt x="33522" y="16838"/>
                    <a:pt x="33699" y="16908"/>
                    <a:pt x="33852" y="17042"/>
                  </a:cubicBezTo>
                  <a:lnTo>
                    <a:pt x="35267" y="18297"/>
                  </a:lnTo>
                  <a:lnTo>
                    <a:pt x="34308" y="19150"/>
                  </a:lnTo>
                  <a:lnTo>
                    <a:pt x="32569" y="17410"/>
                  </a:lnTo>
                  <a:cubicBezTo>
                    <a:pt x="32576" y="17392"/>
                    <a:pt x="32582" y="17373"/>
                    <a:pt x="32591" y="17355"/>
                  </a:cubicBezTo>
                  <a:cubicBezTo>
                    <a:pt x="32607" y="17321"/>
                    <a:pt x="32624" y="17288"/>
                    <a:pt x="32645" y="17256"/>
                  </a:cubicBezTo>
                  <a:cubicBezTo>
                    <a:pt x="32665" y="17224"/>
                    <a:pt x="32689" y="17194"/>
                    <a:pt x="32712" y="17165"/>
                  </a:cubicBezTo>
                  <a:cubicBezTo>
                    <a:pt x="32736" y="17136"/>
                    <a:pt x="32758" y="17107"/>
                    <a:pt x="32784" y="17082"/>
                  </a:cubicBezTo>
                  <a:cubicBezTo>
                    <a:pt x="32811" y="17055"/>
                    <a:pt x="32841" y="17033"/>
                    <a:pt x="32871" y="17011"/>
                  </a:cubicBezTo>
                  <a:cubicBezTo>
                    <a:pt x="32898" y="16990"/>
                    <a:pt x="32925" y="16967"/>
                    <a:pt x="32954" y="16949"/>
                  </a:cubicBezTo>
                  <a:cubicBezTo>
                    <a:pt x="32992" y="16926"/>
                    <a:pt x="33035" y="16910"/>
                    <a:pt x="33079" y="16894"/>
                  </a:cubicBezTo>
                  <a:cubicBezTo>
                    <a:pt x="33100" y="16886"/>
                    <a:pt x="33120" y="16873"/>
                    <a:pt x="33142" y="16866"/>
                  </a:cubicBezTo>
                  <a:cubicBezTo>
                    <a:pt x="33208" y="16847"/>
                    <a:pt x="33275" y="16838"/>
                    <a:pt x="33341" y="16838"/>
                  </a:cubicBezTo>
                  <a:close/>
                  <a:moveTo>
                    <a:pt x="35610" y="18602"/>
                  </a:moveTo>
                  <a:lnTo>
                    <a:pt x="37017" y="19851"/>
                  </a:lnTo>
                  <a:lnTo>
                    <a:pt x="35954" y="20796"/>
                  </a:lnTo>
                  <a:lnTo>
                    <a:pt x="34631" y="19473"/>
                  </a:lnTo>
                  <a:lnTo>
                    <a:pt x="35610" y="18602"/>
                  </a:lnTo>
                  <a:close/>
                  <a:moveTo>
                    <a:pt x="32470" y="20821"/>
                  </a:moveTo>
                  <a:lnTo>
                    <a:pt x="33829" y="22182"/>
                  </a:lnTo>
                  <a:cubicBezTo>
                    <a:pt x="33668" y="22214"/>
                    <a:pt x="33505" y="22229"/>
                    <a:pt x="33342" y="22229"/>
                  </a:cubicBezTo>
                  <a:cubicBezTo>
                    <a:pt x="33049" y="22229"/>
                    <a:pt x="32756" y="22178"/>
                    <a:pt x="32470" y="22075"/>
                  </a:cubicBezTo>
                  <a:lnTo>
                    <a:pt x="32470" y="20821"/>
                  </a:lnTo>
                  <a:close/>
                  <a:moveTo>
                    <a:pt x="37359" y="20154"/>
                  </a:moveTo>
                  <a:lnTo>
                    <a:pt x="38474" y="21144"/>
                  </a:lnTo>
                  <a:cubicBezTo>
                    <a:pt x="38530" y="21194"/>
                    <a:pt x="38580" y="21250"/>
                    <a:pt x="38624" y="21311"/>
                  </a:cubicBezTo>
                  <a:cubicBezTo>
                    <a:pt x="38755" y="21498"/>
                    <a:pt x="38828" y="21731"/>
                    <a:pt x="38828" y="21981"/>
                  </a:cubicBezTo>
                  <a:cubicBezTo>
                    <a:pt x="38828" y="22315"/>
                    <a:pt x="38700" y="22625"/>
                    <a:pt x="38474" y="22823"/>
                  </a:cubicBezTo>
                  <a:lnTo>
                    <a:pt x="38213" y="23054"/>
                  </a:lnTo>
                  <a:lnTo>
                    <a:pt x="36275" y="21117"/>
                  </a:lnTo>
                  <a:lnTo>
                    <a:pt x="37359" y="20154"/>
                  </a:lnTo>
                  <a:close/>
                  <a:moveTo>
                    <a:pt x="29884" y="19738"/>
                  </a:moveTo>
                  <a:lnTo>
                    <a:pt x="29884" y="23237"/>
                  </a:lnTo>
                  <a:cubicBezTo>
                    <a:pt x="29733" y="23241"/>
                    <a:pt x="29583" y="23250"/>
                    <a:pt x="29435" y="23265"/>
                  </a:cubicBezTo>
                  <a:cubicBezTo>
                    <a:pt x="29415" y="23266"/>
                    <a:pt x="29396" y="23270"/>
                    <a:pt x="29375" y="23272"/>
                  </a:cubicBezTo>
                  <a:cubicBezTo>
                    <a:pt x="29259" y="23283"/>
                    <a:pt x="29145" y="23297"/>
                    <a:pt x="29031" y="23314"/>
                  </a:cubicBezTo>
                  <a:cubicBezTo>
                    <a:pt x="29009" y="23179"/>
                    <a:pt x="28983" y="23053"/>
                    <a:pt x="28958" y="22923"/>
                  </a:cubicBezTo>
                  <a:cubicBezTo>
                    <a:pt x="28942" y="22831"/>
                    <a:pt x="28925" y="22735"/>
                    <a:pt x="28906" y="22643"/>
                  </a:cubicBezTo>
                  <a:cubicBezTo>
                    <a:pt x="28864" y="22433"/>
                    <a:pt x="28818" y="22229"/>
                    <a:pt x="28771" y="22029"/>
                  </a:cubicBezTo>
                  <a:cubicBezTo>
                    <a:pt x="28761" y="21987"/>
                    <a:pt x="28753" y="21943"/>
                    <a:pt x="28743" y="21902"/>
                  </a:cubicBezTo>
                  <a:cubicBezTo>
                    <a:pt x="28687" y="21667"/>
                    <a:pt x="28625" y="21440"/>
                    <a:pt x="28562" y="21221"/>
                  </a:cubicBezTo>
                  <a:cubicBezTo>
                    <a:pt x="28541" y="21152"/>
                    <a:pt x="28517" y="21086"/>
                    <a:pt x="28496" y="21017"/>
                  </a:cubicBezTo>
                  <a:cubicBezTo>
                    <a:pt x="28459" y="20899"/>
                    <a:pt x="28423" y="20777"/>
                    <a:pt x="28384" y="20663"/>
                  </a:cubicBezTo>
                  <a:lnTo>
                    <a:pt x="28658" y="20389"/>
                  </a:lnTo>
                  <a:cubicBezTo>
                    <a:pt x="28734" y="20314"/>
                    <a:pt x="28816" y="20244"/>
                    <a:pt x="28900" y="20180"/>
                  </a:cubicBezTo>
                  <a:cubicBezTo>
                    <a:pt x="28915" y="20169"/>
                    <a:pt x="28928" y="20157"/>
                    <a:pt x="28944" y="20146"/>
                  </a:cubicBezTo>
                  <a:cubicBezTo>
                    <a:pt x="29025" y="20088"/>
                    <a:pt x="29110" y="20035"/>
                    <a:pt x="29198" y="19987"/>
                  </a:cubicBezTo>
                  <a:cubicBezTo>
                    <a:pt x="29219" y="19976"/>
                    <a:pt x="29238" y="19966"/>
                    <a:pt x="29259" y="19956"/>
                  </a:cubicBezTo>
                  <a:cubicBezTo>
                    <a:pt x="29349" y="19910"/>
                    <a:pt x="29440" y="19868"/>
                    <a:pt x="29534" y="19835"/>
                  </a:cubicBezTo>
                  <a:cubicBezTo>
                    <a:pt x="29547" y="19830"/>
                    <a:pt x="29561" y="19826"/>
                    <a:pt x="29576" y="19821"/>
                  </a:cubicBezTo>
                  <a:cubicBezTo>
                    <a:pt x="29666" y="19790"/>
                    <a:pt x="29760" y="19765"/>
                    <a:pt x="29854" y="19744"/>
                  </a:cubicBezTo>
                  <a:cubicBezTo>
                    <a:pt x="29864" y="19742"/>
                    <a:pt x="29873" y="19739"/>
                    <a:pt x="29884" y="19738"/>
                  </a:cubicBezTo>
                  <a:close/>
                  <a:moveTo>
                    <a:pt x="30274" y="16828"/>
                  </a:moveTo>
                  <a:cubicBezTo>
                    <a:pt x="30282" y="16828"/>
                    <a:pt x="30291" y="16828"/>
                    <a:pt x="30299" y="16828"/>
                  </a:cubicBezTo>
                  <a:lnTo>
                    <a:pt x="30476" y="16837"/>
                  </a:lnTo>
                  <a:lnTo>
                    <a:pt x="30477" y="16833"/>
                  </a:lnTo>
                  <a:cubicBezTo>
                    <a:pt x="31064" y="16863"/>
                    <a:pt x="31617" y="17102"/>
                    <a:pt x="32038" y="17524"/>
                  </a:cubicBezTo>
                  <a:lnTo>
                    <a:pt x="32043" y="17529"/>
                  </a:lnTo>
                  <a:lnTo>
                    <a:pt x="37872" y="23358"/>
                  </a:lnTo>
                  <a:lnTo>
                    <a:pt x="36696" y="24400"/>
                  </a:lnTo>
                  <a:lnTo>
                    <a:pt x="32360" y="20066"/>
                  </a:lnTo>
                  <a:cubicBezTo>
                    <a:pt x="32358" y="20065"/>
                    <a:pt x="32357" y="20065"/>
                    <a:pt x="32357" y="20064"/>
                  </a:cubicBezTo>
                  <a:lnTo>
                    <a:pt x="32015" y="19721"/>
                  </a:lnTo>
                  <a:lnTo>
                    <a:pt x="32015" y="19778"/>
                  </a:lnTo>
                  <a:cubicBezTo>
                    <a:pt x="31536" y="19431"/>
                    <a:pt x="30960" y="19242"/>
                    <a:pt x="30363" y="19242"/>
                  </a:cubicBezTo>
                  <a:cubicBezTo>
                    <a:pt x="30356" y="19242"/>
                    <a:pt x="30349" y="19242"/>
                    <a:pt x="30343" y="19242"/>
                  </a:cubicBezTo>
                  <a:lnTo>
                    <a:pt x="30343" y="19227"/>
                  </a:lnTo>
                  <a:lnTo>
                    <a:pt x="30144" y="19244"/>
                  </a:lnTo>
                  <a:cubicBezTo>
                    <a:pt x="30123" y="19245"/>
                    <a:pt x="30105" y="19247"/>
                    <a:pt x="30096" y="19248"/>
                  </a:cubicBezTo>
                  <a:cubicBezTo>
                    <a:pt x="30093" y="19248"/>
                    <a:pt x="30089" y="19249"/>
                    <a:pt x="30087" y="19249"/>
                  </a:cubicBezTo>
                  <a:lnTo>
                    <a:pt x="30084" y="19249"/>
                  </a:lnTo>
                  <a:lnTo>
                    <a:pt x="30057" y="19253"/>
                  </a:lnTo>
                  <a:cubicBezTo>
                    <a:pt x="29408" y="19318"/>
                    <a:pt x="28799" y="19605"/>
                    <a:pt x="28338" y="20067"/>
                  </a:cubicBezTo>
                  <a:lnTo>
                    <a:pt x="28211" y="20193"/>
                  </a:lnTo>
                  <a:cubicBezTo>
                    <a:pt x="28190" y="20141"/>
                    <a:pt x="28168" y="20093"/>
                    <a:pt x="28148" y="20042"/>
                  </a:cubicBezTo>
                  <a:cubicBezTo>
                    <a:pt x="28126" y="19990"/>
                    <a:pt x="28104" y="19937"/>
                    <a:pt x="28081" y="19886"/>
                  </a:cubicBezTo>
                  <a:cubicBezTo>
                    <a:pt x="28023" y="19755"/>
                    <a:pt x="27963" y="19628"/>
                    <a:pt x="27902" y="19506"/>
                  </a:cubicBezTo>
                  <a:cubicBezTo>
                    <a:pt x="27887" y="19478"/>
                    <a:pt x="27873" y="19446"/>
                    <a:pt x="27859" y="19417"/>
                  </a:cubicBezTo>
                  <a:cubicBezTo>
                    <a:pt x="27783" y="19275"/>
                    <a:pt x="27705" y="19140"/>
                    <a:pt x="27625" y="19013"/>
                  </a:cubicBezTo>
                  <a:cubicBezTo>
                    <a:pt x="27601" y="18975"/>
                    <a:pt x="27576" y="18941"/>
                    <a:pt x="27552" y="18904"/>
                  </a:cubicBezTo>
                  <a:cubicBezTo>
                    <a:pt x="27516" y="18849"/>
                    <a:pt x="27480" y="18792"/>
                    <a:pt x="27443" y="18740"/>
                  </a:cubicBezTo>
                  <a:lnTo>
                    <a:pt x="28660" y="17524"/>
                  </a:lnTo>
                  <a:cubicBezTo>
                    <a:pt x="29046" y="17137"/>
                    <a:pt x="29557" y="16896"/>
                    <a:pt x="30102" y="16840"/>
                  </a:cubicBezTo>
                  <a:lnTo>
                    <a:pt x="30138" y="16837"/>
                  </a:lnTo>
                  <a:cubicBezTo>
                    <a:pt x="30183" y="16832"/>
                    <a:pt x="30228" y="16828"/>
                    <a:pt x="30274" y="16828"/>
                  </a:cubicBezTo>
                  <a:close/>
                  <a:moveTo>
                    <a:pt x="32466" y="22553"/>
                  </a:moveTo>
                  <a:cubicBezTo>
                    <a:pt x="32753" y="22639"/>
                    <a:pt x="33045" y="22682"/>
                    <a:pt x="33336" y="22682"/>
                  </a:cubicBezTo>
                  <a:cubicBezTo>
                    <a:pt x="33626" y="22682"/>
                    <a:pt x="33917" y="22639"/>
                    <a:pt x="34203" y="22554"/>
                  </a:cubicBezTo>
                  <a:lnTo>
                    <a:pt x="36353" y="24704"/>
                  </a:lnTo>
                  <a:lnTo>
                    <a:pt x="36085" y="24943"/>
                  </a:lnTo>
                  <a:lnTo>
                    <a:pt x="35327" y="25615"/>
                  </a:lnTo>
                  <a:lnTo>
                    <a:pt x="34710" y="25047"/>
                  </a:lnTo>
                  <a:cubicBezTo>
                    <a:pt x="34599" y="24946"/>
                    <a:pt x="34489" y="24848"/>
                    <a:pt x="34380" y="24764"/>
                  </a:cubicBezTo>
                  <a:cubicBezTo>
                    <a:pt x="34307" y="24701"/>
                    <a:pt x="34231" y="24641"/>
                    <a:pt x="34157" y="24589"/>
                  </a:cubicBezTo>
                  <a:cubicBezTo>
                    <a:pt x="34044" y="24505"/>
                    <a:pt x="33929" y="24425"/>
                    <a:pt x="33818" y="24353"/>
                  </a:cubicBezTo>
                  <a:cubicBezTo>
                    <a:pt x="33747" y="24304"/>
                    <a:pt x="33674" y="24260"/>
                    <a:pt x="33594" y="24212"/>
                  </a:cubicBezTo>
                  <a:lnTo>
                    <a:pt x="33512" y="24163"/>
                  </a:lnTo>
                  <a:cubicBezTo>
                    <a:pt x="33440" y="24122"/>
                    <a:pt x="33368" y="24083"/>
                    <a:pt x="33297" y="24046"/>
                  </a:cubicBezTo>
                  <a:cubicBezTo>
                    <a:pt x="33276" y="24032"/>
                    <a:pt x="33253" y="24018"/>
                    <a:pt x="33230" y="24010"/>
                  </a:cubicBezTo>
                  <a:cubicBezTo>
                    <a:pt x="33144" y="23965"/>
                    <a:pt x="33060" y="23923"/>
                    <a:pt x="32972" y="23884"/>
                  </a:cubicBezTo>
                  <a:cubicBezTo>
                    <a:pt x="32953" y="23874"/>
                    <a:pt x="32934" y="23864"/>
                    <a:pt x="32911" y="23856"/>
                  </a:cubicBezTo>
                  <a:cubicBezTo>
                    <a:pt x="32838" y="23820"/>
                    <a:pt x="32768" y="23789"/>
                    <a:pt x="32700" y="23762"/>
                  </a:cubicBezTo>
                  <a:cubicBezTo>
                    <a:pt x="32660" y="23746"/>
                    <a:pt x="32623" y="23729"/>
                    <a:pt x="32581" y="23715"/>
                  </a:cubicBezTo>
                  <a:cubicBezTo>
                    <a:pt x="32544" y="23699"/>
                    <a:pt x="32505" y="23683"/>
                    <a:pt x="32466" y="23669"/>
                  </a:cubicBezTo>
                  <a:lnTo>
                    <a:pt x="32466" y="22553"/>
                  </a:lnTo>
                  <a:close/>
                  <a:moveTo>
                    <a:pt x="22495" y="18362"/>
                  </a:moveTo>
                  <a:cubicBezTo>
                    <a:pt x="23626" y="18362"/>
                    <a:pt x="24758" y="18793"/>
                    <a:pt x="25618" y="19654"/>
                  </a:cubicBezTo>
                  <a:cubicBezTo>
                    <a:pt x="25664" y="19699"/>
                    <a:pt x="25705" y="19746"/>
                    <a:pt x="25746" y="19793"/>
                  </a:cubicBezTo>
                  <a:lnTo>
                    <a:pt x="19512" y="26024"/>
                  </a:lnTo>
                  <a:cubicBezTo>
                    <a:pt x="19511" y="26023"/>
                    <a:pt x="19509" y="26023"/>
                    <a:pt x="19509" y="26021"/>
                  </a:cubicBezTo>
                  <a:cubicBezTo>
                    <a:pt x="19460" y="25982"/>
                    <a:pt x="19415" y="25940"/>
                    <a:pt x="19373" y="25898"/>
                  </a:cubicBezTo>
                  <a:cubicBezTo>
                    <a:pt x="18540" y="25063"/>
                    <a:pt x="18081" y="23955"/>
                    <a:pt x="18081" y="22775"/>
                  </a:cubicBezTo>
                  <a:cubicBezTo>
                    <a:pt x="18081" y="21595"/>
                    <a:pt x="18540" y="20486"/>
                    <a:pt x="19373" y="19653"/>
                  </a:cubicBezTo>
                  <a:cubicBezTo>
                    <a:pt x="20234" y="18792"/>
                    <a:pt x="21364" y="18362"/>
                    <a:pt x="22495" y="18362"/>
                  </a:cubicBezTo>
                  <a:close/>
                  <a:moveTo>
                    <a:pt x="32468" y="24159"/>
                  </a:moveTo>
                  <a:cubicBezTo>
                    <a:pt x="32484" y="24166"/>
                    <a:pt x="32499" y="24171"/>
                    <a:pt x="32523" y="24182"/>
                  </a:cubicBezTo>
                  <a:cubicBezTo>
                    <a:pt x="32592" y="24210"/>
                    <a:pt x="32657" y="24237"/>
                    <a:pt x="32725" y="24271"/>
                  </a:cubicBezTo>
                  <a:lnTo>
                    <a:pt x="32788" y="24300"/>
                  </a:lnTo>
                  <a:cubicBezTo>
                    <a:pt x="32871" y="24338"/>
                    <a:pt x="32952" y="24379"/>
                    <a:pt x="33033" y="24421"/>
                  </a:cubicBezTo>
                  <a:lnTo>
                    <a:pt x="33035" y="24422"/>
                  </a:lnTo>
                  <a:lnTo>
                    <a:pt x="33068" y="24440"/>
                  </a:lnTo>
                  <a:cubicBezTo>
                    <a:pt x="33142" y="24480"/>
                    <a:pt x="33215" y="24520"/>
                    <a:pt x="33290" y="24562"/>
                  </a:cubicBezTo>
                  <a:lnTo>
                    <a:pt x="33365" y="24605"/>
                  </a:lnTo>
                  <a:cubicBezTo>
                    <a:pt x="33430" y="24646"/>
                    <a:pt x="33497" y="24687"/>
                    <a:pt x="33565" y="24731"/>
                  </a:cubicBezTo>
                  <a:cubicBezTo>
                    <a:pt x="33673" y="24802"/>
                    <a:pt x="33778" y="24875"/>
                    <a:pt x="33888" y="24958"/>
                  </a:cubicBezTo>
                  <a:cubicBezTo>
                    <a:pt x="33955" y="25005"/>
                    <a:pt x="34021" y="25056"/>
                    <a:pt x="34089" y="25116"/>
                  </a:cubicBezTo>
                  <a:cubicBezTo>
                    <a:pt x="34197" y="25200"/>
                    <a:pt x="34299" y="25290"/>
                    <a:pt x="34401" y="25384"/>
                  </a:cubicBezTo>
                  <a:lnTo>
                    <a:pt x="34982" y="25920"/>
                  </a:lnTo>
                  <a:lnTo>
                    <a:pt x="33848" y="26927"/>
                  </a:lnTo>
                  <a:cubicBezTo>
                    <a:pt x="33830" y="26942"/>
                    <a:pt x="33810" y="26956"/>
                    <a:pt x="33793" y="26972"/>
                  </a:cubicBezTo>
                  <a:cubicBezTo>
                    <a:pt x="33774" y="26986"/>
                    <a:pt x="33757" y="27000"/>
                    <a:pt x="33738" y="27012"/>
                  </a:cubicBezTo>
                  <a:cubicBezTo>
                    <a:pt x="33731" y="27015"/>
                    <a:pt x="33724" y="27019"/>
                    <a:pt x="33717" y="27024"/>
                  </a:cubicBezTo>
                  <a:lnTo>
                    <a:pt x="33267" y="26609"/>
                  </a:lnTo>
                  <a:cubicBezTo>
                    <a:pt x="33152" y="26504"/>
                    <a:pt x="33034" y="26408"/>
                    <a:pt x="32912" y="26316"/>
                  </a:cubicBezTo>
                  <a:cubicBezTo>
                    <a:pt x="32894" y="26302"/>
                    <a:pt x="32877" y="26289"/>
                    <a:pt x="32860" y="26275"/>
                  </a:cubicBezTo>
                  <a:cubicBezTo>
                    <a:pt x="32743" y="26190"/>
                    <a:pt x="32624" y="26112"/>
                    <a:pt x="32502" y="26039"/>
                  </a:cubicBezTo>
                  <a:cubicBezTo>
                    <a:pt x="32490" y="26032"/>
                    <a:pt x="32479" y="26022"/>
                    <a:pt x="32468" y="26016"/>
                  </a:cubicBezTo>
                  <a:lnTo>
                    <a:pt x="32468" y="24159"/>
                  </a:lnTo>
                  <a:close/>
                  <a:moveTo>
                    <a:pt x="32623" y="26671"/>
                  </a:moveTo>
                  <a:lnTo>
                    <a:pt x="32623" y="26671"/>
                  </a:lnTo>
                  <a:cubicBezTo>
                    <a:pt x="32737" y="26757"/>
                    <a:pt x="32851" y="26846"/>
                    <a:pt x="32959" y="26946"/>
                  </a:cubicBezTo>
                  <a:lnTo>
                    <a:pt x="33117" y="27091"/>
                  </a:lnTo>
                  <a:cubicBezTo>
                    <a:pt x="33113" y="27090"/>
                    <a:pt x="33108" y="27090"/>
                    <a:pt x="33105" y="27087"/>
                  </a:cubicBezTo>
                  <a:cubicBezTo>
                    <a:pt x="33048" y="27067"/>
                    <a:pt x="32995" y="27041"/>
                    <a:pt x="32941" y="27010"/>
                  </a:cubicBezTo>
                  <a:cubicBezTo>
                    <a:pt x="32934" y="27007"/>
                    <a:pt x="32926" y="27004"/>
                    <a:pt x="32919" y="26999"/>
                  </a:cubicBezTo>
                  <a:cubicBezTo>
                    <a:pt x="32853" y="26956"/>
                    <a:pt x="32794" y="26903"/>
                    <a:pt x="32741" y="26842"/>
                  </a:cubicBezTo>
                  <a:cubicBezTo>
                    <a:pt x="32732" y="26832"/>
                    <a:pt x="32726" y="26818"/>
                    <a:pt x="32716" y="26807"/>
                  </a:cubicBezTo>
                  <a:cubicBezTo>
                    <a:pt x="32700" y="26786"/>
                    <a:pt x="32686" y="26763"/>
                    <a:pt x="32673" y="26743"/>
                  </a:cubicBezTo>
                  <a:cubicBezTo>
                    <a:pt x="32655" y="26719"/>
                    <a:pt x="32637" y="26697"/>
                    <a:pt x="32623" y="26671"/>
                  </a:cubicBezTo>
                  <a:close/>
                  <a:moveTo>
                    <a:pt x="22494" y="16830"/>
                  </a:moveTo>
                  <a:cubicBezTo>
                    <a:pt x="24086" y="16830"/>
                    <a:pt x="25580" y="17448"/>
                    <a:pt x="26701" y="18570"/>
                  </a:cubicBezTo>
                  <a:cubicBezTo>
                    <a:pt x="26794" y="18664"/>
                    <a:pt x="26878" y="18758"/>
                    <a:pt x="26958" y="18864"/>
                  </a:cubicBezTo>
                  <a:cubicBezTo>
                    <a:pt x="27317" y="19312"/>
                    <a:pt x="27635" y="19923"/>
                    <a:pt x="27905" y="20681"/>
                  </a:cubicBezTo>
                  <a:lnTo>
                    <a:pt x="27905" y="20683"/>
                  </a:lnTo>
                  <a:cubicBezTo>
                    <a:pt x="27975" y="20879"/>
                    <a:pt x="28042" y="21086"/>
                    <a:pt x="28108" y="21303"/>
                  </a:cubicBezTo>
                  <a:cubicBezTo>
                    <a:pt x="28130" y="21375"/>
                    <a:pt x="28150" y="21453"/>
                    <a:pt x="28170" y="21528"/>
                  </a:cubicBezTo>
                  <a:cubicBezTo>
                    <a:pt x="28212" y="21677"/>
                    <a:pt x="28254" y="21825"/>
                    <a:pt x="28292" y="21982"/>
                  </a:cubicBezTo>
                  <a:cubicBezTo>
                    <a:pt x="28315" y="22076"/>
                    <a:pt x="28337" y="22177"/>
                    <a:pt x="28359" y="22273"/>
                  </a:cubicBezTo>
                  <a:cubicBezTo>
                    <a:pt x="28392" y="22419"/>
                    <a:pt x="28427" y="22567"/>
                    <a:pt x="28458" y="22720"/>
                  </a:cubicBezTo>
                  <a:cubicBezTo>
                    <a:pt x="28480" y="22828"/>
                    <a:pt x="28499" y="22940"/>
                    <a:pt x="28519" y="23049"/>
                  </a:cubicBezTo>
                  <a:cubicBezTo>
                    <a:pt x="28540" y="23164"/>
                    <a:pt x="28561" y="23280"/>
                    <a:pt x="28582" y="23397"/>
                  </a:cubicBezTo>
                  <a:cubicBezTo>
                    <a:pt x="28561" y="23402"/>
                    <a:pt x="28540" y="23408"/>
                    <a:pt x="28519" y="23414"/>
                  </a:cubicBezTo>
                  <a:cubicBezTo>
                    <a:pt x="28384" y="23445"/>
                    <a:pt x="28249" y="23480"/>
                    <a:pt x="28114" y="23520"/>
                  </a:cubicBezTo>
                  <a:cubicBezTo>
                    <a:pt x="28090" y="23526"/>
                    <a:pt x="28067" y="23531"/>
                    <a:pt x="28043" y="23538"/>
                  </a:cubicBezTo>
                  <a:cubicBezTo>
                    <a:pt x="27887" y="23587"/>
                    <a:pt x="27731" y="23643"/>
                    <a:pt x="27578" y="23703"/>
                  </a:cubicBezTo>
                  <a:cubicBezTo>
                    <a:pt x="27564" y="23708"/>
                    <a:pt x="27549" y="23712"/>
                    <a:pt x="27537" y="23718"/>
                  </a:cubicBezTo>
                  <a:cubicBezTo>
                    <a:pt x="27526" y="23651"/>
                    <a:pt x="27515" y="23588"/>
                    <a:pt x="27504" y="23523"/>
                  </a:cubicBezTo>
                  <a:cubicBezTo>
                    <a:pt x="27491" y="23444"/>
                    <a:pt x="27478" y="23365"/>
                    <a:pt x="27464" y="23288"/>
                  </a:cubicBezTo>
                  <a:cubicBezTo>
                    <a:pt x="27443" y="23171"/>
                    <a:pt x="27422" y="23059"/>
                    <a:pt x="27400" y="22947"/>
                  </a:cubicBezTo>
                  <a:cubicBezTo>
                    <a:pt x="27387" y="22876"/>
                    <a:pt x="27372" y="22805"/>
                    <a:pt x="27359" y="22736"/>
                  </a:cubicBezTo>
                  <a:cubicBezTo>
                    <a:pt x="27334" y="22617"/>
                    <a:pt x="27309" y="22503"/>
                    <a:pt x="27283" y="22390"/>
                  </a:cubicBezTo>
                  <a:cubicBezTo>
                    <a:pt x="27271" y="22336"/>
                    <a:pt x="27258" y="22279"/>
                    <a:pt x="27246" y="22227"/>
                  </a:cubicBezTo>
                  <a:cubicBezTo>
                    <a:pt x="27218" y="22109"/>
                    <a:pt x="27188" y="21997"/>
                    <a:pt x="27158" y="21885"/>
                  </a:cubicBezTo>
                  <a:lnTo>
                    <a:pt x="27159" y="21883"/>
                  </a:lnTo>
                  <a:lnTo>
                    <a:pt x="27124" y="21756"/>
                  </a:lnTo>
                  <a:lnTo>
                    <a:pt x="27124" y="21755"/>
                  </a:lnTo>
                  <a:lnTo>
                    <a:pt x="27124" y="21753"/>
                  </a:lnTo>
                  <a:lnTo>
                    <a:pt x="27018" y="21379"/>
                  </a:lnTo>
                  <a:lnTo>
                    <a:pt x="27015" y="21383"/>
                  </a:lnTo>
                  <a:cubicBezTo>
                    <a:pt x="26819" y="20753"/>
                    <a:pt x="26591" y="20236"/>
                    <a:pt x="26338" y="19840"/>
                  </a:cubicBezTo>
                  <a:lnTo>
                    <a:pt x="26232" y="19684"/>
                  </a:lnTo>
                  <a:cubicBezTo>
                    <a:pt x="26232" y="19682"/>
                    <a:pt x="26231" y="19682"/>
                    <a:pt x="26230" y="19681"/>
                  </a:cubicBezTo>
                  <a:cubicBezTo>
                    <a:pt x="26230" y="19680"/>
                    <a:pt x="26229" y="19678"/>
                    <a:pt x="26229" y="19678"/>
                  </a:cubicBezTo>
                  <a:lnTo>
                    <a:pt x="26073" y="19461"/>
                  </a:lnTo>
                  <a:lnTo>
                    <a:pt x="26066" y="19467"/>
                  </a:lnTo>
                  <a:cubicBezTo>
                    <a:pt x="26026" y="19420"/>
                    <a:pt x="25984" y="19373"/>
                    <a:pt x="25939" y="19328"/>
                  </a:cubicBezTo>
                  <a:cubicBezTo>
                    <a:pt x="25735" y="19124"/>
                    <a:pt x="25513" y="18946"/>
                    <a:pt x="25284" y="18785"/>
                  </a:cubicBezTo>
                  <a:cubicBezTo>
                    <a:pt x="25247" y="18759"/>
                    <a:pt x="25212" y="18729"/>
                    <a:pt x="25175" y="18704"/>
                  </a:cubicBezTo>
                  <a:cubicBezTo>
                    <a:pt x="24366" y="18170"/>
                    <a:pt x="23429" y="17903"/>
                    <a:pt x="22493" y="17903"/>
                  </a:cubicBezTo>
                  <a:cubicBezTo>
                    <a:pt x="21579" y="17903"/>
                    <a:pt x="20667" y="18161"/>
                    <a:pt x="19871" y="18670"/>
                  </a:cubicBezTo>
                  <a:cubicBezTo>
                    <a:pt x="19851" y="18682"/>
                    <a:pt x="19830" y="18692"/>
                    <a:pt x="19812" y="18704"/>
                  </a:cubicBezTo>
                  <a:cubicBezTo>
                    <a:pt x="19752" y="18744"/>
                    <a:pt x="19698" y="18790"/>
                    <a:pt x="19641" y="18829"/>
                  </a:cubicBezTo>
                  <a:cubicBezTo>
                    <a:pt x="19434" y="18979"/>
                    <a:pt x="19235" y="19141"/>
                    <a:pt x="19049" y="19327"/>
                  </a:cubicBezTo>
                  <a:cubicBezTo>
                    <a:pt x="18128" y="20247"/>
                    <a:pt x="17621" y="21470"/>
                    <a:pt x="17621" y="22771"/>
                  </a:cubicBezTo>
                  <a:cubicBezTo>
                    <a:pt x="17621" y="24073"/>
                    <a:pt x="18127" y="25296"/>
                    <a:pt x="19049" y="26215"/>
                  </a:cubicBezTo>
                  <a:cubicBezTo>
                    <a:pt x="19091" y="26259"/>
                    <a:pt x="19137" y="26300"/>
                    <a:pt x="19185" y="26342"/>
                  </a:cubicBezTo>
                  <a:lnTo>
                    <a:pt x="18423" y="27106"/>
                  </a:lnTo>
                  <a:cubicBezTo>
                    <a:pt x="18377" y="27065"/>
                    <a:pt x="18331" y="27023"/>
                    <a:pt x="18287" y="26978"/>
                  </a:cubicBezTo>
                  <a:cubicBezTo>
                    <a:pt x="17166" y="25860"/>
                    <a:pt x="16548" y="24366"/>
                    <a:pt x="16548" y="22777"/>
                  </a:cubicBezTo>
                  <a:cubicBezTo>
                    <a:pt x="16548" y="21185"/>
                    <a:pt x="17166" y="19691"/>
                    <a:pt x="18288" y="18570"/>
                  </a:cubicBezTo>
                  <a:cubicBezTo>
                    <a:pt x="19409" y="17448"/>
                    <a:pt x="20903" y="16830"/>
                    <a:pt x="22494" y="16830"/>
                  </a:cubicBezTo>
                  <a:close/>
                  <a:moveTo>
                    <a:pt x="26784" y="22261"/>
                  </a:moveTo>
                  <a:lnTo>
                    <a:pt x="26800" y="22320"/>
                  </a:lnTo>
                  <a:cubicBezTo>
                    <a:pt x="26812" y="22365"/>
                    <a:pt x="26820" y="22411"/>
                    <a:pt x="26831" y="22455"/>
                  </a:cubicBezTo>
                  <a:cubicBezTo>
                    <a:pt x="26857" y="22567"/>
                    <a:pt x="26882" y="22682"/>
                    <a:pt x="26907" y="22798"/>
                  </a:cubicBezTo>
                  <a:cubicBezTo>
                    <a:pt x="26917" y="22849"/>
                    <a:pt x="26928" y="22899"/>
                    <a:pt x="26938" y="22951"/>
                  </a:cubicBezTo>
                  <a:cubicBezTo>
                    <a:pt x="26969" y="23108"/>
                    <a:pt x="26999" y="23268"/>
                    <a:pt x="27028" y="23436"/>
                  </a:cubicBezTo>
                  <a:cubicBezTo>
                    <a:pt x="27031" y="23452"/>
                    <a:pt x="27033" y="23466"/>
                    <a:pt x="27036" y="23481"/>
                  </a:cubicBezTo>
                  <a:cubicBezTo>
                    <a:pt x="27059" y="23619"/>
                    <a:pt x="27081" y="23762"/>
                    <a:pt x="27103" y="23908"/>
                  </a:cubicBezTo>
                  <a:cubicBezTo>
                    <a:pt x="27015" y="23951"/>
                    <a:pt x="26932" y="24001"/>
                    <a:pt x="26844" y="24048"/>
                  </a:cubicBezTo>
                  <a:cubicBezTo>
                    <a:pt x="26760" y="24093"/>
                    <a:pt x="26674" y="24135"/>
                    <a:pt x="26590" y="24184"/>
                  </a:cubicBezTo>
                  <a:cubicBezTo>
                    <a:pt x="26476" y="24252"/>
                    <a:pt x="26367" y="24327"/>
                    <a:pt x="26256" y="24399"/>
                  </a:cubicBezTo>
                  <a:cubicBezTo>
                    <a:pt x="26180" y="24449"/>
                    <a:pt x="26102" y="24496"/>
                    <a:pt x="26029" y="24550"/>
                  </a:cubicBezTo>
                  <a:cubicBezTo>
                    <a:pt x="25913" y="24636"/>
                    <a:pt x="25800" y="24729"/>
                    <a:pt x="25689" y="24823"/>
                  </a:cubicBezTo>
                  <a:cubicBezTo>
                    <a:pt x="25628" y="24873"/>
                    <a:pt x="25566" y="24918"/>
                    <a:pt x="25508" y="24970"/>
                  </a:cubicBezTo>
                  <a:cubicBezTo>
                    <a:pt x="25341" y="25120"/>
                    <a:pt x="25180" y="25276"/>
                    <a:pt x="25027" y="25442"/>
                  </a:cubicBezTo>
                  <a:cubicBezTo>
                    <a:pt x="24951" y="25524"/>
                    <a:pt x="24879" y="25608"/>
                    <a:pt x="24806" y="25693"/>
                  </a:cubicBezTo>
                  <a:cubicBezTo>
                    <a:pt x="24659" y="25869"/>
                    <a:pt x="24530" y="26041"/>
                    <a:pt x="24413" y="26214"/>
                  </a:cubicBezTo>
                  <a:cubicBezTo>
                    <a:pt x="24170" y="26564"/>
                    <a:pt x="23960" y="26942"/>
                    <a:pt x="23786" y="27339"/>
                  </a:cubicBezTo>
                  <a:cubicBezTo>
                    <a:pt x="23776" y="27363"/>
                    <a:pt x="23767" y="27385"/>
                    <a:pt x="23757" y="27409"/>
                  </a:cubicBezTo>
                  <a:cubicBezTo>
                    <a:pt x="23099" y="27311"/>
                    <a:pt x="22504" y="27196"/>
                    <a:pt x="21977" y="27066"/>
                  </a:cubicBezTo>
                  <a:lnTo>
                    <a:pt x="26784" y="22261"/>
                  </a:lnTo>
                  <a:close/>
                  <a:moveTo>
                    <a:pt x="27401" y="26749"/>
                  </a:moveTo>
                  <a:cubicBezTo>
                    <a:pt x="27427" y="27175"/>
                    <a:pt x="27440" y="27515"/>
                    <a:pt x="27447" y="27727"/>
                  </a:cubicBezTo>
                  <a:cubicBezTo>
                    <a:pt x="27246" y="27721"/>
                    <a:pt x="26930" y="27710"/>
                    <a:pt x="26534" y="27686"/>
                  </a:cubicBezTo>
                  <a:cubicBezTo>
                    <a:pt x="26555" y="27654"/>
                    <a:pt x="26579" y="27623"/>
                    <a:pt x="26606" y="27587"/>
                  </a:cubicBezTo>
                  <a:lnTo>
                    <a:pt x="26627" y="27560"/>
                  </a:lnTo>
                  <a:cubicBezTo>
                    <a:pt x="26664" y="27502"/>
                    <a:pt x="26711" y="27444"/>
                    <a:pt x="26762" y="27383"/>
                  </a:cubicBezTo>
                  <a:cubicBezTo>
                    <a:pt x="26813" y="27317"/>
                    <a:pt x="26870" y="27255"/>
                    <a:pt x="26928" y="27192"/>
                  </a:cubicBezTo>
                  <a:cubicBezTo>
                    <a:pt x="26989" y="27125"/>
                    <a:pt x="27052" y="27062"/>
                    <a:pt x="27115" y="27002"/>
                  </a:cubicBezTo>
                  <a:cubicBezTo>
                    <a:pt x="27174" y="26945"/>
                    <a:pt x="27236" y="26885"/>
                    <a:pt x="27300" y="26833"/>
                  </a:cubicBezTo>
                  <a:cubicBezTo>
                    <a:pt x="27305" y="26830"/>
                    <a:pt x="27310" y="26826"/>
                    <a:pt x="27315" y="26822"/>
                  </a:cubicBezTo>
                  <a:cubicBezTo>
                    <a:pt x="27343" y="26799"/>
                    <a:pt x="27371" y="26774"/>
                    <a:pt x="27401" y="26749"/>
                  </a:cubicBezTo>
                  <a:close/>
                  <a:moveTo>
                    <a:pt x="38175" y="26805"/>
                  </a:moveTo>
                  <a:cubicBezTo>
                    <a:pt x="38179" y="26815"/>
                    <a:pt x="38181" y="26826"/>
                    <a:pt x="38184" y="26835"/>
                  </a:cubicBezTo>
                  <a:cubicBezTo>
                    <a:pt x="38221" y="26931"/>
                    <a:pt x="38250" y="27030"/>
                    <a:pt x="38274" y="27130"/>
                  </a:cubicBezTo>
                  <a:cubicBezTo>
                    <a:pt x="38281" y="27160"/>
                    <a:pt x="38289" y="27191"/>
                    <a:pt x="38294" y="27221"/>
                  </a:cubicBezTo>
                  <a:cubicBezTo>
                    <a:pt x="38312" y="27321"/>
                    <a:pt x="38327" y="27423"/>
                    <a:pt x="38335" y="27524"/>
                  </a:cubicBezTo>
                  <a:cubicBezTo>
                    <a:pt x="38336" y="27538"/>
                    <a:pt x="38339" y="27550"/>
                    <a:pt x="38339" y="27564"/>
                  </a:cubicBezTo>
                  <a:cubicBezTo>
                    <a:pt x="38346" y="27676"/>
                    <a:pt x="38342" y="27791"/>
                    <a:pt x="38331" y="27904"/>
                  </a:cubicBezTo>
                  <a:cubicBezTo>
                    <a:pt x="38328" y="27934"/>
                    <a:pt x="38325" y="27963"/>
                    <a:pt x="38321" y="27993"/>
                  </a:cubicBezTo>
                  <a:cubicBezTo>
                    <a:pt x="38309" y="28084"/>
                    <a:pt x="38292" y="28175"/>
                    <a:pt x="38270" y="28264"/>
                  </a:cubicBezTo>
                  <a:lnTo>
                    <a:pt x="38258" y="28315"/>
                  </a:lnTo>
                  <a:lnTo>
                    <a:pt x="37383" y="27508"/>
                  </a:lnTo>
                  <a:lnTo>
                    <a:pt x="38175" y="26805"/>
                  </a:lnTo>
                  <a:close/>
                  <a:moveTo>
                    <a:pt x="21605" y="27440"/>
                  </a:moveTo>
                  <a:cubicBezTo>
                    <a:pt x="22183" y="27595"/>
                    <a:pt x="22851" y="27730"/>
                    <a:pt x="23592" y="27843"/>
                  </a:cubicBezTo>
                  <a:cubicBezTo>
                    <a:pt x="23582" y="27872"/>
                    <a:pt x="23570" y="27900"/>
                    <a:pt x="23561" y="27930"/>
                  </a:cubicBezTo>
                  <a:cubicBezTo>
                    <a:pt x="23502" y="28114"/>
                    <a:pt x="23452" y="28298"/>
                    <a:pt x="23408" y="28481"/>
                  </a:cubicBezTo>
                  <a:cubicBezTo>
                    <a:pt x="23394" y="28540"/>
                    <a:pt x="23383" y="28601"/>
                    <a:pt x="23370" y="28659"/>
                  </a:cubicBezTo>
                  <a:cubicBezTo>
                    <a:pt x="23353" y="28740"/>
                    <a:pt x="23332" y="28820"/>
                    <a:pt x="23320" y="28902"/>
                  </a:cubicBezTo>
                  <a:cubicBezTo>
                    <a:pt x="22343" y="28746"/>
                    <a:pt x="21479" y="28546"/>
                    <a:pt x="20740" y="28305"/>
                  </a:cubicBezTo>
                  <a:lnTo>
                    <a:pt x="21605" y="27440"/>
                  </a:lnTo>
                  <a:close/>
                  <a:moveTo>
                    <a:pt x="28901" y="25983"/>
                  </a:moveTo>
                  <a:cubicBezTo>
                    <a:pt x="28962" y="26859"/>
                    <a:pt x="28980" y="27576"/>
                    <a:pt x="28988" y="27944"/>
                  </a:cubicBezTo>
                  <a:lnTo>
                    <a:pt x="29005" y="29287"/>
                  </a:lnTo>
                  <a:lnTo>
                    <a:pt x="27664" y="29271"/>
                  </a:lnTo>
                  <a:cubicBezTo>
                    <a:pt x="27081" y="29261"/>
                    <a:pt x="26487" y="29233"/>
                    <a:pt x="25897" y="29190"/>
                  </a:cubicBezTo>
                  <a:cubicBezTo>
                    <a:pt x="25902" y="29165"/>
                    <a:pt x="25904" y="29142"/>
                    <a:pt x="25912" y="29117"/>
                  </a:cubicBezTo>
                  <a:cubicBezTo>
                    <a:pt x="25925" y="29055"/>
                    <a:pt x="25943" y="28991"/>
                    <a:pt x="25961" y="28924"/>
                  </a:cubicBezTo>
                  <a:cubicBezTo>
                    <a:pt x="25971" y="28886"/>
                    <a:pt x="25981" y="28849"/>
                    <a:pt x="26001" y="28790"/>
                  </a:cubicBezTo>
                  <a:cubicBezTo>
                    <a:pt x="26008" y="28759"/>
                    <a:pt x="26019" y="28730"/>
                    <a:pt x="26029" y="28699"/>
                  </a:cubicBezTo>
                  <a:cubicBezTo>
                    <a:pt x="26049" y="28638"/>
                    <a:pt x="26073" y="28580"/>
                    <a:pt x="26095" y="28523"/>
                  </a:cubicBezTo>
                  <a:lnTo>
                    <a:pt x="26100" y="28511"/>
                  </a:lnTo>
                  <a:cubicBezTo>
                    <a:pt x="26128" y="28438"/>
                    <a:pt x="26159" y="28367"/>
                    <a:pt x="26199" y="28278"/>
                  </a:cubicBezTo>
                  <a:cubicBezTo>
                    <a:pt x="26205" y="28263"/>
                    <a:pt x="26211" y="28247"/>
                    <a:pt x="26224" y="28227"/>
                  </a:cubicBezTo>
                  <a:lnTo>
                    <a:pt x="26263" y="28149"/>
                  </a:lnTo>
                  <a:cubicBezTo>
                    <a:pt x="26268" y="28142"/>
                    <a:pt x="26272" y="28133"/>
                    <a:pt x="26277" y="28126"/>
                  </a:cubicBezTo>
                  <a:cubicBezTo>
                    <a:pt x="27107" y="28180"/>
                    <a:pt x="27674" y="28189"/>
                    <a:pt x="27681" y="28189"/>
                  </a:cubicBezTo>
                  <a:lnTo>
                    <a:pt x="27915" y="28194"/>
                  </a:lnTo>
                  <a:lnTo>
                    <a:pt x="27912" y="27959"/>
                  </a:lnTo>
                  <a:cubicBezTo>
                    <a:pt x="27912" y="27952"/>
                    <a:pt x="27903" y="27335"/>
                    <a:pt x="27843" y="26442"/>
                  </a:cubicBezTo>
                  <a:cubicBezTo>
                    <a:pt x="27848" y="26440"/>
                    <a:pt x="27851" y="26435"/>
                    <a:pt x="27856" y="26432"/>
                  </a:cubicBezTo>
                  <a:cubicBezTo>
                    <a:pt x="27929" y="26389"/>
                    <a:pt x="28005" y="26346"/>
                    <a:pt x="28075" y="26307"/>
                  </a:cubicBezTo>
                  <a:lnTo>
                    <a:pt x="28125" y="26284"/>
                  </a:lnTo>
                  <a:cubicBezTo>
                    <a:pt x="28158" y="26265"/>
                    <a:pt x="28193" y="26248"/>
                    <a:pt x="28239" y="26228"/>
                  </a:cubicBezTo>
                  <a:cubicBezTo>
                    <a:pt x="28303" y="26198"/>
                    <a:pt x="28366" y="26167"/>
                    <a:pt x="28441" y="26140"/>
                  </a:cubicBezTo>
                  <a:cubicBezTo>
                    <a:pt x="28523" y="26104"/>
                    <a:pt x="28611" y="26073"/>
                    <a:pt x="28708" y="26039"/>
                  </a:cubicBezTo>
                  <a:cubicBezTo>
                    <a:pt x="28732" y="26032"/>
                    <a:pt x="28755" y="26024"/>
                    <a:pt x="28779" y="26016"/>
                  </a:cubicBezTo>
                  <a:lnTo>
                    <a:pt x="28835" y="25999"/>
                  </a:lnTo>
                  <a:cubicBezTo>
                    <a:pt x="28858" y="25993"/>
                    <a:pt x="28879" y="25989"/>
                    <a:pt x="28901" y="25983"/>
                  </a:cubicBezTo>
                  <a:close/>
                  <a:moveTo>
                    <a:pt x="33341" y="14366"/>
                  </a:moveTo>
                  <a:cubicBezTo>
                    <a:pt x="33982" y="14366"/>
                    <a:pt x="34614" y="14610"/>
                    <a:pt x="35143" y="15081"/>
                  </a:cubicBezTo>
                  <a:lnTo>
                    <a:pt x="35267" y="15190"/>
                  </a:lnTo>
                  <a:lnTo>
                    <a:pt x="35448" y="15350"/>
                  </a:lnTo>
                  <a:lnTo>
                    <a:pt x="39113" y="18602"/>
                  </a:lnTo>
                  <a:lnTo>
                    <a:pt x="39765" y="19182"/>
                  </a:lnTo>
                  <a:cubicBezTo>
                    <a:pt x="40521" y="19852"/>
                    <a:pt x="40955" y="20874"/>
                    <a:pt x="40955" y="21982"/>
                  </a:cubicBezTo>
                  <a:cubicBezTo>
                    <a:pt x="40955" y="23091"/>
                    <a:pt x="40522" y="24113"/>
                    <a:pt x="39764" y="24786"/>
                  </a:cubicBezTo>
                  <a:lnTo>
                    <a:pt x="36276" y="27881"/>
                  </a:lnTo>
                  <a:lnTo>
                    <a:pt x="35447" y="28616"/>
                  </a:lnTo>
                  <a:lnTo>
                    <a:pt x="35445" y="28615"/>
                  </a:lnTo>
                  <a:lnTo>
                    <a:pt x="35294" y="28751"/>
                  </a:lnTo>
                  <a:lnTo>
                    <a:pt x="35130" y="28896"/>
                  </a:lnTo>
                  <a:cubicBezTo>
                    <a:pt x="35031" y="28983"/>
                    <a:pt x="34928" y="29060"/>
                    <a:pt x="34823" y="29131"/>
                  </a:cubicBezTo>
                  <a:cubicBezTo>
                    <a:pt x="34804" y="29142"/>
                    <a:pt x="34788" y="29154"/>
                    <a:pt x="34769" y="29167"/>
                  </a:cubicBezTo>
                  <a:cubicBezTo>
                    <a:pt x="34663" y="29235"/>
                    <a:pt x="34554" y="29294"/>
                    <a:pt x="34443" y="29346"/>
                  </a:cubicBezTo>
                  <a:cubicBezTo>
                    <a:pt x="34422" y="29355"/>
                    <a:pt x="34403" y="29364"/>
                    <a:pt x="34382" y="29373"/>
                  </a:cubicBezTo>
                  <a:cubicBezTo>
                    <a:pt x="34267" y="29424"/>
                    <a:pt x="34152" y="29467"/>
                    <a:pt x="34033" y="29501"/>
                  </a:cubicBezTo>
                  <a:cubicBezTo>
                    <a:pt x="34024" y="29503"/>
                    <a:pt x="34014" y="29504"/>
                    <a:pt x="34006" y="29507"/>
                  </a:cubicBezTo>
                  <a:cubicBezTo>
                    <a:pt x="33889" y="29539"/>
                    <a:pt x="33773" y="29560"/>
                    <a:pt x="33655" y="29575"/>
                  </a:cubicBezTo>
                  <a:cubicBezTo>
                    <a:pt x="33640" y="29576"/>
                    <a:pt x="33626" y="29580"/>
                    <a:pt x="33611" y="29581"/>
                  </a:cubicBezTo>
                  <a:cubicBezTo>
                    <a:pt x="33529" y="29589"/>
                    <a:pt x="33447" y="29593"/>
                    <a:pt x="33365" y="29593"/>
                  </a:cubicBezTo>
                  <a:cubicBezTo>
                    <a:pt x="33333" y="29593"/>
                    <a:pt x="33301" y="29593"/>
                    <a:pt x="33269" y="29592"/>
                  </a:cubicBezTo>
                  <a:cubicBezTo>
                    <a:pt x="33225" y="29591"/>
                    <a:pt x="33181" y="29586"/>
                    <a:pt x="33138" y="29582"/>
                  </a:cubicBezTo>
                  <a:cubicBezTo>
                    <a:pt x="33055" y="29576"/>
                    <a:pt x="32971" y="29566"/>
                    <a:pt x="32889" y="29550"/>
                  </a:cubicBezTo>
                  <a:cubicBezTo>
                    <a:pt x="32843" y="29543"/>
                    <a:pt x="32800" y="29533"/>
                    <a:pt x="32754" y="29523"/>
                  </a:cubicBezTo>
                  <a:cubicBezTo>
                    <a:pt x="32668" y="29502"/>
                    <a:pt x="32583" y="29476"/>
                    <a:pt x="32499" y="29447"/>
                  </a:cubicBezTo>
                  <a:cubicBezTo>
                    <a:pt x="32460" y="29434"/>
                    <a:pt x="32421" y="29423"/>
                    <a:pt x="32383" y="29407"/>
                  </a:cubicBezTo>
                  <a:cubicBezTo>
                    <a:pt x="32262" y="29358"/>
                    <a:pt x="32141" y="29303"/>
                    <a:pt x="32024" y="29236"/>
                  </a:cubicBezTo>
                  <a:cubicBezTo>
                    <a:pt x="30987" y="28640"/>
                    <a:pt x="30343" y="27432"/>
                    <a:pt x="30343" y="26083"/>
                  </a:cubicBezTo>
                  <a:lnTo>
                    <a:pt x="30343" y="25812"/>
                  </a:lnTo>
                  <a:lnTo>
                    <a:pt x="30343" y="25356"/>
                  </a:lnTo>
                  <a:lnTo>
                    <a:pt x="30343" y="23685"/>
                  </a:lnTo>
                  <a:lnTo>
                    <a:pt x="30343" y="23230"/>
                  </a:lnTo>
                  <a:lnTo>
                    <a:pt x="30343" y="19692"/>
                  </a:lnTo>
                  <a:cubicBezTo>
                    <a:pt x="30370" y="19692"/>
                    <a:pt x="30396" y="19691"/>
                    <a:pt x="30423" y="19691"/>
                  </a:cubicBezTo>
                  <a:cubicBezTo>
                    <a:pt x="30439" y="19691"/>
                    <a:pt x="30456" y="19692"/>
                    <a:pt x="30472" y="19692"/>
                  </a:cubicBezTo>
                  <a:cubicBezTo>
                    <a:pt x="30974" y="19717"/>
                    <a:pt x="31454" y="19898"/>
                    <a:pt x="31846" y="20213"/>
                  </a:cubicBezTo>
                  <a:cubicBezTo>
                    <a:pt x="31852" y="20218"/>
                    <a:pt x="31859" y="20224"/>
                    <a:pt x="31867" y="20231"/>
                  </a:cubicBezTo>
                  <a:cubicBezTo>
                    <a:pt x="31917" y="20273"/>
                    <a:pt x="31967" y="20317"/>
                    <a:pt x="32014" y="20363"/>
                  </a:cubicBezTo>
                  <a:lnTo>
                    <a:pt x="32014" y="25762"/>
                  </a:lnTo>
                  <a:lnTo>
                    <a:pt x="32002" y="25756"/>
                  </a:lnTo>
                  <a:lnTo>
                    <a:pt x="32014" y="26058"/>
                  </a:lnTo>
                  <a:lnTo>
                    <a:pt x="32014" y="26083"/>
                  </a:lnTo>
                  <a:cubicBezTo>
                    <a:pt x="32014" y="26114"/>
                    <a:pt x="32015" y="26146"/>
                    <a:pt x="32016" y="26155"/>
                  </a:cubicBezTo>
                  <a:cubicBezTo>
                    <a:pt x="32028" y="26473"/>
                    <a:pt x="32128" y="26770"/>
                    <a:pt x="32297" y="27010"/>
                  </a:cubicBezTo>
                  <a:cubicBezTo>
                    <a:pt x="32399" y="27155"/>
                    <a:pt x="32524" y="27280"/>
                    <a:pt x="32671" y="27377"/>
                  </a:cubicBezTo>
                  <a:cubicBezTo>
                    <a:pt x="32749" y="27426"/>
                    <a:pt x="32830" y="27468"/>
                    <a:pt x="32913" y="27499"/>
                  </a:cubicBezTo>
                  <a:cubicBezTo>
                    <a:pt x="32917" y="27501"/>
                    <a:pt x="32920" y="27504"/>
                    <a:pt x="32925" y="27505"/>
                  </a:cubicBezTo>
                  <a:cubicBezTo>
                    <a:pt x="33006" y="27535"/>
                    <a:pt x="33087" y="27556"/>
                    <a:pt x="33170" y="27567"/>
                  </a:cubicBezTo>
                  <a:cubicBezTo>
                    <a:pt x="33177" y="27569"/>
                    <a:pt x="33185" y="27570"/>
                    <a:pt x="33191" y="27571"/>
                  </a:cubicBezTo>
                  <a:cubicBezTo>
                    <a:pt x="33239" y="27577"/>
                    <a:pt x="33288" y="27580"/>
                    <a:pt x="33337" y="27580"/>
                  </a:cubicBezTo>
                  <a:cubicBezTo>
                    <a:pt x="33370" y="27580"/>
                    <a:pt x="33403" y="27579"/>
                    <a:pt x="33436" y="27576"/>
                  </a:cubicBezTo>
                  <a:cubicBezTo>
                    <a:pt x="33445" y="27575"/>
                    <a:pt x="33454" y="27575"/>
                    <a:pt x="33464" y="27575"/>
                  </a:cubicBezTo>
                  <a:cubicBezTo>
                    <a:pt x="33543" y="27567"/>
                    <a:pt x="33622" y="27549"/>
                    <a:pt x="33700" y="27524"/>
                  </a:cubicBezTo>
                  <a:cubicBezTo>
                    <a:pt x="33706" y="27521"/>
                    <a:pt x="33714" y="27523"/>
                    <a:pt x="33719" y="27520"/>
                  </a:cubicBezTo>
                  <a:lnTo>
                    <a:pt x="33762" y="27506"/>
                  </a:lnTo>
                  <a:cubicBezTo>
                    <a:pt x="33766" y="27505"/>
                    <a:pt x="33769" y="27502"/>
                    <a:pt x="33772" y="27501"/>
                  </a:cubicBezTo>
                  <a:lnTo>
                    <a:pt x="34104" y="27373"/>
                  </a:lnTo>
                  <a:lnTo>
                    <a:pt x="34060" y="27335"/>
                  </a:lnTo>
                  <a:cubicBezTo>
                    <a:pt x="34091" y="27311"/>
                    <a:pt x="34126" y="27290"/>
                    <a:pt x="34156" y="27263"/>
                  </a:cubicBezTo>
                  <a:lnTo>
                    <a:pt x="35323" y="26227"/>
                  </a:lnTo>
                  <a:lnTo>
                    <a:pt x="35485" y="26083"/>
                  </a:lnTo>
                  <a:lnTo>
                    <a:pt x="35665" y="25923"/>
                  </a:lnTo>
                  <a:lnTo>
                    <a:pt x="36473" y="25205"/>
                  </a:lnTo>
                  <a:lnTo>
                    <a:pt x="38196" y="23678"/>
                  </a:lnTo>
                  <a:lnTo>
                    <a:pt x="38779" y="23162"/>
                  </a:lnTo>
                  <a:cubicBezTo>
                    <a:pt x="39102" y="22873"/>
                    <a:pt x="39286" y="22443"/>
                    <a:pt x="39286" y="21977"/>
                  </a:cubicBezTo>
                  <a:cubicBezTo>
                    <a:pt x="39286" y="21629"/>
                    <a:pt x="39182" y="21300"/>
                    <a:pt x="38993" y="21039"/>
                  </a:cubicBezTo>
                  <a:cubicBezTo>
                    <a:pt x="38931" y="20952"/>
                    <a:pt x="38858" y="20872"/>
                    <a:pt x="38777" y="20800"/>
                  </a:cubicBezTo>
                  <a:lnTo>
                    <a:pt x="35953" y="18292"/>
                  </a:lnTo>
                  <a:lnTo>
                    <a:pt x="35954" y="18291"/>
                  </a:lnTo>
                  <a:lnTo>
                    <a:pt x="34490" y="16994"/>
                  </a:lnTo>
                  <a:lnTo>
                    <a:pt x="34153" y="16695"/>
                  </a:lnTo>
                  <a:cubicBezTo>
                    <a:pt x="34098" y="16647"/>
                    <a:pt x="34040" y="16607"/>
                    <a:pt x="33982" y="16569"/>
                  </a:cubicBezTo>
                  <a:cubicBezTo>
                    <a:pt x="33971" y="16562"/>
                    <a:pt x="33959" y="16555"/>
                    <a:pt x="33947" y="16548"/>
                  </a:cubicBezTo>
                  <a:cubicBezTo>
                    <a:pt x="33888" y="16513"/>
                    <a:pt x="33829" y="16482"/>
                    <a:pt x="33767" y="16459"/>
                  </a:cubicBezTo>
                  <a:cubicBezTo>
                    <a:pt x="33701" y="16433"/>
                    <a:pt x="33633" y="16414"/>
                    <a:pt x="33566" y="16402"/>
                  </a:cubicBezTo>
                  <a:lnTo>
                    <a:pt x="33543" y="16398"/>
                  </a:lnTo>
                  <a:cubicBezTo>
                    <a:pt x="33476" y="16386"/>
                    <a:pt x="33410" y="16380"/>
                    <a:pt x="33342" y="16378"/>
                  </a:cubicBezTo>
                  <a:lnTo>
                    <a:pt x="33340" y="16378"/>
                  </a:lnTo>
                  <a:cubicBezTo>
                    <a:pt x="33232" y="16378"/>
                    <a:pt x="33122" y="16392"/>
                    <a:pt x="33014" y="16424"/>
                  </a:cubicBezTo>
                  <a:cubicBezTo>
                    <a:pt x="33002" y="16428"/>
                    <a:pt x="32991" y="16434"/>
                    <a:pt x="32978" y="16438"/>
                  </a:cubicBezTo>
                  <a:cubicBezTo>
                    <a:pt x="32920" y="16456"/>
                    <a:pt x="32866" y="16479"/>
                    <a:pt x="32813" y="16505"/>
                  </a:cubicBezTo>
                  <a:cubicBezTo>
                    <a:pt x="32788" y="16516"/>
                    <a:pt x="32763" y="16529"/>
                    <a:pt x="32738" y="16543"/>
                  </a:cubicBezTo>
                  <a:cubicBezTo>
                    <a:pt x="32686" y="16573"/>
                    <a:pt x="32635" y="16607"/>
                    <a:pt x="32586" y="16643"/>
                  </a:cubicBezTo>
                  <a:cubicBezTo>
                    <a:pt x="32564" y="16661"/>
                    <a:pt x="32545" y="16678"/>
                    <a:pt x="32524" y="16695"/>
                  </a:cubicBezTo>
                  <a:cubicBezTo>
                    <a:pt x="32481" y="16734"/>
                    <a:pt x="32440" y="16772"/>
                    <a:pt x="32401" y="16815"/>
                  </a:cubicBezTo>
                  <a:cubicBezTo>
                    <a:pt x="32382" y="16836"/>
                    <a:pt x="32363" y="16859"/>
                    <a:pt x="32347" y="16881"/>
                  </a:cubicBezTo>
                  <a:cubicBezTo>
                    <a:pt x="32305" y="16933"/>
                    <a:pt x="32266" y="16989"/>
                    <a:pt x="32231" y="17047"/>
                  </a:cubicBezTo>
                  <a:cubicBezTo>
                    <a:pt x="32227" y="17054"/>
                    <a:pt x="32221" y="17060"/>
                    <a:pt x="32217" y="17068"/>
                  </a:cubicBezTo>
                  <a:cubicBezTo>
                    <a:pt x="32208" y="17062"/>
                    <a:pt x="32198" y="17056"/>
                    <a:pt x="32191" y="17048"/>
                  </a:cubicBezTo>
                  <a:cubicBezTo>
                    <a:pt x="32091" y="16963"/>
                    <a:pt x="31987" y="16885"/>
                    <a:pt x="31877" y="16814"/>
                  </a:cubicBezTo>
                  <a:cubicBezTo>
                    <a:pt x="31860" y="16803"/>
                    <a:pt x="31843" y="16794"/>
                    <a:pt x="31827" y="16784"/>
                  </a:cubicBezTo>
                  <a:cubicBezTo>
                    <a:pt x="31722" y="16719"/>
                    <a:pt x="31614" y="16662"/>
                    <a:pt x="31503" y="16612"/>
                  </a:cubicBezTo>
                  <a:cubicBezTo>
                    <a:pt x="31488" y="16606"/>
                    <a:pt x="31474" y="16599"/>
                    <a:pt x="31461" y="16593"/>
                  </a:cubicBezTo>
                  <a:cubicBezTo>
                    <a:pt x="31338" y="16541"/>
                    <a:pt x="31212" y="16500"/>
                    <a:pt x="31083" y="16465"/>
                  </a:cubicBezTo>
                  <a:cubicBezTo>
                    <a:pt x="31062" y="16460"/>
                    <a:pt x="31042" y="16456"/>
                    <a:pt x="31022" y="16451"/>
                  </a:cubicBezTo>
                  <a:cubicBezTo>
                    <a:pt x="30897" y="16421"/>
                    <a:pt x="30771" y="16398"/>
                    <a:pt x="30644" y="16386"/>
                  </a:cubicBezTo>
                  <a:cubicBezTo>
                    <a:pt x="30640" y="16386"/>
                    <a:pt x="30635" y="16385"/>
                    <a:pt x="30631" y="16383"/>
                  </a:cubicBezTo>
                  <a:cubicBezTo>
                    <a:pt x="30644" y="16354"/>
                    <a:pt x="30654" y="16323"/>
                    <a:pt x="30666" y="16292"/>
                  </a:cubicBezTo>
                  <a:cubicBezTo>
                    <a:pt x="30680" y="16258"/>
                    <a:pt x="30697" y="16225"/>
                    <a:pt x="30712" y="16190"/>
                  </a:cubicBezTo>
                  <a:cubicBezTo>
                    <a:pt x="30755" y="16097"/>
                    <a:pt x="30803" y="16007"/>
                    <a:pt x="30854" y="15919"/>
                  </a:cubicBezTo>
                  <a:cubicBezTo>
                    <a:pt x="30874" y="15886"/>
                    <a:pt x="30892" y="15854"/>
                    <a:pt x="30911" y="15821"/>
                  </a:cubicBezTo>
                  <a:cubicBezTo>
                    <a:pt x="30969" y="15730"/>
                    <a:pt x="31029" y="15643"/>
                    <a:pt x="31093" y="15559"/>
                  </a:cubicBezTo>
                  <a:cubicBezTo>
                    <a:pt x="31110" y="15537"/>
                    <a:pt x="31126" y="15512"/>
                    <a:pt x="31144" y="15490"/>
                  </a:cubicBezTo>
                  <a:cubicBezTo>
                    <a:pt x="31229" y="15384"/>
                    <a:pt x="31318" y="15283"/>
                    <a:pt x="31415" y="15189"/>
                  </a:cubicBezTo>
                  <a:lnTo>
                    <a:pt x="31417" y="15186"/>
                  </a:lnTo>
                  <a:cubicBezTo>
                    <a:pt x="31593" y="15011"/>
                    <a:pt x="31797" y="14855"/>
                    <a:pt x="32024" y="14725"/>
                  </a:cubicBezTo>
                  <a:cubicBezTo>
                    <a:pt x="32035" y="14717"/>
                    <a:pt x="32045" y="14714"/>
                    <a:pt x="32055" y="14707"/>
                  </a:cubicBezTo>
                  <a:cubicBezTo>
                    <a:pt x="32138" y="14660"/>
                    <a:pt x="32218" y="14622"/>
                    <a:pt x="32300" y="14586"/>
                  </a:cubicBezTo>
                  <a:cubicBezTo>
                    <a:pt x="32310" y="14583"/>
                    <a:pt x="32320" y="14577"/>
                    <a:pt x="32330" y="14574"/>
                  </a:cubicBezTo>
                  <a:cubicBezTo>
                    <a:pt x="32660" y="14435"/>
                    <a:pt x="33002" y="14366"/>
                    <a:pt x="33341" y="14366"/>
                  </a:cubicBezTo>
                  <a:close/>
                  <a:moveTo>
                    <a:pt x="20387" y="28665"/>
                  </a:moveTo>
                  <a:cubicBezTo>
                    <a:pt x="21197" y="28946"/>
                    <a:pt x="22160" y="29177"/>
                    <a:pt x="23257" y="29351"/>
                  </a:cubicBezTo>
                  <a:cubicBezTo>
                    <a:pt x="23247" y="29444"/>
                    <a:pt x="23236" y="29534"/>
                    <a:pt x="23229" y="29630"/>
                  </a:cubicBezTo>
                  <a:cubicBezTo>
                    <a:pt x="23226" y="29684"/>
                    <a:pt x="23226" y="29739"/>
                    <a:pt x="23223" y="29794"/>
                  </a:cubicBezTo>
                  <a:cubicBezTo>
                    <a:pt x="23221" y="29870"/>
                    <a:pt x="23213" y="29944"/>
                    <a:pt x="23213" y="30021"/>
                  </a:cubicBezTo>
                  <a:lnTo>
                    <a:pt x="19817" y="30021"/>
                  </a:lnTo>
                  <a:lnTo>
                    <a:pt x="19817" y="30013"/>
                  </a:lnTo>
                  <a:cubicBezTo>
                    <a:pt x="19820" y="30002"/>
                    <a:pt x="19823" y="29989"/>
                    <a:pt x="19824" y="29976"/>
                  </a:cubicBezTo>
                  <a:cubicBezTo>
                    <a:pt x="19830" y="29916"/>
                    <a:pt x="19839" y="29856"/>
                    <a:pt x="19849" y="29797"/>
                  </a:cubicBezTo>
                  <a:cubicBezTo>
                    <a:pt x="19853" y="29772"/>
                    <a:pt x="19859" y="29747"/>
                    <a:pt x="19865" y="29721"/>
                  </a:cubicBezTo>
                  <a:cubicBezTo>
                    <a:pt x="19875" y="29674"/>
                    <a:pt x="19886" y="29628"/>
                    <a:pt x="19897" y="29583"/>
                  </a:cubicBezTo>
                  <a:cubicBezTo>
                    <a:pt x="19905" y="29555"/>
                    <a:pt x="19914" y="29528"/>
                    <a:pt x="19922" y="29501"/>
                  </a:cubicBezTo>
                  <a:cubicBezTo>
                    <a:pt x="19934" y="29459"/>
                    <a:pt x="19949" y="29417"/>
                    <a:pt x="19965" y="29375"/>
                  </a:cubicBezTo>
                  <a:cubicBezTo>
                    <a:pt x="19975" y="29347"/>
                    <a:pt x="19986" y="29320"/>
                    <a:pt x="19997" y="29293"/>
                  </a:cubicBezTo>
                  <a:cubicBezTo>
                    <a:pt x="20014" y="29252"/>
                    <a:pt x="20032" y="29214"/>
                    <a:pt x="20052" y="29173"/>
                  </a:cubicBezTo>
                  <a:cubicBezTo>
                    <a:pt x="20065" y="29147"/>
                    <a:pt x="20078" y="29120"/>
                    <a:pt x="20093" y="29094"/>
                  </a:cubicBezTo>
                  <a:cubicBezTo>
                    <a:pt x="20113" y="29055"/>
                    <a:pt x="20136" y="29016"/>
                    <a:pt x="20160" y="28976"/>
                  </a:cubicBezTo>
                  <a:cubicBezTo>
                    <a:pt x="20174" y="28954"/>
                    <a:pt x="20188" y="28929"/>
                    <a:pt x="20204" y="28905"/>
                  </a:cubicBezTo>
                  <a:cubicBezTo>
                    <a:pt x="20231" y="28863"/>
                    <a:pt x="20261" y="28824"/>
                    <a:pt x="20290" y="28785"/>
                  </a:cubicBezTo>
                  <a:cubicBezTo>
                    <a:pt x="20304" y="28766"/>
                    <a:pt x="20318" y="28746"/>
                    <a:pt x="20333" y="28728"/>
                  </a:cubicBezTo>
                  <a:cubicBezTo>
                    <a:pt x="20350" y="28707"/>
                    <a:pt x="20370" y="28686"/>
                    <a:pt x="20387" y="28665"/>
                  </a:cubicBezTo>
                  <a:close/>
                  <a:moveTo>
                    <a:pt x="29886" y="23699"/>
                  </a:moveTo>
                  <a:lnTo>
                    <a:pt x="29886" y="25364"/>
                  </a:lnTo>
                  <a:cubicBezTo>
                    <a:pt x="29786" y="25368"/>
                    <a:pt x="29682" y="25376"/>
                    <a:pt x="29577" y="25386"/>
                  </a:cubicBezTo>
                  <a:cubicBezTo>
                    <a:pt x="29495" y="25393"/>
                    <a:pt x="29410" y="25406"/>
                    <a:pt x="29343" y="25417"/>
                  </a:cubicBezTo>
                  <a:cubicBezTo>
                    <a:pt x="29331" y="25420"/>
                    <a:pt x="29321" y="25421"/>
                    <a:pt x="29310" y="25423"/>
                  </a:cubicBezTo>
                  <a:lnTo>
                    <a:pt x="29310" y="25416"/>
                  </a:lnTo>
                  <a:lnTo>
                    <a:pt x="29056" y="25472"/>
                  </a:lnTo>
                  <a:cubicBezTo>
                    <a:pt x="28938" y="25498"/>
                    <a:pt x="28821" y="25526"/>
                    <a:pt x="28704" y="25560"/>
                  </a:cubicBezTo>
                  <a:cubicBezTo>
                    <a:pt x="28681" y="25566"/>
                    <a:pt x="28657" y="25574"/>
                    <a:pt x="28634" y="25582"/>
                  </a:cubicBezTo>
                  <a:lnTo>
                    <a:pt x="28545" y="25612"/>
                  </a:lnTo>
                  <a:cubicBezTo>
                    <a:pt x="28453" y="25643"/>
                    <a:pt x="28358" y="25680"/>
                    <a:pt x="28271" y="25714"/>
                  </a:cubicBezTo>
                  <a:cubicBezTo>
                    <a:pt x="28192" y="25744"/>
                    <a:pt x="28116" y="25781"/>
                    <a:pt x="28051" y="25812"/>
                  </a:cubicBezTo>
                  <a:cubicBezTo>
                    <a:pt x="28004" y="25832"/>
                    <a:pt x="27959" y="25855"/>
                    <a:pt x="27913" y="25878"/>
                  </a:cubicBezTo>
                  <a:lnTo>
                    <a:pt x="27863" y="25904"/>
                  </a:lnTo>
                  <a:cubicBezTo>
                    <a:pt x="27844" y="25914"/>
                    <a:pt x="27824" y="25925"/>
                    <a:pt x="27804" y="25937"/>
                  </a:cubicBezTo>
                  <a:lnTo>
                    <a:pt x="27803" y="25921"/>
                  </a:lnTo>
                  <a:lnTo>
                    <a:pt x="27479" y="26130"/>
                  </a:lnTo>
                  <a:cubicBezTo>
                    <a:pt x="27414" y="26172"/>
                    <a:pt x="27356" y="26216"/>
                    <a:pt x="27283" y="26269"/>
                  </a:cubicBezTo>
                  <a:lnTo>
                    <a:pt x="27380" y="26404"/>
                  </a:lnTo>
                  <a:cubicBezTo>
                    <a:pt x="27380" y="26408"/>
                    <a:pt x="27380" y="26414"/>
                    <a:pt x="27381" y="26417"/>
                  </a:cubicBezTo>
                  <a:lnTo>
                    <a:pt x="27258" y="26287"/>
                  </a:lnTo>
                  <a:cubicBezTo>
                    <a:pt x="27244" y="26297"/>
                    <a:pt x="27229" y="26307"/>
                    <a:pt x="27216" y="26320"/>
                  </a:cubicBezTo>
                  <a:cubicBezTo>
                    <a:pt x="27150" y="26369"/>
                    <a:pt x="27085" y="26424"/>
                    <a:pt x="27021" y="26478"/>
                  </a:cubicBezTo>
                  <a:lnTo>
                    <a:pt x="27018" y="26481"/>
                  </a:lnTo>
                  <a:cubicBezTo>
                    <a:pt x="26943" y="26542"/>
                    <a:pt x="26872" y="26608"/>
                    <a:pt x="26803" y="26675"/>
                  </a:cubicBezTo>
                  <a:cubicBezTo>
                    <a:pt x="26732" y="26743"/>
                    <a:pt x="26662" y="26812"/>
                    <a:pt x="26594" y="26887"/>
                  </a:cubicBezTo>
                  <a:cubicBezTo>
                    <a:pt x="26529" y="26958"/>
                    <a:pt x="26465" y="27029"/>
                    <a:pt x="26413" y="27096"/>
                  </a:cubicBezTo>
                  <a:cubicBezTo>
                    <a:pt x="26356" y="27164"/>
                    <a:pt x="26299" y="27238"/>
                    <a:pt x="26256" y="27302"/>
                  </a:cubicBezTo>
                  <a:lnTo>
                    <a:pt x="26224" y="27346"/>
                  </a:lnTo>
                  <a:cubicBezTo>
                    <a:pt x="26173" y="27410"/>
                    <a:pt x="26128" y="27479"/>
                    <a:pt x="26083" y="27548"/>
                  </a:cubicBezTo>
                  <a:cubicBezTo>
                    <a:pt x="26045" y="27607"/>
                    <a:pt x="26008" y="27669"/>
                    <a:pt x="25974" y="27730"/>
                  </a:cubicBezTo>
                  <a:lnTo>
                    <a:pt x="25762" y="28093"/>
                  </a:lnTo>
                  <a:lnTo>
                    <a:pt x="25784" y="28095"/>
                  </a:lnTo>
                  <a:cubicBezTo>
                    <a:pt x="25781" y="28100"/>
                    <a:pt x="25778" y="28104"/>
                    <a:pt x="25776" y="28111"/>
                  </a:cubicBezTo>
                  <a:cubicBezTo>
                    <a:pt x="25774" y="28114"/>
                    <a:pt x="25774" y="28115"/>
                    <a:pt x="25773" y="28118"/>
                  </a:cubicBezTo>
                  <a:cubicBezTo>
                    <a:pt x="25768" y="28128"/>
                    <a:pt x="25764" y="28140"/>
                    <a:pt x="25761" y="28150"/>
                  </a:cubicBezTo>
                  <a:cubicBezTo>
                    <a:pt x="25735" y="28207"/>
                    <a:pt x="25710" y="28265"/>
                    <a:pt x="25686" y="28323"/>
                  </a:cubicBezTo>
                  <a:lnTo>
                    <a:pt x="25673" y="28356"/>
                  </a:lnTo>
                  <a:cubicBezTo>
                    <a:pt x="25647" y="28421"/>
                    <a:pt x="25621" y="28488"/>
                    <a:pt x="25599" y="28556"/>
                  </a:cubicBezTo>
                  <a:cubicBezTo>
                    <a:pt x="25585" y="28598"/>
                    <a:pt x="25571" y="28640"/>
                    <a:pt x="25568" y="28660"/>
                  </a:cubicBezTo>
                  <a:cubicBezTo>
                    <a:pt x="25550" y="28708"/>
                    <a:pt x="25537" y="28758"/>
                    <a:pt x="25522" y="28811"/>
                  </a:cubicBezTo>
                  <a:cubicBezTo>
                    <a:pt x="25504" y="28880"/>
                    <a:pt x="25485" y="28949"/>
                    <a:pt x="25470" y="29014"/>
                  </a:cubicBezTo>
                  <a:cubicBezTo>
                    <a:pt x="25441" y="29129"/>
                    <a:pt x="25422" y="29245"/>
                    <a:pt x="25403" y="29364"/>
                  </a:cubicBezTo>
                  <a:lnTo>
                    <a:pt x="25403" y="29367"/>
                  </a:lnTo>
                  <a:lnTo>
                    <a:pt x="25403" y="29368"/>
                  </a:lnTo>
                  <a:lnTo>
                    <a:pt x="25403" y="29370"/>
                  </a:lnTo>
                  <a:lnTo>
                    <a:pt x="25363" y="29609"/>
                  </a:lnTo>
                  <a:lnTo>
                    <a:pt x="25373" y="29610"/>
                  </a:lnTo>
                  <a:cubicBezTo>
                    <a:pt x="25371" y="29639"/>
                    <a:pt x="25366" y="29666"/>
                    <a:pt x="25363" y="29696"/>
                  </a:cubicBezTo>
                  <a:lnTo>
                    <a:pt x="25360" y="29750"/>
                  </a:lnTo>
                  <a:cubicBezTo>
                    <a:pt x="25357" y="29794"/>
                    <a:pt x="25353" y="29838"/>
                    <a:pt x="25353" y="29880"/>
                  </a:cubicBezTo>
                  <a:cubicBezTo>
                    <a:pt x="25351" y="29928"/>
                    <a:pt x="25349" y="29976"/>
                    <a:pt x="25347" y="30024"/>
                  </a:cubicBezTo>
                  <a:lnTo>
                    <a:pt x="23680" y="30024"/>
                  </a:lnTo>
                  <a:cubicBezTo>
                    <a:pt x="23680" y="29954"/>
                    <a:pt x="23680" y="29882"/>
                    <a:pt x="23684" y="29813"/>
                  </a:cubicBezTo>
                  <a:cubicBezTo>
                    <a:pt x="23686" y="29763"/>
                    <a:pt x="23686" y="29713"/>
                    <a:pt x="23690" y="29663"/>
                  </a:cubicBezTo>
                  <a:cubicBezTo>
                    <a:pt x="23701" y="29503"/>
                    <a:pt x="23716" y="29346"/>
                    <a:pt x="23738" y="29194"/>
                  </a:cubicBezTo>
                  <a:cubicBezTo>
                    <a:pt x="23786" y="28826"/>
                    <a:pt x="23873" y="28449"/>
                    <a:pt x="23994" y="28077"/>
                  </a:cubicBezTo>
                  <a:cubicBezTo>
                    <a:pt x="24033" y="27966"/>
                    <a:pt x="24071" y="27857"/>
                    <a:pt x="24116" y="27748"/>
                  </a:cubicBezTo>
                  <a:cubicBezTo>
                    <a:pt x="24145" y="27674"/>
                    <a:pt x="24174" y="27601"/>
                    <a:pt x="24207" y="27527"/>
                  </a:cubicBezTo>
                  <a:cubicBezTo>
                    <a:pt x="24368" y="27156"/>
                    <a:pt x="24565" y="26804"/>
                    <a:pt x="24790" y="26477"/>
                  </a:cubicBezTo>
                  <a:cubicBezTo>
                    <a:pt x="24902" y="26315"/>
                    <a:pt x="25023" y="26155"/>
                    <a:pt x="25159" y="25992"/>
                  </a:cubicBezTo>
                  <a:cubicBezTo>
                    <a:pt x="25227" y="25912"/>
                    <a:pt x="25294" y="25833"/>
                    <a:pt x="25366" y="25755"/>
                  </a:cubicBezTo>
                  <a:cubicBezTo>
                    <a:pt x="25514" y="25594"/>
                    <a:pt x="25668" y="25442"/>
                    <a:pt x="25829" y="25300"/>
                  </a:cubicBezTo>
                  <a:cubicBezTo>
                    <a:pt x="26149" y="25009"/>
                    <a:pt x="26500" y="24758"/>
                    <a:pt x="26871" y="24543"/>
                  </a:cubicBezTo>
                  <a:cubicBezTo>
                    <a:pt x="26980" y="24481"/>
                    <a:pt x="27094" y="24429"/>
                    <a:pt x="27208" y="24373"/>
                  </a:cubicBezTo>
                  <a:cubicBezTo>
                    <a:pt x="27288" y="24333"/>
                    <a:pt x="27366" y="24287"/>
                    <a:pt x="27449" y="24251"/>
                  </a:cubicBezTo>
                  <a:lnTo>
                    <a:pt x="27450" y="24249"/>
                  </a:lnTo>
                  <a:cubicBezTo>
                    <a:pt x="27919" y="24038"/>
                    <a:pt x="28403" y="23887"/>
                    <a:pt x="28891" y="23801"/>
                  </a:cubicBezTo>
                  <a:lnTo>
                    <a:pt x="28892" y="23801"/>
                  </a:lnTo>
                  <a:cubicBezTo>
                    <a:pt x="29067" y="23766"/>
                    <a:pt x="29246" y="23741"/>
                    <a:pt x="29428" y="23724"/>
                  </a:cubicBezTo>
                  <a:cubicBezTo>
                    <a:pt x="29487" y="23718"/>
                    <a:pt x="29548" y="23715"/>
                    <a:pt x="29608" y="23712"/>
                  </a:cubicBezTo>
                  <a:cubicBezTo>
                    <a:pt x="29701" y="23705"/>
                    <a:pt x="29792" y="23702"/>
                    <a:pt x="29886" y="23699"/>
                  </a:cubicBezTo>
                  <a:close/>
                  <a:moveTo>
                    <a:pt x="37040" y="27812"/>
                  </a:moveTo>
                  <a:lnTo>
                    <a:pt x="38082" y="28772"/>
                  </a:lnTo>
                  <a:cubicBezTo>
                    <a:pt x="38078" y="28780"/>
                    <a:pt x="38076" y="28787"/>
                    <a:pt x="38072" y="28794"/>
                  </a:cubicBezTo>
                  <a:cubicBezTo>
                    <a:pt x="38021" y="28889"/>
                    <a:pt x="37966" y="28982"/>
                    <a:pt x="37903" y="29069"/>
                  </a:cubicBezTo>
                  <a:cubicBezTo>
                    <a:pt x="37891" y="29086"/>
                    <a:pt x="37877" y="29102"/>
                    <a:pt x="37865" y="29120"/>
                  </a:cubicBezTo>
                  <a:cubicBezTo>
                    <a:pt x="37797" y="29210"/>
                    <a:pt x="37726" y="29295"/>
                    <a:pt x="37645" y="29376"/>
                  </a:cubicBezTo>
                  <a:lnTo>
                    <a:pt x="36985" y="30036"/>
                  </a:lnTo>
                  <a:lnTo>
                    <a:pt x="35783" y="28928"/>
                  </a:lnTo>
                  <a:lnTo>
                    <a:pt x="36874" y="27960"/>
                  </a:lnTo>
                  <a:lnTo>
                    <a:pt x="37040" y="27812"/>
                  </a:lnTo>
                  <a:close/>
                  <a:moveTo>
                    <a:pt x="16180" y="30476"/>
                  </a:moveTo>
                  <a:cubicBezTo>
                    <a:pt x="15853" y="30638"/>
                    <a:pt x="15557" y="30844"/>
                    <a:pt x="15296" y="31080"/>
                  </a:cubicBezTo>
                  <a:cubicBezTo>
                    <a:pt x="15258" y="31047"/>
                    <a:pt x="15222" y="31013"/>
                    <a:pt x="15182" y="30980"/>
                  </a:cubicBezTo>
                  <a:cubicBezTo>
                    <a:pt x="15159" y="30959"/>
                    <a:pt x="15133" y="30940"/>
                    <a:pt x="15108" y="30920"/>
                  </a:cubicBezTo>
                  <a:cubicBezTo>
                    <a:pt x="15035" y="30862"/>
                    <a:pt x="14959" y="30806"/>
                    <a:pt x="14881" y="30752"/>
                  </a:cubicBezTo>
                  <a:cubicBezTo>
                    <a:pt x="14851" y="30732"/>
                    <a:pt x="14820" y="30712"/>
                    <a:pt x="14790" y="30691"/>
                  </a:cubicBezTo>
                  <a:cubicBezTo>
                    <a:pt x="14708" y="30638"/>
                    <a:pt x="14623" y="30589"/>
                    <a:pt x="14536" y="30542"/>
                  </a:cubicBezTo>
                  <a:cubicBezTo>
                    <a:pt x="14511" y="30529"/>
                    <a:pt x="14487" y="30514"/>
                    <a:pt x="14462" y="30501"/>
                  </a:cubicBezTo>
                  <a:cubicBezTo>
                    <a:pt x="14447" y="30493"/>
                    <a:pt x="14432" y="30485"/>
                    <a:pt x="14416" y="30476"/>
                  </a:cubicBezTo>
                  <a:close/>
                  <a:moveTo>
                    <a:pt x="12442" y="30474"/>
                  </a:moveTo>
                  <a:lnTo>
                    <a:pt x="12442" y="30476"/>
                  </a:lnTo>
                  <a:cubicBezTo>
                    <a:pt x="13489" y="30476"/>
                    <a:pt x="14468" y="30869"/>
                    <a:pt x="15133" y="31553"/>
                  </a:cubicBezTo>
                  <a:cubicBezTo>
                    <a:pt x="15180" y="31601"/>
                    <a:pt x="15223" y="31656"/>
                    <a:pt x="15269" y="31708"/>
                  </a:cubicBezTo>
                  <a:cubicBezTo>
                    <a:pt x="15305" y="31750"/>
                    <a:pt x="15344" y="31788"/>
                    <a:pt x="15378" y="31833"/>
                  </a:cubicBezTo>
                  <a:cubicBezTo>
                    <a:pt x="15405" y="31869"/>
                    <a:pt x="15429" y="31910"/>
                    <a:pt x="15455" y="31947"/>
                  </a:cubicBezTo>
                  <a:cubicBezTo>
                    <a:pt x="15500" y="32012"/>
                    <a:pt x="15547" y="32077"/>
                    <a:pt x="15587" y="32146"/>
                  </a:cubicBezTo>
                  <a:lnTo>
                    <a:pt x="11605" y="32146"/>
                  </a:lnTo>
                  <a:lnTo>
                    <a:pt x="11605" y="32145"/>
                  </a:lnTo>
                  <a:lnTo>
                    <a:pt x="8459" y="32145"/>
                  </a:lnTo>
                  <a:cubicBezTo>
                    <a:pt x="8497" y="32080"/>
                    <a:pt x="8542" y="32021"/>
                    <a:pt x="8585" y="31960"/>
                  </a:cubicBezTo>
                  <a:cubicBezTo>
                    <a:pt x="8624" y="31901"/>
                    <a:pt x="8661" y="31838"/>
                    <a:pt x="8707" y="31782"/>
                  </a:cubicBezTo>
                  <a:cubicBezTo>
                    <a:pt x="8754" y="31724"/>
                    <a:pt x="8808" y="31669"/>
                    <a:pt x="8860" y="31615"/>
                  </a:cubicBezTo>
                  <a:cubicBezTo>
                    <a:pt x="8910" y="31560"/>
                    <a:pt x="8957" y="31503"/>
                    <a:pt x="9010" y="31453"/>
                  </a:cubicBezTo>
                  <a:cubicBezTo>
                    <a:pt x="9066" y="31401"/>
                    <a:pt x="9128" y="31355"/>
                    <a:pt x="9187" y="31307"/>
                  </a:cubicBezTo>
                  <a:cubicBezTo>
                    <a:pt x="9244" y="31260"/>
                    <a:pt x="9299" y="31209"/>
                    <a:pt x="9358" y="31167"/>
                  </a:cubicBezTo>
                  <a:cubicBezTo>
                    <a:pt x="9422" y="31121"/>
                    <a:pt x="9493" y="31083"/>
                    <a:pt x="9559" y="31042"/>
                  </a:cubicBezTo>
                  <a:cubicBezTo>
                    <a:pt x="9622" y="31002"/>
                    <a:pt x="9682" y="30959"/>
                    <a:pt x="9748" y="30924"/>
                  </a:cubicBezTo>
                  <a:cubicBezTo>
                    <a:pt x="9817" y="30887"/>
                    <a:pt x="9893" y="30857"/>
                    <a:pt x="9967" y="30824"/>
                  </a:cubicBezTo>
                  <a:cubicBezTo>
                    <a:pt x="10036" y="30793"/>
                    <a:pt x="10102" y="30758"/>
                    <a:pt x="10173" y="30732"/>
                  </a:cubicBezTo>
                  <a:cubicBezTo>
                    <a:pt x="10254" y="30701"/>
                    <a:pt x="10340" y="30679"/>
                    <a:pt x="10423" y="30653"/>
                  </a:cubicBezTo>
                  <a:cubicBezTo>
                    <a:pt x="10492" y="30633"/>
                    <a:pt x="10559" y="30607"/>
                    <a:pt x="10628" y="30590"/>
                  </a:cubicBezTo>
                  <a:cubicBezTo>
                    <a:pt x="10725" y="30566"/>
                    <a:pt x="10826" y="30552"/>
                    <a:pt x="10925" y="30537"/>
                  </a:cubicBezTo>
                  <a:cubicBezTo>
                    <a:pt x="10986" y="30526"/>
                    <a:pt x="11045" y="30511"/>
                    <a:pt x="11107" y="30504"/>
                  </a:cubicBezTo>
                  <a:cubicBezTo>
                    <a:pt x="11270" y="30485"/>
                    <a:pt x="11436" y="30474"/>
                    <a:pt x="11605" y="30474"/>
                  </a:cubicBezTo>
                  <a:close/>
                  <a:moveTo>
                    <a:pt x="16550" y="30803"/>
                  </a:moveTo>
                  <a:cubicBezTo>
                    <a:pt x="16553" y="30817"/>
                    <a:pt x="16559" y="30828"/>
                    <a:pt x="16561" y="30840"/>
                  </a:cubicBezTo>
                  <a:cubicBezTo>
                    <a:pt x="16586" y="30954"/>
                    <a:pt x="16617" y="31067"/>
                    <a:pt x="16655" y="31177"/>
                  </a:cubicBezTo>
                  <a:cubicBezTo>
                    <a:pt x="16660" y="31186"/>
                    <a:pt x="16661" y="31197"/>
                    <a:pt x="16665" y="31205"/>
                  </a:cubicBezTo>
                  <a:cubicBezTo>
                    <a:pt x="16706" y="31319"/>
                    <a:pt x="16757" y="31429"/>
                    <a:pt x="16813" y="31537"/>
                  </a:cubicBezTo>
                  <a:cubicBezTo>
                    <a:pt x="16823" y="31558"/>
                    <a:pt x="16834" y="31579"/>
                    <a:pt x="16846" y="31599"/>
                  </a:cubicBezTo>
                  <a:cubicBezTo>
                    <a:pt x="16903" y="31703"/>
                    <a:pt x="16967" y="31804"/>
                    <a:pt x="17037" y="31901"/>
                  </a:cubicBezTo>
                  <a:lnTo>
                    <a:pt x="17076" y="31952"/>
                  </a:lnTo>
                  <a:cubicBezTo>
                    <a:pt x="17127" y="32019"/>
                    <a:pt x="17181" y="32084"/>
                    <a:pt x="17238" y="32146"/>
                  </a:cubicBezTo>
                  <a:lnTo>
                    <a:pt x="16103" y="32146"/>
                  </a:lnTo>
                  <a:cubicBezTo>
                    <a:pt x="16069" y="32074"/>
                    <a:pt x="16031" y="32004"/>
                    <a:pt x="15989" y="31931"/>
                  </a:cubicBezTo>
                  <a:lnTo>
                    <a:pt x="15989" y="31929"/>
                  </a:lnTo>
                  <a:cubicBezTo>
                    <a:pt x="15922" y="31813"/>
                    <a:pt x="15848" y="31704"/>
                    <a:pt x="15770" y="31598"/>
                  </a:cubicBezTo>
                  <a:cubicBezTo>
                    <a:pt x="15760" y="31585"/>
                    <a:pt x="15753" y="31572"/>
                    <a:pt x="15744" y="31558"/>
                  </a:cubicBezTo>
                  <a:cubicBezTo>
                    <a:pt x="15729" y="31538"/>
                    <a:pt x="15712" y="31523"/>
                    <a:pt x="15697" y="31505"/>
                  </a:cubicBezTo>
                  <a:cubicBezTo>
                    <a:pt x="15669" y="31471"/>
                    <a:pt x="15643" y="31433"/>
                    <a:pt x="15612" y="31400"/>
                  </a:cubicBezTo>
                  <a:cubicBezTo>
                    <a:pt x="15883" y="31156"/>
                    <a:pt x="16202" y="30953"/>
                    <a:pt x="16550" y="30803"/>
                  </a:cubicBezTo>
                  <a:close/>
                  <a:moveTo>
                    <a:pt x="19824" y="30479"/>
                  </a:moveTo>
                  <a:cubicBezTo>
                    <a:pt x="19914" y="30479"/>
                    <a:pt x="20000" y="30489"/>
                    <a:pt x="20089" y="30494"/>
                  </a:cubicBezTo>
                  <a:cubicBezTo>
                    <a:pt x="20166" y="30499"/>
                    <a:pt x="20242" y="30499"/>
                    <a:pt x="20318" y="30508"/>
                  </a:cubicBezTo>
                  <a:cubicBezTo>
                    <a:pt x="20403" y="30518"/>
                    <a:pt x="20485" y="30538"/>
                    <a:pt x="20569" y="30554"/>
                  </a:cubicBezTo>
                  <a:cubicBezTo>
                    <a:pt x="20645" y="30568"/>
                    <a:pt x="20723" y="30577"/>
                    <a:pt x="20797" y="30595"/>
                  </a:cubicBezTo>
                  <a:cubicBezTo>
                    <a:pt x="20875" y="30615"/>
                    <a:pt x="20948" y="30642"/>
                    <a:pt x="21025" y="30666"/>
                  </a:cubicBezTo>
                  <a:cubicBezTo>
                    <a:pt x="21100" y="30689"/>
                    <a:pt x="21178" y="30709"/>
                    <a:pt x="21253" y="30737"/>
                  </a:cubicBezTo>
                  <a:cubicBezTo>
                    <a:pt x="21322" y="30763"/>
                    <a:pt x="21387" y="30798"/>
                    <a:pt x="21453" y="30828"/>
                  </a:cubicBezTo>
                  <a:cubicBezTo>
                    <a:pt x="21528" y="30862"/>
                    <a:pt x="21605" y="30892"/>
                    <a:pt x="21677" y="30929"/>
                  </a:cubicBezTo>
                  <a:cubicBezTo>
                    <a:pt x="21739" y="30963"/>
                    <a:pt x="21796" y="31004"/>
                    <a:pt x="21855" y="31041"/>
                  </a:cubicBezTo>
                  <a:cubicBezTo>
                    <a:pt x="21927" y="31083"/>
                    <a:pt x="22000" y="31124"/>
                    <a:pt x="22067" y="31172"/>
                  </a:cubicBezTo>
                  <a:cubicBezTo>
                    <a:pt x="22128" y="31215"/>
                    <a:pt x="22181" y="31266"/>
                    <a:pt x="22238" y="31311"/>
                  </a:cubicBezTo>
                  <a:cubicBezTo>
                    <a:pt x="22297" y="31360"/>
                    <a:pt x="22360" y="31406"/>
                    <a:pt x="22416" y="31458"/>
                  </a:cubicBezTo>
                  <a:cubicBezTo>
                    <a:pt x="22477" y="31515"/>
                    <a:pt x="22530" y="31580"/>
                    <a:pt x="22586" y="31642"/>
                  </a:cubicBezTo>
                  <a:cubicBezTo>
                    <a:pt x="22629" y="31692"/>
                    <a:pt x="22677" y="31736"/>
                    <a:pt x="22719" y="31788"/>
                  </a:cubicBezTo>
                  <a:cubicBezTo>
                    <a:pt x="22810" y="31902"/>
                    <a:pt x="22890" y="32021"/>
                    <a:pt x="22963" y="32146"/>
                  </a:cubicBezTo>
                  <a:lnTo>
                    <a:pt x="20744" y="32146"/>
                  </a:lnTo>
                  <a:lnTo>
                    <a:pt x="20514" y="31916"/>
                  </a:lnTo>
                  <a:cubicBezTo>
                    <a:pt x="20421" y="31827"/>
                    <a:pt x="20340" y="31730"/>
                    <a:pt x="20268" y="31629"/>
                  </a:cubicBezTo>
                  <a:cubicBezTo>
                    <a:pt x="20257" y="31614"/>
                    <a:pt x="20246" y="31600"/>
                    <a:pt x="20236" y="31585"/>
                  </a:cubicBezTo>
                  <a:cubicBezTo>
                    <a:pt x="20169" y="31488"/>
                    <a:pt x="20110" y="31386"/>
                    <a:pt x="20058" y="31281"/>
                  </a:cubicBezTo>
                  <a:cubicBezTo>
                    <a:pt x="20049" y="31261"/>
                    <a:pt x="20039" y="31242"/>
                    <a:pt x="20030" y="31223"/>
                  </a:cubicBezTo>
                  <a:cubicBezTo>
                    <a:pt x="19980" y="31116"/>
                    <a:pt x="19939" y="31006"/>
                    <a:pt x="19906" y="30895"/>
                  </a:cubicBezTo>
                  <a:cubicBezTo>
                    <a:pt x="19901" y="30877"/>
                    <a:pt x="19897" y="30860"/>
                    <a:pt x="19893" y="30841"/>
                  </a:cubicBezTo>
                  <a:cubicBezTo>
                    <a:pt x="19862" y="30723"/>
                    <a:pt x="19838" y="30601"/>
                    <a:pt x="19824" y="30479"/>
                  </a:cubicBezTo>
                  <a:close/>
                  <a:moveTo>
                    <a:pt x="38348" y="32181"/>
                  </a:moveTo>
                  <a:cubicBezTo>
                    <a:pt x="38349" y="32182"/>
                    <a:pt x="38351" y="32184"/>
                    <a:pt x="38352" y="32186"/>
                  </a:cubicBezTo>
                  <a:cubicBezTo>
                    <a:pt x="38420" y="32305"/>
                    <a:pt x="38479" y="32427"/>
                    <a:pt x="38535" y="32552"/>
                  </a:cubicBezTo>
                  <a:cubicBezTo>
                    <a:pt x="38545" y="32573"/>
                    <a:pt x="38554" y="32594"/>
                    <a:pt x="38561" y="32614"/>
                  </a:cubicBezTo>
                  <a:cubicBezTo>
                    <a:pt x="38398" y="32567"/>
                    <a:pt x="38227" y="32521"/>
                    <a:pt x="38050" y="32478"/>
                  </a:cubicBezTo>
                  <a:lnTo>
                    <a:pt x="38348" y="32181"/>
                  </a:lnTo>
                  <a:close/>
                  <a:moveTo>
                    <a:pt x="26649" y="32636"/>
                  </a:moveTo>
                  <a:cubicBezTo>
                    <a:pt x="26650" y="32636"/>
                    <a:pt x="26650" y="32636"/>
                    <a:pt x="26652" y="32639"/>
                  </a:cubicBezTo>
                  <a:cubicBezTo>
                    <a:pt x="26726" y="32656"/>
                    <a:pt x="26797" y="32683"/>
                    <a:pt x="26865" y="32715"/>
                  </a:cubicBezTo>
                  <a:cubicBezTo>
                    <a:pt x="26888" y="32727"/>
                    <a:pt x="26911" y="32740"/>
                    <a:pt x="26934" y="32753"/>
                  </a:cubicBezTo>
                  <a:cubicBezTo>
                    <a:pt x="26982" y="32780"/>
                    <a:pt x="27028" y="32810"/>
                    <a:pt x="27070" y="32844"/>
                  </a:cubicBezTo>
                  <a:cubicBezTo>
                    <a:pt x="27090" y="32859"/>
                    <a:pt x="27110" y="32874"/>
                    <a:pt x="27126" y="32890"/>
                  </a:cubicBezTo>
                  <a:cubicBezTo>
                    <a:pt x="27183" y="32943"/>
                    <a:pt x="27235" y="32999"/>
                    <a:pt x="27274" y="33063"/>
                  </a:cubicBezTo>
                  <a:cubicBezTo>
                    <a:pt x="27287" y="33082"/>
                    <a:pt x="27292" y="33101"/>
                    <a:pt x="27302" y="33119"/>
                  </a:cubicBezTo>
                  <a:cubicBezTo>
                    <a:pt x="27323" y="33158"/>
                    <a:pt x="27345" y="33198"/>
                    <a:pt x="27360" y="33239"/>
                  </a:cubicBezTo>
                  <a:cubicBezTo>
                    <a:pt x="27372" y="33279"/>
                    <a:pt x="27377" y="33318"/>
                    <a:pt x="27384" y="33359"/>
                  </a:cubicBezTo>
                  <a:cubicBezTo>
                    <a:pt x="27388" y="33380"/>
                    <a:pt x="27394" y="33401"/>
                    <a:pt x="27396" y="33421"/>
                  </a:cubicBezTo>
                  <a:cubicBezTo>
                    <a:pt x="27396" y="33424"/>
                    <a:pt x="27394" y="33428"/>
                    <a:pt x="27396" y="33431"/>
                  </a:cubicBezTo>
                  <a:lnTo>
                    <a:pt x="27173" y="33225"/>
                  </a:lnTo>
                  <a:cubicBezTo>
                    <a:pt x="27084" y="33143"/>
                    <a:pt x="27000" y="33056"/>
                    <a:pt x="26918" y="32967"/>
                  </a:cubicBezTo>
                  <a:cubicBezTo>
                    <a:pt x="26893" y="32940"/>
                    <a:pt x="26870" y="32912"/>
                    <a:pt x="26846" y="32884"/>
                  </a:cubicBezTo>
                  <a:cubicBezTo>
                    <a:pt x="26790" y="32819"/>
                    <a:pt x="26736" y="32754"/>
                    <a:pt x="26685" y="32686"/>
                  </a:cubicBezTo>
                  <a:cubicBezTo>
                    <a:pt x="26673" y="32670"/>
                    <a:pt x="26660" y="32654"/>
                    <a:pt x="26649" y="32636"/>
                  </a:cubicBezTo>
                  <a:close/>
                  <a:moveTo>
                    <a:pt x="32485" y="32265"/>
                  </a:moveTo>
                  <a:lnTo>
                    <a:pt x="32485" y="32265"/>
                  </a:lnTo>
                  <a:cubicBezTo>
                    <a:pt x="32537" y="32266"/>
                    <a:pt x="32598" y="32268"/>
                    <a:pt x="32665" y="32271"/>
                  </a:cubicBezTo>
                  <a:cubicBezTo>
                    <a:pt x="32678" y="32271"/>
                    <a:pt x="32691" y="32272"/>
                    <a:pt x="32705" y="32272"/>
                  </a:cubicBezTo>
                  <a:cubicBezTo>
                    <a:pt x="32762" y="32275"/>
                    <a:pt x="32824" y="32277"/>
                    <a:pt x="32889" y="32280"/>
                  </a:cubicBezTo>
                  <a:cubicBezTo>
                    <a:pt x="32912" y="32281"/>
                    <a:pt x="32934" y="32283"/>
                    <a:pt x="32957" y="32283"/>
                  </a:cubicBezTo>
                  <a:cubicBezTo>
                    <a:pt x="33018" y="32286"/>
                    <a:pt x="33084" y="32290"/>
                    <a:pt x="33151" y="32292"/>
                  </a:cubicBezTo>
                  <a:cubicBezTo>
                    <a:pt x="33181" y="32293"/>
                    <a:pt x="33212" y="32295"/>
                    <a:pt x="33243" y="32297"/>
                  </a:cubicBezTo>
                  <a:cubicBezTo>
                    <a:pt x="33310" y="32301"/>
                    <a:pt x="33378" y="32305"/>
                    <a:pt x="33449" y="32309"/>
                  </a:cubicBezTo>
                  <a:cubicBezTo>
                    <a:pt x="33486" y="32312"/>
                    <a:pt x="33521" y="32313"/>
                    <a:pt x="33558" y="32316"/>
                  </a:cubicBezTo>
                  <a:cubicBezTo>
                    <a:pt x="33633" y="32321"/>
                    <a:pt x="33711" y="32326"/>
                    <a:pt x="33792" y="32331"/>
                  </a:cubicBezTo>
                  <a:cubicBezTo>
                    <a:pt x="33826" y="32334"/>
                    <a:pt x="33861" y="32337"/>
                    <a:pt x="33898" y="32339"/>
                  </a:cubicBezTo>
                  <a:cubicBezTo>
                    <a:pt x="34008" y="32347"/>
                    <a:pt x="34123" y="32355"/>
                    <a:pt x="34240" y="32365"/>
                  </a:cubicBezTo>
                  <a:cubicBezTo>
                    <a:pt x="34247" y="32365"/>
                    <a:pt x="34253" y="32366"/>
                    <a:pt x="34261" y="32366"/>
                  </a:cubicBezTo>
                  <a:cubicBezTo>
                    <a:pt x="34378" y="32375"/>
                    <a:pt x="34499" y="32387"/>
                    <a:pt x="34621" y="32399"/>
                  </a:cubicBezTo>
                  <a:lnTo>
                    <a:pt x="32861" y="34159"/>
                  </a:lnTo>
                  <a:lnTo>
                    <a:pt x="32618" y="34401"/>
                  </a:lnTo>
                  <a:cubicBezTo>
                    <a:pt x="32596" y="34146"/>
                    <a:pt x="32575" y="33903"/>
                    <a:pt x="32559" y="33675"/>
                  </a:cubicBezTo>
                  <a:cubicBezTo>
                    <a:pt x="32556" y="33644"/>
                    <a:pt x="32555" y="33615"/>
                    <a:pt x="32553" y="33586"/>
                  </a:cubicBezTo>
                  <a:cubicBezTo>
                    <a:pt x="32546" y="33500"/>
                    <a:pt x="32540" y="33416"/>
                    <a:pt x="32535" y="33337"/>
                  </a:cubicBezTo>
                  <a:cubicBezTo>
                    <a:pt x="32533" y="33302"/>
                    <a:pt x="32532" y="33266"/>
                    <a:pt x="32529" y="33232"/>
                  </a:cubicBezTo>
                  <a:cubicBezTo>
                    <a:pt x="32525" y="33161"/>
                    <a:pt x="32522" y="33093"/>
                    <a:pt x="32518" y="33029"/>
                  </a:cubicBezTo>
                  <a:cubicBezTo>
                    <a:pt x="32516" y="32994"/>
                    <a:pt x="32513" y="32958"/>
                    <a:pt x="32512" y="32925"/>
                  </a:cubicBezTo>
                  <a:cubicBezTo>
                    <a:pt x="32509" y="32864"/>
                    <a:pt x="32507" y="32808"/>
                    <a:pt x="32504" y="32754"/>
                  </a:cubicBezTo>
                  <a:cubicBezTo>
                    <a:pt x="32503" y="32723"/>
                    <a:pt x="32502" y="32691"/>
                    <a:pt x="32501" y="32660"/>
                  </a:cubicBezTo>
                  <a:cubicBezTo>
                    <a:pt x="32498" y="32603"/>
                    <a:pt x="32497" y="32550"/>
                    <a:pt x="32494" y="32500"/>
                  </a:cubicBezTo>
                  <a:cubicBezTo>
                    <a:pt x="32493" y="32482"/>
                    <a:pt x="32493" y="32462"/>
                    <a:pt x="32491" y="32443"/>
                  </a:cubicBezTo>
                  <a:cubicBezTo>
                    <a:pt x="32488" y="32376"/>
                    <a:pt x="32487" y="32316"/>
                    <a:pt x="32485" y="32265"/>
                  </a:cubicBezTo>
                  <a:close/>
                  <a:moveTo>
                    <a:pt x="23169" y="32603"/>
                  </a:moveTo>
                  <a:cubicBezTo>
                    <a:pt x="23398" y="33235"/>
                    <a:pt x="23377" y="33899"/>
                    <a:pt x="23106" y="34512"/>
                  </a:cubicBezTo>
                  <a:lnTo>
                    <a:pt x="21196" y="32603"/>
                  </a:lnTo>
                  <a:close/>
                  <a:moveTo>
                    <a:pt x="26070" y="32606"/>
                  </a:moveTo>
                  <a:cubicBezTo>
                    <a:pt x="26091" y="32641"/>
                    <a:pt x="26114" y="32672"/>
                    <a:pt x="26136" y="32705"/>
                  </a:cubicBezTo>
                  <a:lnTo>
                    <a:pt x="26215" y="32823"/>
                  </a:lnTo>
                  <a:cubicBezTo>
                    <a:pt x="26252" y="32876"/>
                    <a:pt x="26291" y="32928"/>
                    <a:pt x="26331" y="32979"/>
                  </a:cubicBezTo>
                  <a:cubicBezTo>
                    <a:pt x="26358" y="33014"/>
                    <a:pt x="26384" y="33051"/>
                    <a:pt x="26413" y="33084"/>
                  </a:cubicBezTo>
                  <a:cubicBezTo>
                    <a:pt x="26459" y="33140"/>
                    <a:pt x="26507" y="33193"/>
                    <a:pt x="26555" y="33246"/>
                  </a:cubicBezTo>
                  <a:cubicBezTo>
                    <a:pt x="26581" y="33276"/>
                    <a:pt x="26605" y="33304"/>
                    <a:pt x="26631" y="33332"/>
                  </a:cubicBezTo>
                  <a:cubicBezTo>
                    <a:pt x="26706" y="33411"/>
                    <a:pt x="26784" y="33489"/>
                    <a:pt x="26865" y="33563"/>
                  </a:cubicBezTo>
                  <a:lnTo>
                    <a:pt x="27248" y="33918"/>
                  </a:lnTo>
                  <a:cubicBezTo>
                    <a:pt x="27232" y="33942"/>
                    <a:pt x="27215" y="33965"/>
                    <a:pt x="27194" y="33989"/>
                  </a:cubicBezTo>
                  <a:lnTo>
                    <a:pt x="26144" y="35169"/>
                  </a:lnTo>
                  <a:lnTo>
                    <a:pt x="25733" y="34790"/>
                  </a:lnTo>
                  <a:cubicBezTo>
                    <a:pt x="25549" y="34622"/>
                    <a:pt x="25383" y="34443"/>
                    <a:pt x="25226" y="34259"/>
                  </a:cubicBezTo>
                  <a:cubicBezTo>
                    <a:pt x="25188" y="34217"/>
                    <a:pt x="25149" y="34174"/>
                    <a:pt x="25112" y="34129"/>
                  </a:cubicBezTo>
                  <a:cubicBezTo>
                    <a:pt x="25098" y="34113"/>
                    <a:pt x="25085" y="34094"/>
                    <a:pt x="25071" y="34077"/>
                  </a:cubicBezTo>
                  <a:cubicBezTo>
                    <a:pt x="25046" y="34046"/>
                    <a:pt x="25022" y="34016"/>
                    <a:pt x="24997" y="33985"/>
                  </a:cubicBezTo>
                  <a:cubicBezTo>
                    <a:pt x="24965" y="33945"/>
                    <a:pt x="24936" y="33909"/>
                    <a:pt x="24906" y="33865"/>
                  </a:cubicBezTo>
                  <a:cubicBezTo>
                    <a:pt x="24858" y="33800"/>
                    <a:pt x="24810" y="33733"/>
                    <a:pt x="24768" y="33665"/>
                  </a:cubicBezTo>
                  <a:lnTo>
                    <a:pt x="24745" y="33636"/>
                  </a:lnTo>
                  <a:cubicBezTo>
                    <a:pt x="24738" y="33630"/>
                    <a:pt x="24732" y="33618"/>
                    <a:pt x="24719" y="33597"/>
                  </a:cubicBezTo>
                  <a:cubicBezTo>
                    <a:pt x="24716" y="33591"/>
                    <a:pt x="24713" y="33588"/>
                    <a:pt x="24708" y="33581"/>
                  </a:cubicBezTo>
                  <a:lnTo>
                    <a:pt x="24708" y="33579"/>
                  </a:lnTo>
                  <a:cubicBezTo>
                    <a:pt x="24693" y="33557"/>
                    <a:pt x="24679" y="33535"/>
                    <a:pt x="24665" y="33511"/>
                  </a:cubicBezTo>
                  <a:cubicBezTo>
                    <a:pt x="24628" y="33456"/>
                    <a:pt x="24593" y="33397"/>
                    <a:pt x="24555" y="33333"/>
                  </a:cubicBezTo>
                  <a:cubicBezTo>
                    <a:pt x="24555" y="33332"/>
                    <a:pt x="24554" y="33330"/>
                    <a:pt x="24552" y="33329"/>
                  </a:cubicBezTo>
                  <a:cubicBezTo>
                    <a:pt x="24550" y="33326"/>
                    <a:pt x="24546" y="33319"/>
                    <a:pt x="24544" y="33313"/>
                  </a:cubicBezTo>
                  <a:cubicBezTo>
                    <a:pt x="24540" y="33306"/>
                    <a:pt x="24534" y="33297"/>
                    <a:pt x="24528" y="33286"/>
                  </a:cubicBezTo>
                  <a:cubicBezTo>
                    <a:pt x="24478" y="33203"/>
                    <a:pt x="24432" y="33118"/>
                    <a:pt x="24385" y="33023"/>
                  </a:cubicBezTo>
                  <a:lnTo>
                    <a:pt x="24347" y="32953"/>
                  </a:lnTo>
                  <a:cubicBezTo>
                    <a:pt x="24297" y="32851"/>
                    <a:pt x="24248" y="32750"/>
                    <a:pt x="24202" y="32641"/>
                  </a:cubicBezTo>
                  <a:cubicBezTo>
                    <a:pt x="24200" y="32636"/>
                    <a:pt x="24198" y="32631"/>
                    <a:pt x="24196" y="32627"/>
                  </a:cubicBezTo>
                  <a:cubicBezTo>
                    <a:pt x="24193" y="32621"/>
                    <a:pt x="24191" y="32614"/>
                    <a:pt x="24187" y="32606"/>
                  </a:cubicBezTo>
                  <a:close/>
                  <a:moveTo>
                    <a:pt x="12440" y="32603"/>
                  </a:moveTo>
                  <a:cubicBezTo>
                    <a:pt x="12880" y="32604"/>
                    <a:pt x="13262" y="32826"/>
                    <a:pt x="13417" y="33169"/>
                  </a:cubicBezTo>
                  <a:cubicBezTo>
                    <a:pt x="13542" y="33447"/>
                    <a:pt x="13493" y="33745"/>
                    <a:pt x="13280" y="33986"/>
                  </a:cubicBezTo>
                  <a:lnTo>
                    <a:pt x="12022" y="35400"/>
                  </a:lnTo>
                  <a:lnTo>
                    <a:pt x="10767" y="33986"/>
                  </a:lnTo>
                  <a:cubicBezTo>
                    <a:pt x="10714" y="33926"/>
                    <a:pt x="10670" y="33863"/>
                    <a:pt x="10638" y="33796"/>
                  </a:cubicBezTo>
                  <a:cubicBezTo>
                    <a:pt x="10540" y="33597"/>
                    <a:pt x="10535" y="33377"/>
                    <a:pt x="10628" y="33168"/>
                  </a:cubicBezTo>
                  <a:cubicBezTo>
                    <a:pt x="10783" y="32825"/>
                    <a:pt x="11168" y="32603"/>
                    <a:pt x="11605" y="32603"/>
                  </a:cubicBezTo>
                  <a:close/>
                  <a:moveTo>
                    <a:pt x="17751" y="32667"/>
                  </a:moveTo>
                  <a:lnTo>
                    <a:pt x="19906" y="34822"/>
                  </a:lnTo>
                  <a:lnTo>
                    <a:pt x="18977" y="35868"/>
                  </a:lnTo>
                  <a:lnTo>
                    <a:pt x="17306" y="33985"/>
                  </a:lnTo>
                  <a:cubicBezTo>
                    <a:pt x="17116" y="33768"/>
                    <a:pt x="17055" y="33508"/>
                    <a:pt x="17137" y="33253"/>
                  </a:cubicBezTo>
                  <a:cubicBezTo>
                    <a:pt x="17223" y="32985"/>
                    <a:pt x="17454" y="32769"/>
                    <a:pt x="17751" y="32667"/>
                  </a:cubicBezTo>
                  <a:close/>
                  <a:moveTo>
                    <a:pt x="29893" y="25824"/>
                  </a:moveTo>
                  <a:lnTo>
                    <a:pt x="29893" y="26090"/>
                  </a:lnTo>
                  <a:cubicBezTo>
                    <a:pt x="29893" y="27602"/>
                    <a:pt x="30624" y="28962"/>
                    <a:pt x="31801" y="29639"/>
                  </a:cubicBezTo>
                  <a:cubicBezTo>
                    <a:pt x="31908" y="29699"/>
                    <a:pt x="32020" y="29753"/>
                    <a:pt x="32134" y="29802"/>
                  </a:cubicBezTo>
                  <a:cubicBezTo>
                    <a:pt x="32155" y="29810"/>
                    <a:pt x="32178" y="29820"/>
                    <a:pt x="32199" y="29829"/>
                  </a:cubicBezTo>
                  <a:cubicBezTo>
                    <a:pt x="32309" y="29875"/>
                    <a:pt x="32421" y="29912"/>
                    <a:pt x="32534" y="29944"/>
                  </a:cubicBezTo>
                  <a:cubicBezTo>
                    <a:pt x="32555" y="29949"/>
                    <a:pt x="32576" y="29954"/>
                    <a:pt x="32596" y="29959"/>
                  </a:cubicBezTo>
                  <a:cubicBezTo>
                    <a:pt x="32710" y="29989"/>
                    <a:pt x="32825" y="30012"/>
                    <a:pt x="32939" y="30028"/>
                  </a:cubicBezTo>
                  <a:cubicBezTo>
                    <a:pt x="32943" y="30028"/>
                    <a:pt x="32946" y="30029"/>
                    <a:pt x="32951" y="30029"/>
                  </a:cubicBezTo>
                  <a:cubicBezTo>
                    <a:pt x="33069" y="30044"/>
                    <a:pt x="33186" y="30052"/>
                    <a:pt x="33304" y="30053"/>
                  </a:cubicBezTo>
                  <a:cubicBezTo>
                    <a:pt x="33318" y="30053"/>
                    <a:pt x="33329" y="30055"/>
                    <a:pt x="33342" y="30055"/>
                  </a:cubicBezTo>
                  <a:cubicBezTo>
                    <a:pt x="33355" y="30055"/>
                    <a:pt x="33367" y="30054"/>
                    <a:pt x="33380" y="30054"/>
                  </a:cubicBezTo>
                  <a:cubicBezTo>
                    <a:pt x="33440" y="30053"/>
                    <a:pt x="33500" y="30050"/>
                    <a:pt x="33560" y="30047"/>
                  </a:cubicBezTo>
                  <a:cubicBezTo>
                    <a:pt x="33587" y="30043"/>
                    <a:pt x="33615" y="30043"/>
                    <a:pt x="33641" y="30041"/>
                  </a:cubicBezTo>
                  <a:cubicBezTo>
                    <a:pt x="33717" y="30033"/>
                    <a:pt x="33795" y="30023"/>
                    <a:pt x="33872" y="30008"/>
                  </a:cubicBezTo>
                  <a:lnTo>
                    <a:pt x="33899" y="30005"/>
                  </a:lnTo>
                  <a:cubicBezTo>
                    <a:pt x="33986" y="29987"/>
                    <a:pt x="34072" y="29966"/>
                    <a:pt x="34158" y="29944"/>
                  </a:cubicBezTo>
                  <a:cubicBezTo>
                    <a:pt x="34179" y="29938"/>
                    <a:pt x="34199" y="29930"/>
                    <a:pt x="34219" y="29924"/>
                  </a:cubicBezTo>
                  <a:cubicBezTo>
                    <a:pt x="34283" y="29904"/>
                    <a:pt x="34346" y="29883"/>
                    <a:pt x="34411" y="29859"/>
                  </a:cubicBezTo>
                  <a:cubicBezTo>
                    <a:pt x="34439" y="29849"/>
                    <a:pt x="34466" y="29835"/>
                    <a:pt x="34495" y="29825"/>
                  </a:cubicBezTo>
                  <a:cubicBezTo>
                    <a:pt x="34549" y="29803"/>
                    <a:pt x="34605" y="29778"/>
                    <a:pt x="34659" y="29752"/>
                  </a:cubicBezTo>
                  <a:cubicBezTo>
                    <a:pt x="34689" y="29737"/>
                    <a:pt x="34719" y="29722"/>
                    <a:pt x="34749" y="29706"/>
                  </a:cubicBezTo>
                  <a:cubicBezTo>
                    <a:pt x="34801" y="29679"/>
                    <a:pt x="34851" y="29651"/>
                    <a:pt x="34903" y="29621"/>
                  </a:cubicBezTo>
                  <a:cubicBezTo>
                    <a:pt x="34933" y="29604"/>
                    <a:pt x="34963" y="29586"/>
                    <a:pt x="34991" y="29569"/>
                  </a:cubicBezTo>
                  <a:cubicBezTo>
                    <a:pt x="35044" y="29534"/>
                    <a:pt x="35095" y="29500"/>
                    <a:pt x="35147" y="29463"/>
                  </a:cubicBezTo>
                  <a:cubicBezTo>
                    <a:pt x="35172" y="29445"/>
                    <a:pt x="35198" y="29428"/>
                    <a:pt x="35223" y="29409"/>
                  </a:cubicBezTo>
                  <a:cubicBezTo>
                    <a:pt x="35289" y="29361"/>
                    <a:pt x="35354" y="29306"/>
                    <a:pt x="35418" y="29252"/>
                  </a:cubicBezTo>
                  <a:cubicBezTo>
                    <a:pt x="35426" y="29246"/>
                    <a:pt x="35434" y="29239"/>
                    <a:pt x="35443" y="29231"/>
                  </a:cubicBezTo>
                  <a:lnTo>
                    <a:pt x="36665" y="30358"/>
                  </a:lnTo>
                  <a:lnTo>
                    <a:pt x="36425" y="30597"/>
                  </a:lnTo>
                  <a:cubicBezTo>
                    <a:pt x="36371" y="30590"/>
                    <a:pt x="36318" y="30582"/>
                    <a:pt x="36265" y="30575"/>
                  </a:cubicBezTo>
                  <a:cubicBezTo>
                    <a:pt x="36214" y="30568"/>
                    <a:pt x="36163" y="30561"/>
                    <a:pt x="36114" y="30555"/>
                  </a:cubicBezTo>
                  <a:cubicBezTo>
                    <a:pt x="36038" y="30544"/>
                    <a:pt x="35965" y="30535"/>
                    <a:pt x="35891" y="30526"/>
                  </a:cubicBezTo>
                  <a:lnTo>
                    <a:pt x="35743" y="30507"/>
                  </a:lnTo>
                  <a:cubicBezTo>
                    <a:pt x="35668" y="30497"/>
                    <a:pt x="35596" y="30490"/>
                    <a:pt x="35523" y="30481"/>
                  </a:cubicBezTo>
                  <a:lnTo>
                    <a:pt x="35382" y="30465"/>
                  </a:lnTo>
                  <a:cubicBezTo>
                    <a:pt x="35307" y="30457"/>
                    <a:pt x="35233" y="30449"/>
                    <a:pt x="35157" y="30441"/>
                  </a:cubicBezTo>
                  <a:cubicBezTo>
                    <a:pt x="35116" y="30438"/>
                    <a:pt x="35073" y="30433"/>
                    <a:pt x="35031" y="30429"/>
                  </a:cubicBezTo>
                  <a:cubicBezTo>
                    <a:pt x="34955" y="30420"/>
                    <a:pt x="34882" y="30414"/>
                    <a:pt x="34808" y="30408"/>
                  </a:cubicBezTo>
                  <a:cubicBezTo>
                    <a:pt x="34768" y="30404"/>
                    <a:pt x="34730" y="30399"/>
                    <a:pt x="34692" y="30397"/>
                  </a:cubicBezTo>
                  <a:cubicBezTo>
                    <a:pt x="34617" y="30391"/>
                    <a:pt x="34544" y="30384"/>
                    <a:pt x="34473" y="30379"/>
                  </a:cubicBezTo>
                  <a:cubicBezTo>
                    <a:pt x="34438" y="30377"/>
                    <a:pt x="34402" y="30372"/>
                    <a:pt x="34366" y="30370"/>
                  </a:cubicBezTo>
                  <a:cubicBezTo>
                    <a:pt x="34289" y="30363"/>
                    <a:pt x="34216" y="30358"/>
                    <a:pt x="34143" y="30353"/>
                  </a:cubicBezTo>
                  <a:cubicBezTo>
                    <a:pt x="34115" y="30351"/>
                    <a:pt x="34086" y="30349"/>
                    <a:pt x="34059" y="30346"/>
                  </a:cubicBezTo>
                  <a:cubicBezTo>
                    <a:pt x="33982" y="30341"/>
                    <a:pt x="33909" y="30336"/>
                    <a:pt x="33836" y="30332"/>
                  </a:cubicBezTo>
                  <a:cubicBezTo>
                    <a:pt x="33813" y="30331"/>
                    <a:pt x="33789" y="30330"/>
                    <a:pt x="33766" y="30327"/>
                  </a:cubicBezTo>
                  <a:cubicBezTo>
                    <a:pt x="33688" y="30321"/>
                    <a:pt x="33613" y="30318"/>
                    <a:pt x="33539" y="30314"/>
                  </a:cubicBezTo>
                  <a:cubicBezTo>
                    <a:pt x="33524" y="30313"/>
                    <a:pt x="33508" y="30313"/>
                    <a:pt x="33493" y="30311"/>
                  </a:cubicBezTo>
                  <a:cubicBezTo>
                    <a:pt x="33419" y="30308"/>
                    <a:pt x="33350" y="30304"/>
                    <a:pt x="33282" y="30301"/>
                  </a:cubicBezTo>
                  <a:cubicBezTo>
                    <a:pt x="33267" y="30300"/>
                    <a:pt x="33252" y="30300"/>
                    <a:pt x="33238" y="30298"/>
                  </a:cubicBezTo>
                  <a:cubicBezTo>
                    <a:pt x="33168" y="30294"/>
                    <a:pt x="33101" y="30292"/>
                    <a:pt x="33038" y="30289"/>
                  </a:cubicBezTo>
                  <a:cubicBezTo>
                    <a:pt x="33029" y="30289"/>
                    <a:pt x="33018" y="30288"/>
                    <a:pt x="33009" y="30288"/>
                  </a:cubicBezTo>
                  <a:cubicBezTo>
                    <a:pt x="32647" y="30273"/>
                    <a:pt x="32389" y="30269"/>
                    <a:pt x="32279" y="30268"/>
                  </a:cubicBezTo>
                  <a:lnTo>
                    <a:pt x="30469" y="30243"/>
                  </a:lnTo>
                  <a:lnTo>
                    <a:pt x="30494" y="32054"/>
                  </a:lnTo>
                  <a:cubicBezTo>
                    <a:pt x="30495" y="32142"/>
                    <a:pt x="30498" y="32325"/>
                    <a:pt x="30505" y="32582"/>
                  </a:cubicBezTo>
                  <a:cubicBezTo>
                    <a:pt x="30508" y="32645"/>
                    <a:pt x="30511" y="32712"/>
                    <a:pt x="30514" y="32783"/>
                  </a:cubicBezTo>
                  <a:cubicBezTo>
                    <a:pt x="30514" y="32794"/>
                    <a:pt x="30515" y="32806"/>
                    <a:pt x="30515" y="32818"/>
                  </a:cubicBezTo>
                  <a:cubicBezTo>
                    <a:pt x="30518" y="32880"/>
                    <a:pt x="30520" y="32944"/>
                    <a:pt x="30524" y="33012"/>
                  </a:cubicBezTo>
                  <a:cubicBezTo>
                    <a:pt x="30525" y="33028"/>
                    <a:pt x="30525" y="33046"/>
                    <a:pt x="30526" y="33061"/>
                  </a:cubicBezTo>
                  <a:cubicBezTo>
                    <a:pt x="30529" y="33127"/>
                    <a:pt x="30533" y="33194"/>
                    <a:pt x="30537" y="33266"/>
                  </a:cubicBezTo>
                  <a:cubicBezTo>
                    <a:pt x="30539" y="33283"/>
                    <a:pt x="30540" y="33303"/>
                    <a:pt x="30540" y="33321"/>
                  </a:cubicBezTo>
                  <a:cubicBezTo>
                    <a:pt x="30544" y="33391"/>
                    <a:pt x="30547" y="33463"/>
                    <a:pt x="30552" y="33537"/>
                  </a:cubicBezTo>
                  <a:cubicBezTo>
                    <a:pt x="30554" y="33564"/>
                    <a:pt x="30556" y="33593"/>
                    <a:pt x="30557" y="33621"/>
                  </a:cubicBezTo>
                  <a:cubicBezTo>
                    <a:pt x="30562" y="33691"/>
                    <a:pt x="30567" y="33759"/>
                    <a:pt x="30572" y="33829"/>
                  </a:cubicBezTo>
                  <a:cubicBezTo>
                    <a:pt x="30575" y="33863"/>
                    <a:pt x="30577" y="33897"/>
                    <a:pt x="30580" y="33931"/>
                  </a:cubicBezTo>
                  <a:cubicBezTo>
                    <a:pt x="30585" y="33999"/>
                    <a:pt x="30591" y="34067"/>
                    <a:pt x="30596" y="34136"/>
                  </a:cubicBezTo>
                  <a:cubicBezTo>
                    <a:pt x="30599" y="34178"/>
                    <a:pt x="30602" y="34222"/>
                    <a:pt x="30606" y="34263"/>
                  </a:cubicBezTo>
                  <a:cubicBezTo>
                    <a:pt x="30612" y="34328"/>
                    <a:pt x="30617" y="34395"/>
                    <a:pt x="30623" y="34462"/>
                  </a:cubicBezTo>
                  <a:cubicBezTo>
                    <a:pt x="30627" y="34508"/>
                    <a:pt x="30632" y="34555"/>
                    <a:pt x="30635" y="34600"/>
                  </a:cubicBezTo>
                  <a:cubicBezTo>
                    <a:pt x="30643" y="34666"/>
                    <a:pt x="30648" y="34733"/>
                    <a:pt x="30655" y="34801"/>
                  </a:cubicBezTo>
                  <a:cubicBezTo>
                    <a:pt x="30660" y="34852"/>
                    <a:pt x="30666" y="34902"/>
                    <a:pt x="30671" y="34954"/>
                  </a:cubicBezTo>
                  <a:cubicBezTo>
                    <a:pt x="30677" y="35019"/>
                    <a:pt x="30684" y="35084"/>
                    <a:pt x="30692" y="35150"/>
                  </a:cubicBezTo>
                  <a:lnTo>
                    <a:pt x="30711" y="35322"/>
                  </a:lnTo>
                  <a:cubicBezTo>
                    <a:pt x="30719" y="35385"/>
                    <a:pt x="30726" y="35446"/>
                    <a:pt x="30733" y="35508"/>
                  </a:cubicBezTo>
                  <a:lnTo>
                    <a:pt x="30757" y="35692"/>
                  </a:lnTo>
                  <a:cubicBezTo>
                    <a:pt x="30765" y="35753"/>
                    <a:pt x="30773" y="35816"/>
                    <a:pt x="30781" y="35877"/>
                  </a:cubicBezTo>
                  <a:lnTo>
                    <a:pt x="30809" y="36067"/>
                  </a:lnTo>
                  <a:cubicBezTo>
                    <a:pt x="30816" y="36111"/>
                    <a:pt x="30821" y="36154"/>
                    <a:pt x="30827" y="36198"/>
                  </a:cubicBezTo>
                  <a:lnTo>
                    <a:pt x="30625" y="36400"/>
                  </a:lnTo>
                  <a:lnTo>
                    <a:pt x="29603" y="35457"/>
                  </a:lnTo>
                  <a:cubicBezTo>
                    <a:pt x="29614" y="35443"/>
                    <a:pt x="29625" y="35429"/>
                    <a:pt x="29635" y="35415"/>
                  </a:cubicBezTo>
                  <a:cubicBezTo>
                    <a:pt x="29660" y="35384"/>
                    <a:pt x="29682" y="35352"/>
                    <a:pt x="29706" y="35321"/>
                  </a:cubicBezTo>
                  <a:cubicBezTo>
                    <a:pt x="29733" y="35285"/>
                    <a:pt x="29759" y="35248"/>
                    <a:pt x="29784" y="35211"/>
                  </a:cubicBezTo>
                  <a:cubicBezTo>
                    <a:pt x="29806" y="35177"/>
                    <a:pt x="29827" y="35145"/>
                    <a:pt x="29847" y="35113"/>
                  </a:cubicBezTo>
                  <a:cubicBezTo>
                    <a:pt x="29870" y="35075"/>
                    <a:pt x="29893" y="35039"/>
                    <a:pt x="29915" y="35000"/>
                  </a:cubicBezTo>
                  <a:cubicBezTo>
                    <a:pt x="29935" y="34967"/>
                    <a:pt x="29953" y="34933"/>
                    <a:pt x="29971" y="34900"/>
                  </a:cubicBezTo>
                  <a:cubicBezTo>
                    <a:pt x="29990" y="34862"/>
                    <a:pt x="30010" y="34824"/>
                    <a:pt x="30029" y="34785"/>
                  </a:cubicBezTo>
                  <a:cubicBezTo>
                    <a:pt x="30045" y="34750"/>
                    <a:pt x="30061" y="34716"/>
                    <a:pt x="30076" y="34681"/>
                  </a:cubicBezTo>
                  <a:cubicBezTo>
                    <a:pt x="30093" y="34641"/>
                    <a:pt x="30109" y="34603"/>
                    <a:pt x="30124" y="34563"/>
                  </a:cubicBezTo>
                  <a:cubicBezTo>
                    <a:pt x="30139" y="34529"/>
                    <a:pt x="30151" y="34494"/>
                    <a:pt x="30164" y="34457"/>
                  </a:cubicBezTo>
                  <a:cubicBezTo>
                    <a:pt x="30176" y="34418"/>
                    <a:pt x="30190" y="34378"/>
                    <a:pt x="30201" y="34338"/>
                  </a:cubicBezTo>
                  <a:cubicBezTo>
                    <a:pt x="30212" y="34302"/>
                    <a:pt x="30223" y="34267"/>
                    <a:pt x="30233" y="34230"/>
                  </a:cubicBezTo>
                  <a:cubicBezTo>
                    <a:pt x="30243" y="34191"/>
                    <a:pt x="30252" y="34151"/>
                    <a:pt x="30261" y="34110"/>
                  </a:cubicBezTo>
                  <a:cubicBezTo>
                    <a:pt x="30269" y="34074"/>
                    <a:pt x="30276" y="34038"/>
                    <a:pt x="30284" y="34001"/>
                  </a:cubicBezTo>
                  <a:cubicBezTo>
                    <a:pt x="30291" y="33962"/>
                    <a:pt x="30296" y="33921"/>
                    <a:pt x="30301" y="33880"/>
                  </a:cubicBezTo>
                  <a:cubicBezTo>
                    <a:pt x="30307" y="33844"/>
                    <a:pt x="30312" y="33808"/>
                    <a:pt x="30316" y="33771"/>
                  </a:cubicBezTo>
                  <a:cubicBezTo>
                    <a:pt x="30320" y="33729"/>
                    <a:pt x="30322" y="33690"/>
                    <a:pt x="30325" y="33647"/>
                  </a:cubicBezTo>
                  <a:cubicBezTo>
                    <a:pt x="30327" y="33612"/>
                    <a:pt x="30330" y="33574"/>
                    <a:pt x="30330" y="33539"/>
                  </a:cubicBezTo>
                  <a:cubicBezTo>
                    <a:pt x="30332" y="33496"/>
                    <a:pt x="30330" y="33456"/>
                    <a:pt x="30328" y="33413"/>
                  </a:cubicBezTo>
                  <a:cubicBezTo>
                    <a:pt x="30327" y="33378"/>
                    <a:pt x="30327" y="33342"/>
                    <a:pt x="30326" y="33306"/>
                  </a:cubicBezTo>
                  <a:cubicBezTo>
                    <a:pt x="30323" y="33263"/>
                    <a:pt x="30320" y="33221"/>
                    <a:pt x="30315" y="33178"/>
                  </a:cubicBezTo>
                  <a:cubicBezTo>
                    <a:pt x="30311" y="33143"/>
                    <a:pt x="30308" y="33108"/>
                    <a:pt x="30302" y="33072"/>
                  </a:cubicBezTo>
                  <a:cubicBezTo>
                    <a:pt x="30296" y="33029"/>
                    <a:pt x="30289" y="32985"/>
                    <a:pt x="30280" y="32943"/>
                  </a:cubicBezTo>
                  <a:cubicBezTo>
                    <a:pt x="30274" y="32909"/>
                    <a:pt x="30269" y="32874"/>
                    <a:pt x="30261" y="32839"/>
                  </a:cubicBezTo>
                  <a:cubicBezTo>
                    <a:pt x="30252" y="32796"/>
                    <a:pt x="30239" y="32751"/>
                    <a:pt x="30227" y="32707"/>
                  </a:cubicBezTo>
                  <a:cubicBezTo>
                    <a:pt x="30218" y="32675"/>
                    <a:pt x="30211" y="32641"/>
                    <a:pt x="30201" y="32608"/>
                  </a:cubicBezTo>
                  <a:cubicBezTo>
                    <a:pt x="30187" y="32562"/>
                    <a:pt x="30170" y="32516"/>
                    <a:pt x="30155" y="32469"/>
                  </a:cubicBezTo>
                  <a:cubicBezTo>
                    <a:pt x="30144" y="32439"/>
                    <a:pt x="30135" y="32408"/>
                    <a:pt x="30123" y="32380"/>
                  </a:cubicBezTo>
                  <a:cubicBezTo>
                    <a:pt x="30102" y="32328"/>
                    <a:pt x="30081" y="32277"/>
                    <a:pt x="30057" y="32225"/>
                  </a:cubicBezTo>
                  <a:cubicBezTo>
                    <a:pt x="30046" y="32202"/>
                    <a:pt x="30037" y="32178"/>
                    <a:pt x="30025" y="32156"/>
                  </a:cubicBezTo>
                  <a:cubicBezTo>
                    <a:pt x="29990" y="32082"/>
                    <a:pt x="29952" y="32007"/>
                    <a:pt x="29910" y="31934"/>
                  </a:cubicBezTo>
                  <a:cubicBezTo>
                    <a:pt x="29233" y="30756"/>
                    <a:pt x="27872" y="30024"/>
                    <a:pt x="26359" y="30024"/>
                  </a:cubicBezTo>
                  <a:lnTo>
                    <a:pt x="25808" y="30024"/>
                  </a:lnTo>
                  <a:lnTo>
                    <a:pt x="25808" y="30002"/>
                  </a:lnTo>
                  <a:cubicBezTo>
                    <a:pt x="25809" y="29965"/>
                    <a:pt x="25810" y="29928"/>
                    <a:pt x="25813" y="29882"/>
                  </a:cubicBezTo>
                  <a:cubicBezTo>
                    <a:pt x="25813" y="29848"/>
                    <a:pt x="25815" y="29815"/>
                    <a:pt x="25818" y="29782"/>
                  </a:cubicBezTo>
                  <a:lnTo>
                    <a:pt x="25821" y="29728"/>
                  </a:lnTo>
                  <a:cubicBezTo>
                    <a:pt x="25824" y="29700"/>
                    <a:pt x="25828" y="29671"/>
                    <a:pt x="25831" y="29643"/>
                  </a:cubicBezTo>
                  <a:cubicBezTo>
                    <a:pt x="26444" y="29688"/>
                    <a:pt x="27058" y="29720"/>
                    <a:pt x="27664" y="29730"/>
                  </a:cubicBezTo>
                  <a:lnTo>
                    <a:pt x="29474" y="29751"/>
                  </a:lnTo>
                  <a:lnTo>
                    <a:pt x="29449" y="27940"/>
                  </a:lnTo>
                  <a:cubicBezTo>
                    <a:pt x="29443" y="27558"/>
                    <a:pt x="29422" y="26802"/>
                    <a:pt x="29352" y="25881"/>
                  </a:cubicBezTo>
                  <a:cubicBezTo>
                    <a:pt x="29365" y="25879"/>
                    <a:pt x="29381" y="25874"/>
                    <a:pt x="29406" y="25871"/>
                  </a:cubicBezTo>
                  <a:cubicBezTo>
                    <a:pt x="29477" y="25860"/>
                    <a:pt x="29550" y="25849"/>
                    <a:pt x="29624" y="25843"/>
                  </a:cubicBezTo>
                  <a:cubicBezTo>
                    <a:pt x="29711" y="25834"/>
                    <a:pt x="29794" y="25829"/>
                    <a:pt x="29876" y="25824"/>
                  </a:cubicBezTo>
                  <a:close/>
                  <a:moveTo>
                    <a:pt x="23690" y="32603"/>
                  </a:moveTo>
                  <a:cubicBezTo>
                    <a:pt x="23718" y="32677"/>
                    <a:pt x="23750" y="32750"/>
                    <a:pt x="23781" y="32818"/>
                  </a:cubicBezTo>
                  <a:cubicBezTo>
                    <a:pt x="23784" y="32824"/>
                    <a:pt x="23788" y="32829"/>
                    <a:pt x="23789" y="32836"/>
                  </a:cubicBezTo>
                  <a:cubicBezTo>
                    <a:pt x="23833" y="32938"/>
                    <a:pt x="23882" y="33041"/>
                    <a:pt x="23936" y="33153"/>
                  </a:cubicBezTo>
                  <a:cubicBezTo>
                    <a:pt x="23937" y="33156"/>
                    <a:pt x="23939" y="33160"/>
                    <a:pt x="23940" y="33162"/>
                  </a:cubicBezTo>
                  <a:lnTo>
                    <a:pt x="23978" y="33233"/>
                  </a:lnTo>
                  <a:cubicBezTo>
                    <a:pt x="24025" y="33328"/>
                    <a:pt x="24076" y="33421"/>
                    <a:pt x="24123" y="33499"/>
                  </a:cubicBezTo>
                  <a:cubicBezTo>
                    <a:pt x="24137" y="33525"/>
                    <a:pt x="24154" y="33557"/>
                    <a:pt x="24163" y="33568"/>
                  </a:cubicBezTo>
                  <a:cubicBezTo>
                    <a:pt x="24189" y="33614"/>
                    <a:pt x="24216" y="33660"/>
                    <a:pt x="24242" y="33702"/>
                  </a:cubicBezTo>
                  <a:cubicBezTo>
                    <a:pt x="24268" y="33745"/>
                    <a:pt x="24295" y="33786"/>
                    <a:pt x="24319" y="33818"/>
                  </a:cubicBezTo>
                  <a:cubicBezTo>
                    <a:pt x="24335" y="33845"/>
                    <a:pt x="24355" y="33880"/>
                    <a:pt x="24385" y="33918"/>
                  </a:cubicBezTo>
                  <a:cubicBezTo>
                    <a:pt x="24431" y="33991"/>
                    <a:pt x="24482" y="34064"/>
                    <a:pt x="24533" y="34131"/>
                  </a:cubicBezTo>
                  <a:cubicBezTo>
                    <a:pt x="24566" y="34177"/>
                    <a:pt x="24598" y="34219"/>
                    <a:pt x="24632" y="34261"/>
                  </a:cubicBezTo>
                  <a:cubicBezTo>
                    <a:pt x="24668" y="34307"/>
                    <a:pt x="24705" y="34353"/>
                    <a:pt x="24746" y="34402"/>
                  </a:cubicBezTo>
                  <a:cubicBezTo>
                    <a:pt x="24751" y="34407"/>
                    <a:pt x="24754" y="34415"/>
                    <a:pt x="24759" y="34421"/>
                  </a:cubicBezTo>
                  <a:cubicBezTo>
                    <a:pt x="24955" y="34662"/>
                    <a:pt x="25178" y="34898"/>
                    <a:pt x="25420" y="35122"/>
                  </a:cubicBezTo>
                  <a:lnTo>
                    <a:pt x="25837" y="35505"/>
                  </a:lnTo>
                  <a:lnTo>
                    <a:pt x="25020" y="36426"/>
                  </a:lnTo>
                  <a:lnTo>
                    <a:pt x="23445" y="34851"/>
                  </a:lnTo>
                  <a:cubicBezTo>
                    <a:pt x="23801" y="34144"/>
                    <a:pt x="23874" y="33348"/>
                    <a:pt x="23650" y="32603"/>
                  </a:cubicBezTo>
                  <a:close/>
                  <a:moveTo>
                    <a:pt x="39834" y="25324"/>
                  </a:moveTo>
                  <a:lnTo>
                    <a:pt x="40503" y="25993"/>
                  </a:lnTo>
                  <a:cubicBezTo>
                    <a:pt x="41441" y="26929"/>
                    <a:pt x="41441" y="28445"/>
                    <a:pt x="40508" y="29376"/>
                  </a:cubicBezTo>
                  <a:lnTo>
                    <a:pt x="39936" y="29948"/>
                  </a:lnTo>
                  <a:lnTo>
                    <a:pt x="38427" y="31457"/>
                  </a:lnTo>
                  <a:lnTo>
                    <a:pt x="32972" y="36912"/>
                  </a:lnTo>
                  <a:cubicBezTo>
                    <a:pt x="32967" y="36883"/>
                    <a:pt x="32961" y="36855"/>
                    <a:pt x="32956" y="36826"/>
                  </a:cubicBezTo>
                  <a:cubicBezTo>
                    <a:pt x="32945" y="36773"/>
                    <a:pt x="32936" y="36719"/>
                    <a:pt x="32926" y="36665"/>
                  </a:cubicBezTo>
                  <a:cubicBezTo>
                    <a:pt x="32904" y="36540"/>
                    <a:pt x="32882" y="36413"/>
                    <a:pt x="32860" y="36282"/>
                  </a:cubicBezTo>
                  <a:cubicBezTo>
                    <a:pt x="32850" y="36220"/>
                    <a:pt x="32840" y="36160"/>
                    <a:pt x="32830" y="36100"/>
                  </a:cubicBezTo>
                  <a:cubicBezTo>
                    <a:pt x="32806" y="35950"/>
                    <a:pt x="32784" y="35796"/>
                    <a:pt x="32762" y="35639"/>
                  </a:cubicBezTo>
                  <a:cubicBezTo>
                    <a:pt x="32757" y="35600"/>
                    <a:pt x="32751" y="35562"/>
                    <a:pt x="32745" y="35522"/>
                  </a:cubicBezTo>
                  <a:cubicBezTo>
                    <a:pt x="32722" y="35346"/>
                    <a:pt x="32700" y="35165"/>
                    <a:pt x="32679" y="34982"/>
                  </a:cubicBezTo>
                  <a:lnTo>
                    <a:pt x="35205" y="32454"/>
                  </a:lnTo>
                  <a:lnTo>
                    <a:pt x="36579" y="31079"/>
                  </a:lnTo>
                  <a:lnTo>
                    <a:pt x="37317" y="30341"/>
                  </a:lnTo>
                  <a:lnTo>
                    <a:pt x="37964" y="29695"/>
                  </a:lnTo>
                  <a:cubicBezTo>
                    <a:pt x="38028" y="29631"/>
                    <a:pt x="38089" y="29564"/>
                    <a:pt x="38146" y="29494"/>
                  </a:cubicBezTo>
                  <a:cubicBezTo>
                    <a:pt x="38252" y="29367"/>
                    <a:pt x="38344" y="29231"/>
                    <a:pt x="38425" y="29088"/>
                  </a:cubicBezTo>
                  <a:lnTo>
                    <a:pt x="38441" y="29102"/>
                  </a:lnTo>
                  <a:lnTo>
                    <a:pt x="38566" y="28809"/>
                  </a:lnTo>
                  <a:lnTo>
                    <a:pt x="38566" y="28807"/>
                  </a:lnTo>
                  <a:lnTo>
                    <a:pt x="38630" y="28659"/>
                  </a:lnTo>
                  <a:lnTo>
                    <a:pt x="38623" y="28653"/>
                  </a:lnTo>
                  <a:cubicBezTo>
                    <a:pt x="38639" y="28606"/>
                    <a:pt x="38658" y="28560"/>
                    <a:pt x="38672" y="28513"/>
                  </a:cubicBezTo>
                  <a:cubicBezTo>
                    <a:pt x="38682" y="28481"/>
                    <a:pt x="38687" y="28448"/>
                    <a:pt x="38697" y="28414"/>
                  </a:cubicBezTo>
                  <a:cubicBezTo>
                    <a:pt x="38715" y="28347"/>
                    <a:pt x="38732" y="28279"/>
                    <a:pt x="38744" y="28210"/>
                  </a:cubicBezTo>
                  <a:cubicBezTo>
                    <a:pt x="38753" y="28170"/>
                    <a:pt x="38757" y="28129"/>
                    <a:pt x="38762" y="28089"/>
                  </a:cubicBezTo>
                  <a:cubicBezTo>
                    <a:pt x="38771" y="28026"/>
                    <a:pt x="38780" y="27964"/>
                    <a:pt x="38784" y="27901"/>
                  </a:cubicBezTo>
                  <a:cubicBezTo>
                    <a:pt x="38788" y="27858"/>
                    <a:pt x="38788" y="27816"/>
                    <a:pt x="38789" y="27771"/>
                  </a:cubicBezTo>
                  <a:cubicBezTo>
                    <a:pt x="38790" y="27712"/>
                    <a:pt x="38793" y="27651"/>
                    <a:pt x="38790" y="27592"/>
                  </a:cubicBezTo>
                  <a:cubicBezTo>
                    <a:pt x="38789" y="27547"/>
                    <a:pt x="38785" y="27502"/>
                    <a:pt x="38781" y="27458"/>
                  </a:cubicBezTo>
                  <a:cubicBezTo>
                    <a:pt x="38776" y="27399"/>
                    <a:pt x="38771" y="27342"/>
                    <a:pt x="38763" y="27284"/>
                  </a:cubicBezTo>
                  <a:cubicBezTo>
                    <a:pt x="38757" y="27238"/>
                    <a:pt x="38749" y="27193"/>
                    <a:pt x="38739" y="27149"/>
                  </a:cubicBezTo>
                  <a:cubicBezTo>
                    <a:pt x="38729" y="27091"/>
                    <a:pt x="38717" y="27035"/>
                    <a:pt x="38702" y="26979"/>
                  </a:cubicBezTo>
                  <a:cubicBezTo>
                    <a:pt x="38690" y="26935"/>
                    <a:pt x="38677" y="26890"/>
                    <a:pt x="38664" y="26847"/>
                  </a:cubicBezTo>
                  <a:cubicBezTo>
                    <a:pt x="38648" y="26790"/>
                    <a:pt x="38629" y="26735"/>
                    <a:pt x="38608" y="26682"/>
                  </a:cubicBezTo>
                  <a:cubicBezTo>
                    <a:pt x="38591" y="26640"/>
                    <a:pt x="38575" y="26597"/>
                    <a:pt x="38556" y="26553"/>
                  </a:cubicBezTo>
                  <a:cubicBezTo>
                    <a:pt x="38546" y="26530"/>
                    <a:pt x="38538" y="26505"/>
                    <a:pt x="38528" y="26483"/>
                  </a:cubicBezTo>
                  <a:lnTo>
                    <a:pt x="39834" y="25324"/>
                  </a:lnTo>
                  <a:close/>
                  <a:moveTo>
                    <a:pt x="15794" y="32604"/>
                  </a:moveTo>
                  <a:cubicBezTo>
                    <a:pt x="15809" y="32646"/>
                    <a:pt x="15823" y="32689"/>
                    <a:pt x="15836" y="32732"/>
                  </a:cubicBezTo>
                  <a:cubicBezTo>
                    <a:pt x="15852" y="32781"/>
                    <a:pt x="15866" y="32831"/>
                    <a:pt x="15879" y="32881"/>
                  </a:cubicBezTo>
                  <a:cubicBezTo>
                    <a:pt x="15896" y="32952"/>
                    <a:pt x="15908" y="33023"/>
                    <a:pt x="15919" y="33094"/>
                  </a:cubicBezTo>
                  <a:cubicBezTo>
                    <a:pt x="15927" y="33143"/>
                    <a:pt x="15935" y="33189"/>
                    <a:pt x="15939" y="33238"/>
                  </a:cubicBezTo>
                  <a:cubicBezTo>
                    <a:pt x="15946" y="33312"/>
                    <a:pt x="15947" y="33386"/>
                    <a:pt x="15948" y="33462"/>
                  </a:cubicBezTo>
                  <a:cubicBezTo>
                    <a:pt x="15948" y="33506"/>
                    <a:pt x="15951" y="33551"/>
                    <a:pt x="15948" y="33595"/>
                  </a:cubicBezTo>
                  <a:cubicBezTo>
                    <a:pt x="15944" y="33673"/>
                    <a:pt x="15934" y="33751"/>
                    <a:pt x="15924" y="33829"/>
                  </a:cubicBezTo>
                  <a:cubicBezTo>
                    <a:pt x="15918" y="33870"/>
                    <a:pt x="15914" y="33911"/>
                    <a:pt x="15906" y="33951"/>
                  </a:cubicBezTo>
                  <a:cubicBezTo>
                    <a:pt x="15890" y="34036"/>
                    <a:pt x="15867" y="34118"/>
                    <a:pt x="15842" y="34201"/>
                  </a:cubicBezTo>
                  <a:cubicBezTo>
                    <a:pt x="15832" y="34233"/>
                    <a:pt x="15826" y="34268"/>
                    <a:pt x="15815" y="34300"/>
                  </a:cubicBezTo>
                  <a:cubicBezTo>
                    <a:pt x="15784" y="34393"/>
                    <a:pt x="15745" y="34483"/>
                    <a:pt x="15702" y="34575"/>
                  </a:cubicBezTo>
                  <a:cubicBezTo>
                    <a:pt x="15692" y="34596"/>
                    <a:pt x="15685" y="34617"/>
                    <a:pt x="15674" y="34639"/>
                  </a:cubicBezTo>
                  <a:cubicBezTo>
                    <a:pt x="15561" y="34864"/>
                    <a:pt x="15416" y="35079"/>
                    <a:pt x="15238" y="35279"/>
                  </a:cubicBezTo>
                  <a:lnTo>
                    <a:pt x="13576" y="37153"/>
                  </a:lnTo>
                  <a:lnTo>
                    <a:pt x="13521" y="37091"/>
                  </a:lnTo>
                  <a:lnTo>
                    <a:pt x="12328" y="35747"/>
                  </a:lnTo>
                  <a:lnTo>
                    <a:pt x="13621" y="34292"/>
                  </a:lnTo>
                  <a:cubicBezTo>
                    <a:pt x="13953" y="33916"/>
                    <a:pt x="14032" y="33427"/>
                    <a:pt x="13833" y="32985"/>
                  </a:cubicBezTo>
                  <a:cubicBezTo>
                    <a:pt x="13803" y="32918"/>
                    <a:pt x="13766" y="32855"/>
                    <a:pt x="13725" y="32795"/>
                  </a:cubicBezTo>
                  <a:cubicBezTo>
                    <a:pt x="13713" y="32775"/>
                    <a:pt x="13695" y="32756"/>
                    <a:pt x="13681" y="32737"/>
                  </a:cubicBezTo>
                  <a:cubicBezTo>
                    <a:pt x="13651" y="32698"/>
                    <a:pt x="13621" y="32659"/>
                    <a:pt x="13588" y="32624"/>
                  </a:cubicBezTo>
                  <a:cubicBezTo>
                    <a:pt x="13583" y="32619"/>
                    <a:pt x="13578" y="32613"/>
                    <a:pt x="13573" y="32607"/>
                  </a:cubicBezTo>
                  <a:lnTo>
                    <a:pt x="15794" y="32607"/>
                  </a:lnTo>
                  <a:lnTo>
                    <a:pt x="15794" y="32604"/>
                  </a:lnTo>
                  <a:close/>
                  <a:moveTo>
                    <a:pt x="17022" y="32600"/>
                  </a:moveTo>
                  <a:cubicBezTo>
                    <a:pt x="16878" y="32746"/>
                    <a:pt x="16768" y="32920"/>
                    <a:pt x="16705" y="33110"/>
                  </a:cubicBezTo>
                  <a:cubicBezTo>
                    <a:pt x="16572" y="33521"/>
                    <a:pt x="16668" y="33950"/>
                    <a:pt x="16967" y="34288"/>
                  </a:cubicBezTo>
                  <a:lnTo>
                    <a:pt x="18674" y="36212"/>
                  </a:lnTo>
                  <a:lnTo>
                    <a:pt x="17426" y="37617"/>
                  </a:lnTo>
                  <a:lnTo>
                    <a:pt x="15598" y="35558"/>
                  </a:lnTo>
                  <a:cubicBezTo>
                    <a:pt x="15609" y="35545"/>
                    <a:pt x="15619" y="35529"/>
                    <a:pt x="15629" y="35517"/>
                  </a:cubicBezTo>
                  <a:cubicBezTo>
                    <a:pt x="15658" y="35482"/>
                    <a:pt x="15684" y="35446"/>
                    <a:pt x="15711" y="35411"/>
                  </a:cubicBezTo>
                  <a:cubicBezTo>
                    <a:pt x="15757" y="35353"/>
                    <a:pt x="15805" y="35296"/>
                    <a:pt x="15847" y="35238"/>
                  </a:cubicBezTo>
                  <a:cubicBezTo>
                    <a:pt x="15857" y="35223"/>
                    <a:pt x="15867" y="35209"/>
                    <a:pt x="15876" y="35194"/>
                  </a:cubicBezTo>
                  <a:cubicBezTo>
                    <a:pt x="15884" y="35182"/>
                    <a:pt x="15890" y="35169"/>
                    <a:pt x="15899" y="35156"/>
                  </a:cubicBezTo>
                  <a:cubicBezTo>
                    <a:pt x="15921" y="35122"/>
                    <a:pt x="15939" y="35086"/>
                    <a:pt x="15960" y="35050"/>
                  </a:cubicBezTo>
                  <a:cubicBezTo>
                    <a:pt x="15997" y="34989"/>
                    <a:pt x="16035" y="34930"/>
                    <a:pt x="16066" y="34867"/>
                  </a:cubicBezTo>
                  <a:cubicBezTo>
                    <a:pt x="16077" y="34846"/>
                    <a:pt x="16088" y="34827"/>
                    <a:pt x="16099" y="34806"/>
                  </a:cubicBezTo>
                  <a:cubicBezTo>
                    <a:pt x="16106" y="34792"/>
                    <a:pt x="16109" y="34780"/>
                    <a:pt x="16114" y="34768"/>
                  </a:cubicBezTo>
                  <a:cubicBezTo>
                    <a:pt x="16129" y="34737"/>
                    <a:pt x="16139" y="34706"/>
                    <a:pt x="16154" y="34675"/>
                  </a:cubicBezTo>
                  <a:cubicBezTo>
                    <a:pt x="16181" y="34610"/>
                    <a:pt x="16210" y="34547"/>
                    <a:pt x="16233" y="34480"/>
                  </a:cubicBezTo>
                  <a:cubicBezTo>
                    <a:pt x="16242" y="34454"/>
                    <a:pt x="16254" y="34428"/>
                    <a:pt x="16263" y="34402"/>
                  </a:cubicBezTo>
                  <a:cubicBezTo>
                    <a:pt x="16268" y="34385"/>
                    <a:pt x="16270" y="34369"/>
                    <a:pt x="16275" y="34353"/>
                  </a:cubicBezTo>
                  <a:cubicBezTo>
                    <a:pt x="16283" y="34330"/>
                    <a:pt x="16288" y="34306"/>
                    <a:pt x="16294" y="34283"/>
                  </a:cubicBezTo>
                  <a:cubicBezTo>
                    <a:pt x="16312" y="34217"/>
                    <a:pt x="16331" y="34149"/>
                    <a:pt x="16345" y="34081"/>
                  </a:cubicBezTo>
                  <a:cubicBezTo>
                    <a:pt x="16351" y="34050"/>
                    <a:pt x="16362" y="34019"/>
                    <a:pt x="16367" y="33987"/>
                  </a:cubicBezTo>
                  <a:cubicBezTo>
                    <a:pt x="16371" y="33962"/>
                    <a:pt x="16371" y="33936"/>
                    <a:pt x="16374" y="33911"/>
                  </a:cubicBezTo>
                  <a:cubicBezTo>
                    <a:pt x="16376" y="33901"/>
                    <a:pt x="16376" y="33891"/>
                    <a:pt x="16378" y="33882"/>
                  </a:cubicBezTo>
                  <a:cubicBezTo>
                    <a:pt x="16387" y="33813"/>
                    <a:pt x="16394" y="33743"/>
                    <a:pt x="16399" y="33674"/>
                  </a:cubicBezTo>
                  <a:cubicBezTo>
                    <a:pt x="16402" y="33638"/>
                    <a:pt x="16409" y="33601"/>
                    <a:pt x="16410" y="33563"/>
                  </a:cubicBezTo>
                  <a:cubicBezTo>
                    <a:pt x="16411" y="33534"/>
                    <a:pt x="16406" y="33504"/>
                    <a:pt x="16406" y="33473"/>
                  </a:cubicBezTo>
                  <a:cubicBezTo>
                    <a:pt x="16406" y="33402"/>
                    <a:pt x="16402" y="33331"/>
                    <a:pt x="16397" y="33259"/>
                  </a:cubicBezTo>
                  <a:cubicBezTo>
                    <a:pt x="16394" y="33217"/>
                    <a:pt x="16395" y="33177"/>
                    <a:pt x="16392" y="33135"/>
                  </a:cubicBezTo>
                  <a:cubicBezTo>
                    <a:pt x="16389" y="33110"/>
                    <a:pt x="16382" y="33087"/>
                    <a:pt x="16379" y="33062"/>
                  </a:cubicBezTo>
                  <a:cubicBezTo>
                    <a:pt x="16368" y="32988"/>
                    <a:pt x="16353" y="32915"/>
                    <a:pt x="16337" y="32842"/>
                  </a:cubicBezTo>
                  <a:cubicBezTo>
                    <a:pt x="16328" y="32797"/>
                    <a:pt x="16322" y="32751"/>
                    <a:pt x="16311" y="32707"/>
                  </a:cubicBezTo>
                  <a:cubicBezTo>
                    <a:pt x="16306" y="32689"/>
                    <a:pt x="16298" y="32672"/>
                    <a:pt x="16293" y="32655"/>
                  </a:cubicBezTo>
                  <a:cubicBezTo>
                    <a:pt x="16288" y="32639"/>
                    <a:pt x="16286" y="32620"/>
                    <a:pt x="16281" y="32602"/>
                  </a:cubicBezTo>
                  <a:lnTo>
                    <a:pt x="16295" y="32602"/>
                  </a:lnTo>
                  <a:lnTo>
                    <a:pt x="16295" y="32600"/>
                  </a:lnTo>
                  <a:close/>
                  <a:moveTo>
                    <a:pt x="26008" y="20174"/>
                  </a:moveTo>
                  <a:cubicBezTo>
                    <a:pt x="26016" y="20185"/>
                    <a:pt x="26022" y="20196"/>
                    <a:pt x="26028" y="20207"/>
                  </a:cubicBezTo>
                  <a:cubicBezTo>
                    <a:pt x="26076" y="20290"/>
                    <a:pt x="26123" y="20376"/>
                    <a:pt x="26169" y="20468"/>
                  </a:cubicBezTo>
                  <a:cubicBezTo>
                    <a:pt x="26177" y="20482"/>
                    <a:pt x="26184" y="20497"/>
                    <a:pt x="26191" y="20512"/>
                  </a:cubicBezTo>
                  <a:cubicBezTo>
                    <a:pt x="26241" y="20613"/>
                    <a:pt x="26288" y="20722"/>
                    <a:pt x="26335" y="20835"/>
                  </a:cubicBezTo>
                  <a:cubicBezTo>
                    <a:pt x="26347" y="20862"/>
                    <a:pt x="26357" y="20889"/>
                    <a:pt x="26368" y="20917"/>
                  </a:cubicBezTo>
                  <a:cubicBezTo>
                    <a:pt x="26414" y="21034"/>
                    <a:pt x="26460" y="21156"/>
                    <a:pt x="26505" y="21285"/>
                  </a:cubicBezTo>
                  <a:cubicBezTo>
                    <a:pt x="26506" y="21289"/>
                    <a:pt x="26507" y="21293"/>
                    <a:pt x="26508" y="21298"/>
                  </a:cubicBezTo>
                  <a:cubicBezTo>
                    <a:pt x="26552" y="21425"/>
                    <a:pt x="26593" y="21561"/>
                    <a:pt x="26633" y="21700"/>
                  </a:cubicBezTo>
                  <a:cubicBezTo>
                    <a:pt x="26638" y="21717"/>
                    <a:pt x="26643" y="21736"/>
                    <a:pt x="26648" y="21752"/>
                  </a:cubicBezTo>
                  <a:lnTo>
                    <a:pt x="21097" y="27301"/>
                  </a:lnTo>
                  <a:lnTo>
                    <a:pt x="19903" y="28492"/>
                  </a:lnTo>
                  <a:lnTo>
                    <a:pt x="19932" y="28503"/>
                  </a:lnTo>
                  <a:cubicBezTo>
                    <a:pt x="19598" y="28942"/>
                    <a:pt x="19400" y="29466"/>
                    <a:pt x="19361" y="30019"/>
                  </a:cubicBezTo>
                  <a:lnTo>
                    <a:pt x="19349" y="30019"/>
                  </a:lnTo>
                  <a:lnTo>
                    <a:pt x="19352" y="30251"/>
                  </a:lnTo>
                  <a:cubicBezTo>
                    <a:pt x="19359" y="30958"/>
                    <a:pt x="19625" y="31626"/>
                    <a:pt x="20101" y="32146"/>
                  </a:cubicBezTo>
                  <a:lnTo>
                    <a:pt x="20093" y="32146"/>
                  </a:lnTo>
                  <a:lnTo>
                    <a:pt x="20183" y="32238"/>
                  </a:lnTo>
                  <a:lnTo>
                    <a:pt x="23212" y="35266"/>
                  </a:lnTo>
                  <a:lnTo>
                    <a:pt x="23213" y="35265"/>
                  </a:lnTo>
                  <a:lnTo>
                    <a:pt x="24720" y="36769"/>
                  </a:lnTo>
                  <a:lnTo>
                    <a:pt x="23675" y="37945"/>
                  </a:lnTo>
                  <a:lnTo>
                    <a:pt x="21854" y="36127"/>
                  </a:lnTo>
                  <a:lnTo>
                    <a:pt x="21451" y="35723"/>
                  </a:lnTo>
                  <a:lnTo>
                    <a:pt x="19650" y="33922"/>
                  </a:lnTo>
                  <a:lnTo>
                    <a:pt x="17887" y="32160"/>
                  </a:lnTo>
                  <a:lnTo>
                    <a:pt x="17642" y="31915"/>
                  </a:lnTo>
                  <a:cubicBezTo>
                    <a:pt x="17246" y="31515"/>
                    <a:pt x="17008" y="31015"/>
                    <a:pt x="16956" y="30461"/>
                  </a:cubicBezTo>
                  <a:lnTo>
                    <a:pt x="16956" y="30460"/>
                  </a:lnTo>
                  <a:cubicBezTo>
                    <a:pt x="16949" y="30390"/>
                    <a:pt x="16944" y="30319"/>
                    <a:pt x="16944" y="30246"/>
                  </a:cubicBezTo>
                  <a:lnTo>
                    <a:pt x="16944" y="30243"/>
                  </a:lnTo>
                  <a:cubicBezTo>
                    <a:pt x="16940" y="29600"/>
                    <a:pt x="17188" y="28992"/>
                    <a:pt x="17644" y="28535"/>
                  </a:cubicBezTo>
                  <a:lnTo>
                    <a:pt x="24920" y="21263"/>
                  </a:lnTo>
                  <a:lnTo>
                    <a:pt x="26008" y="20174"/>
                  </a:lnTo>
                  <a:close/>
                  <a:moveTo>
                    <a:pt x="27886" y="37394"/>
                  </a:moveTo>
                  <a:lnTo>
                    <a:pt x="28281" y="37756"/>
                  </a:lnTo>
                  <a:lnTo>
                    <a:pt x="28628" y="38075"/>
                  </a:lnTo>
                  <a:cubicBezTo>
                    <a:pt x="28611" y="38083"/>
                    <a:pt x="28594" y="38088"/>
                    <a:pt x="28577" y="38093"/>
                  </a:cubicBezTo>
                  <a:cubicBezTo>
                    <a:pt x="28498" y="38120"/>
                    <a:pt x="28417" y="38142"/>
                    <a:pt x="28337" y="38161"/>
                  </a:cubicBezTo>
                  <a:cubicBezTo>
                    <a:pt x="28307" y="38167"/>
                    <a:pt x="28276" y="38174"/>
                    <a:pt x="28245" y="38180"/>
                  </a:cubicBezTo>
                  <a:cubicBezTo>
                    <a:pt x="28142" y="38199"/>
                    <a:pt x="28040" y="38214"/>
                    <a:pt x="27936" y="38219"/>
                  </a:cubicBezTo>
                  <a:cubicBezTo>
                    <a:pt x="27931" y="38219"/>
                    <a:pt x="27926" y="38219"/>
                    <a:pt x="27921" y="38220"/>
                  </a:cubicBezTo>
                  <a:cubicBezTo>
                    <a:pt x="27889" y="38222"/>
                    <a:pt x="27858" y="38222"/>
                    <a:pt x="27827" y="38222"/>
                  </a:cubicBezTo>
                  <a:cubicBezTo>
                    <a:pt x="27755" y="38222"/>
                    <a:pt x="27682" y="38219"/>
                    <a:pt x="27610" y="38213"/>
                  </a:cubicBezTo>
                  <a:cubicBezTo>
                    <a:pt x="27579" y="38210"/>
                    <a:pt x="27547" y="38206"/>
                    <a:pt x="27516" y="38202"/>
                  </a:cubicBezTo>
                  <a:cubicBezTo>
                    <a:pt x="27433" y="38192"/>
                    <a:pt x="27353" y="38177"/>
                    <a:pt x="27272" y="38159"/>
                  </a:cubicBezTo>
                  <a:lnTo>
                    <a:pt x="27218" y="38147"/>
                  </a:lnTo>
                  <a:lnTo>
                    <a:pt x="27886" y="37394"/>
                  </a:lnTo>
                  <a:close/>
                  <a:moveTo>
                    <a:pt x="37670" y="32858"/>
                  </a:moveTo>
                  <a:cubicBezTo>
                    <a:pt x="38057" y="32944"/>
                    <a:pt x="38419" y="33040"/>
                    <a:pt x="38744" y="33144"/>
                  </a:cubicBezTo>
                  <a:cubicBezTo>
                    <a:pt x="38771" y="33239"/>
                    <a:pt x="38793" y="33336"/>
                    <a:pt x="38814" y="33433"/>
                  </a:cubicBezTo>
                  <a:cubicBezTo>
                    <a:pt x="38826" y="33488"/>
                    <a:pt x="38840" y="33542"/>
                    <a:pt x="38849" y="33598"/>
                  </a:cubicBezTo>
                  <a:cubicBezTo>
                    <a:pt x="38878" y="33771"/>
                    <a:pt x="38899" y="33948"/>
                    <a:pt x="38906" y="34125"/>
                  </a:cubicBezTo>
                  <a:cubicBezTo>
                    <a:pt x="38953" y="35264"/>
                    <a:pt x="38552" y="36355"/>
                    <a:pt x="37778" y="37194"/>
                  </a:cubicBezTo>
                  <a:cubicBezTo>
                    <a:pt x="36963" y="38081"/>
                    <a:pt x="35849" y="38569"/>
                    <a:pt x="34638" y="38569"/>
                  </a:cubicBezTo>
                  <a:cubicBezTo>
                    <a:pt x="34521" y="38569"/>
                    <a:pt x="34403" y="38564"/>
                    <a:pt x="34286" y="38553"/>
                  </a:cubicBezTo>
                  <a:cubicBezTo>
                    <a:pt x="34248" y="38551"/>
                    <a:pt x="34210" y="38544"/>
                    <a:pt x="34172" y="38541"/>
                  </a:cubicBezTo>
                  <a:cubicBezTo>
                    <a:pt x="34094" y="38531"/>
                    <a:pt x="34013" y="38523"/>
                    <a:pt x="33937" y="38511"/>
                  </a:cubicBezTo>
                  <a:cubicBezTo>
                    <a:pt x="33892" y="38502"/>
                    <a:pt x="33847" y="38492"/>
                    <a:pt x="33803" y="38484"/>
                  </a:cubicBezTo>
                  <a:cubicBezTo>
                    <a:pt x="33732" y="38469"/>
                    <a:pt x="33664" y="38455"/>
                    <a:pt x="33595" y="38438"/>
                  </a:cubicBezTo>
                  <a:cubicBezTo>
                    <a:pt x="33548" y="38426"/>
                    <a:pt x="33501" y="38412"/>
                    <a:pt x="33454" y="38397"/>
                  </a:cubicBezTo>
                  <a:cubicBezTo>
                    <a:pt x="33409" y="38385"/>
                    <a:pt x="33363" y="38370"/>
                    <a:pt x="33318" y="38354"/>
                  </a:cubicBezTo>
                  <a:cubicBezTo>
                    <a:pt x="33276" y="38219"/>
                    <a:pt x="33236" y="38081"/>
                    <a:pt x="33198" y="37935"/>
                  </a:cubicBezTo>
                  <a:cubicBezTo>
                    <a:pt x="33196" y="37929"/>
                    <a:pt x="33194" y="37923"/>
                    <a:pt x="33193" y="37917"/>
                  </a:cubicBezTo>
                  <a:cubicBezTo>
                    <a:pt x="33154" y="37766"/>
                    <a:pt x="33117" y="37606"/>
                    <a:pt x="33082" y="37446"/>
                  </a:cubicBezTo>
                  <a:lnTo>
                    <a:pt x="37670" y="32858"/>
                  </a:lnTo>
                  <a:close/>
                  <a:moveTo>
                    <a:pt x="21876" y="36793"/>
                  </a:moveTo>
                  <a:lnTo>
                    <a:pt x="23330" y="38246"/>
                  </a:lnTo>
                  <a:lnTo>
                    <a:pt x="23373" y="38289"/>
                  </a:lnTo>
                  <a:lnTo>
                    <a:pt x="23091" y="38608"/>
                  </a:lnTo>
                  <a:cubicBezTo>
                    <a:pt x="22890" y="38833"/>
                    <a:pt x="22584" y="38962"/>
                    <a:pt x="22251" y="38962"/>
                  </a:cubicBezTo>
                  <a:cubicBezTo>
                    <a:pt x="21917" y="38962"/>
                    <a:pt x="21610" y="38833"/>
                    <a:pt x="21412" y="38608"/>
                  </a:cubicBezTo>
                  <a:lnTo>
                    <a:pt x="20838" y="37964"/>
                  </a:lnTo>
                  <a:lnTo>
                    <a:pt x="21876" y="36793"/>
                  </a:lnTo>
                  <a:close/>
                  <a:moveTo>
                    <a:pt x="15295" y="35903"/>
                  </a:moveTo>
                  <a:lnTo>
                    <a:pt x="17123" y="37963"/>
                  </a:lnTo>
                  <a:lnTo>
                    <a:pt x="16548" y="38611"/>
                  </a:lnTo>
                  <a:cubicBezTo>
                    <a:pt x="16348" y="38834"/>
                    <a:pt x="16043" y="38963"/>
                    <a:pt x="15710" y="38963"/>
                  </a:cubicBezTo>
                  <a:cubicBezTo>
                    <a:pt x="15375" y="38963"/>
                    <a:pt x="15071" y="38834"/>
                    <a:pt x="14872" y="38609"/>
                  </a:cubicBezTo>
                  <a:lnTo>
                    <a:pt x="13883" y="37495"/>
                  </a:lnTo>
                  <a:lnTo>
                    <a:pt x="15295" y="35903"/>
                  </a:lnTo>
                  <a:close/>
                  <a:moveTo>
                    <a:pt x="7766" y="32604"/>
                  </a:moveTo>
                  <a:cubicBezTo>
                    <a:pt x="7760" y="32620"/>
                    <a:pt x="7759" y="32635"/>
                    <a:pt x="7755" y="32651"/>
                  </a:cubicBezTo>
                  <a:cubicBezTo>
                    <a:pt x="7737" y="32719"/>
                    <a:pt x="7723" y="32785"/>
                    <a:pt x="7708" y="32853"/>
                  </a:cubicBezTo>
                  <a:cubicBezTo>
                    <a:pt x="7695" y="32922"/>
                    <a:pt x="7679" y="32992"/>
                    <a:pt x="7670" y="33061"/>
                  </a:cubicBezTo>
                  <a:cubicBezTo>
                    <a:pt x="7661" y="33129"/>
                    <a:pt x="7655" y="33195"/>
                    <a:pt x="7650" y="33263"/>
                  </a:cubicBezTo>
                  <a:cubicBezTo>
                    <a:pt x="7645" y="33334"/>
                    <a:pt x="7641" y="33405"/>
                    <a:pt x="7641" y="33474"/>
                  </a:cubicBezTo>
                  <a:cubicBezTo>
                    <a:pt x="7641" y="33541"/>
                    <a:pt x="7644" y="33607"/>
                    <a:pt x="7648" y="33671"/>
                  </a:cubicBezTo>
                  <a:cubicBezTo>
                    <a:pt x="7653" y="33744"/>
                    <a:pt x="7661" y="33816"/>
                    <a:pt x="7670" y="33888"/>
                  </a:cubicBezTo>
                  <a:cubicBezTo>
                    <a:pt x="7679" y="33951"/>
                    <a:pt x="7688" y="34014"/>
                    <a:pt x="7701" y="34076"/>
                  </a:cubicBezTo>
                  <a:cubicBezTo>
                    <a:pt x="7717" y="34150"/>
                    <a:pt x="7737" y="34223"/>
                    <a:pt x="7757" y="34296"/>
                  </a:cubicBezTo>
                  <a:cubicBezTo>
                    <a:pt x="7774" y="34356"/>
                    <a:pt x="7790" y="34414"/>
                    <a:pt x="7810" y="34473"/>
                  </a:cubicBezTo>
                  <a:cubicBezTo>
                    <a:pt x="7838" y="34550"/>
                    <a:pt x="7870" y="34625"/>
                    <a:pt x="7904" y="34700"/>
                  </a:cubicBezTo>
                  <a:cubicBezTo>
                    <a:pt x="7927" y="34753"/>
                    <a:pt x="7948" y="34806"/>
                    <a:pt x="7976" y="34858"/>
                  </a:cubicBezTo>
                  <a:cubicBezTo>
                    <a:pt x="8019" y="34942"/>
                    <a:pt x="8070" y="35023"/>
                    <a:pt x="8120" y="35106"/>
                  </a:cubicBezTo>
                  <a:cubicBezTo>
                    <a:pt x="8143" y="35140"/>
                    <a:pt x="8159" y="35176"/>
                    <a:pt x="8182" y="35212"/>
                  </a:cubicBezTo>
                  <a:cubicBezTo>
                    <a:pt x="8186" y="35217"/>
                    <a:pt x="8191" y="35223"/>
                    <a:pt x="8196" y="35228"/>
                  </a:cubicBezTo>
                  <a:cubicBezTo>
                    <a:pt x="8278" y="35348"/>
                    <a:pt x="8368" y="35467"/>
                    <a:pt x="8468" y="35579"/>
                  </a:cubicBezTo>
                  <a:lnTo>
                    <a:pt x="10165" y="37495"/>
                  </a:lnTo>
                  <a:lnTo>
                    <a:pt x="9175" y="38611"/>
                  </a:lnTo>
                  <a:cubicBezTo>
                    <a:pt x="8976" y="38835"/>
                    <a:pt x="8671" y="38964"/>
                    <a:pt x="8337" y="38964"/>
                  </a:cubicBezTo>
                  <a:cubicBezTo>
                    <a:pt x="8003" y="38964"/>
                    <a:pt x="7698" y="38835"/>
                    <a:pt x="7499" y="38611"/>
                  </a:cubicBezTo>
                  <a:lnTo>
                    <a:pt x="3396" y="33988"/>
                  </a:lnTo>
                  <a:cubicBezTo>
                    <a:pt x="3182" y="33747"/>
                    <a:pt x="3131" y="33448"/>
                    <a:pt x="3256" y="33172"/>
                  </a:cubicBezTo>
                  <a:cubicBezTo>
                    <a:pt x="3411" y="32827"/>
                    <a:pt x="3794" y="32604"/>
                    <a:pt x="4234" y="32604"/>
                  </a:cubicBezTo>
                  <a:close/>
                  <a:moveTo>
                    <a:pt x="26352" y="30475"/>
                  </a:moveTo>
                  <a:cubicBezTo>
                    <a:pt x="27704" y="30475"/>
                    <a:pt x="28913" y="31120"/>
                    <a:pt x="29508" y="32157"/>
                  </a:cubicBezTo>
                  <a:cubicBezTo>
                    <a:pt x="30092" y="33175"/>
                    <a:pt x="29956" y="34369"/>
                    <a:pt x="29151" y="35277"/>
                  </a:cubicBezTo>
                  <a:lnTo>
                    <a:pt x="25321" y="39590"/>
                  </a:lnTo>
                  <a:lnTo>
                    <a:pt x="23998" y="38268"/>
                  </a:lnTo>
                  <a:lnTo>
                    <a:pt x="25167" y="36951"/>
                  </a:lnTo>
                  <a:lnTo>
                    <a:pt x="26177" y="35817"/>
                  </a:lnTo>
                  <a:lnTo>
                    <a:pt x="26178" y="35819"/>
                  </a:lnTo>
                  <a:lnTo>
                    <a:pt x="27533" y="34286"/>
                  </a:lnTo>
                  <a:cubicBezTo>
                    <a:pt x="27552" y="34266"/>
                    <a:pt x="27567" y="34244"/>
                    <a:pt x="27583" y="34223"/>
                  </a:cubicBezTo>
                  <a:lnTo>
                    <a:pt x="27611" y="34250"/>
                  </a:lnTo>
                  <a:lnTo>
                    <a:pt x="27744" y="33967"/>
                  </a:lnTo>
                  <a:cubicBezTo>
                    <a:pt x="27744" y="33966"/>
                    <a:pt x="27744" y="33966"/>
                    <a:pt x="27745" y="33964"/>
                  </a:cubicBezTo>
                  <a:cubicBezTo>
                    <a:pt x="27745" y="33963"/>
                    <a:pt x="27746" y="33963"/>
                    <a:pt x="27746" y="33962"/>
                  </a:cubicBezTo>
                  <a:lnTo>
                    <a:pt x="27811" y="33813"/>
                  </a:lnTo>
                  <a:lnTo>
                    <a:pt x="27804" y="33807"/>
                  </a:lnTo>
                  <a:cubicBezTo>
                    <a:pt x="27905" y="33477"/>
                    <a:pt x="27855" y="33124"/>
                    <a:pt x="27658" y="32817"/>
                  </a:cubicBezTo>
                  <a:lnTo>
                    <a:pt x="27658" y="32814"/>
                  </a:lnTo>
                  <a:cubicBezTo>
                    <a:pt x="27391" y="32395"/>
                    <a:pt x="26903" y="32143"/>
                    <a:pt x="26354" y="32143"/>
                  </a:cubicBezTo>
                  <a:lnTo>
                    <a:pt x="23477" y="32143"/>
                  </a:lnTo>
                  <a:lnTo>
                    <a:pt x="23468" y="32127"/>
                  </a:lnTo>
                  <a:cubicBezTo>
                    <a:pt x="23436" y="32062"/>
                    <a:pt x="23401" y="31994"/>
                    <a:pt x="23362" y="31927"/>
                  </a:cubicBezTo>
                  <a:cubicBezTo>
                    <a:pt x="23280" y="31790"/>
                    <a:pt x="23190" y="31657"/>
                    <a:pt x="23091" y="31530"/>
                  </a:cubicBezTo>
                  <a:cubicBezTo>
                    <a:pt x="23083" y="31521"/>
                    <a:pt x="23077" y="31511"/>
                    <a:pt x="23070" y="31502"/>
                  </a:cubicBezTo>
                  <a:cubicBezTo>
                    <a:pt x="22973" y="31381"/>
                    <a:pt x="22868" y="31268"/>
                    <a:pt x="22758" y="31160"/>
                  </a:cubicBezTo>
                  <a:cubicBezTo>
                    <a:pt x="22744" y="31147"/>
                    <a:pt x="22733" y="31134"/>
                    <a:pt x="22719" y="31122"/>
                  </a:cubicBezTo>
                  <a:cubicBezTo>
                    <a:pt x="22610" y="31020"/>
                    <a:pt x="22493" y="30923"/>
                    <a:pt x="22369" y="30832"/>
                  </a:cubicBezTo>
                  <a:cubicBezTo>
                    <a:pt x="22352" y="30819"/>
                    <a:pt x="22334" y="30806"/>
                    <a:pt x="22316" y="30793"/>
                  </a:cubicBezTo>
                  <a:cubicBezTo>
                    <a:pt x="22193" y="30705"/>
                    <a:pt x="22065" y="30626"/>
                    <a:pt x="21932" y="30554"/>
                  </a:cubicBezTo>
                  <a:cubicBezTo>
                    <a:pt x="21911" y="30542"/>
                    <a:pt x="21889" y="30531"/>
                    <a:pt x="21869" y="30518"/>
                  </a:cubicBezTo>
                  <a:cubicBezTo>
                    <a:pt x="21843" y="30505"/>
                    <a:pt x="21816" y="30489"/>
                    <a:pt x="21789" y="30475"/>
                  </a:cubicBezTo>
                  <a:close/>
                  <a:moveTo>
                    <a:pt x="29297" y="35800"/>
                  </a:moveTo>
                  <a:lnTo>
                    <a:pt x="31034" y="37401"/>
                  </a:lnTo>
                  <a:cubicBezTo>
                    <a:pt x="31039" y="37429"/>
                    <a:pt x="31047" y="37455"/>
                    <a:pt x="31052" y="37482"/>
                  </a:cubicBezTo>
                  <a:cubicBezTo>
                    <a:pt x="31092" y="37677"/>
                    <a:pt x="31135" y="37865"/>
                    <a:pt x="31180" y="38048"/>
                  </a:cubicBezTo>
                  <a:lnTo>
                    <a:pt x="31215" y="38197"/>
                  </a:lnTo>
                  <a:cubicBezTo>
                    <a:pt x="31267" y="38402"/>
                    <a:pt x="31320" y="38601"/>
                    <a:pt x="31377" y="38793"/>
                  </a:cubicBezTo>
                  <a:cubicBezTo>
                    <a:pt x="31388" y="38832"/>
                    <a:pt x="31400" y="38869"/>
                    <a:pt x="31411" y="38907"/>
                  </a:cubicBezTo>
                  <a:cubicBezTo>
                    <a:pt x="31462" y="39075"/>
                    <a:pt x="31515" y="39238"/>
                    <a:pt x="31570" y="39394"/>
                  </a:cubicBezTo>
                  <a:cubicBezTo>
                    <a:pt x="31582" y="39428"/>
                    <a:pt x="31593" y="39463"/>
                    <a:pt x="31606" y="39496"/>
                  </a:cubicBezTo>
                  <a:cubicBezTo>
                    <a:pt x="31669" y="39672"/>
                    <a:pt x="31736" y="39840"/>
                    <a:pt x="31803" y="40000"/>
                  </a:cubicBezTo>
                  <a:cubicBezTo>
                    <a:pt x="31809" y="40014"/>
                    <a:pt x="31814" y="40027"/>
                    <a:pt x="31819" y="40041"/>
                  </a:cubicBezTo>
                  <a:cubicBezTo>
                    <a:pt x="31453" y="39861"/>
                    <a:pt x="31102" y="39644"/>
                    <a:pt x="30774" y="39394"/>
                  </a:cubicBezTo>
                  <a:cubicBezTo>
                    <a:pt x="30599" y="39259"/>
                    <a:pt x="30447" y="39130"/>
                    <a:pt x="30308" y="39002"/>
                  </a:cubicBezTo>
                  <a:lnTo>
                    <a:pt x="29551" y="38304"/>
                  </a:lnTo>
                  <a:lnTo>
                    <a:pt x="29430" y="38194"/>
                  </a:lnTo>
                  <a:lnTo>
                    <a:pt x="29171" y="37956"/>
                  </a:lnTo>
                  <a:lnTo>
                    <a:pt x="29074" y="37866"/>
                  </a:lnTo>
                  <a:lnTo>
                    <a:pt x="28835" y="37647"/>
                  </a:lnTo>
                  <a:lnTo>
                    <a:pt x="28187" y="37050"/>
                  </a:lnTo>
                  <a:lnTo>
                    <a:pt x="29297" y="35800"/>
                  </a:lnTo>
                  <a:close/>
                  <a:moveTo>
                    <a:pt x="39885" y="30646"/>
                  </a:moveTo>
                  <a:cubicBezTo>
                    <a:pt x="40232" y="31141"/>
                    <a:pt x="40506" y="31681"/>
                    <a:pt x="40696" y="32250"/>
                  </a:cubicBezTo>
                  <a:cubicBezTo>
                    <a:pt x="40951" y="32999"/>
                    <a:pt x="41064" y="33778"/>
                    <a:pt x="41028" y="34567"/>
                  </a:cubicBezTo>
                  <a:cubicBezTo>
                    <a:pt x="40969" y="36077"/>
                    <a:pt x="40370" y="37521"/>
                    <a:pt x="39345" y="38632"/>
                  </a:cubicBezTo>
                  <a:cubicBezTo>
                    <a:pt x="39197" y="38792"/>
                    <a:pt x="39043" y="38943"/>
                    <a:pt x="38882" y="39085"/>
                  </a:cubicBezTo>
                  <a:cubicBezTo>
                    <a:pt x="38879" y="39088"/>
                    <a:pt x="38877" y="39090"/>
                    <a:pt x="38874" y="39092"/>
                  </a:cubicBezTo>
                  <a:cubicBezTo>
                    <a:pt x="38715" y="39231"/>
                    <a:pt x="38550" y="39363"/>
                    <a:pt x="38378" y="39486"/>
                  </a:cubicBezTo>
                  <a:cubicBezTo>
                    <a:pt x="38373" y="39490"/>
                    <a:pt x="38367" y="39495"/>
                    <a:pt x="38361" y="39500"/>
                  </a:cubicBezTo>
                  <a:cubicBezTo>
                    <a:pt x="38192" y="39620"/>
                    <a:pt x="38018" y="39731"/>
                    <a:pt x="37838" y="39835"/>
                  </a:cubicBezTo>
                  <a:cubicBezTo>
                    <a:pt x="37828" y="39840"/>
                    <a:pt x="37821" y="39845"/>
                    <a:pt x="37813" y="39850"/>
                  </a:cubicBezTo>
                  <a:cubicBezTo>
                    <a:pt x="37636" y="39952"/>
                    <a:pt x="37454" y="40043"/>
                    <a:pt x="37268" y="40127"/>
                  </a:cubicBezTo>
                  <a:cubicBezTo>
                    <a:pt x="37256" y="40132"/>
                    <a:pt x="37244" y="40140"/>
                    <a:pt x="37233" y="40145"/>
                  </a:cubicBezTo>
                  <a:cubicBezTo>
                    <a:pt x="37050" y="40226"/>
                    <a:pt x="36860" y="40298"/>
                    <a:pt x="36671" y="40361"/>
                  </a:cubicBezTo>
                  <a:cubicBezTo>
                    <a:pt x="36656" y="40367"/>
                    <a:pt x="36641" y="40372"/>
                    <a:pt x="36626" y="40378"/>
                  </a:cubicBezTo>
                  <a:cubicBezTo>
                    <a:pt x="36438" y="40439"/>
                    <a:pt x="36245" y="40492"/>
                    <a:pt x="36052" y="40536"/>
                  </a:cubicBezTo>
                  <a:cubicBezTo>
                    <a:pt x="36033" y="40540"/>
                    <a:pt x="36016" y="40546"/>
                    <a:pt x="35999" y="40550"/>
                  </a:cubicBezTo>
                  <a:cubicBezTo>
                    <a:pt x="35807" y="40591"/>
                    <a:pt x="35611" y="40624"/>
                    <a:pt x="35413" y="40649"/>
                  </a:cubicBezTo>
                  <a:lnTo>
                    <a:pt x="35355" y="40656"/>
                  </a:lnTo>
                  <a:cubicBezTo>
                    <a:pt x="35159" y="40678"/>
                    <a:pt x="34962" y="40691"/>
                    <a:pt x="34765" y="40696"/>
                  </a:cubicBezTo>
                  <a:cubicBezTo>
                    <a:pt x="34751" y="40696"/>
                    <a:pt x="34739" y="40697"/>
                    <a:pt x="34724" y="40697"/>
                  </a:cubicBezTo>
                  <a:cubicBezTo>
                    <a:pt x="34713" y="40687"/>
                    <a:pt x="34699" y="40677"/>
                    <a:pt x="34688" y="40666"/>
                  </a:cubicBezTo>
                  <a:cubicBezTo>
                    <a:pt x="34560" y="40565"/>
                    <a:pt x="34437" y="40457"/>
                    <a:pt x="34318" y="40340"/>
                  </a:cubicBezTo>
                  <a:cubicBezTo>
                    <a:pt x="34250" y="40271"/>
                    <a:pt x="34182" y="40189"/>
                    <a:pt x="34115" y="40102"/>
                  </a:cubicBezTo>
                  <a:cubicBezTo>
                    <a:pt x="34104" y="40087"/>
                    <a:pt x="34090" y="40071"/>
                    <a:pt x="34079" y="40053"/>
                  </a:cubicBezTo>
                  <a:cubicBezTo>
                    <a:pt x="34015" y="39967"/>
                    <a:pt x="33954" y="39870"/>
                    <a:pt x="33894" y="39766"/>
                  </a:cubicBezTo>
                  <a:cubicBezTo>
                    <a:pt x="33882" y="39746"/>
                    <a:pt x="33872" y="39725"/>
                    <a:pt x="33860" y="39705"/>
                  </a:cubicBezTo>
                  <a:cubicBezTo>
                    <a:pt x="33736" y="39481"/>
                    <a:pt x="33620" y="39223"/>
                    <a:pt x="33508" y="38928"/>
                  </a:cubicBezTo>
                  <a:lnTo>
                    <a:pt x="33493" y="38885"/>
                  </a:lnTo>
                  <a:lnTo>
                    <a:pt x="33493" y="38885"/>
                  </a:lnTo>
                  <a:cubicBezTo>
                    <a:pt x="33597" y="38911"/>
                    <a:pt x="33704" y="38933"/>
                    <a:pt x="33809" y="38953"/>
                  </a:cubicBezTo>
                  <a:cubicBezTo>
                    <a:pt x="33836" y="38958"/>
                    <a:pt x="33863" y="38960"/>
                    <a:pt x="33892" y="38965"/>
                  </a:cubicBezTo>
                  <a:cubicBezTo>
                    <a:pt x="33985" y="38981"/>
                    <a:pt x="34080" y="38994"/>
                    <a:pt x="34176" y="39002"/>
                  </a:cubicBezTo>
                  <a:cubicBezTo>
                    <a:pt x="34210" y="39006"/>
                    <a:pt x="34243" y="39009"/>
                    <a:pt x="34277" y="39011"/>
                  </a:cubicBezTo>
                  <a:cubicBezTo>
                    <a:pt x="34397" y="39021"/>
                    <a:pt x="34518" y="39027"/>
                    <a:pt x="34639" y="39027"/>
                  </a:cubicBezTo>
                  <a:cubicBezTo>
                    <a:pt x="35979" y="39027"/>
                    <a:pt x="37213" y="38486"/>
                    <a:pt x="38115" y="37505"/>
                  </a:cubicBezTo>
                  <a:cubicBezTo>
                    <a:pt x="38971" y="36575"/>
                    <a:pt x="39414" y="35369"/>
                    <a:pt x="39363" y="34107"/>
                  </a:cubicBezTo>
                  <a:cubicBezTo>
                    <a:pt x="39343" y="33695"/>
                    <a:pt x="39274" y="33290"/>
                    <a:pt x="39156" y="32902"/>
                  </a:cubicBezTo>
                  <a:lnTo>
                    <a:pt x="39156" y="32901"/>
                  </a:lnTo>
                  <a:lnTo>
                    <a:pt x="39122" y="32791"/>
                  </a:lnTo>
                  <a:lnTo>
                    <a:pt x="39117" y="32789"/>
                  </a:lnTo>
                  <a:cubicBezTo>
                    <a:pt x="39072" y="32659"/>
                    <a:pt x="39023" y="32532"/>
                    <a:pt x="38968" y="32407"/>
                  </a:cubicBezTo>
                  <a:cubicBezTo>
                    <a:pt x="38957" y="32381"/>
                    <a:pt x="38946" y="32355"/>
                    <a:pt x="38935" y="32329"/>
                  </a:cubicBezTo>
                  <a:cubicBezTo>
                    <a:pt x="38865" y="32178"/>
                    <a:pt x="38787" y="32032"/>
                    <a:pt x="38703" y="31890"/>
                  </a:cubicBezTo>
                  <a:cubicBezTo>
                    <a:pt x="38696" y="31877"/>
                    <a:pt x="38690" y="31863"/>
                    <a:pt x="38682" y="31850"/>
                  </a:cubicBezTo>
                  <a:lnTo>
                    <a:pt x="39885" y="30646"/>
                  </a:lnTo>
                  <a:close/>
                  <a:moveTo>
                    <a:pt x="9629" y="30476"/>
                  </a:moveTo>
                  <a:cubicBezTo>
                    <a:pt x="9602" y="30490"/>
                    <a:pt x="9577" y="30506"/>
                    <a:pt x="9550" y="30520"/>
                  </a:cubicBezTo>
                  <a:cubicBezTo>
                    <a:pt x="9528" y="30532"/>
                    <a:pt x="9507" y="30543"/>
                    <a:pt x="9486" y="30555"/>
                  </a:cubicBezTo>
                  <a:cubicBezTo>
                    <a:pt x="9353" y="30627"/>
                    <a:pt x="9225" y="30708"/>
                    <a:pt x="9102" y="30794"/>
                  </a:cubicBezTo>
                  <a:cubicBezTo>
                    <a:pt x="9085" y="30808"/>
                    <a:pt x="9067" y="30820"/>
                    <a:pt x="9049" y="30834"/>
                  </a:cubicBezTo>
                  <a:cubicBezTo>
                    <a:pt x="8926" y="30923"/>
                    <a:pt x="8810" y="31019"/>
                    <a:pt x="8700" y="31122"/>
                  </a:cubicBezTo>
                  <a:cubicBezTo>
                    <a:pt x="8687" y="31135"/>
                    <a:pt x="8674" y="31148"/>
                    <a:pt x="8661" y="31160"/>
                  </a:cubicBezTo>
                  <a:cubicBezTo>
                    <a:pt x="8551" y="31268"/>
                    <a:pt x="8445" y="31381"/>
                    <a:pt x="8349" y="31501"/>
                  </a:cubicBezTo>
                  <a:cubicBezTo>
                    <a:pt x="8342" y="31510"/>
                    <a:pt x="8336" y="31520"/>
                    <a:pt x="8328" y="31528"/>
                  </a:cubicBezTo>
                  <a:cubicBezTo>
                    <a:pt x="8229" y="31656"/>
                    <a:pt x="8138" y="31788"/>
                    <a:pt x="8057" y="31928"/>
                  </a:cubicBezTo>
                  <a:cubicBezTo>
                    <a:pt x="8014" y="32001"/>
                    <a:pt x="7978" y="32073"/>
                    <a:pt x="7943" y="32145"/>
                  </a:cubicBezTo>
                  <a:lnTo>
                    <a:pt x="7937" y="32145"/>
                  </a:lnTo>
                  <a:lnTo>
                    <a:pt x="7937" y="32146"/>
                  </a:lnTo>
                  <a:lnTo>
                    <a:pt x="4232" y="32146"/>
                  </a:lnTo>
                  <a:cubicBezTo>
                    <a:pt x="3614" y="32146"/>
                    <a:pt x="3068" y="32474"/>
                    <a:pt x="2839" y="32982"/>
                  </a:cubicBezTo>
                  <a:cubicBezTo>
                    <a:pt x="2639" y="33422"/>
                    <a:pt x="2720" y="33911"/>
                    <a:pt x="3053" y="34286"/>
                  </a:cubicBezTo>
                  <a:lnTo>
                    <a:pt x="7157" y="38910"/>
                  </a:lnTo>
                  <a:cubicBezTo>
                    <a:pt x="7442" y="39233"/>
                    <a:pt x="7872" y="39417"/>
                    <a:pt x="8336" y="39417"/>
                  </a:cubicBezTo>
                  <a:cubicBezTo>
                    <a:pt x="8800" y="39417"/>
                    <a:pt x="9230" y="39233"/>
                    <a:pt x="9514" y="38910"/>
                  </a:cubicBezTo>
                  <a:lnTo>
                    <a:pt x="10469" y="37835"/>
                  </a:lnTo>
                  <a:lnTo>
                    <a:pt x="11718" y="39243"/>
                  </a:lnTo>
                  <a:lnTo>
                    <a:pt x="11136" y="39899"/>
                  </a:lnTo>
                  <a:cubicBezTo>
                    <a:pt x="10466" y="40655"/>
                    <a:pt x="9445" y="41089"/>
                    <a:pt x="8336" y="41089"/>
                  </a:cubicBezTo>
                  <a:cubicBezTo>
                    <a:pt x="7228" y="41089"/>
                    <a:pt x="6206" y="40656"/>
                    <a:pt x="5536" y="39899"/>
                  </a:cubicBezTo>
                  <a:lnTo>
                    <a:pt x="1431" y="35275"/>
                  </a:lnTo>
                  <a:cubicBezTo>
                    <a:pt x="632" y="34372"/>
                    <a:pt x="497" y="33177"/>
                    <a:pt x="1081" y="32158"/>
                  </a:cubicBezTo>
                  <a:cubicBezTo>
                    <a:pt x="1675" y="31121"/>
                    <a:pt x="2884" y="30476"/>
                    <a:pt x="4234" y="30476"/>
                  </a:cubicBezTo>
                  <a:close/>
                  <a:moveTo>
                    <a:pt x="20532" y="38307"/>
                  </a:moveTo>
                  <a:lnTo>
                    <a:pt x="21069" y="38911"/>
                  </a:lnTo>
                  <a:cubicBezTo>
                    <a:pt x="21355" y="39234"/>
                    <a:pt x="21786" y="39418"/>
                    <a:pt x="22250" y="39418"/>
                  </a:cubicBezTo>
                  <a:cubicBezTo>
                    <a:pt x="22713" y="39418"/>
                    <a:pt x="23144" y="39234"/>
                    <a:pt x="23430" y="38911"/>
                  </a:cubicBezTo>
                  <a:lnTo>
                    <a:pt x="23695" y="38612"/>
                  </a:lnTo>
                  <a:lnTo>
                    <a:pt x="25018" y="39933"/>
                  </a:lnTo>
                  <a:cubicBezTo>
                    <a:pt x="24351" y="40667"/>
                    <a:pt x="23346" y="41089"/>
                    <a:pt x="22251" y="41089"/>
                  </a:cubicBezTo>
                  <a:cubicBezTo>
                    <a:pt x="21141" y="41089"/>
                    <a:pt x="20120" y="40656"/>
                    <a:pt x="19452" y="39900"/>
                  </a:cubicBezTo>
                  <a:lnTo>
                    <a:pt x="19286" y="39712"/>
                  </a:lnTo>
                  <a:lnTo>
                    <a:pt x="20532" y="38307"/>
                  </a:lnTo>
                  <a:close/>
                  <a:moveTo>
                    <a:pt x="10472" y="32606"/>
                  </a:moveTo>
                  <a:lnTo>
                    <a:pt x="10452" y="32630"/>
                  </a:lnTo>
                  <a:cubicBezTo>
                    <a:pt x="10432" y="32652"/>
                    <a:pt x="10415" y="32676"/>
                    <a:pt x="10395" y="32699"/>
                  </a:cubicBezTo>
                  <a:cubicBezTo>
                    <a:pt x="10368" y="32731"/>
                    <a:pt x="10341" y="32765"/>
                    <a:pt x="10316" y="32801"/>
                  </a:cubicBezTo>
                  <a:cubicBezTo>
                    <a:pt x="10300" y="32823"/>
                    <a:pt x="10290" y="32848"/>
                    <a:pt x="10275" y="32871"/>
                  </a:cubicBezTo>
                  <a:cubicBezTo>
                    <a:pt x="10254" y="32908"/>
                    <a:pt x="10231" y="32944"/>
                    <a:pt x="10212" y="32984"/>
                  </a:cubicBezTo>
                  <a:cubicBezTo>
                    <a:pt x="10062" y="33316"/>
                    <a:pt x="10070" y="33673"/>
                    <a:pt x="10223" y="33991"/>
                  </a:cubicBezTo>
                  <a:lnTo>
                    <a:pt x="10228" y="33999"/>
                  </a:lnTo>
                  <a:cubicBezTo>
                    <a:pt x="10253" y="34048"/>
                    <a:pt x="10280" y="34098"/>
                    <a:pt x="10312" y="34146"/>
                  </a:cubicBezTo>
                  <a:cubicBezTo>
                    <a:pt x="10346" y="34197"/>
                    <a:pt x="10384" y="34246"/>
                    <a:pt x="10425" y="34293"/>
                  </a:cubicBezTo>
                  <a:lnTo>
                    <a:pt x="11716" y="35749"/>
                  </a:lnTo>
                  <a:lnTo>
                    <a:pt x="11855" y="35904"/>
                  </a:lnTo>
                  <a:lnTo>
                    <a:pt x="12021" y="36092"/>
                  </a:lnTo>
                  <a:lnTo>
                    <a:pt x="13194" y="37412"/>
                  </a:lnTo>
                  <a:lnTo>
                    <a:pt x="14528" y="38914"/>
                  </a:lnTo>
                  <a:cubicBezTo>
                    <a:pt x="14635" y="39036"/>
                    <a:pt x="14762" y="39137"/>
                    <a:pt x="14905" y="39216"/>
                  </a:cubicBezTo>
                  <a:cubicBezTo>
                    <a:pt x="15141" y="39350"/>
                    <a:pt x="15417" y="39422"/>
                    <a:pt x="15707" y="39422"/>
                  </a:cubicBezTo>
                  <a:cubicBezTo>
                    <a:pt x="15998" y="39422"/>
                    <a:pt x="16274" y="39350"/>
                    <a:pt x="16510" y="39216"/>
                  </a:cubicBezTo>
                  <a:cubicBezTo>
                    <a:pt x="16525" y="39208"/>
                    <a:pt x="16540" y="39198"/>
                    <a:pt x="16556" y="39188"/>
                  </a:cubicBezTo>
                  <a:cubicBezTo>
                    <a:pt x="16679" y="39112"/>
                    <a:pt x="16791" y="39023"/>
                    <a:pt x="16887" y="38914"/>
                  </a:cubicBezTo>
                  <a:lnTo>
                    <a:pt x="17771" y="37918"/>
                  </a:lnTo>
                  <a:lnTo>
                    <a:pt x="20227" y="35150"/>
                  </a:lnTo>
                  <a:lnTo>
                    <a:pt x="21551" y="36473"/>
                  </a:lnTo>
                  <a:lnTo>
                    <a:pt x="18674" y="39714"/>
                  </a:lnTo>
                  <a:lnTo>
                    <a:pt x="18675" y="39715"/>
                  </a:lnTo>
                  <a:lnTo>
                    <a:pt x="18510" y="39900"/>
                  </a:lnTo>
                  <a:cubicBezTo>
                    <a:pt x="17840" y="40656"/>
                    <a:pt x="16819" y="41091"/>
                    <a:pt x="15710" y="41091"/>
                  </a:cubicBezTo>
                  <a:cubicBezTo>
                    <a:pt x="14601" y="41091"/>
                    <a:pt x="13579" y="40657"/>
                    <a:pt x="12909" y="39900"/>
                  </a:cubicBezTo>
                  <a:lnTo>
                    <a:pt x="8808" y="35277"/>
                  </a:lnTo>
                  <a:cubicBezTo>
                    <a:pt x="8797" y="35265"/>
                    <a:pt x="8790" y="35252"/>
                    <a:pt x="8780" y="35241"/>
                  </a:cubicBezTo>
                  <a:cubicBezTo>
                    <a:pt x="8704" y="35154"/>
                    <a:pt x="8633" y="35064"/>
                    <a:pt x="8568" y="34971"/>
                  </a:cubicBezTo>
                  <a:cubicBezTo>
                    <a:pt x="8545" y="34937"/>
                    <a:pt x="8527" y="34901"/>
                    <a:pt x="8505" y="34866"/>
                  </a:cubicBezTo>
                  <a:cubicBezTo>
                    <a:pt x="8459" y="34793"/>
                    <a:pt x="8414" y="34720"/>
                    <a:pt x="8376" y="34646"/>
                  </a:cubicBezTo>
                  <a:cubicBezTo>
                    <a:pt x="8357" y="34607"/>
                    <a:pt x="8342" y="34565"/>
                    <a:pt x="8324" y="34526"/>
                  </a:cubicBezTo>
                  <a:cubicBezTo>
                    <a:pt x="8291" y="34453"/>
                    <a:pt x="8259" y="34380"/>
                    <a:pt x="8233" y="34305"/>
                  </a:cubicBezTo>
                  <a:cubicBezTo>
                    <a:pt x="8218" y="34263"/>
                    <a:pt x="8209" y="34222"/>
                    <a:pt x="8198" y="34180"/>
                  </a:cubicBezTo>
                  <a:cubicBezTo>
                    <a:pt x="8176" y="34104"/>
                    <a:pt x="8155" y="34029"/>
                    <a:pt x="8140" y="33953"/>
                  </a:cubicBezTo>
                  <a:cubicBezTo>
                    <a:pt x="8133" y="33912"/>
                    <a:pt x="8129" y="33870"/>
                    <a:pt x="8124" y="33828"/>
                  </a:cubicBezTo>
                  <a:cubicBezTo>
                    <a:pt x="8113" y="33750"/>
                    <a:pt x="8103" y="33674"/>
                    <a:pt x="8099" y="33594"/>
                  </a:cubicBezTo>
                  <a:cubicBezTo>
                    <a:pt x="8098" y="33553"/>
                    <a:pt x="8099" y="33511"/>
                    <a:pt x="8099" y="33469"/>
                  </a:cubicBezTo>
                  <a:cubicBezTo>
                    <a:pt x="8099" y="33390"/>
                    <a:pt x="8100" y="33311"/>
                    <a:pt x="8108" y="33233"/>
                  </a:cubicBezTo>
                  <a:cubicBezTo>
                    <a:pt x="8112" y="33191"/>
                    <a:pt x="8120" y="33150"/>
                    <a:pt x="8125" y="33109"/>
                  </a:cubicBezTo>
                  <a:cubicBezTo>
                    <a:pt x="8136" y="33030"/>
                    <a:pt x="8150" y="32952"/>
                    <a:pt x="8170" y="32874"/>
                  </a:cubicBezTo>
                  <a:cubicBezTo>
                    <a:pt x="8180" y="32832"/>
                    <a:pt x="8192" y="32791"/>
                    <a:pt x="8206" y="32747"/>
                  </a:cubicBezTo>
                  <a:cubicBezTo>
                    <a:pt x="8220" y="32700"/>
                    <a:pt x="8237" y="32653"/>
                    <a:pt x="8254" y="32606"/>
                  </a:cubicBezTo>
                  <a:close/>
                  <a:moveTo>
                    <a:pt x="29001" y="38419"/>
                  </a:moveTo>
                  <a:lnTo>
                    <a:pt x="29301" y="38694"/>
                  </a:lnTo>
                  <a:lnTo>
                    <a:pt x="30003" y="39339"/>
                  </a:lnTo>
                  <a:cubicBezTo>
                    <a:pt x="30023" y="39359"/>
                    <a:pt x="30047" y="39379"/>
                    <a:pt x="30070" y="39397"/>
                  </a:cubicBezTo>
                  <a:cubicBezTo>
                    <a:pt x="30131" y="39454"/>
                    <a:pt x="30195" y="39509"/>
                    <a:pt x="30263" y="39566"/>
                  </a:cubicBezTo>
                  <a:cubicBezTo>
                    <a:pt x="30274" y="39577"/>
                    <a:pt x="30285" y="39585"/>
                    <a:pt x="30296" y="39594"/>
                  </a:cubicBezTo>
                  <a:lnTo>
                    <a:pt x="29498" y="40390"/>
                  </a:lnTo>
                  <a:cubicBezTo>
                    <a:pt x="29047" y="40841"/>
                    <a:pt x="28447" y="41091"/>
                    <a:pt x="27808" y="41091"/>
                  </a:cubicBezTo>
                  <a:cubicBezTo>
                    <a:pt x="27169" y="41091"/>
                    <a:pt x="26571" y="40842"/>
                    <a:pt x="26120" y="40390"/>
                  </a:cubicBezTo>
                  <a:lnTo>
                    <a:pt x="25646" y="39916"/>
                  </a:lnTo>
                  <a:lnTo>
                    <a:pt x="26882" y="38526"/>
                  </a:lnTo>
                  <a:cubicBezTo>
                    <a:pt x="26911" y="38536"/>
                    <a:pt x="26939" y="38542"/>
                    <a:pt x="26968" y="38551"/>
                  </a:cubicBezTo>
                  <a:cubicBezTo>
                    <a:pt x="27006" y="38563"/>
                    <a:pt x="27043" y="38574"/>
                    <a:pt x="27081" y="38583"/>
                  </a:cubicBezTo>
                  <a:cubicBezTo>
                    <a:pt x="27141" y="38599"/>
                    <a:pt x="27200" y="38612"/>
                    <a:pt x="27261" y="38624"/>
                  </a:cubicBezTo>
                  <a:cubicBezTo>
                    <a:pt x="27297" y="38630"/>
                    <a:pt x="27334" y="38640"/>
                    <a:pt x="27370" y="38645"/>
                  </a:cubicBezTo>
                  <a:cubicBezTo>
                    <a:pt x="27437" y="38655"/>
                    <a:pt x="27502" y="38662"/>
                    <a:pt x="27569" y="38667"/>
                  </a:cubicBezTo>
                  <a:cubicBezTo>
                    <a:pt x="27599" y="38669"/>
                    <a:pt x="27630" y="38673"/>
                    <a:pt x="27660" y="38676"/>
                  </a:cubicBezTo>
                  <a:cubicBezTo>
                    <a:pt x="27709" y="38679"/>
                    <a:pt x="27758" y="38680"/>
                    <a:pt x="27807" y="38680"/>
                  </a:cubicBezTo>
                  <a:cubicBezTo>
                    <a:pt x="27953" y="38680"/>
                    <a:pt x="28099" y="38669"/>
                    <a:pt x="28243" y="38646"/>
                  </a:cubicBezTo>
                  <a:cubicBezTo>
                    <a:pt x="28271" y="38642"/>
                    <a:pt x="28301" y="38634"/>
                    <a:pt x="28330" y="38629"/>
                  </a:cubicBezTo>
                  <a:cubicBezTo>
                    <a:pt x="28397" y="38616"/>
                    <a:pt x="28464" y="38603"/>
                    <a:pt x="28531" y="38584"/>
                  </a:cubicBezTo>
                  <a:cubicBezTo>
                    <a:pt x="28564" y="38575"/>
                    <a:pt x="28598" y="38565"/>
                    <a:pt x="28634" y="38554"/>
                  </a:cubicBezTo>
                  <a:cubicBezTo>
                    <a:pt x="28693" y="38537"/>
                    <a:pt x="28753" y="38517"/>
                    <a:pt x="28813" y="38495"/>
                  </a:cubicBezTo>
                  <a:cubicBezTo>
                    <a:pt x="28848" y="38481"/>
                    <a:pt x="28884" y="38468"/>
                    <a:pt x="28917" y="38453"/>
                  </a:cubicBezTo>
                  <a:cubicBezTo>
                    <a:pt x="28946" y="38442"/>
                    <a:pt x="28974" y="38433"/>
                    <a:pt x="29001" y="38419"/>
                  </a:cubicBezTo>
                  <a:close/>
                  <a:moveTo>
                    <a:pt x="41418" y="35307"/>
                  </a:moveTo>
                  <a:cubicBezTo>
                    <a:pt x="41424" y="35321"/>
                    <a:pt x="41433" y="35336"/>
                    <a:pt x="41440" y="35351"/>
                  </a:cubicBezTo>
                  <a:cubicBezTo>
                    <a:pt x="41460" y="35395"/>
                    <a:pt x="41479" y="35440"/>
                    <a:pt x="41497" y="35482"/>
                  </a:cubicBezTo>
                  <a:cubicBezTo>
                    <a:pt x="41527" y="35551"/>
                    <a:pt x="41555" y="35621"/>
                    <a:pt x="41581" y="35690"/>
                  </a:cubicBezTo>
                  <a:cubicBezTo>
                    <a:pt x="41598" y="35736"/>
                    <a:pt x="41615" y="35783"/>
                    <a:pt x="41631" y="35831"/>
                  </a:cubicBezTo>
                  <a:cubicBezTo>
                    <a:pt x="41654" y="35900"/>
                    <a:pt x="41675" y="35968"/>
                    <a:pt x="41695" y="36038"/>
                  </a:cubicBezTo>
                  <a:cubicBezTo>
                    <a:pt x="41707" y="36086"/>
                    <a:pt x="41721" y="36134"/>
                    <a:pt x="41732" y="36184"/>
                  </a:cubicBezTo>
                  <a:cubicBezTo>
                    <a:pt x="41749" y="36254"/>
                    <a:pt x="41763" y="36324"/>
                    <a:pt x="41777" y="36393"/>
                  </a:cubicBezTo>
                  <a:cubicBezTo>
                    <a:pt x="41785" y="36441"/>
                    <a:pt x="41794" y="36490"/>
                    <a:pt x="41803" y="36538"/>
                  </a:cubicBezTo>
                  <a:cubicBezTo>
                    <a:pt x="41814" y="36611"/>
                    <a:pt x="41822" y="36684"/>
                    <a:pt x="41830" y="36757"/>
                  </a:cubicBezTo>
                  <a:cubicBezTo>
                    <a:pt x="41835" y="36802"/>
                    <a:pt x="41840" y="36849"/>
                    <a:pt x="41844" y="36894"/>
                  </a:cubicBezTo>
                  <a:cubicBezTo>
                    <a:pt x="41851" y="36976"/>
                    <a:pt x="41852" y="37057"/>
                    <a:pt x="41853" y="37139"/>
                  </a:cubicBezTo>
                  <a:cubicBezTo>
                    <a:pt x="41853" y="37177"/>
                    <a:pt x="41856" y="37215"/>
                    <a:pt x="41856" y="37252"/>
                  </a:cubicBezTo>
                  <a:cubicBezTo>
                    <a:pt x="41855" y="37371"/>
                    <a:pt x="41850" y="37489"/>
                    <a:pt x="41839" y="37607"/>
                  </a:cubicBezTo>
                  <a:cubicBezTo>
                    <a:pt x="41838" y="37625"/>
                    <a:pt x="41834" y="37640"/>
                    <a:pt x="41833" y="37657"/>
                  </a:cubicBezTo>
                  <a:cubicBezTo>
                    <a:pt x="41823" y="37758"/>
                    <a:pt x="41809" y="37861"/>
                    <a:pt x="41792" y="37963"/>
                  </a:cubicBezTo>
                  <a:cubicBezTo>
                    <a:pt x="41786" y="38005"/>
                    <a:pt x="41776" y="38044"/>
                    <a:pt x="41766" y="38086"/>
                  </a:cubicBezTo>
                  <a:cubicBezTo>
                    <a:pt x="41751" y="38162"/>
                    <a:pt x="41735" y="38237"/>
                    <a:pt x="41715" y="38313"/>
                  </a:cubicBezTo>
                  <a:cubicBezTo>
                    <a:pt x="41704" y="38360"/>
                    <a:pt x="41689" y="38405"/>
                    <a:pt x="41675" y="38452"/>
                  </a:cubicBezTo>
                  <a:cubicBezTo>
                    <a:pt x="41656" y="38521"/>
                    <a:pt x="41635" y="38589"/>
                    <a:pt x="41611" y="38657"/>
                  </a:cubicBezTo>
                  <a:cubicBezTo>
                    <a:pt x="41595" y="38705"/>
                    <a:pt x="41576" y="38752"/>
                    <a:pt x="41558" y="38801"/>
                  </a:cubicBezTo>
                  <a:cubicBezTo>
                    <a:pt x="41533" y="38866"/>
                    <a:pt x="41506" y="38931"/>
                    <a:pt x="41477" y="38996"/>
                  </a:cubicBezTo>
                  <a:cubicBezTo>
                    <a:pt x="41456" y="39043"/>
                    <a:pt x="41435" y="39089"/>
                    <a:pt x="41412" y="39135"/>
                  </a:cubicBezTo>
                  <a:cubicBezTo>
                    <a:pt x="41381" y="39199"/>
                    <a:pt x="41349" y="39261"/>
                    <a:pt x="41315" y="39324"/>
                  </a:cubicBezTo>
                  <a:cubicBezTo>
                    <a:pt x="41290" y="39368"/>
                    <a:pt x="41267" y="39413"/>
                    <a:pt x="41241" y="39458"/>
                  </a:cubicBezTo>
                  <a:cubicBezTo>
                    <a:pt x="41202" y="39521"/>
                    <a:pt x="41163" y="39583"/>
                    <a:pt x="41122" y="39645"/>
                  </a:cubicBezTo>
                  <a:cubicBezTo>
                    <a:pt x="41095" y="39686"/>
                    <a:pt x="41069" y="39727"/>
                    <a:pt x="41040" y="39767"/>
                  </a:cubicBezTo>
                  <a:cubicBezTo>
                    <a:pt x="40993" y="39834"/>
                    <a:pt x="40941" y="39899"/>
                    <a:pt x="40890" y="39964"/>
                  </a:cubicBezTo>
                  <a:cubicBezTo>
                    <a:pt x="40864" y="39996"/>
                    <a:pt x="40840" y="40030"/>
                    <a:pt x="40814" y="40062"/>
                  </a:cubicBezTo>
                  <a:cubicBezTo>
                    <a:pt x="40733" y="40156"/>
                    <a:pt x="40648" y="40250"/>
                    <a:pt x="40559" y="40340"/>
                  </a:cubicBezTo>
                  <a:cubicBezTo>
                    <a:pt x="40457" y="40442"/>
                    <a:pt x="40351" y="40537"/>
                    <a:pt x="40239" y="40628"/>
                  </a:cubicBezTo>
                  <a:cubicBezTo>
                    <a:pt x="40204" y="40657"/>
                    <a:pt x="40165" y="40683"/>
                    <a:pt x="40129" y="40711"/>
                  </a:cubicBezTo>
                  <a:cubicBezTo>
                    <a:pt x="40054" y="40768"/>
                    <a:pt x="39978" y="40827"/>
                    <a:pt x="39900" y="40879"/>
                  </a:cubicBezTo>
                  <a:cubicBezTo>
                    <a:pt x="39854" y="40910"/>
                    <a:pt x="39807" y="40936"/>
                    <a:pt x="39760" y="40966"/>
                  </a:cubicBezTo>
                  <a:cubicBezTo>
                    <a:pt x="39688" y="41010"/>
                    <a:pt x="39617" y="41055"/>
                    <a:pt x="39542" y="41094"/>
                  </a:cubicBezTo>
                  <a:cubicBezTo>
                    <a:pt x="39492" y="41122"/>
                    <a:pt x="39440" y="41146"/>
                    <a:pt x="39389" y="41171"/>
                  </a:cubicBezTo>
                  <a:cubicBezTo>
                    <a:pt x="39316" y="41208"/>
                    <a:pt x="39243" y="41242"/>
                    <a:pt x="39167" y="41274"/>
                  </a:cubicBezTo>
                  <a:cubicBezTo>
                    <a:pt x="39114" y="41297"/>
                    <a:pt x="39060" y="41318"/>
                    <a:pt x="39005" y="41338"/>
                  </a:cubicBezTo>
                  <a:cubicBezTo>
                    <a:pt x="38931" y="41367"/>
                    <a:pt x="38855" y="41393"/>
                    <a:pt x="38780" y="41416"/>
                  </a:cubicBezTo>
                  <a:cubicBezTo>
                    <a:pt x="38724" y="41435"/>
                    <a:pt x="38669" y="41450"/>
                    <a:pt x="38612" y="41466"/>
                  </a:cubicBezTo>
                  <a:cubicBezTo>
                    <a:pt x="38535" y="41487"/>
                    <a:pt x="38458" y="41504"/>
                    <a:pt x="38382" y="41521"/>
                  </a:cubicBezTo>
                  <a:cubicBezTo>
                    <a:pt x="38326" y="41532"/>
                    <a:pt x="38269" y="41546"/>
                    <a:pt x="38212" y="41556"/>
                  </a:cubicBezTo>
                  <a:cubicBezTo>
                    <a:pt x="38131" y="41571"/>
                    <a:pt x="38052" y="41581"/>
                    <a:pt x="37973" y="41591"/>
                  </a:cubicBezTo>
                  <a:cubicBezTo>
                    <a:pt x="37917" y="41597"/>
                    <a:pt x="37862" y="41604"/>
                    <a:pt x="37806" y="41610"/>
                  </a:cubicBezTo>
                  <a:cubicBezTo>
                    <a:pt x="37722" y="41617"/>
                    <a:pt x="37639" y="41619"/>
                    <a:pt x="37557" y="41622"/>
                  </a:cubicBezTo>
                  <a:cubicBezTo>
                    <a:pt x="37505" y="41623"/>
                    <a:pt x="37454" y="41625"/>
                    <a:pt x="37402" y="41625"/>
                  </a:cubicBezTo>
                  <a:cubicBezTo>
                    <a:pt x="37244" y="41624"/>
                    <a:pt x="37086" y="41615"/>
                    <a:pt x="36928" y="41597"/>
                  </a:cubicBezTo>
                  <a:cubicBezTo>
                    <a:pt x="36894" y="41593"/>
                    <a:pt x="36858" y="41587"/>
                    <a:pt x="36823" y="41581"/>
                  </a:cubicBezTo>
                  <a:cubicBezTo>
                    <a:pt x="36698" y="41564"/>
                    <a:pt x="36573" y="41541"/>
                    <a:pt x="36449" y="41514"/>
                  </a:cubicBezTo>
                  <a:cubicBezTo>
                    <a:pt x="36402" y="41503"/>
                    <a:pt x="36357" y="41493"/>
                    <a:pt x="36310" y="41479"/>
                  </a:cubicBezTo>
                  <a:cubicBezTo>
                    <a:pt x="36176" y="41444"/>
                    <a:pt x="36043" y="41402"/>
                    <a:pt x="35912" y="41356"/>
                  </a:cubicBezTo>
                  <a:cubicBezTo>
                    <a:pt x="35890" y="41348"/>
                    <a:pt x="35867" y="41342"/>
                    <a:pt x="35846" y="41334"/>
                  </a:cubicBezTo>
                  <a:cubicBezTo>
                    <a:pt x="35698" y="41276"/>
                    <a:pt x="35550" y="41209"/>
                    <a:pt x="35407" y="41134"/>
                  </a:cubicBezTo>
                  <a:cubicBezTo>
                    <a:pt x="35394" y="41127"/>
                    <a:pt x="35382" y="41119"/>
                    <a:pt x="35370" y="41113"/>
                  </a:cubicBezTo>
                  <a:lnTo>
                    <a:pt x="35372" y="41113"/>
                  </a:lnTo>
                  <a:cubicBezTo>
                    <a:pt x="35557" y="41089"/>
                    <a:pt x="35740" y="41061"/>
                    <a:pt x="35924" y="41026"/>
                  </a:cubicBezTo>
                  <a:cubicBezTo>
                    <a:pt x="35950" y="41020"/>
                    <a:pt x="35976" y="41016"/>
                    <a:pt x="36002" y="41011"/>
                  </a:cubicBezTo>
                  <a:cubicBezTo>
                    <a:pt x="36178" y="40975"/>
                    <a:pt x="36352" y="40932"/>
                    <a:pt x="36524" y="40883"/>
                  </a:cubicBezTo>
                  <a:cubicBezTo>
                    <a:pt x="36556" y="40874"/>
                    <a:pt x="36588" y="40864"/>
                    <a:pt x="36620" y="40854"/>
                  </a:cubicBezTo>
                  <a:cubicBezTo>
                    <a:pt x="36791" y="40802"/>
                    <a:pt x="36959" y="40744"/>
                    <a:pt x="37126" y="40680"/>
                  </a:cubicBezTo>
                  <a:cubicBezTo>
                    <a:pt x="37152" y="40670"/>
                    <a:pt x="37177" y="40659"/>
                    <a:pt x="37203" y="40649"/>
                  </a:cubicBezTo>
                  <a:cubicBezTo>
                    <a:pt x="37376" y="40578"/>
                    <a:pt x="37547" y="40504"/>
                    <a:pt x="37714" y="40420"/>
                  </a:cubicBezTo>
                  <a:cubicBezTo>
                    <a:pt x="37715" y="40420"/>
                    <a:pt x="37717" y="40418"/>
                    <a:pt x="37718" y="40418"/>
                  </a:cubicBezTo>
                  <a:cubicBezTo>
                    <a:pt x="37885" y="40334"/>
                    <a:pt x="38047" y="40243"/>
                    <a:pt x="38207" y="40145"/>
                  </a:cubicBezTo>
                  <a:cubicBezTo>
                    <a:pt x="38229" y="40130"/>
                    <a:pt x="38253" y="40118"/>
                    <a:pt x="38275" y="40104"/>
                  </a:cubicBezTo>
                  <a:cubicBezTo>
                    <a:pt x="38427" y="40010"/>
                    <a:pt x="38576" y="39908"/>
                    <a:pt x="38721" y="39801"/>
                  </a:cubicBezTo>
                  <a:cubicBezTo>
                    <a:pt x="38747" y="39782"/>
                    <a:pt x="38774" y="39762"/>
                    <a:pt x="38800" y="39741"/>
                  </a:cubicBezTo>
                  <a:cubicBezTo>
                    <a:pt x="38942" y="39632"/>
                    <a:pt x="39082" y="39519"/>
                    <a:pt x="39216" y="39397"/>
                  </a:cubicBezTo>
                  <a:cubicBezTo>
                    <a:pt x="39237" y="39380"/>
                    <a:pt x="39257" y="39360"/>
                    <a:pt x="39275" y="39342"/>
                  </a:cubicBezTo>
                  <a:cubicBezTo>
                    <a:pt x="39415" y="39214"/>
                    <a:pt x="39551" y="39082"/>
                    <a:pt x="39680" y="38942"/>
                  </a:cubicBezTo>
                  <a:cubicBezTo>
                    <a:pt x="39808" y="38802"/>
                    <a:pt x="39929" y="38657"/>
                    <a:pt x="40045" y="38510"/>
                  </a:cubicBezTo>
                  <a:cubicBezTo>
                    <a:pt x="40082" y="38461"/>
                    <a:pt x="40116" y="38411"/>
                    <a:pt x="40153" y="38361"/>
                  </a:cubicBezTo>
                  <a:cubicBezTo>
                    <a:pt x="40228" y="38260"/>
                    <a:pt x="40301" y="38156"/>
                    <a:pt x="40372" y="38049"/>
                  </a:cubicBezTo>
                  <a:cubicBezTo>
                    <a:pt x="40410" y="37990"/>
                    <a:pt x="40446" y="37929"/>
                    <a:pt x="40485" y="37869"/>
                  </a:cubicBezTo>
                  <a:cubicBezTo>
                    <a:pt x="40545" y="37768"/>
                    <a:pt x="40605" y="37667"/>
                    <a:pt x="40660" y="37564"/>
                  </a:cubicBezTo>
                  <a:cubicBezTo>
                    <a:pt x="40695" y="37501"/>
                    <a:pt x="40729" y="37435"/>
                    <a:pt x="40762" y="37371"/>
                  </a:cubicBezTo>
                  <a:cubicBezTo>
                    <a:pt x="40815" y="37266"/>
                    <a:pt x="40864" y="37158"/>
                    <a:pt x="40911" y="37050"/>
                  </a:cubicBezTo>
                  <a:cubicBezTo>
                    <a:pt x="40940" y="36987"/>
                    <a:pt x="40968" y="36923"/>
                    <a:pt x="40994" y="36858"/>
                  </a:cubicBezTo>
                  <a:cubicBezTo>
                    <a:pt x="41044" y="36737"/>
                    <a:pt x="41087" y="36613"/>
                    <a:pt x="41128" y="36488"/>
                  </a:cubicBezTo>
                  <a:cubicBezTo>
                    <a:pt x="41147" y="36435"/>
                    <a:pt x="41166" y="36384"/>
                    <a:pt x="41183" y="36331"/>
                  </a:cubicBezTo>
                  <a:cubicBezTo>
                    <a:pt x="41238" y="36154"/>
                    <a:pt x="41288" y="35975"/>
                    <a:pt x="41327" y="35793"/>
                  </a:cubicBezTo>
                  <a:cubicBezTo>
                    <a:pt x="41334" y="35759"/>
                    <a:pt x="41340" y="35727"/>
                    <a:pt x="41346" y="35696"/>
                  </a:cubicBezTo>
                  <a:cubicBezTo>
                    <a:pt x="41373" y="35567"/>
                    <a:pt x="41399" y="35437"/>
                    <a:pt x="41418" y="35307"/>
                  </a:cubicBezTo>
                  <a:close/>
                  <a:moveTo>
                    <a:pt x="30929" y="30702"/>
                  </a:moveTo>
                  <a:lnTo>
                    <a:pt x="32272" y="30720"/>
                  </a:lnTo>
                  <a:cubicBezTo>
                    <a:pt x="32293" y="30720"/>
                    <a:pt x="32319" y="30720"/>
                    <a:pt x="32350" y="30721"/>
                  </a:cubicBezTo>
                  <a:lnTo>
                    <a:pt x="32379" y="30721"/>
                  </a:lnTo>
                  <a:cubicBezTo>
                    <a:pt x="32404" y="30721"/>
                    <a:pt x="32430" y="30723"/>
                    <a:pt x="32460" y="30723"/>
                  </a:cubicBezTo>
                  <a:cubicBezTo>
                    <a:pt x="32472" y="30723"/>
                    <a:pt x="32486" y="30723"/>
                    <a:pt x="32499" y="30724"/>
                  </a:cubicBezTo>
                  <a:cubicBezTo>
                    <a:pt x="32532" y="30725"/>
                    <a:pt x="32565" y="30725"/>
                    <a:pt x="32602" y="30726"/>
                  </a:cubicBezTo>
                  <a:cubicBezTo>
                    <a:pt x="32617" y="30726"/>
                    <a:pt x="32634" y="30728"/>
                    <a:pt x="32650" y="30728"/>
                  </a:cubicBezTo>
                  <a:cubicBezTo>
                    <a:pt x="32686" y="30729"/>
                    <a:pt x="32726" y="30730"/>
                    <a:pt x="32766" y="30732"/>
                  </a:cubicBezTo>
                  <a:cubicBezTo>
                    <a:pt x="32787" y="30734"/>
                    <a:pt x="32809" y="30734"/>
                    <a:pt x="32831" y="30735"/>
                  </a:cubicBezTo>
                  <a:cubicBezTo>
                    <a:pt x="32872" y="30736"/>
                    <a:pt x="32917" y="30737"/>
                    <a:pt x="32962" y="30740"/>
                  </a:cubicBezTo>
                  <a:cubicBezTo>
                    <a:pt x="32986" y="30741"/>
                    <a:pt x="33009" y="30741"/>
                    <a:pt x="33034" y="30742"/>
                  </a:cubicBezTo>
                  <a:cubicBezTo>
                    <a:pt x="33080" y="30744"/>
                    <a:pt x="33128" y="30746"/>
                    <a:pt x="33177" y="30749"/>
                  </a:cubicBezTo>
                  <a:cubicBezTo>
                    <a:pt x="33206" y="30750"/>
                    <a:pt x="33236" y="30751"/>
                    <a:pt x="33266" y="30752"/>
                  </a:cubicBezTo>
                  <a:cubicBezTo>
                    <a:pt x="33314" y="30755"/>
                    <a:pt x="33365" y="30758"/>
                    <a:pt x="33415" y="30761"/>
                  </a:cubicBezTo>
                  <a:cubicBezTo>
                    <a:pt x="33448" y="30762"/>
                    <a:pt x="33480" y="30765"/>
                    <a:pt x="33514" y="30766"/>
                  </a:cubicBezTo>
                  <a:cubicBezTo>
                    <a:pt x="33566" y="30768"/>
                    <a:pt x="33620" y="30772"/>
                    <a:pt x="33673" y="30775"/>
                  </a:cubicBezTo>
                  <a:cubicBezTo>
                    <a:pt x="33709" y="30777"/>
                    <a:pt x="33746" y="30778"/>
                    <a:pt x="33782" y="30781"/>
                  </a:cubicBezTo>
                  <a:cubicBezTo>
                    <a:pt x="33838" y="30786"/>
                    <a:pt x="33897" y="30789"/>
                    <a:pt x="33954" y="30793"/>
                  </a:cubicBezTo>
                  <a:cubicBezTo>
                    <a:pt x="33991" y="30796"/>
                    <a:pt x="34028" y="30798"/>
                    <a:pt x="34065" y="30801"/>
                  </a:cubicBezTo>
                  <a:cubicBezTo>
                    <a:pt x="34127" y="30804"/>
                    <a:pt x="34189" y="30810"/>
                    <a:pt x="34253" y="30815"/>
                  </a:cubicBezTo>
                  <a:cubicBezTo>
                    <a:pt x="34292" y="30818"/>
                    <a:pt x="34330" y="30820"/>
                    <a:pt x="34369" y="30824"/>
                  </a:cubicBezTo>
                  <a:cubicBezTo>
                    <a:pt x="34437" y="30829"/>
                    <a:pt x="34506" y="30836"/>
                    <a:pt x="34574" y="30841"/>
                  </a:cubicBezTo>
                  <a:cubicBezTo>
                    <a:pt x="34611" y="30844"/>
                    <a:pt x="34647" y="30848"/>
                    <a:pt x="34685" y="30850"/>
                  </a:cubicBezTo>
                  <a:cubicBezTo>
                    <a:pt x="34771" y="30859"/>
                    <a:pt x="34860" y="30867"/>
                    <a:pt x="34949" y="30875"/>
                  </a:cubicBezTo>
                  <a:cubicBezTo>
                    <a:pt x="34971" y="30877"/>
                    <a:pt x="34992" y="30879"/>
                    <a:pt x="35015" y="30881"/>
                  </a:cubicBezTo>
                  <a:cubicBezTo>
                    <a:pt x="35125" y="30893"/>
                    <a:pt x="35239" y="30905"/>
                    <a:pt x="35351" y="30918"/>
                  </a:cubicBezTo>
                  <a:cubicBezTo>
                    <a:pt x="35386" y="30922"/>
                    <a:pt x="35423" y="30926"/>
                    <a:pt x="35458" y="30931"/>
                  </a:cubicBezTo>
                  <a:cubicBezTo>
                    <a:pt x="35537" y="30940"/>
                    <a:pt x="35619" y="30949"/>
                    <a:pt x="35699" y="30959"/>
                  </a:cubicBezTo>
                  <a:cubicBezTo>
                    <a:pt x="35746" y="30965"/>
                    <a:pt x="35792" y="30971"/>
                    <a:pt x="35839" y="30978"/>
                  </a:cubicBezTo>
                  <a:cubicBezTo>
                    <a:pt x="35897" y="30986"/>
                    <a:pt x="35957" y="30994"/>
                    <a:pt x="36016" y="31001"/>
                  </a:cubicBezTo>
                  <a:lnTo>
                    <a:pt x="35660" y="31358"/>
                  </a:lnTo>
                  <a:lnTo>
                    <a:pt x="35037" y="31981"/>
                  </a:lnTo>
                  <a:cubicBezTo>
                    <a:pt x="34999" y="31978"/>
                    <a:pt x="34963" y="31973"/>
                    <a:pt x="34924" y="31969"/>
                  </a:cubicBezTo>
                  <a:cubicBezTo>
                    <a:pt x="34886" y="31965"/>
                    <a:pt x="34848" y="31962"/>
                    <a:pt x="34810" y="31958"/>
                  </a:cubicBezTo>
                  <a:lnTo>
                    <a:pt x="34642" y="31942"/>
                  </a:lnTo>
                  <a:cubicBezTo>
                    <a:pt x="34605" y="31938"/>
                    <a:pt x="34565" y="31936"/>
                    <a:pt x="34528" y="31932"/>
                  </a:cubicBezTo>
                  <a:cubicBezTo>
                    <a:pt x="34476" y="31927"/>
                    <a:pt x="34425" y="31922"/>
                    <a:pt x="34375" y="31918"/>
                  </a:cubicBezTo>
                  <a:cubicBezTo>
                    <a:pt x="34334" y="31915"/>
                    <a:pt x="34292" y="31912"/>
                    <a:pt x="34253" y="31908"/>
                  </a:cubicBezTo>
                  <a:cubicBezTo>
                    <a:pt x="34205" y="31905"/>
                    <a:pt x="34157" y="31901"/>
                    <a:pt x="34110" y="31896"/>
                  </a:cubicBezTo>
                  <a:cubicBezTo>
                    <a:pt x="34071" y="31894"/>
                    <a:pt x="34033" y="31890"/>
                    <a:pt x="33996" y="31887"/>
                  </a:cubicBezTo>
                  <a:cubicBezTo>
                    <a:pt x="33949" y="31884"/>
                    <a:pt x="33904" y="31881"/>
                    <a:pt x="33859" y="31877"/>
                  </a:cubicBezTo>
                  <a:cubicBezTo>
                    <a:pt x="33821" y="31874"/>
                    <a:pt x="33782" y="31871"/>
                    <a:pt x="33746" y="31869"/>
                  </a:cubicBezTo>
                  <a:cubicBezTo>
                    <a:pt x="33705" y="31866"/>
                    <a:pt x="33668" y="31864"/>
                    <a:pt x="33628" y="31861"/>
                  </a:cubicBezTo>
                  <a:cubicBezTo>
                    <a:pt x="33589" y="31859"/>
                    <a:pt x="33548" y="31856"/>
                    <a:pt x="33508" y="31854"/>
                  </a:cubicBezTo>
                  <a:cubicBezTo>
                    <a:pt x="33475" y="31851"/>
                    <a:pt x="33443" y="31850"/>
                    <a:pt x="33409" y="31848"/>
                  </a:cubicBezTo>
                  <a:cubicBezTo>
                    <a:pt x="33370" y="31845"/>
                    <a:pt x="33330" y="31843"/>
                    <a:pt x="33293" y="31842"/>
                  </a:cubicBezTo>
                  <a:cubicBezTo>
                    <a:pt x="33259" y="31840"/>
                    <a:pt x="33226" y="31838"/>
                    <a:pt x="33194" y="31837"/>
                  </a:cubicBezTo>
                  <a:cubicBezTo>
                    <a:pt x="33159" y="31835"/>
                    <a:pt x="33125" y="31833"/>
                    <a:pt x="33091" y="31832"/>
                  </a:cubicBezTo>
                  <a:cubicBezTo>
                    <a:pt x="33064" y="31830"/>
                    <a:pt x="33038" y="31829"/>
                    <a:pt x="33012" y="31828"/>
                  </a:cubicBezTo>
                  <a:cubicBezTo>
                    <a:pt x="32976" y="31827"/>
                    <a:pt x="32939" y="31823"/>
                    <a:pt x="32905" y="31822"/>
                  </a:cubicBezTo>
                  <a:cubicBezTo>
                    <a:pt x="32883" y="31821"/>
                    <a:pt x="32863" y="31821"/>
                    <a:pt x="32842" y="31819"/>
                  </a:cubicBezTo>
                  <a:cubicBezTo>
                    <a:pt x="32809" y="31818"/>
                    <a:pt x="32775" y="31817"/>
                    <a:pt x="32745" y="31816"/>
                  </a:cubicBezTo>
                  <a:cubicBezTo>
                    <a:pt x="32723" y="31814"/>
                    <a:pt x="32705" y="31814"/>
                    <a:pt x="32684" y="31813"/>
                  </a:cubicBezTo>
                  <a:cubicBezTo>
                    <a:pt x="32655" y="31812"/>
                    <a:pt x="32627" y="31811"/>
                    <a:pt x="32601" y="31811"/>
                  </a:cubicBezTo>
                  <a:cubicBezTo>
                    <a:pt x="32581" y="31809"/>
                    <a:pt x="32564" y="31809"/>
                    <a:pt x="32548" y="31809"/>
                  </a:cubicBezTo>
                  <a:cubicBezTo>
                    <a:pt x="32527" y="31808"/>
                    <a:pt x="32504" y="31808"/>
                    <a:pt x="32485" y="31808"/>
                  </a:cubicBezTo>
                  <a:cubicBezTo>
                    <a:pt x="32459" y="31807"/>
                    <a:pt x="32438" y="31807"/>
                    <a:pt x="32415" y="31807"/>
                  </a:cubicBezTo>
                  <a:cubicBezTo>
                    <a:pt x="32407" y="31807"/>
                    <a:pt x="32397" y="31807"/>
                    <a:pt x="32388" y="31806"/>
                  </a:cubicBezTo>
                  <a:cubicBezTo>
                    <a:pt x="32369" y="31806"/>
                    <a:pt x="32353" y="31804"/>
                    <a:pt x="32337" y="31804"/>
                  </a:cubicBezTo>
                  <a:lnTo>
                    <a:pt x="32305" y="31804"/>
                  </a:lnTo>
                  <a:cubicBezTo>
                    <a:pt x="32275" y="31804"/>
                    <a:pt x="32256" y="31803"/>
                    <a:pt x="32254" y="31803"/>
                  </a:cubicBezTo>
                  <a:lnTo>
                    <a:pt x="32022" y="31800"/>
                  </a:lnTo>
                  <a:lnTo>
                    <a:pt x="32024" y="32033"/>
                  </a:lnTo>
                  <a:cubicBezTo>
                    <a:pt x="32024" y="32036"/>
                    <a:pt x="32025" y="32120"/>
                    <a:pt x="32029" y="32268"/>
                  </a:cubicBezTo>
                  <a:cubicBezTo>
                    <a:pt x="32043" y="32699"/>
                    <a:pt x="32081" y="33677"/>
                    <a:pt x="32202" y="34817"/>
                  </a:cubicBezTo>
                  <a:lnTo>
                    <a:pt x="32201" y="34818"/>
                  </a:lnTo>
                  <a:lnTo>
                    <a:pt x="32213" y="34920"/>
                  </a:lnTo>
                  <a:cubicBezTo>
                    <a:pt x="32213" y="34922"/>
                    <a:pt x="32213" y="34926"/>
                    <a:pt x="32215" y="34928"/>
                  </a:cubicBezTo>
                  <a:lnTo>
                    <a:pt x="32267" y="35400"/>
                  </a:lnTo>
                  <a:lnTo>
                    <a:pt x="32273" y="35395"/>
                  </a:lnTo>
                  <a:cubicBezTo>
                    <a:pt x="32361" y="36091"/>
                    <a:pt x="32465" y="36732"/>
                    <a:pt x="32586" y="37301"/>
                  </a:cubicBezTo>
                  <a:lnTo>
                    <a:pt x="32585" y="37303"/>
                  </a:lnTo>
                  <a:lnTo>
                    <a:pt x="32608" y="37413"/>
                  </a:lnTo>
                  <a:cubicBezTo>
                    <a:pt x="32610" y="37418"/>
                    <a:pt x="32610" y="37421"/>
                    <a:pt x="32611" y="37425"/>
                  </a:cubicBezTo>
                  <a:lnTo>
                    <a:pt x="32700" y="37832"/>
                  </a:lnTo>
                  <a:lnTo>
                    <a:pt x="32705" y="37827"/>
                  </a:lnTo>
                  <a:cubicBezTo>
                    <a:pt x="32733" y="37944"/>
                    <a:pt x="32762" y="38060"/>
                    <a:pt x="32793" y="38172"/>
                  </a:cubicBezTo>
                  <a:lnTo>
                    <a:pt x="32780" y="38167"/>
                  </a:lnTo>
                  <a:lnTo>
                    <a:pt x="32917" y="38604"/>
                  </a:lnTo>
                  <a:cubicBezTo>
                    <a:pt x="32917" y="38605"/>
                    <a:pt x="32918" y="38605"/>
                    <a:pt x="32918" y="38606"/>
                  </a:cubicBezTo>
                  <a:lnTo>
                    <a:pt x="32951" y="38713"/>
                  </a:lnTo>
                  <a:lnTo>
                    <a:pt x="32954" y="38714"/>
                  </a:lnTo>
                  <a:cubicBezTo>
                    <a:pt x="33241" y="39598"/>
                    <a:pt x="33592" y="40254"/>
                    <a:pt x="33997" y="40660"/>
                  </a:cubicBezTo>
                  <a:cubicBezTo>
                    <a:pt x="34010" y="40673"/>
                    <a:pt x="34024" y="40685"/>
                    <a:pt x="34037" y="40698"/>
                  </a:cubicBezTo>
                  <a:lnTo>
                    <a:pt x="33970" y="40698"/>
                  </a:lnTo>
                  <a:lnTo>
                    <a:pt x="34510" y="41107"/>
                  </a:lnTo>
                  <a:cubicBezTo>
                    <a:pt x="34510" y="41107"/>
                    <a:pt x="34511" y="41107"/>
                    <a:pt x="34511" y="41108"/>
                  </a:cubicBezTo>
                  <a:lnTo>
                    <a:pt x="34572" y="41154"/>
                  </a:lnTo>
                  <a:lnTo>
                    <a:pt x="34578" y="41154"/>
                  </a:lnTo>
                  <a:cubicBezTo>
                    <a:pt x="35430" y="41776"/>
                    <a:pt x="36435" y="42081"/>
                    <a:pt x="37438" y="42081"/>
                  </a:cubicBezTo>
                  <a:cubicBezTo>
                    <a:pt x="38693" y="42081"/>
                    <a:pt x="39944" y="41601"/>
                    <a:pt x="40884" y="40661"/>
                  </a:cubicBezTo>
                  <a:cubicBezTo>
                    <a:pt x="40988" y="40557"/>
                    <a:pt x="41086" y="40451"/>
                    <a:pt x="41178" y="40340"/>
                  </a:cubicBezTo>
                  <a:cubicBezTo>
                    <a:pt x="41206" y="40306"/>
                    <a:pt x="41230" y="40271"/>
                    <a:pt x="41257" y="40235"/>
                  </a:cubicBezTo>
                  <a:cubicBezTo>
                    <a:pt x="41320" y="40157"/>
                    <a:pt x="41382" y="40079"/>
                    <a:pt x="41440" y="39998"/>
                  </a:cubicBezTo>
                  <a:cubicBezTo>
                    <a:pt x="41470" y="39956"/>
                    <a:pt x="41495" y="39911"/>
                    <a:pt x="41522" y="39868"/>
                  </a:cubicBezTo>
                  <a:cubicBezTo>
                    <a:pt x="41571" y="39792"/>
                    <a:pt x="41622" y="39717"/>
                    <a:pt x="41666" y="39639"/>
                  </a:cubicBezTo>
                  <a:cubicBezTo>
                    <a:pt x="41695" y="39589"/>
                    <a:pt x="41719" y="39538"/>
                    <a:pt x="41745" y="39488"/>
                  </a:cubicBezTo>
                  <a:cubicBezTo>
                    <a:pt x="41783" y="39413"/>
                    <a:pt x="41824" y="39340"/>
                    <a:pt x="41859" y="39265"/>
                  </a:cubicBezTo>
                  <a:cubicBezTo>
                    <a:pt x="41885" y="39210"/>
                    <a:pt x="41904" y="39153"/>
                    <a:pt x="41928" y="39099"/>
                  </a:cubicBezTo>
                  <a:cubicBezTo>
                    <a:pt x="41958" y="39026"/>
                    <a:pt x="41990" y="38954"/>
                    <a:pt x="42017" y="38880"/>
                  </a:cubicBezTo>
                  <a:cubicBezTo>
                    <a:pt x="42038" y="38822"/>
                    <a:pt x="42055" y="38763"/>
                    <a:pt x="42073" y="38703"/>
                  </a:cubicBezTo>
                  <a:cubicBezTo>
                    <a:pt x="42096" y="38630"/>
                    <a:pt x="42122" y="38557"/>
                    <a:pt x="42142" y="38484"/>
                  </a:cubicBezTo>
                  <a:cubicBezTo>
                    <a:pt x="42158" y="38423"/>
                    <a:pt x="42169" y="38362"/>
                    <a:pt x="42184" y="38301"/>
                  </a:cubicBezTo>
                  <a:cubicBezTo>
                    <a:pt x="42200" y="38226"/>
                    <a:pt x="42219" y="38154"/>
                    <a:pt x="42234" y="38080"/>
                  </a:cubicBezTo>
                  <a:cubicBezTo>
                    <a:pt x="42245" y="38017"/>
                    <a:pt x="42251" y="37955"/>
                    <a:pt x="42260" y="37891"/>
                  </a:cubicBezTo>
                  <a:cubicBezTo>
                    <a:pt x="42270" y="37817"/>
                    <a:pt x="42282" y="37744"/>
                    <a:pt x="42289" y="37669"/>
                  </a:cubicBezTo>
                  <a:cubicBezTo>
                    <a:pt x="42296" y="37606"/>
                    <a:pt x="42297" y="37543"/>
                    <a:pt x="42299" y="37477"/>
                  </a:cubicBezTo>
                  <a:cubicBezTo>
                    <a:pt x="42304" y="37404"/>
                    <a:pt x="42310" y="37330"/>
                    <a:pt x="42310" y="37257"/>
                  </a:cubicBezTo>
                  <a:cubicBezTo>
                    <a:pt x="42310" y="37193"/>
                    <a:pt x="42307" y="37128"/>
                    <a:pt x="42305" y="37064"/>
                  </a:cubicBezTo>
                  <a:cubicBezTo>
                    <a:pt x="42302" y="36991"/>
                    <a:pt x="42302" y="36918"/>
                    <a:pt x="42297" y="36845"/>
                  </a:cubicBezTo>
                  <a:cubicBezTo>
                    <a:pt x="42292" y="36779"/>
                    <a:pt x="42283" y="36716"/>
                    <a:pt x="42275" y="36651"/>
                  </a:cubicBezTo>
                  <a:cubicBezTo>
                    <a:pt x="42266" y="36579"/>
                    <a:pt x="42260" y="36506"/>
                    <a:pt x="42247" y="36434"/>
                  </a:cubicBezTo>
                  <a:cubicBezTo>
                    <a:pt x="42237" y="36368"/>
                    <a:pt x="42221" y="36305"/>
                    <a:pt x="42209" y="36241"/>
                  </a:cubicBezTo>
                  <a:cubicBezTo>
                    <a:pt x="42194" y="36169"/>
                    <a:pt x="42182" y="36098"/>
                    <a:pt x="42163" y="36027"/>
                  </a:cubicBezTo>
                  <a:cubicBezTo>
                    <a:pt x="42147" y="35962"/>
                    <a:pt x="42126" y="35899"/>
                    <a:pt x="42107" y="35835"/>
                  </a:cubicBezTo>
                  <a:cubicBezTo>
                    <a:pt x="42086" y="35765"/>
                    <a:pt x="42067" y="35695"/>
                    <a:pt x="42042" y="35624"/>
                  </a:cubicBezTo>
                  <a:cubicBezTo>
                    <a:pt x="42020" y="35562"/>
                    <a:pt x="41994" y="35499"/>
                    <a:pt x="41969" y="35437"/>
                  </a:cubicBezTo>
                  <a:cubicBezTo>
                    <a:pt x="41942" y="35368"/>
                    <a:pt x="41916" y="35299"/>
                    <a:pt x="41886" y="35232"/>
                  </a:cubicBezTo>
                  <a:cubicBezTo>
                    <a:pt x="41859" y="35170"/>
                    <a:pt x="41826" y="35111"/>
                    <a:pt x="41797" y="35049"/>
                  </a:cubicBezTo>
                  <a:cubicBezTo>
                    <a:pt x="41762" y="34983"/>
                    <a:pt x="41730" y="34915"/>
                    <a:pt x="41694" y="34849"/>
                  </a:cubicBezTo>
                  <a:cubicBezTo>
                    <a:pt x="41659" y="34789"/>
                    <a:pt x="41622" y="34732"/>
                    <a:pt x="41586" y="34674"/>
                  </a:cubicBezTo>
                  <a:cubicBezTo>
                    <a:pt x="41553" y="34619"/>
                    <a:pt x="41523" y="34564"/>
                    <a:pt x="41487" y="34512"/>
                  </a:cubicBezTo>
                  <a:cubicBezTo>
                    <a:pt x="41493" y="34341"/>
                    <a:pt x="41492" y="34169"/>
                    <a:pt x="41484" y="33997"/>
                  </a:cubicBezTo>
                  <a:cubicBezTo>
                    <a:pt x="41482" y="33951"/>
                    <a:pt x="41477" y="33906"/>
                    <a:pt x="41475" y="33863"/>
                  </a:cubicBezTo>
                  <a:cubicBezTo>
                    <a:pt x="41466" y="33716"/>
                    <a:pt x="41451" y="33570"/>
                    <a:pt x="41433" y="33424"/>
                  </a:cubicBezTo>
                  <a:cubicBezTo>
                    <a:pt x="41427" y="33370"/>
                    <a:pt x="41420" y="33317"/>
                    <a:pt x="41410" y="33264"/>
                  </a:cubicBezTo>
                  <a:cubicBezTo>
                    <a:pt x="41383" y="33084"/>
                    <a:pt x="41351" y="32906"/>
                    <a:pt x="41308" y="32729"/>
                  </a:cubicBezTo>
                  <a:cubicBezTo>
                    <a:pt x="41306" y="32723"/>
                    <a:pt x="41305" y="32718"/>
                    <a:pt x="41304" y="32711"/>
                  </a:cubicBezTo>
                  <a:lnTo>
                    <a:pt x="41304" y="32709"/>
                  </a:lnTo>
                  <a:cubicBezTo>
                    <a:pt x="41430" y="32805"/>
                    <a:pt x="41545" y="32905"/>
                    <a:pt x="41648" y="33006"/>
                  </a:cubicBezTo>
                  <a:cubicBezTo>
                    <a:pt x="43968" y="35326"/>
                    <a:pt x="43968" y="39103"/>
                    <a:pt x="41648" y="41424"/>
                  </a:cubicBezTo>
                  <a:cubicBezTo>
                    <a:pt x="40527" y="42545"/>
                    <a:pt x="39031" y="43164"/>
                    <a:pt x="37440" y="43164"/>
                  </a:cubicBezTo>
                  <a:cubicBezTo>
                    <a:pt x="35849" y="43164"/>
                    <a:pt x="34354" y="42545"/>
                    <a:pt x="33232" y="41424"/>
                  </a:cubicBezTo>
                  <a:cubicBezTo>
                    <a:pt x="32965" y="41157"/>
                    <a:pt x="32716" y="40808"/>
                    <a:pt x="32494" y="40386"/>
                  </a:cubicBezTo>
                  <a:cubicBezTo>
                    <a:pt x="32440" y="40288"/>
                    <a:pt x="32389" y="40184"/>
                    <a:pt x="32340" y="40077"/>
                  </a:cubicBezTo>
                  <a:cubicBezTo>
                    <a:pt x="31987" y="39326"/>
                    <a:pt x="31694" y="38372"/>
                    <a:pt x="31467" y="37236"/>
                  </a:cubicBezTo>
                  <a:cubicBezTo>
                    <a:pt x="31466" y="37227"/>
                    <a:pt x="31463" y="37219"/>
                    <a:pt x="31462" y="37209"/>
                  </a:cubicBezTo>
                  <a:lnTo>
                    <a:pt x="31453" y="37165"/>
                  </a:lnTo>
                  <a:cubicBezTo>
                    <a:pt x="31397" y="36891"/>
                    <a:pt x="31345" y="36595"/>
                    <a:pt x="31290" y="36241"/>
                  </a:cubicBezTo>
                  <a:lnTo>
                    <a:pt x="31289" y="36231"/>
                  </a:lnTo>
                  <a:cubicBezTo>
                    <a:pt x="30984" y="34224"/>
                    <a:pt x="30951" y="32392"/>
                    <a:pt x="30947" y="32045"/>
                  </a:cubicBezTo>
                  <a:lnTo>
                    <a:pt x="30929" y="30702"/>
                  </a:lnTo>
                  <a:close/>
                  <a:moveTo>
                    <a:pt x="33346" y="0"/>
                  </a:moveTo>
                  <a:cubicBezTo>
                    <a:pt x="32821" y="0"/>
                    <a:pt x="32293" y="140"/>
                    <a:pt x="31799" y="423"/>
                  </a:cubicBezTo>
                  <a:cubicBezTo>
                    <a:pt x="30622" y="1100"/>
                    <a:pt x="29890" y="2459"/>
                    <a:pt x="29890" y="3972"/>
                  </a:cubicBezTo>
                  <a:lnTo>
                    <a:pt x="29890" y="12176"/>
                  </a:lnTo>
                  <a:lnTo>
                    <a:pt x="29890" y="16413"/>
                  </a:lnTo>
                  <a:cubicBezTo>
                    <a:pt x="29305" y="16509"/>
                    <a:pt x="28761" y="16785"/>
                    <a:pt x="28340" y="17204"/>
                  </a:cubicBezTo>
                  <a:lnTo>
                    <a:pt x="27157" y="18386"/>
                  </a:lnTo>
                  <a:cubicBezTo>
                    <a:pt x="27115" y="18341"/>
                    <a:pt x="27073" y="18295"/>
                    <a:pt x="27029" y="18249"/>
                  </a:cubicBezTo>
                  <a:cubicBezTo>
                    <a:pt x="25821" y="17042"/>
                    <a:pt x="24212" y="16376"/>
                    <a:pt x="22499" y="16376"/>
                  </a:cubicBezTo>
                  <a:cubicBezTo>
                    <a:pt x="20787" y="16376"/>
                    <a:pt x="19179" y="17041"/>
                    <a:pt x="17970" y="18249"/>
                  </a:cubicBezTo>
                  <a:cubicBezTo>
                    <a:pt x="16763" y="19457"/>
                    <a:pt x="16096" y="21066"/>
                    <a:pt x="16096" y="22779"/>
                  </a:cubicBezTo>
                  <a:cubicBezTo>
                    <a:pt x="16096" y="24491"/>
                    <a:pt x="16762" y="26099"/>
                    <a:pt x="17970" y="27309"/>
                  </a:cubicBezTo>
                  <a:cubicBezTo>
                    <a:pt x="18016" y="27354"/>
                    <a:pt x="18061" y="27395"/>
                    <a:pt x="18107" y="27436"/>
                  </a:cubicBezTo>
                  <a:lnTo>
                    <a:pt x="17326" y="28217"/>
                  </a:lnTo>
                  <a:cubicBezTo>
                    <a:pt x="16837" y="28706"/>
                    <a:pt x="16550" y="29341"/>
                    <a:pt x="16503" y="30024"/>
                  </a:cubicBezTo>
                  <a:lnTo>
                    <a:pt x="12445" y="30024"/>
                  </a:lnTo>
                  <a:lnTo>
                    <a:pt x="12445" y="30026"/>
                  </a:lnTo>
                  <a:lnTo>
                    <a:pt x="4239" y="30026"/>
                  </a:lnTo>
                  <a:cubicBezTo>
                    <a:pt x="2726" y="30026"/>
                    <a:pt x="1367" y="30756"/>
                    <a:pt x="690" y="31936"/>
                  </a:cubicBezTo>
                  <a:cubicBezTo>
                    <a:pt x="0" y="33125"/>
                    <a:pt x="156" y="34523"/>
                    <a:pt x="1092" y="35580"/>
                  </a:cubicBezTo>
                  <a:lnTo>
                    <a:pt x="5197" y="40203"/>
                  </a:lnTo>
                  <a:cubicBezTo>
                    <a:pt x="5953" y="41057"/>
                    <a:pt x="7098" y="41546"/>
                    <a:pt x="8337" y="41546"/>
                  </a:cubicBezTo>
                  <a:cubicBezTo>
                    <a:pt x="9576" y="41546"/>
                    <a:pt x="10721" y="41057"/>
                    <a:pt x="11478" y="40203"/>
                  </a:cubicBezTo>
                  <a:lnTo>
                    <a:pt x="12023" y="39589"/>
                  </a:lnTo>
                  <a:lnTo>
                    <a:pt x="12568" y="40202"/>
                  </a:lnTo>
                  <a:cubicBezTo>
                    <a:pt x="13324" y="41056"/>
                    <a:pt x="14469" y="41545"/>
                    <a:pt x="15708" y="41545"/>
                  </a:cubicBezTo>
                  <a:cubicBezTo>
                    <a:pt x="16947" y="41545"/>
                    <a:pt x="18092" y="41056"/>
                    <a:pt x="18850" y="40201"/>
                  </a:cubicBezTo>
                  <a:lnTo>
                    <a:pt x="18980" y="40053"/>
                  </a:lnTo>
                  <a:lnTo>
                    <a:pt x="19110" y="40201"/>
                  </a:lnTo>
                  <a:cubicBezTo>
                    <a:pt x="19863" y="41055"/>
                    <a:pt x="21008" y="41545"/>
                    <a:pt x="22251" y="41545"/>
                  </a:cubicBezTo>
                  <a:cubicBezTo>
                    <a:pt x="23464" y="41545"/>
                    <a:pt x="24583" y="41073"/>
                    <a:pt x="25338" y="40253"/>
                  </a:cubicBezTo>
                  <a:lnTo>
                    <a:pt x="25796" y="40711"/>
                  </a:lnTo>
                  <a:cubicBezTo>
                    <a:pt x="26332" y="41249"/>
                    <a:pt x="27047" y="41546"/>
                    <a:pt x="27808" y="41546"/>
                  </a:cubicBezTo>
                  <a:cubicBezTo>
                    <a:pt x="28568" y="41546"/>
                    <a:pt x="29282" y="41249"/>
                    <a:pt x="29819" y="40712"/>
                  </a:cubicBezTo>
                  <a:lnTo>
                    <a:pt x="30660" y="39873"/>
                  </a:lnTo>
                  <a:cubicBezTo>
                    <a:pt x="31118" y="40199"/>
                    <a:pt x="31612" y="40470"/>
                    <a:pt x="32132" y="40676"/>
                  </a:cubicBezTo>
                  <a:cubicBezTo>
                    <a:pt x="32364" y="41103"/>
                    <a:pt x="32625" y="41464"/>
                    <a:pt x="32909" y="41748"/>
                  </a:cubicBezTo>
                  <a:cubicBezTo>
                    <a:pt x="34116" y="42955"/>
                    <a:pt x="35726" y="43622"/>
                    <a:pt x="37440" y="43622"/>
                  </a:cubicBezTo>
                  <a:cubicBezTo>
                    <a:pt x="39154" y="43622"/>
                    <a:pt x="40763" y="42957"/>
                    <a:pt x="41970" y="41748"/>
                  </a:cubicBezTo>
                  <a:cubicBezTo>
                    <a:pt x="44469" y="39250"/>
                    <a:pt x="44469" y="35185"/>
                    <a:pt x="41970" y="32686"/>
                  </a:cubicBezTo>
                  <a:cubicBezTo>
                    <a:pt x="41735" y="32451"/>
                    <a:pt x="41440" y="32228"/>
                    <a:pt x="41099" y="32025"/>
                  </a:cubicBezTo>
                  <a:cubicBezTo>
                    <a:pt x="40887" y="31419"/>
                    <a:pt x="40587" y="30849"/>
                    <a:pt x="40210" y="30322"/>
                  </a:cubicBezTo>
                  <a:lnTo>
                    <a:pt x="40832" y="29700"/>
                  </a:lnTo>
                  <a:cubicBezTo>
                    <a:pt x="41942" y="28590"/>
                    <a:pt x="41942" y="26785"/>
                    <a:pt x="40832" y="25676"/>
                  </a:cubicBezTo>
                  <a:lnTo>
                    <a:pt x="40176" y="25020"/>
                  </a:lnTo>
                  <a:cubicBezTo>
                    <a:pt x="40961" y="24264"/>
                    <a:pt x="41412" y="23169"/>
                    <a:pt x="41412" y="21985"/>
                  </a:cubicBezTo>
                  <a:cubicBezTo>
                    <a:pt x="41412" y="20747"/>
                    <a:pt x="40923" y="19602"/>
                    <a:pt x="40070" y="18844"/>
                  </a:cubicBezTo>
                  <a:lnTo>
                    <a:pt x="39458" y="18301"/>
                  </a:lnTo>
                  <a:lnTo>
                    <a:pt x="40071" y="17756"/>
                  </a:lnTo>
                  <a:cubicBezTo>
                    <a:pt x="40924" y="16999"/>
                    <a:pt x="41414" y="15854"/>
                    <a:pt x="41414" y="14615"/>
                  </a:cubicBezTo>
                  <a:cubicBezTo>
                    <a:pt x="41414" y="13377"/>
                    <a:pt x="40924" y="12232"/>
                    <a:pt x="40070" y="11474"/>
                  </a:cubicBezTo>
                  <a:lnTo>
                    <a:pt x="39923" y="11344"/>
                  </a:lnTo>
                  <a:lnTo>
                    <a:pt x="40070" y="11214"/>
                  </a:lnTo>
                  <a:cubicBezTo>
                    <a:pt x="40923" y="10459"/>
                    <a:pt x="41414" y="9316"/>
                    <a:pt x="41414" y="8075"/>
                  </a:cubicBezTo>
                  <a:cubicBezTo>
                    <a:pt x="41414" y="6836"/>
                    <a:pt x="40924" y="5691"/>
                    <a:pt x="40071" y="4934"/>
                  </a:cubicBezTo>
                  <a:lnTo>
                    <a:pt x="35448" y="830"/>
                  </a:lnTo>
                  <a:cubicBezTo>
                    <a:pt x="34828" y="281"/>
                    <a:pt x="34090" y="0"/>
                    <a:pt x="33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257689" y="323542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2397866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162208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 rot="10800000" flipH="1">
              <a:off x="6356260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 rot="10800000" flipH="1">
              <a:off x="5544704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 rot="10800000" flipH="1">
              <a:off x="4756697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 rot="10800000" flipH="1">
              <a:off x="394517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 rot="10800000" flipH="1">
              <a:off x="3170891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 rot="10800000" flipH="1">
              <a:off x="257689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 rot="10800000" flipH="1">
              <a:off x="2397866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 rot="10800000" flipH="1">
              <a:off x="162208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 rot="5400000" flipH="1">
              <a:off x="11354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 rot="5400000" flipH="1">
              <a:off x="11354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 rot="5400000" flipH="1">
              <a:off x="11354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 rot="5400000" flipH="1">
              <a:off x="11354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 rot="10800000">
              <a:off x="7191862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 rot="-5400000">
              <a:off x="7966942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 rot="-5400000">
              <a:off x="7966942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 rot="-5400000">
              <a:off x="7966942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 rot="-5400000">
              <a:off x="7966942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oogle Shape;274;p15"/>
          <p:cNvGrpSpPr/>
          <p:nvPr/>
        </p:nvGrpSpPr>
        <p:grpSpPr>
          <a:xfrm>
            <a:off x="-944929" y="4603500"/>
            <a:ext cx="11033859" cy="477397"/>
            <a:chOff x="-174750" y="4603500"/>
            <a:chExt cx="11033859" cy="477397"/>
          </a:xfrm>
        </p:grpSpPr>
        <p:sp>
          <p:nvSpPr>
            <p:cNvPr id="275" name="Google Shape;275;p15"/>
            <p:cNvSpPr/>
            <p:nvPr/>
          </p:nvSpPr>
          <p:spPr>
            <a:xfrm>
              <a:off x="-174615" y="4789153"/>
              <a:ext cx="232535" cy="16566"/>
            </a:xfrm>
            <a:custGeom>
              <a:avLst/>
              <a:gdLst/>
              <a:ahLst/>
              <a:cxnLst/>
              <a:rect l="l" t="t" r="r" b="b"/>
              <a:pathLst>
                <a:path w="863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8637" y="613"/>
                  </a:lnTo>
                  <a:lnTo>
                    <a:pt x="86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-174750" y="4878547"/>
              <a:ext cx="232481" cy="16566"/>
            </a:xfrm>
            <a:custGeom>
              <a:avLst/>
              <a:gdLst/>
              <a:ahLst/>
              <a:cxnLst/>
              <a:rect l="l" t="t" r="r" b="b"/>
              <a:pathLst>
                <a:path w="8636" h="613" extrusionOk="0">
                  <a:moveTo>
                    <a:pt x="0" y="0"/>
                  </a:moveTo>
                  <a:lnTo>
                    <a:pt x="0" y="613"/>
                  </a:lnTo>
                  <a:lnTo>
                    <a:pt x="8635" y="613"/>
                  </a:lnTo>
                  <a:lnTo>
                    <a:pt x="86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1949188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1942404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-1645" y="4603500"/>
              <a:ext cx="475326" cy="477397"/>
            </a:xfrm>
            <a:custGeom>
              <a:avLst/>
              <a:gdLst/>
              <a:ahLst/>
              <a:cxnLst/>
              <a:rect l="l" t="t" r="r" b="b"/>
              <a:pathLst>
                <a:path w="17657" h="17665" extrusionOk="0">
                  <a:moveTo>
                    <a:pt x="8833" y="869"/>
                  </a:moveTo>
                  <a:lnTo>
                    <a:pt x="11628" y="3663"/>
                  </a:lnTo>
                  <a:lnTo>
                    <a:pt x="10437" y="4854"/>
                  </a:lnTo>
                  <a:lnTo>
                    <a:pt x="8833" y="3250"/>
                  </a:lnTo>
                  <a:lnTo>
                    <a:pt x="3245" y="8834"/>
                  </a:lnTo>
                  <a:lnTo>
                    <a:pt x="8833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5" y="5721"/>
                  </a:lnTo>
                  <a:lnTo>
                    <a:pt x="16792" y="8834"/>
                  </a:lnTo>
                  <a:lnTo>
                    <a:pt x="8833" y="16798"/>
                  </a:lnTo>
                  <a:lnTo>
                    <a:pt x="868" y="8834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8833" y="17665"/>
                  </a:lnTo>
                  <a:lnTo>
                    <a:pt x="17657" y="8830"/>
                  </a:lnTo>
                  <a:lnTo>
                    <a:pt x="13683" y="4850"/>
                  </a:lnTo>
                  <a:lnTo>
                    <a:pt x="11624" y="6909"/>
                  </a:lnTo>
                  <a:lnTo>
                    <a:pt x="13547" y="8831"/>
                  </a:lnTo>
                  <a:lnTo>
                    <a:pt x="8831" y="13552"/>
                  </a:lnTo>
                  <a:lnTo>
                    <a:pt x="4111" y="8831"/>
                  </a:lnTo>
                  <a:lnTo>
                    <a:pt x="8832" y="4116"/>
                  </a:lnTo>
                  <a:lnTo>
                    <a:pt x="10436" y="5720"/>
                  </a:lnTo>
                  <a:lnTo>
                    <a:pt x="12494" y="3662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85715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85715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311397" y="4873899"/>
              <a:ext cx="249306" cy="206984"/>
            </a:xfrm>
            <a:custGeom>
              <a:avLst/>
              <a:gdLst/>
              <a:ahLst/>
              <a:cxnLst/>
              <a:rect l="l" t="t" r="r" b="b"/>
              <a:pathLst>
                <a:path w="9261" h="7659" extrusionOk="0">
                  <a:moveTo>
                    <a:pt x="7205" y="869"/>
                  </a:moveTo>
                  <a:lnTo>
                    <a:pt x="8391" y="2053"/>
                  </a:lnTo>
                  <a:lnTo>
                    <a:pt x="3660" y="6791"/>
                  </a:lnTo>
                  <a:lnTo>
                    <a:pt x="866" y="3996"/>
                  </a:lnTo>
                  <a:lnTo>
                    <a:pt x="2052" y="2807"/>
                  </a:lnTo>
                  <a:lnTo>
                    <a:pt x="3660" y="4415"/>
                  </a:lnTo>
                  <a:lnTo>
                    <a:pt x="7205" y="869"/>
                  </a:lnTo>
                  <a:close/>
                  <a:moveTo>
                    <a:pt x="7206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35509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172186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2" y="868"/>
                  </a:moveTo>
                  <a:lnTo>
                    <a:pt x="16791" y="8833"/>
                  </a:lnTo>
                  <a:lnTo>
                    <a:pt x="13997" y="11627"/>
                  </a:lnTo>
                  <a:lnTo>
                    <a:pt x="12810" y="10441"/>
                  </a:lnTo>
                  <a:lnTo>
                    <a:pt x="14413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1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2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1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354956" y="4787018"/>
              <a:ext cx="205238" cy="206255"/>
            </a:xfrm>
            <a:custGeom>
              <a:avLst/>
              <a:gdLst/>
              <a:ahLst/>
              <a:cxnLst/>
              <a:rect l="l" t="t" r="r" b="b"/>
              <a:pathLst>
                <a:path w="7624" h="7632" extrusionOk="0">
                  <a:moveTo>
                    <a:pt x="5587" y="867"/>
                  </a:moveTo>
                  <a:lnTo>
                    <a:pt x="6757" y="2042"/>
                  </a:lnTo>
                  <a:lnTo>
                    <a:pt x="2042" y="6763"/>
                  </a:lnTo>
                  <a:lnTo>
                    <a:pt x="867" y="5587"/>
                  </a:lnTo>
                  <a:lnTo>
                    <a:pt x="5587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3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35509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537268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1" y="869"/>
                  </a:moveTo>
                  <a:lnTo>
                    <a:pt x="13572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70" y="2060"/>
                  </a:lnTo>
                  <a:lnTo>
                    <a:pt x="10461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2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>
              <a:off x="581069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537294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8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581069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58106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0" y="868"/>
                  </a:moveTo>
                  <a:lnTo>
                    <a:pt x="5149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80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6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624197" y="4603500"/>
              <a:ext cx="475542" cy="477397"/>
            </a:xfrm>
            <a:custGeom>
              <a:avLst/>
              <a:gdLst/>
              <a:ahLst/>
              <a:cxnLst/>
              <a:rect l="l" t="t" r="r" b="b"/>
              <a:pathLst>
                <a:path w="17665" h="17665" extrusionOk="0">
                  <a:moveTo>
                    <a:pt x="8833" y="870"/>
                  </a:moveTo>
                  <a:lnTo>
                    <a:pt x="16798" y="8834"/>
                  </a:lnTo>
                  <a:lnTo>
                    <a:pt x="8833" y="16798"/>
                  </a:lnTo>
                  <a:lnTo>
                    <a:pt x="6038" y="14004"/>
                  </a:lnTo>
                  <a:lnTo>
                    <a:pt x="7230" y="12814"/>
                  </a:lnTo>
                  <a:lnTo>
                    <a:pt x="8832" y="14422"/>
                  </a:lnTo>
                  <a:lnTo>
                    <a:pt x="14422" y="8833"/>
                  </a:lnTo>
                  <a:lnTo>
                    <a:pt x="8834" y="3249"/>
                  </a:lnTo>
                  <a:lnTo>
                    <a:pt x="3245" y="8833"/>
                  </a:lnTo>
                  <a:lnTo>
                    <a:pt x="5171" y="10759"/>
                  </a:lnTo>
                  <a:lnTo>
                    <a:pt x="3981" y="11945"/>
                  </a:lnTo>
                  <a:lnTo>
                    <a:pt x="868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1"/>
                  </a:lnTo>
                  <a:lnTo>
                    <a:pt x="6038" y="10759"/>
                  </a:lnTo>
                  <a:lnTo>
                    <a:pt x="4111" y="8833"/>
                  </a:lnTo>
                  <a:lnTo>
                    <a:pt x="8832" y="4118"/>
                  </a:lnTo>
                  <a:lnTo>
                    <a:pt x="13552" y="8833"/>
                  </a:lnTo>
                  <a:lnTo>
                    <a:pt x="8832" y="13554"/>
                  </a:lnTo>
                  <a:lnTo>
                    <a:pt x="7230" y="11944"/>
                  </a:lnTo>
                  <a:lnTo>
                    <a:pt x="5171" y="14002"/>
                  </a:lnTo>
                  <a:lnTo>
                    <a:pt x="8833" y="17665"/>
                  </a:lnTo>
                  <a:lnTo>
                    <a:pt x="17664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807182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5"/>
            <p:cNvSpPr/>
            <p:nvPr/>
          </p:nvSpPr>
          <p:spPr>
            <a:xfrm>
              <a:off x="807155" y="4691327"/>
              <a:ext cx="205265" cy="205931"/>
            </a:xfrm>
            <a:custGeom>
              <a:avLst/>
              <a:gdLst/>
              <a:ahLst/>
              <a:cxnLst/>
              <a:rect l="l" t="t" r="r" b="b"/>
              <a:pathLst>
                <a:path w="7625" h="7620" extrusionOk="0">
                  <a:moveTo>
                    <a:pt x="2037" y="869"/>
                  </a:moveTo>
                  <a:lnTo>
                    <a:pt x="6757" y="5584"/>
                  </a:lnTo>
                  <a:lnTo>
                    <a:pt x="5587" y="6752"/>
                  </a:lnTo>
                  <a:lnTo>
                    <a:pt x="867" y="2037"/>
                  </a:lnTo>
                  <a:lnTo>
                    <a:pt x="2037" y="869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5588" y="7620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5"/>
            <p:cNvSpPr/>
            <p:nvPr/>
          </p:nvSpPr>
          <p:spPr>
            <a:xfrm>
              <a:off x="807182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5"/>
            <p:cNvSpPr/>
            <p:nvPr/>
          </p:nvSpPr>
          <p:spPr>
            <a:xfrm>
              <a:off x="989493" y="4734646"/>
              <a:ext cx="388509" cy="346244"/>
            </a:xfrm>
            <a:custGeom>
              <a:avLst/>
              <a:gdLst/>
              <a:ahLst/>
              <a:cxnLst/>
              <a:rect l="l" t="t" r="r" b="b"/>
              <a:pathLst>
                <a:path w="14432" h="12812" extrusionOk="0">
                  <a:moveTo>
                    <a:pt x="10456" y="868"/>
                  </a:moveTo>
                  <a:lnTo>
                    <a:pt x="13563" y="3981"/>
                  </a:lnTo>
                  <a:lnTo>
                    <a:pt x="5604" y="11945"/>
                  </a:lnTo>
                  <a:lnTo>
                    <a:pt x="867" y="7208"/>
                  </a:lnTo>
                  <a:lnTo>
                    <a:pt x="2058" y="6018"/>
                  </a:lnTo>
                  <a:lnTo>
                    <a:pt x="5604" y="9569"/>
                  </a:lnTo>
                  <a:lnTo>
                    <a:pt x="11187" y="3980"/>
                  </a:lnTo>
                  <a:lnTo>
                    <a:pt x="9266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8" y="2059"/>
                  </a:lnTo>
                  <a:lnTo>
                    <a:pt x="10320" y="3981"/>
                  </a:lnTo>
                  <a:lnTo>
                    <a:pt x="5604" y="8702"/>
                  </a:lnTo>
                  <a:lnTo>
                    <a:pt x="2059" y="5149"/>
                  </a:lnTo>
                  <a:lnTo>
                    <a:pt x="1" y="7208"/>
                  </a:lnTo>
                  <a:lnTo>
                    <a:pt x="5604" y="12812"/>
                  </a:lnTo>
                  <a:lnTo>
                    <a:pt x="14432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5"/>
            <p:cNvSpPr/>
            <p:nvPr/>
          </p:nvSpPr>
          <p:spPr>
            <a:xfrm>
              <a:off x="989493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3" y="868"/>
                  </a:moveTo>
                  <a:lnTo>
                    <a:pt x="8397" y="3662"/>
                  </a:lnTo>
                  <a:lnTo>
                    <a:pt x="7206" y="4853"/>
                  </a:lnTo>
                  <a:lnTo>
                    <a:pt x="5603" y="3248"/>
                  </a:lnTo>
                  <a:lnTo>
                    <a:pt x="2058" y="6796"/>
                  </a:lnTo>
                  <a:lnTo>
                    <a:pt x="867" y="5605"/>
                  </a:lnTo>
                  <a:lnTo>
                    <a:pt x="5603" y="868"/>
                  </a:lnTo>
                  <a:close/>
                  <a:moveTo>
                    <a:pt x="5604" y="0"/>
                  </a:moveTo>
                  <a:lnTo>
                    <a:pt x="1" y="5605"/>
                  </a:lnTo>
                  <a:lnTo>
                    <a:pt x="2059" y="7663"/>
                  </a:lnTo>
                  <a:lnTo>
                    <a:pt x="5604" y="4117"/>
                  </a:lnTo>
                  <a:lnTo>
                    <a:pt x="7209" y="5720"/>
                  </a:lnTo>
                  <a:lnTo>
                    <a:pt x="9267" y="3662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5"/>
            <p:cNvSpPr/>
            <p:nvPr/>
          </p:nvSpPr>
          <p:spPr>
            <a:xfrm>
              <a:off x="1033214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5"/>
            <p:cNvSpPr/>
            <p:nvPr/>
          </p:nvSpPr>
          <p:spPr>
            <a:xfrm>
              <a:off x="1033214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5"/>
            <p:cNvSpPr/>
            <p:nvPr/>
          </p:nvSpPr>
          <p:spPr>
            <a:xfrm>
              <a:off x="1033214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5"/>
            <p:cNvSpPr/>
            <p:nvPr/>
          </p:nvSpPr>
          <p:spPr>
            <a:xfrm>
              <a:off x="1033214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5"/>
            <p:cNvSpPr/>
            <p:nvPr/>
          </p:nvSpPr>
          <p:spPr>
            <a:xfrm>
              <a:off x="1076423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8" y="11627"/>
                  </a:lnTo>
                  <a:lnTo>
                    <a:pt x="12811" y="10441"/>
                  </a:lnTo>
                  <a:lnTo>
                    <a:pt x="14414" y="8833"/>
                  </a:lnTo>
                  <a:lnTo>
                    <a:pt x="8832" y="3249"/>
                  </a:lnTo>
                  <a:lnTo>
                    <a:pt x="3244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6" y="8833"/>
                  </a:lnTo>
                  <a:lnTo>
                    <a:pt x="8834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3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5"/>
            <p:cNvSpPr/>
            <p:nvPr/>
          </p:nvSpPr>
          <p:spPr>
            <a:xfrm>
              <a:off x="1215579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8" y="3996"/>
                  </a:lnTo>
                  <a:lnTo>
                    <a:pt x="2054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60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5"/>
            <p:cNvSpPr/>
            <p:nvPr/>
          </p:nvSpPr>
          <p:spPr>
            <a:xfrm>
              <a:off x="125932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5"/>
            <p:cNvSpPr/>
            <p:nvPr/>
          </p:nvSpPr>
          <p:spPr>
            <a:xfrm>
              <a:off x="1259192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3" y="6763"/>
                  </a:lnTo>
                  <a:lnTo>
                    <a:pt x="869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0" y="5588"/>
                  </a:lnTo>
                  <a:lnTo>
                    <a:pt x="2042" y="7631"/>
                  </a:lnTo>
                  <a:lnTo>
                    <a:pt x="7624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5"/>
            <p:cNvSpPr/>
            <p:nvPr/>
          </p:nvSpPr>
          <p:spPr>
            <a:xfrm>
              <a:off x="125932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1441504" y="4734592"/>
              <a:ext cx="388671" cy="346298"/>
            </a:xfrm>
            <a:custGeom>
              <a:avLst/>
              <a:gdLst/>
              <a:ahLst/>
              <a:cxnLst/>
              <a:rect l="l" t="t" r="r" b="b"/>
              <a:pathLst>
                <a:path w="14438" h="12814" extrusionOk="0">
                  <a:moveTo>
                    <a:pt x="10458" y="869"/>
                  </a:moveTo>
                  <a:lnTo>
                    <a:pt x="13571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61" y="6024"/>
                  </a:lnTo>
                  <a:lnTo>
                    <a:pt x="5607" y="9570"/>
                  </a:lnTo>
                  <a:lnTo>
                    <a:pt x="11189" y="3980"/>
                  </a:lnTo>
                  <a:lnTo>
                    <a:pt x="9268" y="2060"/>
                  </a:lnTo>
                  <a:lnTo>
                    <a:pt x="10458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8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5"/>
            <p:cNvSpPr/>
            <p:nvPr/>
          </p:nvSpPr>
          <p:spPr>
            <a:xfrm>
              <a:off x="14852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1441531" y="4603500"/>
              <a:ext cx="249441" cy="250441"/>
            </a:xfrm>
            <a:custGeom>
              <a:avLst/>
              <a:gdLst/>
              <a:ahLst/>
              <a:cxnLst/>
              <a:rect l="l" t="t" r="r" b="b"/>
              <a:pathLst>
                <a:path w="9266" h="9267" extrusionOk="0">
                  <a:moveTo>
                    <a:pt x="5605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5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5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5"/>
            <p:cNvSpPr/>
            <p:nvPr/>
          </p:nvSpPr>
          <p:spPr>
            <a:xfrm>
              <a:off x="14852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5"/>
            <p:cNvSpPr/>
            <p:nvPr/>
          </p:nvSpPr>
          <p:spPr>
            <a:xfrm>
              <a:off x="1485278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79" y="868"/>
                  </a:moveTo>
                  <a:lnTo>
                    <a:pt x="5148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79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8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5"/>
            <p:cNvSpPr/>
            <p:nvPr/>
          </p:nvSpPr>
          <p:spPr>
            <a:xfrm>
              <a:off x="1528406" y="4603527"/>
              <a:ext cx="475569" cy="477370"/>
            </a:xfrm>
            <a:custGeom>
              <a:avLst/>
              <a:gdLst/>
              <a:ahLst/>
              <a:cxnLst/>
              <a:rect l="l" t="t" r="r" b="b"/>
              <a:pathLst>
                <a:path w="17666" h="17664" extrusionOk="0">
                  <a:moveTo>
                    <a:pt x="8833" y="869"/>
                  </a:moveTo>
                  <a:lnTo>
                    <a:pt x="16798" y="8833"/>
                  </a:lnTo>
                  <a:lnTo>
                    <a:pt x="8833" y="16797"/>
                  </a:lnTo>
                  <a:lnTo>
                    <a:pt x="6038" y="14003"/>
                  </a:lnTo>
                  <a:lnTo>
                    <a:pt x="7229" y="12813"/>
                  </a:lnTo>
                  <a:lnTo>
                    <a:pt x="8833" y="14421"/>
                  </a:lnTo>
                  <a:lnTo>
                    <a:pt x="14421" y="8833"/>
                  </a:lnTo>
                  <a:lnTo>
                    <a:pt x="8833" y="3249"/>
                  </a:lnTo>
                  <a:lnTo>
                    <a:pt x="3244" y="8832"/>
                  </a:lnTo>
                  <a:lnTo>
                    <a:pt x="5171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8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5"/>
            <p:cNvSpPr/>
            <p:nvPr/>
          </p:nvSpPr>
          <p:spPr>
            <a:xfrm>
              <a:off x="17113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5"/>
            <p:cNvSpPr/>
            <p:nvPr/>
          </p:nvSpPr>
          <p:spPr>
            <a:xfrm>
              <a:off x="17113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4109524" y="4789153"/>
              <a:ext cx="267989" cy="16566"/>
            </a:xfrm>
            <a:custGeom>
              <a:avLst/>
              <a:gdLst/>
              <a:ahLst/>
              <a:cxnLst/>
              <a:rect l="l" t="t" r="r" b="b"/>
              <a:pathLst>
                <a:path w="9955" h="613" extrusionOk="0">
                  <a:moveTo>
                    <a:pt x="0" y="0"/>
                  </a:moveTo>
                  <a:lnTo>
                    <a:pt x="0" y="613"/>
                  </a:lnTo>
                  <a:lnTo>
                    <a:pt x="9954" y="613"/>
                  </a:lnTo>
                  <a:lnTo>
                    <a:pt x="99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4102713" y="4878547"/>
              <a:ext cx="270761" cy="16566"/>
            </a:xfrm>
            <a:custGeom>
              <a:avLst/>
              <a:gdLst/>
              <a:ahLst/>
              <a:cxnLst/>
              <a:rect l="l" t="t" r="r" b="b"/>
              <a:pathLst>
                <a:path w="1005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2158664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2246024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2246024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2471706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251539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2332441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2515265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51539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5"/>
            <p:cNvSpPr/>
            <p:nvPr/>
          </p:nvSpPr>
          <p:spPr>
            <a:xfrm>
              <a:off x="2697576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27413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2697630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27413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2741351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2784479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2967490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2967437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2967490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3149802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3149802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3193550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3193550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3193550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5"/>
            <p:cNvSpPr/>
            <p:nvPr/>
          </p:nvSpPr>
          <p:spPr>
            <a:xfrm>
              <a:off x="3193550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3236705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3375888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341960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3419474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341960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5"/>
            <p:cNvSpPr/>
            <p:nvPr/>
          </p:nvSpPr>
          <p:spPr>
            <a:xfrm>
              <a:off x="360181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3645587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5"/>
            <p:cNvSpPr/>
            <p:nvPr/>
          </p:nvSpPr>
          <p:spPr>
            <a:xfrm>
              <a:off x="3601813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3645587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5"/>
            <p:cNvSpPr/>
            <p:nvPr/>
          </p:nvSpPr>
          <p:spPr>
            <a:xfrm>
              <a:off x="364561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5"/>
            <p:cNvSpPr/>
            <p:nvPr/>
          </p:nvSpPr>
          <p:spPr>
            <a:xfrm>
              <a:off x="3688715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387164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5"/>
            <p:cNvSpPr/>
            <p:nvPr/>
          </p:nvSpPr>
          <p:spPr>
            <a:xfrm>
              <a:off x="387164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5"/>
            <p:cNvSpPr/>
            <p:nvPr/>
          </p:nvSpPr>
          <p:spPr>
            <a:xfrm>
              <a:off x="6270833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6264049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4320000" y="4603500"/>
              <a:ext cx="475326" cy="477397"/>
            </a:xfrm>
            <a:custGeom>
              <a:avLst/>
              <a:gdLst/>
              <a:ahLst/>
              <a:cxnLst/>
              <a:rect l="l" t="t" r="r" b="b"/>
              <a:pathLst>
                <a:path w="17657" h="17665" extrusionOk="0">
                  <a:moveTo>
                    <a:pt x="8833" y="869"/>
                  </a:moveTo>
                  <a:lnTo>
                    <a:pt x="11628" y="3663"/>
                  </a:lnTo>
                  <a:lnTo>
                    <a:pt x="10437" y="4854"/>
                  </a:lnTo>
                  <a:lnTo>
                    <a:pt x="8833" y="3250"/>
                  </a:lnTo>
                  <a:lnTo>
                    <a:pt x="3245" y="8834"/>
                  </a:lnTo>
                  <a:lnTo>
                    <a:pt x="8833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5" y="5721"/>
                  </a:lnTo>
                  <a:lnTo>
                    <a:pt x="16792" y="8834"/>
                  </a:lnTo>
                  <a:lnTo>
                    <a:pt x="8833" y="16798"/>
                  </a:lnTo>
                  <a:lnTo>
                    <a:pt x="868" y="8834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8833" y="17665"/>
                  </a:lnTo>
                  <a:lnTo>
                    <a:pt x="17657" y="8830"/>
                  </a:lnTo>
                  <a:lnTo>
                    <a:pt x="13683" y="4850"/>
                  </a:lnTo>
                  <a:lnTo>
                    <a:pt x="11624" y="6909"/>
                  </a:lnTo>
                  <a:lnTo>
                    <a:pt x="13547" y="8831"/>
                  </a:lnTo>
                  <a:lnTo>
                    <a:pt x="8831" y="13552"/>
                  </a:lnTo>
                  <a:lnTo>
                    <a:pt x="4111" y="8831"/>
                  </a:lnTo>
                  <a:lnTo>
                    <a:pt x="8832" y="4116"/>
                  </a:lnTo>
                  <a:lnTo>
                    <a:pt x="10436" y="5720"/>
                  </a:lnTo>
                  <a:lnTo>
                    <a:pt x="12494" y="3662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4407360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4407360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4633042" y="4873899"/>
              <a:ext cx="249306" cy="206984"/>
            </a:xfrm>
            <a:custGeom>
              <a:avLst/>
              <a:gdLst/>
              <a:ahLst/>
              <a:cxnLst/>
              <a:rect l="l" t="t" r="r" b="b"/>
              <a:pathLst>
                <a:path w="9261" h="7659" extrusionOk="0">
                  <a:moveTo>
                    <a:pt x="7205" y="869"/>
                  </a:moveTo>
                  <a:lnTo>
                    <a:pt x="8391" y="2053"/>
                  </a:lnTo>
                  <a:lnTo>
                    <a:pt x="3660" y="6791"/>
                  </a:lnTo>
                  <a:lnTo>
                    <a:pt x="866" y="3996"/>
                  </a:lnTo>
                  <a:lnTo>
                    <a:pt x="2052" y="2807"/>
                  </a:lnTo>
                  <a:lnTo>
                    <a:pt x="3660" y="4415"/>
                  </a:lnTo>
                  <a:lnTo>
                    <a:pt x="7205" y="869"/>
                  </a:lnTo>
                  <a:close/>
                  <a:moveTo>
                    <a:pt x="7206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467673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4493832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2" y="868"/>
                  </a:moveTo>
                  <a:lnTo>
                    <a:pt x="16791" y="8833"/>
                  </a:lnTo>
                  <a:lnTo>
                    <a:pt x="13997" y="11627"/>
                  </a:lnTo>
                  <a:lnTo>
                    <a:pt x="12810" y="10441"/>
                  </a:lnTo>
                  <a:lnTo>
                    <a:pt x="14413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1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2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1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4676601" y="4787018"/>
              <a:ext cx="205238" cy="206255"/>
            </a:xfrm>
            <a:custGeom>
              <a:avLst/>
              <a:gdLst/>
              <a:ahLst/>
              <a:cxnLst/>
              <a:rect l="l" t="t" r="r" b="b"/>
              <a:pathLst>
                <a:path w="7624" h="7632" extrusionOk="0">
                  <a:moveTo>
                    <a:pt x="5587" y="867"/>
                  </a:moveTo>
                  <a:lnTo>
                    <a:pt x="6757" y="2042"/>
                  </a:lnTo>
                  <a:lnTo>
                    <a:pt x="2042" y="6763"/>
                  </a:lnTo>
                  <a:lnTo>
                    <a:pt x="867" y="5587"/>
                  </a:lnTo>
                  <a:lnTo>
                    <a:pt x="5587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3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467673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485891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1" y="869"/>
                  </a:moveTo>
                  <a:lnTo>
                    <a:pt x="13572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70" y="2060"/>
                  </a:lnTo>
                  <a:lnTo>
                    <a:pt x="10461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2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490271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4858940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8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490271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490271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0" y="868"/>
                  </a:moveTo>
                  <a:lnTo>
                    <a:pt x="5149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80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6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4945842" y="4603500"/>
              <a:ext cx="475542" cy="477397"/>
            </a:xfrm>
            <a:custGeom>
              <a:avLst/>
              <a:gdLst/>
              <a:ahLst/>
              <a:cxnLst/>
              <a:rect l="l" t="t" r="r" b="b"/>
              <a:pathLst>
                <a:path w="17665" h="17665" extrusionOk="0">
                  <a:moveTo>
                    <a:pt x="8833" y="870"/>
                  </a:moveTo>
                  <a:lnTo>
                    <a:pt x="16798" y="8834"/>
                  </a:lnTo>
                  <a:lnTo>
                    <a:pt x="8833" y="16798"/>
                  </a:lnTo>
                  <a:lnTo>
                    <a:pt x="6038" y="14004"/>
                  </a:lnTo>
                  <a:lnTo>
                    <a:pt x="7230" y="12814"/>
                  </a:lnTo>
                  <a:lnTo>
                    <a:pt x="8832" y="14422"/>
                  </a:lnTo>
                  <a:lnTo>
                    <a:pt x="14422" y="8833"/>
                  </a:lnTo>
                  <a:lnTo>
                    <a:pt x="8834" y="3249"/>
                  </a:lnTo>
                  <a:lnTo>
                    <a:pt x="3245" y="8833"/>
                  </a:lnTo>
                  <a:lnTo>
                    <a:pt x="5171" y="10759"/>
                  </a:lnTo>
                  <a:lnTo>
                    <a:pt x="3981" y="11945"/>
                  </a:lnTo>
                  <a:lnTo>
                    <a:pt x="868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1"/>
                  </a:lnTo>
                  <a:lnTo>
                    <a:pt x="6038" y="10759"/>
                  </a:lnTo>
                  <a:lnTo>
                    <a:pt x="4111" y="8833"/>
                  </a:lnTo>
                  <a:lnTo>
                    <a:pt x="8832" y="4118"/>
                  </a:lnTo>
                  <a:lnTo>
                    <a:pt x="13552" y="8833"/>
                  </a:lnTo>
                  <a:lnTo>
                    <a:pt x="8832" y="13554"/>
                  </a:lnTo>
                  <a:lnTo>
                    <a:pt x="7230" y="11944"/>
                  </a:lnTo>
                  <a:lnTo>
                    <a:pt x="5171" y="14002"/>
                  </a:lnTo>
                  <a:lnTo>
                    <a:pt x="8833" y="17665"/>
                  </a:lnTo>
                  <a:lnTo>
                    <a:pt x="17664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512882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5128800" y="4691327"/>
              <a:ext cx="205265" cy="205931"/>
            </a:xfrm>
            <a:custGeom>
              <a:avLst/>
              <a:gdLst/>
              <a:ahLst/>
              <a:cxnLst/>
              <a:rect l="l" t="t" r="r" b="b"/>
              <a:pathLst>
                <a:path w="7625" h="7620" extrusionOk="0">
                  <a:moveTo>
                    <a:pt x="2037" y="869"/>
                  </a:moveTo>
                  <a:lnTo>
                    <a:pt x="6757" y="5584"/>
                  </a:lnTo>
                  <a:lnTo>
                    <a:pt x="5587" y="6752"/>
                  </a:lnTo>
                  <a:lnTo>
                    <a:pt x="867" y="2037"/>
                  </a:lnTo>
                  <a:lnTo>
                    <a:pt x="2037" y="869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5588" y="7620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512882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5311139" y="4734646"/>
              <a:ext cx="388509" cy="346244"/>
            </a:xfrm>
            <a:custGeom>
              <a:avLst/>
              <a:gdLst/>
              <a:ahLst/>
              <a:cxnLst/>
              <a:rect l="l" t="t" r="r" b="b"/>
              <a:pathLst>
                <a:path w="14432" h="12812" extrusionOk="0">
                  <a:moveTo>
                    <a:pt x="10456" y="868"/>
                  </a:moveTo>
                  <a:lnTo>
                    <a:pt x="13563" y="3981"/>
                  </a:lnTo>
                  <a:lnTo>
                    <a:pt x="5604" y="11945"/>
                  </a:lnTo>
                  <a:lnTo>
                    <a:pt x="867" y="7208"/>
                  </a:lnTo>
                  <a:lnTo>
                    <a:pt x="2058" y="6018"/>
                  </a:lnTo>
                  <a:lnTo>
                    <a:pt x="5604" y="9569"/>
                  </a:lnTo>
                  <a:lnTo>
                    <a:pt x="11187" y="3980"/>
                  </a:lnTo>
                  <a:lnTo>
                    <a:pt x="9266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8" y="2059"/>
                  </a:lnTo>
                  <a:lnTo>
                    <a:pt x="10320" y="3981"/>
                  </a:lnTo>
                  <a:lnTo>
                    <a:pt x="5604" y="8702"/>
                  </a:lnTo>
                  <a:lnTo>
                    <a:pt x="2059" y="5149"/>
                  </a:lnTo>
                  <a:lnTo>
                    <a:pt x="1" y="7208"/>
                  </a:lnTo>
                  <a:lnTo>
                    <a:pt x="5604" y="12812"/>
                  </a:lnTo>
                  <a:lnTo>
                    <a:pt x="14432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5311139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3" y="868"/>
                  </a:moveTo>
                  <a:lnTo>
                    <a:pt x="8397" y="3662"/>
                  </a:lnTo>
                  <a:lnTo>
                    <a:pt x="7206" y="4853"/>
                  </a:lnTo>
                  <a:lnTo>
                    <a:pt x="5603" y="3248"/>
                  </a:lnTo>
                  <a:lnTo>
                    <a:pt x="2058" y="6796"/>
                  </a:lnTo>
                  <a:lnTo>
                    <a:pt x="867" y="5605"/>
                  </a:lnTo>
                  <a:lnTo>
                    <a:pt x="5603" y="868"/>
                  </a:lnTo>
                  <a:close/>
                  <a:moveTo>
                    <a:pt x="5604" y="0"/>
                  </a:moveTo>
                  <a:lnTo>
                    <a:pt x="1" y="5605"/>
                  </a:lnTo>
                  <a:lnTo>
                    <a:pt x="2059" y="7663"/>
                  </a:lnTo>
                  <a:lnTo>
                    <a:pt x="5604" y="4117"/>
                  </a:lnTo>
                  <a:lnTo>
                    <a:pt x="7209" y="5720"/>
                  </a:lnTo>
                  <a:lnTo>
                    <a:pt x="9267" y="3662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5354859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5354859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5354859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5354859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5398068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8" y="11627"/>
                  </a:lnTo>
                  <a:lnTo>
                    <a:pt x="12811" y="10441"/>
                  </a:lnTo>
                  <a:lnTo>
                    <a:pt x="14414" y="8833"/>
                  </a:lnTo>
                  <a:lnTo>
                    <a:pt x="8832" y="3249"/>
                  </a:lnTo>
                  <a:lnTo>
                    <a:pt x="3244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6" y="8833"/>
                  </a:lnTo>
                  <a:lnTo>
                    <a:pt x="8834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3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5537225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8" y="3996"/>
                  </a:lnTo>
                  <a:lnTo>
                    <a:pt x="2054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60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5580972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5580837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3" y="6763"/>
                  </a:lnTo>
                  <a:lnTo>
                    <a:pt x="869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0" y="5588"/>
                  </a:lnTo>
                  <a:lnTo>
                    <a:pt x="2042" y="7631"/>
                  </a:lnTo>
                  <a:lnTo>
                    <a:pt x="7624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5580972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5763149" y="4734592"/>
              <a:ext cx="388671" cy="346298"/>
            </a:xfrm>
            <a:custGeom>
              <a:avLst/>
              <a:gdLst/>
              <a:ahLst/>
              <a:cxnLst/>
              <a:rect l="l" t="t" r="r" b="b"/>
              <a:pathLst>
                <a:path w="14438" h="12814" extrusionOk="0">
                  <a:moveTo>
                    <a:pt x="10458" y="869"/>
                  </a:moveTo>
                  <a:lnTo>
                    <a:pt x="13571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61" y="6024"/>
                  </a:lnTo>
                  <a:lnTo>
                    <a:pt x="5607" y="9570"/>
                  </a:lnTo>
                  <a:lnTo>
                    <a:pt x="11189" y="3980"/>
                  </a:lnTo>
                  <a:lnTo>
                    <a:pt x="9268" y="2060"/>
                  </a:lnTo>
                  <a:lnTo>
                    <a:pt x="10458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8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580692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5763176" y="4603500"/>
              <a:ext cx="249441" cy="250441"/>
            </a:xfrm>
            <a:custGeom>
              <a:avLst/>
              <a:gdLst/>
              <a:ahLst/>
              <a:cxnLst/>
              <a:rect l="l" t="t" r="r" b="b"/>
              <a:pathLst>
                <a:path w="9266" h="9267" extrusionOk="0">
                  <a:moveTo>
                    <a:pt x="5605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5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5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580692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5806924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79" y="868"/>
                  </a:moveTo>
                  <a:lnTo>
                    <a:pt x="5148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79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8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5850052" y="4603527"/>
              <a:ext cx="475569" cy="477370"/>
            </a:xfrm>
            <a:custGeom>
              <a:avLst/>
              <a:gdLst/>
              <a:ahLst/>
              <a:cxnLst/>
              <a:rect l="l" t="t" r="r" b="b"/>
              <a:pathLst>
                <a:path w="17666" h="17664" extrusionOk="0">
                  <a:moveTo>
                    <a:pt x="8833" y="869"/>
                  </a:moveTo>
                  <a:lnTo>
                    <a:pt x="16798" y="8833"/>
                  </a:lnTo>
                  <a:lnTo>
                    <a:pt x="8833" y="16797"/>
                  </a:lnTo>
                  <a:lnTo>
                    <a:pt x="6038" y="14003"/>
                  </a:lnTo>
                  <a:lnTo>
                    <a:pt x="7229" y="12813"/>
                  </a:lnTo>
                  <a:lnTo>
                    <a:pt x="8833" y="14421"/>
                  </a:lnTo>
                  <a:lnTo>
                    <a:pt x="14421" y="8833"/>
                  </a:lnTo>
                  <a:lnTo>
                    <a:pt x="8833" y="3249"/>
                  </a:lnTo>
                  <a:lnTo>
                    <a:pt x="3244" y="8832"/>
                  </a:lnTo>
                  <a:lnTo>
                    <a:pt x="5171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8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603303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603303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6480309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5"/>
            <p:cNvSpPr/>
            <p:nvPr/>
          </p:nvSpPr>
          <p:spPr>
            <a:xfrm>
              <a:off x="6567669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5"/>
            <p:cNvSpPr/>
            <p:nvPr/>
          </p:nvSpPr>
          <p:spPr>
            <a:xfrm>
              <a:off x="6567669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5"/>
            <p:cNvSpPr/>
            <p:nvPr/>
          </p:nvSpPr>
          <p:spPr>
            <a:xfrm>
              <a:off x="6793351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5"/>
            <p:cNvSpPr/>
            <p:nvPr/>
          </p:nvSpPr>
          <p:spPr>
            <a:xfrm>
              <a:off x="683704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5"/>
            <p:cNvSpPr/>
            <p:nvPr/>
          </p:nvSpPr>
          <p:spPr>
            <a:xfrm>
              <a:off x="6654087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5"/>
            <p:cNvSpPr/>
            <p:nvPr/>
          </p:nvSpPr>
          <p:spPr>
            <a:xfrm>
              <a:off x="6836910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5"/>
            <p:cNvSpPr/>
            <p:nvPr/>
          </p:nvSpPr>
          <p:spPr>
            <a:xfrm>
              <a:off x="683704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5"/>
            <p:cNvSpPr/>
            <p:nvPr/>
          </p:nvSpPr>
          <p:spPr>
            <a:xfrm>
              <a:off x="7019222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5"/>
            <p:cNvSpPr/>
            <p:nvPr/>
          </p:nvSpPr>
          <p:spPr>
            <a:xfrm>
              <a:off x="7063023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5"/>
            <p:cNvSpPr/>
            <p:nvPr/>
          </p:nvSpPr>
          <p:spPr>
            <a:xfrm>
              <a:off x="7019276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5"/>
            <p:cNvSpPr/>
            <p:nvPr/>
          </p:nvSpPr>
          <p:spPr>
            <a:xfrm>
              <a:off x="7063023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5"/>
            <p:cNvSpPr/>
            <p:nvPr/>
          </p:nvSpPr>
          <p:spPr>
            <a:xfrm>
              <a:off x="706299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5"/>
            <p:cNvSpPr/>
            <p:nvPr/>
          </p:nvSpPr>
          <p:spPr>
            <a:xfrm>
              <a:off x="7106124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5"/>
            <p:cNvSpPr/>
            <p:nvPr/>
          </p:nvSpPr>
          <p:spPr>
            <a:xfrm>
              <a:off x="7289136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5"/>
            <p:cNvSpPr/>
            <p:nvPr/>
          </p:nvSpPr>
          <p:spPr>
            <a:xfrm>
              <a:off x="7289082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5"/>
            <p:cNvSpPr/>
            <p:nvPr/>
          </p:nvSpPr>
          <p:spPr>
            <a:xfrm>
              <a:off x="7289136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5"/>
            <p:cNvSpPr/>
            <p:nvPr/>
          </p:nvSpPr>
          <p:spPr>
            <a:xfrm>
              <a:off x="7471448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5"/>
            <p:cNvSpPr/>
            <p:nvPr/>
          </p:nvSpPr>
          <p:spPr>
            <a:xfrm>
              <a:off x="7471448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5"/>
            <p:cNvSpPr/>
            <p:nvPr/>
          </p:nvSpPr>
          <p:spPr>
            <a:xfrm>
              <a:off x="7515195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5"/>
            <p:cNvSpPr/>
            <p:nvPr/>
          </p:nvSpPr>
          <p:spPr>
            <a:xfrm>
              <a:off x="7515195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5"/>
            <p:cNvSpPr/>
            <p:nvPr/>
          </p:nvSpPr>
          <p:spPr>
            <a:xfrm>
              <a:off x="7515195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5"/>
            <p:cNvSpPr/>
            <p:nvPr/>
          </p:nvSpPr>
          <p:spPr>
            <a:xfrm>
              <a:off x="7515195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7558350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7697534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774125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7741119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774125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7923458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7967232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7923458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7967232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796725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8010360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81932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81932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8430784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8424000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10591120" y="4789153"/>
              <a:ext cx="267989" cy="16566"/>
            </a:xfrm>
            <a:custGeom>
              <a:avLst/>
              <a:gdLst/>
              <a:ahLst/>
              <a:cxnLst/>
              <a:rect l="l" t="t" r="r" b="b"/>
              <a:pathLst>
                <a:path w="9955" h="613" extrusionOk="0">
                  <a:moveTo>
                    <a:pt x="0" y="0"/>
                  </a:moveTo>
                  <a:lnTo>
                    <a:pt x="0" y="613"/>
                  </a:lnTo>
                  <a:lnTo>
                    <a:pt x="9954" y="613"/>
                  </a:lnTo>
                  <a:lnTo>
                    <a:pt x="99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10584309" y="4878547"/>
              <a:ext cx="270761" cy="16566"/>
            </a:xfrm>
            <a:custGeom>
              <a:avLst/>
              <a:gdLst/>
              <a:ahLst/>
              <a:cxnLst/>
              <a:rect l="l" t="t" r="r" b="b"/>
              <a:pathLst>
                <a:path w="1005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8640260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8727620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8727620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8953302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899699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8814037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8996861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899699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917917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922297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9179226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922297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922294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9266075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944908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5"/>
            <p:cNvSpPr/>
            <p:nvPr/>
          </p:nvSpPr>
          <p:spPr>
            <a:xfrm>
              <a:off x="9449033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5"/>
            <p:cNvSpPr/>
            <p:nvPr/>
          </p:nvSpPr>
          <p:spPr>
            <a:xfrm>
              <a:off x="944908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5"/>
            <p:cNvSpPr/>
            <p:nvPr/>
          </p:nvSpPr>
          <p:spPr>
            <a:xfrm>
              <a:off x="9631398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5"/>
            <p:cNvSpPr/>
            <p:nvPr/>
          </p:nvSpPr>
          <p:spPr>
            <a:xfrm>
              <a:off x="9631398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5"/>
            <p:cNvSpPr/>
            <p:nvPr/>
          </p:nvSpPr>
          <p:spPr>
            <a:xfrm>
              <a:off x="9675146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5"/>
            <p:cNvSpPr/>
            <p:nvPr/>
          </p:nvSpPr>
          <p:spPr>
            <a:xfrm>
              <a:off x="9675146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5"/>
            <p:cNvSpPr/>
            <p:nvPr/>
          </p:nvSpPr>
          <p:spPr>
            <a:xfrm>
              <a:off x="9675146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5"/>
            <p:cNvSpPr/>
            <p:nvPr/>
          </p:nvSpPr>
          <p:spPr>
            <a:xfrm>
              <a:off x="9675146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5"/>
            <p:cNvSpPr/>
            <p:nvPr/>
          </p:nvSpPr>
          <p:spPr>
            <a:xfrm>
              <a:off x="9718301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5"/>
            <p:cNvSpPr/>
            <p:nvPr/>
          </p:nvSpPr>
          <p:spPr>
            <a:xfrm>
              <a:off x="9857485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5"/>
            <p:cNvSpPr/>
            <p:nvPr/>
          </p:nvSpPr>
          <p:spPr>
            <a:xfrm>
              <a:off x="990120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5"/>
            <p:cNvSpPr/>
            <p:nvPr/>
          </p:nvSpPr>
          <p:spPr>
            <a:xfrm>
              <a:off x="9901070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5"/>
            <p:cNvSpPr/>
            <p:nvPr/>
          </p:nvSpPr>
          <p:spPr>
            <a:xfrm>
              <a:off x="990120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5"/>
            <p:cNvSpPr/>
            <p:nvPr/>
          </p:nvSpPr>
          <p:spPr>
            <a:xfrm>
              <a:off x="10083409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5"/>
            <p:cNvSpPr/>
            <p:nvPr/>
          </p:nvSpPr>
          <p:spPr>
            <a:xfrm>
              <a:off x="10127183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5"/>
            <p:cNvSpPr/>
            <p:nvPr/>
          </p:nvSpPr>
          <p:spPr>
            <a:xfrm>
              <a:off x="10083409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5"/>
            <p:cNvSpPr/>
            <p:nvPr/>
          </p:nvSpPr>
          <p:spPr>
            <a:xfrm>
              <a:off x="10127183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5"/>
            <p:cNvSpPr/>
            <p:nvPr/>
          </p:nvSpPr>
          <p:spPr>
            <a:xfrm>
              <a:off x="1012721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5"/>
            <p:cNvSpPr/>
            <p:nvPr/>
          </p:nvSpPr>
          <p:spPr>
            <a:xfrm>
              <a:off x="10170311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5"/>
            <p:cNvSpPr/>
            <p:nvPr/>
          </p:nvSpPr>
          <p:spPr>
            <a:xfrm>
              <a:off x="10353242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10353242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15"/>
          <p:cNvGrpSpPr/>
          <p:nvPr/>
        </p:nvGrpSpPr>
        <p:grpSpPr>
          <a:xfrm>
            <a:off x="-944929" y="62600"/>
            <a:ext cx="11033859" cy="477397"/>
            <a:chOff x="-174750" y="4603500"/>
            <a:chExt cx="11033859" cy="477397"/>
          </a:xfrm>
        </p:grpSpPr>
        <p:sp>
          <p:nvSpPr>
            <p:cNvPr id="548" name="Google Shape;548;p15"/>
            <p:cNvSpPr/>
            <p:nvPr/>
          </p:nvSpPr>
          <p:spPr>
            <a:xfrm>
              <a:off x="-174615" y="4789153"/>
              <a:ext cx="232535" cy="16566"/>
            </a:xfrm>
            <a:custGeom>
              <a:avLst/>
              <a:gdLst/>
              <a:ahLst/>
              <a:cxnLst/>
              <a:rect l="l" t="t" r="r" b="b"/>
              <a:pathLst>
                <a:path w="863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8637" y="613"/>
                  </a:lnTo>
                  <a:lnTo>
                    <a:pt x="86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5"/>
            <p:cNvSpPr/>
            <p:nvPr/>
          </p:nvSpPr>
          <p:spPr>
            <a:xfrm>
              <a:off x="-174750" y="4878547"/>
              <a:ext cx="232481" cy="16566"/>
            </a:xfrm>
            <a:custGeom>
              <a:avLst/>
              <a:gdLst/>
              <a:ahLst/>
              <a:cxnLst/>
              <a:rect l="l" t="t" r="r" b="b"/>
              <a:pathLst>
                <a:path w="8636" h="613" extrusionOk="0">
                  <a:moveTo>
                    <a:pt x="0" y="0"/>
                  </a:moveTo>
                  <a:lnTo>
                    <a:pt x="0" y="613"/>
                  </a:lnTo>
                  <a:lnTo>
                    <a:pt x="8635" y="613"/>
                  </a:lnTo>
                  <a:lnTo>
                    <a:pt x="86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5"/>
            <p:cNvSpPr/>
            <p:nvPr/>
          </p:nvSpPr>
          <p:spPr>
            <a:xfrm>
              <a:off x="1949188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5"/>
            <p:cNvSpPr/>
            <p:nvPr/>
          </p:nvSpPr>
          <p:spPr>
            <a:xfrm>
              <a:off x="1942404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5"/>
            <p:cNvSpPr/>
            <p:nvPr/>
          </p:nvSpPr>
          <p:spPr>
            <a:xfrm>
              <a:off x="-1645" y="4603500"/>
              <a:ext cx="475326" cy="477397"/>
            </a:xfrm>
            <a:custGeom>
              <a:avLst/>
              <a:gdLst/>
              <a:ahLst/>
              <a:cxnLst/>
              <a:rect l="l" t="t" r="r" b="b"/>
              <a:pathLst>
                <a:path w="17657" h="17665" extrusionOk="0">
                  <a:moveTo>
                    <a:pt x="8833" y="869"/>
                  </a:moveTo>
                  <a:lnTo>
                    <a:pt x="11628" y="3663"/>
                  </a:lnTo>
                  <a:lnTo>
                    <a:pt x="10437" y="4854"/>
                  </a:lnTo>
                  <a:lnTo>
                    <a:pt x="8833" y="3250"/>
                  </a:lnTo>
                  <a:lnTo>
                    <a:pt x="3245" y="8834"/>
                  </a:lnTo>
                  <a:lnTo>
                    <a:pt x="8833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5" y="5721"/>
                  </a:lnTo>
                  <a:lnTo>
                    <a:pt x="16792" y="8834"/>
                  </a:lnTo>
                  <a:lnTo>
                    <a:pt x="8833" y="16798"/>
                  </a:lnTo>
                  <a:lnTo>
                    <a:pt x="868" y="8834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8833" y="17665"/>
                  </a:lnTo>
                  <a:lnTo>
                    <a:pt x="17657" y="8830"/>
                  </a:lnTo>
                  <a:lnTo>
                    <a:pt x="13683" y="4850"/>
                  </a:lnTo>
                  <a:lnTo>
                    <a:pt x="11624" y="6909"/>
                  </a:lnTo>
                  <a:lnTo>
                    <a:pt x="13547" y="8831"/>
                  </a:lnTo>
                  <a:lnTo>
                    <a:pt x="8831" y="13552"/>
                  </a:lnTo>
                  <a:lnTo>
                    <a:pt x="4111" y="8831"/>
                  </a:lnTo>
                  <a:lnTo>
                    <a:pt x="8832" y="4116"/>
                  </a:lnTo>
                  <a:lnTo>
                    <a:pt x="10436" y="5720"/>
                  </a:lnTo>
                  <a:lnTo>
                    <a:pt x="12494" y="3662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5"/>
            <p:cNvSpPr/>
            <p:nvPr/>
          </p:nvSpPr>
          <p:spPr>
            <a:xfrm>
              <a:off x="85715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5"/>
            <p:cNvSpPr/>
            <p:nvPr/>
          </p:nvSpPr>
          <p:spPr>
            <a:xfrm>
              <a:off x="85715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5"/>
            <p:cNvSpPr/>
            <p:nvPr/>
          </p:nvSpPr>
          <p:spPr>
            <a:xfrm>
              <a:off x="311397" y="4873899"/>
              <a:ext cx="249306" cy="206984"/>
            </a:xfrm>
            <a:custGeom>
              <a:avLst/>
              <a:gdLst/>
              <a:ahLst/>
              <a:cxnLst/>
              <a:rect l="l" t="t" r="r" b="b"/>
              <a:pathLst>
                <a:path w="9261" h="7659" extrusionOk="0">
                  <a:moveTo>
                    <a:pt x="7205" y="869"/>
                  </a:moveTo>
                  <a:lnTo>
                    <a:pt x="8391" y="2053"/>
                  </a:lnTo>
                  <a:lnTo>
                    <a:pt x="3660" y="6791"/>
                  </a:lnTo>
                  <a:lnTo>
                    <a:pt x="866" y="3996"/>
                  </a:lnTo>
                  <a:lnTo>
                    <a:pt x="2052" y="2807"/>
                  </a:lnTo>
                  <a:lnTo>
                    <a:pt x="3660" y="4415"/>
                  </a:lnTo>
                  <a:lnTo>
                    <a:pt x="7205" y="869"/>
                  </a:lnTo>
                  <a:close/>
                  <a:moveTo>
                    <a:pt x="7206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5"/>
            <p:cNvSpPr/>
            <p:nvPr/>
          </p:nvSpPr>
          <p:spPr>
            <a:xfrm>
              <a:off x="35509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5"/>
            <p:cNvSpPr/>
            <p:nvPr/>
          </p:nvSpPr>
          <p:spPr>
            <a:xfrm>
              <a:off x="172186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2" y="868"/>
                  </a:moveTo>
                  <a:lnTo>
                    <a:pt x="16791" y="8833"/>
                  </a:lnTo>
                  <a:lnTo>
                    <a:pt x="13997" y="11627"/>
                  </a:lnTo>
                  <a:lnTo>
                    <a:pt x="12810" y="10441"/>
                  </a:lnTo>
                  <a:lnTo>
                    <a:pt x="14413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1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2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1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5"/>
            <p:cNvSpPr/>
            <p:nvPr/>
          </p:nvSpPr>
          <p:spPr>
            <a:xfrm>
              <a:off x="354956" y="4787018"/>
              <a:ext cx="205238" cy="206255"/>
            </a:xfrm>
            <a:custGeom>
              <a:avLst/>
              <a:gdLst/>
              <a:ahLst/>
              <a:cxnLst/>
              <a:rect l="l" t="t" r="r" b="b"/>
              <a:pathLst>
                <a:path w="7624" h="7632" extrusionOk="0">
                  <a:moveTo>
                    <a:pt x="5587" y="867"/>
                  </a:moveTo>
                  <a:lnTo>
                    <a:pt x="6757" y="2042"/>
                  </a:lnTo>
                  <a:lnTo>
                    <a:pt x="2042" y="6763"/>
                  </a:lnTo>
                  <a:lnTo>
                    <a:pt x="867" y="5587"/>
                  </a:lnTo>
                  <a:lnTo>
                    <a:pt x="5587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3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5"/>
            <p:cNvSpPr/>
            <p:nvPr/>
          </p:nvSpPr>
          <p:spPr>
            <a:xfrm>
              <a:off x="35509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5"/>
            <p:cNvSpPr/>
            <p:nvPr/>
          </p:nvSpPr>
          <p:spPr>
            <a:xfrm>
              <a:off x="537268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1" y="869"/>
                  </a:moveTo>
                  <a:lnTo>
                    <a:pt x="13572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70" y="2060"/>
                  </a:lnTo>
                  <a:lnTo>
                    <a:pt x="10461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2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5"/>
            <p:cNvSpPr/>
            <p:nvPr/>
          </p:nvSpPr>
          <p:spPr>
            <a:xfrm>
              <a:off x="581069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5"/>
            <p:cNvSpPr/>
            <p:nvPr/>
          </p:nvSpPr>
          <p:spPr>
            <a:xfrm>
              <a:off x="537294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8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5"/>
            <p:cNvSpPr/>
            <p:nvPr/>
          </p:nvSpPr>
          <p:spPr>
            <a:xfrm>
              <a:off x="581069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5"/>
            <p:cNvSpPr/>
            <p:nvPr/>
          </p:nvSpPr>
          <p:spPr>
            <a:xfrm>
              <a:off x="58106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0" y="868"/>
                  </a:moveTo>
                  <a:lnTo>
                    <a:pt x="5149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80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6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5"/>
            <p:cNvSpPr/>
            <p:nvPr/>
          </p:nvSpPr>
          <p:spPr>
            <a:xfrm>
              <a:off x="624197" y="4603500"/>
              <a:ext cx="475542" cy="477397"/>
            </a:xfrm>
            <a:custGeom>
              <a:avLst/>
              <a:gdLst/>
              <a:ahLst/>
              <a:cxnLst/>
              <a:rect l="l" t="t" r="r" b="b"/>
              <a:pathLst>
                <a:path w="17665" h="17665" extrusionOk="0">
                  <a:moveTo>
                    <a:pt x="8833" y="870"/>
                  </a:moveTo>
                  <a:lnTo>
                    <a:pt x="16798" y="8834"/>
                  </a:lnTo>
                  <a:lnTo>
                    <a:pt x="8833" y="16798"/>
                  </a:lnTo>
                  <a:lnTo>
                    <a:pt x="6038" y="14004"/>
                  </a:lnTo>
                  <a:lnTo>
                    <a:pt x="7230" y="12814"/>
                  </a:lnTo>
                  <a:lnTo>
                    <a:pt x="8832" y="14422"/>
                  </a:lnTo>
                  <a:lnTo>
                    <a:pt x="14422" y="8833"/>
                  </a:lnTo>
                  <a:lnTo>
                    <a:pt x="8834" y="3249"/>
                  </a:lnTo>
                  <a:lnTo>
                    <a:pt x="3245" y="8833"/>
                  </a:lnTo>
                  <a:lnTo>
                    <a:pt x="5171" y="10759"/>
                  </a:lnTo>
                  <a:lnTo>
                    <a:pt x="3981" y="11945"/>
                  </a:lnTo>
                  <a:lnTo>
                    <a:pt x="868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1"/>
                  </a:lnTo>
                  <a:lnTo>
                    <a:pt x="6038" y="10759"/>
                  </a:lnTo>
                  <a:lnTo>
                    <a:pt x="4111" y="8833"/>
                  </a:lnTo>
                  <a:lnTo>
                    <a:pt x="8832" y="4118"/>
                  </a:lnTo>
                  <a:lnTo>
                    <a:pt x="13552" y="8833"/>
                  </a:lnTo>
                  <a:lnTo>
                    <a:pt x="8832" y="13554"/>
                  </a:lnTo>
                  <a:lnTo>
                    <a:pt x="7230" y="11944"/>
                  </a:lnTo>
                  <a:lnTo>
                    <a:pt x="5171" y="14002"/>
                  </a:lnTo>
                  <a:lnTo>
                    <a:pt x="8833" y="17665"/>
                  </a:lnTo>
                  <a:lnTo>
                    <a:pt x="17664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5"/>
            <p:cNvSpPr/>
            <p:nvPr/>
          </p:nvSpPr>
          <p:spPr>
            <a:xfrm>
              <a:off x="807182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5"/>
            <p:cNvSpPr/>
            <p:nvPr/>
          </p:nvSpPr>
          <p:spPr>
            <a:xfrm>
              <a:off x="807155" y="4691327"/>
              <a:ext cx="205265" cy="205931"/>
            </a:xfrm>
            <a:custGeom>
              <a:avLst/>
              <a:gdLst/>
              <a:ahLst/>
              <a:cxnLst/>
              <a:rect l="l" t="t" r="r" b="b"/>
              <a:pathLst>
                <a:path w="7625" h="7620" extrusionOk="0">
                  <a:moveTo>
                    <a:pt x="2037" y="869"/>
                  </a:moveTo>
                  <a:lnTo>
                    <a:pt x="6757" y="5584"/>
                  </a:lnTo>
                  <a:lnTo>
                    <a:pt x="5587" y="6752"/>
                  </a:lnTo>
                  <a:lnTo>
                    <a:pt x="867" y="2037"/>
                  </a:lnTo>
                  <a:lnTo>
                    <a:pt x="2037" y="869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5588" y="7620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5"/>
            <p:cNvSpPr/>
            <p:nvPr/>
          </p:nvSpPr>
          <p:spPr>
            <a:xfrm>
              <a:off x="807182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5"/>
            <p:cNvSpPr/>
            <p:nvPr/>
          </p:nvSpPr>
          <p:spPr>
            <a:xfrm>
              <a:off x="989493" y="4734646"/>
              <a:ext cx="388509" cy="346244"/>
            </a:xfrm>
            <a:custGeom>
              <a:avLst/>
              <a:gdLst/>
              <a:ahLst/>
              <a:cxnLst/>
              <a:rect l="l" t="t" r="r" b="b"/>
              <a:pathLst>
                <a:path w="14432" h="12812" extrusionOk="0">
                  <a:moveTo>
                    <a:pt x="10456" y="868"/>
                  </a:moveTo>
                  <a:lnTo>
                    <a:pt x="13563" y="3981"/>
                  </a:lnTo>
                  <a:lnTo>
                    <a:pt x="5604" y="11945"/>
                  </a:lnTo>
                  <a:lnTo>
                    <a:pt x="867" y="7208"/>
                  </a:lnTo>
                  <a:lnTo>
                    <a:pt x="2058" y="6018"/>
                  </a:lnTo>
                  <a:lnTo>
                    <a:pt x="5604" y="9569"/>
                  </a:lnTo>
                  <a:lnTo>
                    <a:pt x="11187" y="3980"/>
                  </a:lnTo>
                  <a:lnTo>
                    <a:pt x="9266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8" y="2059"/>
                  </a:lnTo>
                  <a:lnTo>
                    <a:pt x="10320" y="3981"/>
                  </a:lnTo>
                  <a:lnTo>
                    <a:pt x="5604" y="8702"/>
                  </a:lnTo>
                  <a:lnTo>
                    <a:pt x="2059" y="5149"/>
                  </a:lnTo>
                  <a:lnTo>
                    <a:pt x="1" y="7208"/>
                  </a:lnTo>
                  <a:lnTo>
                    <a:pt x="5604" y="12812"/>
                  </a:lnTo>
                  <a:lnTo>
                    <a:pt x="14432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5"/>
            <p:cNvSpPr/>
            <p:nvPr/>
          </p:nvSpPr>
          <p:spPr>
            <a:xfrm>
              <a:off x="989493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3" y="868"/>
                  </a:moveTo>
                  <a:lnTo>
                    <a:pt x="8397" y="3662"/>
                  </a:lnTo>
                  <a:lnTo>
                    <a:pt x="7206" y="4853"/>
                  </a:lnTo>
                  <a:lnTo>
                    <a:pt x="5603" y="3248"/>
                  </a:lnTo>
                  <a:lnTo>
                    <a:pt x="2058" y="6796"/>
                  </a:lnTo>
                  <a:lnTo>
                    <a:pt x="867" y="5605"/>
                  </a:lnTo>
                  <a:lnTo>
                    <a:pt x="5603" y="868"/>
                  </a:lnTo>
                  <a:close/>
                  <a:moveTo>
                    <a:pt x="5604" y="0"/>
                  </a:moveTo>
                  <a:lnTo>
                    <a:pt x="1" y="5605"/>
                  </a:lnTo>
                  <a:lnTo>
                    <a:pt x="2059" y="7663"/>
                  </a:lnTo>
                  <a:lnTo>
                    <a:pt x="5604" y="4117"/>
                  </a:lnTo>
                  <a:lnTo>
                    <a:pt x="7209" y="5720"/>
                  </a:lnTo>
                  <a:lnTo>
                    <a:pt x="9267" y="3662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5"/>
            <p:cNvSpPr/>
            <p:nvPr/>
          </p:nvSpPr>
          <p:spPr>
            <a:xfrm>
              <a:off x="1033214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5"/>
            <p:cNvSpPr/>
            <p:nvPr/>
          </p:nvSpPr>
          <p:spPr>
            <a:xfrm>
              <a:off x="1033214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5"/>
            <p:cNvSpPr/>
            <p:nvPr/>
          </p:nvSpPr>
          <p:spPr>
            <a:xfrm>
              <a:off x="1033214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5"/>
            <p:cNvSpPr/>
            <p:nvPr/>
          </p:nvSpPr>
          <p:spPr>
            <a:xfrm>
              <a:off x="1033214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5"/>
            <p:cNvSpPr/>
            <p:nvPr/>
          </p:nvSpPr>
          <p:spPr>
            <a:xfrm>
              <a:off x="1076423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8" y="11627"/>
                  </a:lnTo>
                  <a:lnTo>
                    <a:pt x="12811" y="10441"/>
                  </a:lnTo>
                  <a:lnTo>
                    <a:pt x="14414" y="8833"/>
                  </a:lnTo>
                  <a:lnTo>
                    <a:pt x="8832" y="3249"/>
                  </a:lnTo>
                  <a:lnTo>
                    <a:pt x="3244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6" y="8833"/>
                  </a:lnTo>
                  <a:lnTo>
                    <a:pt x="8834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3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5"/>
            <p:cNvSpPr/>
            <p:nvPr/>
          </p:nvSpPr>
          <p:spPr>
            <a:xfrm>
              <a:off x="1215579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8" y="3996"/>
                  </a:lnTo>
                  <a:lnTo>
                    <a:pt x="2054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60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5"/>
            <p:cNvSpPr/>
            <p:nvPr/>
          </p:nvSpPr>
          <p:spPr>
            <a:xfrm>
              <a:off x="125932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5"/>
            <p:cNvSpPr/>
            <p:nvPr/>
          </p:nvSpPr>
          <p:spPr>
            <a:xfrm>
              <a:off x="1259192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3" y="6763"/>
                  </a:lnTo>
                  <a:lnTo>
                    <a:pt x="869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0" y="5588"/>
                  </a:lnTo>
                  <a:lnTo>
                    <a:pt x="2042" y="7631"/>
                  </a:lnTo>
                  <a:lnTo>
                    <a:pt x="7624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5"/>
            <p:cNvSpPr/>
            <p:nvPr/>
          </p:nvSpPr>
          <p:spPr>
            <a:xfrm>
              <a:off x="125932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5"/>
            <p:cNvSpPr/>
            <p:nvPr/>
          </p:nvSpPr>
          <p:spPr>
            <a:xfrm>
              <a:off x="1441504" y="4734592"/>
              <a:ext cx="388671" cy="346298"/>
            </a:xfrm>
            <a:custGeom>
              <a:avLst/>
              <a:gdLst/>
              <a:ahLst/>
              <a:cxnLst/>
              <a:rect l="l" t="t" r="r" b="b"/>
              <a:pathLst>
                <a:path w="14438" h="12814" extrusionOk="0">
                  <a:moveTo>
                    <a:pt x="10458" y="869"/>
                  </a:moveTo>
                  <a:lnTo>
                    <a:pt x="13571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61" y="6024"/>
                  </a:lnTo>
                  <a:lnTo>
                    <a:pt x="5607" y="9570"/>
                  </a:lnTo>
                  <a:lnTo>
                    <a:pt x="11189" y="3980"/>
                  </a:lnTo>
                  <a:lnTo>
                    <a:pt x="9268" y="2060"/>
                  </a:lnTo>
                  <a:lnTo>
                    <a:pt x="10458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8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5"/>
            <p:cNvSpPr/>
            <p:nvPr/>
          </p:nvSpPr>
          <p:spPr>
            <a:xfrm>
              <a:off x="14852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5"/>
            <p:cNvSpPr/>
            <p:nvPr/>
          </p:nvSpPr>
          <p:spPr>
            <a:xfrm>
              <a:off x="1441531" y="4603500"/>
              <a:ext cx="249441" cy="250441"/>
            </a:xfrm>
            <a:custGeom>
              <a:avLst/>
              <a:gdLst/>
              <a:ahLst/>
              <a:cxnLst/>
              <a:rect l="l" t="t" r="r" b="b"/>
              <a:pathLst>
                <a:path w="9266" h="9267" extrusionOk="0">
                  <a:moveTo>
                    <a:pt x="5605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5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5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5"/>
            <p:cNvSpPr/>
            <p:nvPr/>
          </p:nvSpPr>
          <p:spPr>
            <a:xfrm>
              <a:off x="14852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5"/>
            <p:cNvSpPr/>
            <p:nvPr/>
          </p:nvSpPr>
          <p:spPr>
            <a:xfrm>
              <a:off x="1485278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79" y="868"/>
                  </a:moveTo>
                  <a:lnTo>
                    <a:pt x="5148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79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8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5"/>
            <p:cNvSpPr/>
            <p:nvPr/>
          </p:nvSpPr>
          <p:spPr>
            <a:xfrm>
              <a:off x="1528406" y="4603527"/>
              <a:ext cx="475569" cy="477370"/>
            </a:xfrm>
            <a:custGeom>
              <a:avLst/>
              <a:gdLst/>
              <a:ahLst/>
              <a:cxnLst/>
              <a:rect l="l" t="t" r="r" b="b"/>
              <a:pathLst>
                <a:path w="17666" h="17664" extrusionOk="0">
                  <a:moveTo>
                    <a:pt x="8833" y="869"/>
                  </a:moveTo>
                  <a:lnTo>
                    <a:pt x="16798" y="8833"/>
                  </a:lnTo>
                  <a:lnTo>
                    <a:pt x="8833" y="16797"/>
                  </a:lnTo>
                  <a:lnTo>
                    <a:pt x="6038" y="14003"/>
                  </a:lnTo>
                  <a:lnTo>
                    <a:pt x="7229" y="12813"/>
                  </a:lnTo>
                  <a:lnTo>
                    <a:pt x="8833" y="14421"/>
                  </a:lnTo>
                  <a:lnTo>
                    <a:pt x="14421" y="8833"/>
                  </a:lnTo>
                  <a:lnTo>
                    <a:pt x="8833" y="3249"/>
                  </a:lnTo>
                  <a:lnTo>
                    <a:pt x="3244" y="8832"/>
                  </a:lnTo>
                  <a:lnTo>
                    <a:pt x="5171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8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5"/>
            <p:cNvSpPr/>
            <p:nvPr/>
          </p:nvSpPr>
          <p:spPr>
            <a:xfrm>
              <a:off x="17113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5"/>
            <p:cNvSpPr/>
            <p:nvPr/>
          </p:nvSpPr>
          <p:spPr>
            <a:xfrm>
              <a:off x="17113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5"/>
            <p:cNvSpPr/>
            <p:nvPr/>
          </p:nvSpPr>
          <p:spPr>
            <a:xfrm>
              <a:off x="4109524" y="4789153"/>
              <a:ext cx="267989" cy="16566"/>
            </a:xfrm>
            <a:custGeom>
              <a:avLst/>
              <a:gdLst/>
              <a:ahLst/>
              <a:cxnLst/>
              <a:rect l="l" t="t" r="r" b="b"/>
              <a:pathLst>
                <a:path w="9955" h="613" extrusionOk="0">
                  <a:moveTo>
                    <a:pt x="0" y="0"/>
                  </a:moveTo>
                  <a:lnTo>
                    <a:pt x="0" y="613"/>
                  </a:lnTo>
                  <a:lnTo>
                    <a:pt x="9954" y="613"/>
                  </a:lnTo>
                  <a:lnTo>
                    <a:pt x="99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5"/>
            <p:cNvSpPr/>
            <p:nvPr/>
          </p:nvSpPr>
          <p:spPr>
            <a:xfrm>
              <a:off x="4102713" y="4878547"/>
              <a:ext cx="270761" cy="16566"/>
            </a:xfrm>
            <a:custGeom>
              <a:avLst/>
              <a:gdLst/>
              <a:ahLst/>
              <a:cxnLst/>
              <a:rect l="l" t="t" r="r" b="b"/>
              <a:pathLst>
                <a:path w="1005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5"/>
            <p:cNvSpPr/>
            <p:nvPr/>
          </p:nvSpPr>
          <p:spPr>
            <a:xfrm>
              <a:off x="2158664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5"/>
            <p:cNvSpPr/>
            <p:nvPr/>
          </p:nvSpPr>
          <p:spPr>
            <a:xfrm>
              <a:off x="2246024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5"/>
            <p:cNvSpPr/>
            <p:nvPr/>
          </p:nvSpPr>
          <p:spPr>
            <a:xfrm>
              <a:off x="2246024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5"/>
            <p:cNvSpPr/>
            <p:nvPr/>
          </p:nvSpPr>
          <p:spPr>
            <a:xfrm>
              <a:off x="2471706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5"/>
            <p:cNvSpPr/>
            <p:nvPr/>
          </p:nvSpPr>
          <p:spPr>
            <a:xfrm>
              <a:off x="251539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5"/>
            <p:cNvSpPr/>
            <p:nvPr/>
          </p:nvSpPr>
          <p:spPr>
            <a:xfrm>
              <a:off x="2332441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5"/>
            <p:cNvSpPr/>
            <p:nvPr/>
          </p:nvSpPr>
          <p:spPr>
            <a:xfrm>
              <a:off x="2515265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5"/>
            <p:cNvSpPr/>
            <p:nvPr/>
          </p:nvSpPr>
          <p:spPr>
            <a:xfrm>
              <a:off x="251539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5"/>
            <p:cNvSpPr/>
            <p:nvPr/>
          </p:nvSpPr>
          <p:spPr>
            <a:xfrm>
              <a:off x="2697576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5"/>
            <p:cNvSpPr/>
            <p:nvPr/>
          </p:nvSpPr>
          <p:spPr>
            <a:xfrm>
              <a:off x="27413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5"/>
            <p:cNvSpPr/>
            <p:nvPr/>
          </p:nvSpPr>
          <p:spPr>
            <a:xfrm>
              <a:off x="2697630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5"/>
            <p:cNvSpPr/>
            <p:nvPr/>
          </p:nvSpPr>
          <p:spPr>
            <a:xfrm>
              <a:off x="27413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5"/>
            <p:cNvSpPr/>
            <p:nvPr/>
          </p:nvSpPr>
          <p:spPr>
            <a:xfrm>
              <a:off x="2741351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5"/>
            <p:cNvSpPr/>
            <p:nvPr/>
          </p:nvSpPr>
          <p:spPr>
            <a:xfrm>
              <a:off x="2784479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5"/>
            <p:cNvSpPr/>
            <p:nvPr/>
          </p:nvSpPr>
          <p:spPr>
            <a:xfrm>
              <a:off x="2967490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5"/>
            <p:cNvSpPr/>
            <p:nvPr/>
          </p:nvSpPr>
          <p:spPr>
            <a:xfrm>
              <a:off x="2967437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5"/>
            <p:cNvSpPr/>
            <p:nvPr/>
          </p:nvSpPr>
          <p:spPr>
            <a:xfrm>
              <a:off x="2967490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5"/>
            <p:cNvSpPr/>
            <p:nvPr/>
          </p:nvSpPr>
          <p:spPr>
            <a:xfrm>
              <a:off x="3149802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5"/>
            <p:cNvSpPr/>
            <p:nvPr/>
          </p:nvSpPr>
          <p:spPr>
            <a:xfrm>
              <a:off x="3149802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5"/>
            <p:cNvSpPr/>
            <p:nvPr/>
          </p:nvSpPr>
          <p:spPr>
            <a:xfrm>
              <a:off x="3193550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5"/>
            <p:cNvSpPr/>
            <p:nvPr/>
          </p:nvSpPr>
          <p:spPr>
            <a:xfrm>
              <a:off x="3193550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5"/>
            <p:cNvSpPr/>
            <p:nvPr/>
          </p:nvSpPr>
          <p:spPr>
            <a:xfrm>
              <a:off x="3193550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5"/>
            <p:cNvSpPr/>
            <p:nvPr/>
          </p:nvSpPr>
          <p:spPr>
            <a:xfrm>
              <a:off x="3193550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5"/>
            <p:cNvSpPr/>
            <p:nvPr/>
          </p:nvSpPr>
          <p:spPr>
            <a:xfrm>
              <a:off x="3236705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3375888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>
              <a:off x="341960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5"/>
            <p:cNvSpPr/>
            <p:nvPr/>
          </p:nvSpPr>
          <p:spPr>
            <a:xfrm>
              <a:off x="3419474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5"/>
            <p:cNvSpPr/>
            <p:nvPr/>
          </p:nvSpPr>
          <p:spPr>
            <a:xfrm>
              <a:off x="341960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5"/>
            <p:cNvSpPr/>
            <p:nvPr/>
          </p:nvSpPr>
          <p:spPr>
            <a:xfrm>
              <a:off x="360181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5"/>
            <p:cNvSpPr/>
            <p:nvPr/>
          </p:nvSpPr>
          <p:spPr>
            <a:xfrm>
              <a:off x="3645587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5"/>
            <p:cNvSpPr/>
            <p:nvPr/>
          </p:nvSpPr>
          <p:spPr>
            <a:xfrm>
              <a:off x="3601813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5"/>
            <p:cNvSpPr/>
            <p:nvPr/>
          </p:nvSpPr>
          <p:spPr>
            <a:xfrm>
              <a:off x="3645587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5"/>
            <p:cNvSpPr/>
            <p:nvPr/>
          </p:nvSpPr>
          <p:spPr>
            <a:xfrm>
              <a:off x="364561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3688715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387164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387164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6270833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6264049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5"/>
            <p:cNvSpPr/>
            <p:nvPr/>
          </p:nvSpPr>
          <p:spPr>
            <a:xfrm>
              <a:off x="4320000" y="4603500"/>
              <a:ext cx="475326" cy="477397"/>
            </a:xfrm>
            <a:custGeom>
              <a:avLst/>
              <a:gdLst/>
              <a:ahLst/>
              <a:cxnLst/>
              <a:rect l="l" t="t" r="r" b="b"/>
              <a:pathLst>
                <a:path w="17657" h="17665" extrusionOk="0">
                  <a:moveTo>
                    <a:pt x="8833" y="869"/>
                  </a:moveTo>
                  <a:lnTo>
                    <a:pt x="11628" y="3663"/>
                  </a:lnTo>
                  <a:lnTo>
                    <a:pt x="10437" y="4854"/>
                  </a:lnTo>
                  <a:lnTo>
                    <a:pt x="8833" y="3250"/>
                  </a:lnTo>
                  <a:lnTo>
                    <a:pt x="3245" y="8834"/>
                  </a:lnTo>
                  <a:lnTo>
                    <a:pt x="8833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5" y="5721"/>
                  </a:lnTo>
                  <a:lnTo>
                    <a:pt x="16792" y="8834"/>
                  </a:lnTo>
                  <a:lnTo>
                    <a:pt x="8833" y="16798"/>
                  </a:lnTo>
                  <a:lnTo>
                    <a:pt x="868" y="8834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8833" y="17665"/>
                  </a:lnTo>
                  <a:lnTo>
                    <a:pt x="17657" y="8830"/>
                  </a:lnTo>
                  <a:lnTo>
                    <a:pt x="13683" y="4850"/>
                  </a:lnTo>
                  <a:lnTo>
                    <a:pt x="11624" y="6909"/>
                  </a:lnTo>
                  <a:lnTo>
                    <a:pt x="13547" y="8831"/>
                  </a:lnTo>
                  <a:lnTo>
                    <a:pt x="8831" y="13552"/>
                  </a:lnTo>
                  <a:lnTo>
                    <a:pt x="4111" y="8831"/>
                  </a:lnTo>
                  <a:lnTo>
                    <a:pt x="8832" y="4116"/>
                  </a:lnTo>
                  <a:lnTo>
                    <a:pt x="10436" y="5720"/>
                  </a:lnTo>
                  <a:lnTo>
                    <a:pt x="12494" y="3662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5"/>
            <p:cNvSpPr/>
            <p:nvPr/>
          </p:nvSpPr>
          <p:spPr>
            <a:xfrm>
              <a:off x="4407360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5"/>
            <p:cNvSpPr/>
            <p:nvPr/>
          </p:nvSpPr>
          <p:spPr>
            <a:xfrm>
              <a:off x="4407360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5"/>
            <p:cNvSpPr/>
            <p:nvPr/>
          </p:nvSpPr>
          <p:spPr>
            <a:xfrm>
              <a:off x="4633042" y="4873899"/>
              <a:ext cx="249306" cy="206984"/>
            </a:xfrm>
            <a:custGeom>
              <a:avLst/>
              <a:gdLst/>
              <a:ahLst/>
              <a:cxnLst/>
              <a:rect l="l" t="t" r="r" b="b"/>
              <a:pathLst>
                <a:path w="9261" h="7659" extrusionOk="0">
                  <a:moveTo>
                    <a:pt x="7205" y="869"/>
                  </a:moveTo>
                  <a:lnTo>
                    <a:pt x="8391" y="2053"/>
                  </a:lnTo>
                  <a:lnTo>
                    <a:pt x="3660" y="6791"/>
                  </a:lnTo>
                  <a:lnTo>
                    <a:pt x="866" y="3996"/>
                  </a:lnTo>
                  <a:lnTo>
                    <a:pt x="2052" y="2807"/>
                  </a:lnTo>
                  <a:lnTo>
                    <a:pt x="3660" y="4415"/>
                  </a:lnTo>
                  <a:lnTo>
                    <a:pt x="7205" y="869"/>
                  </a:lnTo>
                  <a:close/>
                  <a:moveTo>
                    <a:pt x="7206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5"/>
            <p:cNvSpPr/>
            <p:nvPr/>
          </p:nvSpPr>
          <p:spPr>
            <a:xfrm>
              <a:off x="467673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5"/>
            <p:cNvSpPr/>
            <p:nvPr/>
          </p:nvSpPr>
          <p:spPr>
            <a:xfrm>
              <a:off x="4493832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2" y="868"/>
                  </a:moveTo>
                  <a:lnTo>
                    <a:pt x="16791" y="8833"/>
                  </a:lnTo>
                  <a:lnTo>
                    <a:pt x="13997" y="11627"/>
                  </a:lnTo>
                  <a:lnTo>
                    <a:pt x="12810" y="10441"/>
                  </a:lnTo>
                  <a:lnTo>
                    <a:pt x="14413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1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2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1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5"/>
            <p:cNvSpPr/>
            <p:nvPr/>
          </p:nvSpPr>
          <p:spPr>
            <a:xfrm>
              <a:off x="4676601" y="4787018"/>
              <a:ext cx="205238" cy="206255"/>
            </a:xfrm>
            <a:custGeom>
              <a:avLst/>
              <a:gdLst/>
              <a:ahLst/>
              <a:cxnLst/>
              <a:rect l="l" t="t" r="r" b="b"/>
              <a:pathLst>
                <a:path w="7624" h="7632" extrusionOk="0">
                  <a:moveTo>
                    <a:pt x="5587" y="867"/>
                  </a:moveTo>
                  <a:lnTo>
                    <a:pt x="6757" y="2042"/>
                  </a:lnTo>
                  <a:lnTo>
                    <a:pt x="2042" y="6763"/>
                  </a:lnTo>
                  <a:lnTo>
                    <a:pt x="867" y="5587"/>
                  </a:lnTo>
                  <a:lnTo>
                    <a:pt x="5587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3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5"/>
            <p:cNvSpPr/>
            <p:nvPr/>
          </p:nvSpPr>
          <p:spPr>
            <a:xfrm>
              <a:off x="467673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5"/>
            <p:cNvSpPr/>
            <p:nvPr/>
          </p:nvSpPr>
          <p:spPr>
            <a:xfrm>
              <a:off x="485891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1" y="869"/>
                  </a:moveTo>
                  <a:lnTo>
                    <a:pt x="13572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70" y="2060"/>
                  </a:lnTo>
                  <a:lnTo>
                    <a:pt x="10461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2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5"/>
            <p:cNvSpPr/>
            <p:nvPr/>
          </p:nvSpPr>
          <p:spPr>
            <a:xfrm>
              <a:off x="490271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5"/>
            <p:cNvSpPr/>
            <p:nvPr/>
          </p:nvSpPr>
          <p:spPr>
            <a:xfrm>
              <a:off x="4858940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8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5"/>
            <p:cNvSpPr/>
            <p:nvPr/>
          </p:nvSpPr>
          <p:spPr>
            <a:xfrm>
              <a:off x="490271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5"/>
            <p:cNvSpPr/>
            <p:nvPr/>
          </p:nvSpPr>
          <p:spPr>
            <a:xfrm>
              <a:off x="490271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0" y="868"/>
                  </a:moveTo>
                  <a:lnTo>
                    <a:pt x="5149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80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6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5"/>
            <p:cNvSpPr/>
            <p:nvPr/>
          </p:nvSpPr>
          <p:spPr>
            <a:xfrm>
              <a:off x="4945842" y="4603500"/>
              <a:ext cx="475542" cy="477397"/>
            </a:xfrm>
            <a:custGeom>
              <a:avLst/>
              <a:gdLst/>
              <a:ahLst/>
              <a:cxnLst/>
              <a:rect l="l" t="t" r="r" b="b"/>
              <a:pathLst>
                <a:path w="17665" h="17665" extrusionOk="0">
                  <a:moveTo>
                    <a:pt x="8833" y="870"/>
                  </a:moveTo>
                  <a:lnTo>
                    <a:pt x="16798" y="8834"/>
                  </a:lnTo>
                  <a:lnTo>
                    <a:pt x="8833" y="16798"/>
                  </a:lnTo>
                  <a:lnTo>
                    <a:pt x="6038" y="14004"/>
                  </a:lnTo>
                  <a:lnTo>
                    <a:pt x="7230" y="12814"/>
                  </a:lnTo>
                  <a:lnTo>
                    <a:pt x="8832" y="14422"/>
                  </a:lnTo>
                  <a:lnTo>
                    <a:pt x="14422" y="8833"/>
                  </a:lnTo>
                  <a:lnTo>
                    <a:pt x="8834" y="3249"/>
                  </a:lnTo>
                  <a:lnTo>
                    <a:pt x="3245" y="8833"/>
                  </a:lnTo>
                  <a:lnTo>
                    <a:pt x="5171" y="10759"/>
                  </a:lnTo>
                  <a:lnTo>
                    <a:pt x="3981" y="11945"/>
                  </a:lnTo>
                  <a:lnTo>
                    <a:pt x="868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1"/>
                  </a:lnTo>
                  <a:lnTo>
                    <a:pt x="6038" y="10759"/>
                  </a:lnTo>
                  <a:lnTo>
                    <a:pt x="4111" y="8833"/>
                  </a:lnTo>
                  <a:lnTo>
                    <a:pt x="8832" y="4118"/>
                  </a:lnTo>
                  <a:lnTo>
                    <a:pt x="13552" y="8833"/>
                  </a:lnTo>
                  <a:lnTo>
                    <a:pt x="8832" y="13554"/>
                  </a:lnTo>
                  <a:lnTo>
                    <a:pt x="7230" y="11944"/>
                  </a:lnTo>
                  <a:lnTo>
                    <a:pt x="5171" y="14002"/>
                  </a:lnTo>
                  <a:lnTo>
                    <a:pt x="8833" y="17665"/>
                  </a:lnTo>
                  <a:lnTo>
                    <a:pt x="17664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512882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5"/>
            <p:cNvSpPr/>
            <p:nvPr/>
          </p:nvSpPr>
          <p:spPr>
            <a:xfrm>
              <a:off x="5128800" y="4691327"/>
              <a:ext cx="205265" cy="205931"/>
            </a:xfrm>
            <a:custGeom>
              <a:avLst/>
              <a:gdLst/>
              <a:ahLst/>
              <a:cxnLst/>
              <a:rect l="l" t="t" r="r" b="b"/>
              <a:pathLst>
                <a:path w="7625" h="7620" extrusionOk="0">
                  <a:moveTo>
                    <a:pt x="2037" y="869"/>
                  </a:moveTo>
                  <a:lnTo>
                    <a:pt x="6757" y="5584"/>
                  </a:lnTo>
                  <a:lnTo>
                    <a:pt x="5587" y="6752"/>
                  </a:lnTo>
                  <a:lnTo>
                    <a:pt x="867" y="2037"/>
                  </a:lnTo>
                  <a:lnTo>
                    <a:pt x="2037" y="869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5588" y="7620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5"/>
            <p:cNvSpPr/>
            <p:nvPr/>
          </p:nvSpPr>
          <p:spPr>
            <a:xfrm>
              <a:off x="512882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>
              <a:off x="5311139" y="4734646"/>
              <a:ext cx="388509" cy="346244"/>
            </a:xfrm>
            <a:custGeom>
              <a:avLst/>
              <a:gdLst/>
              <a:ahLst/>
              <a:cxnLst/>
              <a:rect l="l" t="t" r="r" b="b"/>
              <a:pathLst>
                <a:path w="14432" h="12812" extrusionOk="0">
                  <a:moveTo>
                    <a:pt x="10456" y="868"/>
                  </a:moveTo>
                  <a:lnTo>
                    <a:pt x="13563" y="3981"/>
                  </a:lnTo>
                  <a:lnTo>
                    <a:pt x="5604" y="11945"/>
                  </a:lnTo>
                  <a:lnTo>
                    <a:pt x="867" y="7208"/>
                  </a:lnTo>
                  <a:lnTo>
                    <a:pt x="2058" y="6018"/>
                  </a:lnTo>
                  <a:lnTo>
                    <a:pt x="5604" y="9569"/>
                  </a:lnTo>
                  <a:lnTo>
                    <a:pt x="11187" y="3980"/>
                  </a:lnTo>
                  <a:lnTo>
                    <a:pt x="9266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8" y="2059"/>
                  </a:lnTo>
                  <a:lnTo>
                    <a:pt x="10320" y="3981"/>
                  </a:lnTo>
                  <a:lnTo>
                    <a:pt x="5604" y="8702"/>
                  </a:lnTo>
                  <a:lnTo>
                    <a:pt x="2059" y="5149"/>
                  </a:lnTo>
                  <a:lnTo>
                    <a:pt x="1" y="7208"/>
                  </a:lnTo>
                  <a:lnTo>
                    <a:pt x="5604" y="12812"/>
                  </a:lnTo>
                  <a:lnTo>
                    <a:pt x="14432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>
              <a:off x="5311139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3" y="868"/>
                  </a:moveTo>
                  <a:lnTo>
                    <a:pt x="8397" y="3662"/>
                  </a:lnTo>
                  <a:lnTo>
                    <a:pt x="7206" y="4853"/>
                  </a:lnTo>
                  <a:lnTo>
                    <a:pt x="5603" y="3248"/>
                  </a:lnTo>
                  <a:lnTo>
                    <a:pt x="2058" y="6796"/>
                  </a:lnTo>
                  <a:lnTo>
                    <a:pt x="867" y="5605"/>
                  </a:lnTo>
                  <a:lnTo>
                    <a:pt x="5603" y="868"/>
                  </a:lnTo>
                  <a:close/>
                  <a:moveTo>
                    <a:pt x="5604" y="0"/>
                  </a:moveTo>
                  <a:lnTo>
                    <a:pt x="1" y="5605"/>
                  </a:lnTo>
                  <a:lnTo>
                    <a:pt x="2059" y="7663"/>
                  </a:lnTo>
                  <a:lnTo>
                    <a:pt x="5604" y="4117"/>
                  </a:lnTo>
                  <a:lnTo>
                    <a:pt x="7209" y="5720"/>
                  </a:lnTo>
                  <a:lnTo>
                    <a:pt x="9267" y="3662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5354859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5354859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5354859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354859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398068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8" y="11627"/>
                  </a:lnTo>
                  <a:lnTo>
                    <a:pt x="12811" y="10441"/>
                  </a:lnTo>
                  <a:lnTo>
                    <a:pt x="14414" y="8833"/>
                  </a:lnTo>
                  <a:lnTo>
                    <a:pt x="8832" y="3249"/>
                  </a:lnTo>
                  <a:lnTo>
                    <a:pt x="3244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6" y="8833"/>
                  </a:lnTo>
                  <a:lnTo>
                    <a:pt x="8834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3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5"/>
            <p:cNvSpPr/>
            <p:nvPr/>
          </p:nvSpPr>
          <p:spPr>
            <a:xfrm>
              <a:off x="5537225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8" y="3996"/>
                  </a:lnTo>
                  <a:lnTo>
                    <a:pt x="2054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60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5580972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5580837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3" y="6763"/>
                  </a:lnTo>
                  <a:lnTo>
                    <a:pt x="869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0" y="5588"/>
                  </a:lnTo>
                  <a:lnTo>
                    <a:pt x="2042" y="7631"/>
                  </a:lnTo>
                  <a:lnTo>
                    <a:pt x="7624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5580972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5763149" y="4734592"/>
              <a:ext cx="388671" cy="346298"/>
            </a:xfrm>
            <a:custGeom>
              <a:avLst/>
              <a:gdLst/>
              <a:ahLst/>
              <a:cxnLst/>
              <a:rect l="l" t="t" r="r" b="b"/>
              <a:pathLst>
                <a:path w="14438" h="12814" extrusionOk="0">
                  <a:moveTo>
                    <a:pt x="10458" y="869"/>
                  </a:moveTo>
                  <a:lnTo>
                    <a:pt x="13571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61" y="6024"/>
                  </a:lnTo>
                  <a:lnTo>
                    <a:pt x="5607" y="9570"/>
                  </a:lnTo>
                  <a:lnTo>
                    <a:pt x="11189" y="3980"/>
                  </a:lnTo>
                  <a:lnTo>
                    <a:pt x="9268" y="2060"/>
                  </a:lnTo>
                  <a:lnTo>
                    <a:pt x="10458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8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580692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5"/>
            <p:cNvSpPr/>
            <p:nvPr/>
          </p:nvSpPr>
          <p:spPr>
            <a:xfrm>
              <a:off x="5763176" y="4603500"/>
              <a:ext cx="249441" cy="250441"/>
            </a:xfrm>
            <a:custGeom>
              <a:avLst/>
              <a:gdLst/>
              <a:ahLst/>
              <a:cxnLst/>
              <a:rect l="l" t="t" r="r" b="b"/>
              <a:pathLst>
                <a:path w="9266" h="9267" extrusionOk="0">
                  <a:moveTo>
                    <a:pt x="5605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5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5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580692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5806924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79" y="868"/>
                  </a:moveTo>
                  <a:lnTo>
                    <a:pt x="5148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79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8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5"/>
            <p:cNvSpPr/>
            <p:nvPr/>
          </p:nvSpPr>
          <p:spPr>
            <a:xfrm>
              <a:off x="5850052" y="4603527"/>
              <a:ext cx="475569" cy="477370"/>
            </a:xfrm>
            <a:custGeom>
              <a:avLst/>
              <a:gdLst/>
              <a:ahLst/>
              <a:cxnLst/>
              <a:rect l="l" t="t" r="r" b="b"/>
              <a:pathLst>
                <a:path w="17666" h="17664" extrusionOk="0">
                  <a:moveTo>
                    <a:pt x="8833" y="869"/>
                  </a:moveTo>
                  <a:lnTo>
                    <a:pt x="16798" y="8833"/>
                  </a:lnTo>
                  <a:lnTo>
                    <a:pt x="8833" y="16797"/>
                  </a:lnTo>
                  <a:lnTo>
                    <a:pt x="6038" y="14003"/>
                  </a:lnTo>
                  <a:lnTo>
                    <a:pt x="7229" y="12813"/>
                  </a:lnTo>
                  <a:lnTo>
                    <a:pt x="8833" y="14421"/>
                  </a:lnTo>
                  <a:lnTo>
                    <a:pt x="14421" y="8833"/>
                  </a:lnTo>
                  <a:lnTo>
                    <a:pt x="8833" y="3249"/>
                  </a:lnTo>
                  <a:lnTo>
                    <a:pt x="3244" y="8832"/>
                  </a:lnTo>
                  <a:lnTo>
                    <a:pt x="5171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8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603303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5"/>
            <p:cNvSpPr/>
            <p:nvPr/>
          </p:nvSpPr>
          <p:spPr>
            <a:xfrm>
              <a:off x="603303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5"/>
            <p:cNvSpPr/>
            <p:nvPr/>
          </p:nvSpPr>
          <p:spPr>
            <a:xfrm>
              <a:off x="6480309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5"/>
            <p:cNvSpPr/>
            <p:nvPr/>
          </p:nvSpPr>
          <p:spPr>
            <a:xfrm>
              <a:off x="6567669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5"/>
            <p:cNvSpPr/>
            <p:nvPr/>
          </p:nvSpPr>
          <p:spPr>
            <a:xfrm>
              <a:off x="6567669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5"/>
            <p:cNvSpPr/>
            <p:nvPr/>
          </p:nvSpPr>
          <p:spPr>
            <a:xfrm>
              <a:off x="6793351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5"/>
            <p:cNvSpPr/>
            <p:nvPr/>
          </p:nvSpPr>
          <p:spPr>
            <a:xfrm>
              <a:off x="683704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5"/>
            <p:cNvSpPr/>
            <p:nvPr/>
          </p:nvSpPr>
          <p:spPr>
            <a:xfrm>
              <a:off x="6654087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5"/>
            <p:cNvSpPr/>
            <p:nvPr/>
          </p:nvSpPr>
          <p:spPr>
            <a:xfrm>
              <a:off x="6836910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5"/>
            <p:cNvSpPr/>
            <p:nvPr/>
          </p:nvSpPr>
          <p:spPr>
            <a:xfrm>
              <a:off x="683704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5"/>
            <p:cNvSpPr/>
            <p:nvPr/>
          </p:nvSpPr>
          <p:spPr>
            <a:xfrm>
              <a:off x="7019222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5"/>
            <p:cNvSpPr/>
            <p:nvPr/>
          </p:nvSpPr>
          <p:spPr>
            <a:xfrm>
              <a:off x="7063023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5"/>
            <p:cNvSpPr/>
            <p:nvPr/>
          </p:nvSpPr>
          <p:spPr>
            <a:xfrm>
              <a:off x="7019276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5"/>
            <p:cNvSpPr/>
            <p:nvPr/>
          </p:nvSpPr>
          <p:spPr>
            <a:xfrm>
              <a:off x="7063023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5"/>
            <p:cNvSpPr/>
            <p:nvPr/>
          </p:nvSpPr>
          <p:spPr>
            <a:xfrm>
              <a:off x="706299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5"/>
            <p:cNvSpPr/>
            <p:nvPr/>
          </p:nvSpPr>
          <p:spPr>
            <a:xfrm>
              <a:off x="7106124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5"/>
            <p:cNvSpPr/>
            <p:nvPr/>
          </p:nvSpPr>
          <p:spPr>
            <a:xfrm>
              <a:off x="7289136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5"/>
            <p:cNvSpPr/>
            <p:nvPr/>
          </p:nvSpPr>
          <p:spPr>
            <a:xfrm>
              <a:off x="7289082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5"/>
            <p:cNvSpPr/>
            <p:nvPr/>
          </p:nvSpPr>
          <p:spPr>
            <a:xfrm>
              <a:off x="7289136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5"/>
            <p:cNvSpPr/>
            <p:nvPr/>
          </p:nvSpPr>
          <p:spPr>
            <a:xfrm>
              <a:off x="7471448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5"/>
            <p:cNvSpPr/>
            <p:nvPr/>
          </p:nvSpPr>
          <p:spPr>
            <a:xfrm>
              <a:off x="7471448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5"/>
            <p:cNvSpPr/>
            <p:nvPr/>
          </p:nvSpPr>
          <p:spPr>
            <a:xfrm>
              <a:off x="7515195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5"/>
            <p:cNvSpPr/>
            <p:nvPr/>
          </p:nvSpPr>
          <p:spPr>
            <a:xfrm>
              <a:off x="7515195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5"/>
            <p:cNvSpPr/>
            <p:nvPr/>
          </p:nvSpPr>
          <p:spPr>
            <a:xfrm>
              <a:off x="7515195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5"/>
            <p:cNvSpPr/>
            <p:nvPr/>
          </p:nvSpPr>
          <p:spPr>
            <a:xfrm>
              <a:off x="7515195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5"/>
            <p:cNvSpPr/>
            <p:nvPr/>
          </p:nvSpPr>
          <p:spPr>
            <a:xfrm>
              <a:off x="7558350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5"/>
            <p:cNvSpPr/>
            <p:nvPr/>
          </p:nvSpPr>
          <p:spPr>
            <a:xfrm>
              <a:off x="7697534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5"/>
            <p:cNvSpPr/>
            <p:nvPr/>
          </p:nvSpPr>
          <p:spPr>
            <a:xfrm>
              <a:off x="774125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5"/>
            <p:cNvSpPr/>
            <p:nvPr/>
          </p:nvSpPr>
          <p:spPr>
            <a:xfrm>
              <a:off x="7741119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5"/>
            <p:cNvSpPr/>
            <p:nvPr/>
          </p:nvSpPr>
          <p:spPr>
            <a:xfrm>
              <a:off x="774125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5"/>
            <p:cNvSpPr/>
            <p:nvPr/>
          </p:nvSpPr>
          <p:spPr>
            <a:xfrm>
              <a:off x="7923458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5"/>
            <p:cNvSpPr/>
            <p:nvPr/>
          </p:nvSpPr>
          <p:spPr>
            <a:xfrm>
              <a:off x="7967232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5"/>
            <p:cNvSpPr/>
            <p:nvPr/>
          </p:nvSpPr>
          <p:spPr>
            <a:xfrm>
              <a:off x="7923458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5"/>
            <p:cNvSpPr/>
            <p:nvPr/>
          </p:nvSpPr>
          <p:spPr>
            <a:xfrm>
              <a:off x="7967232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5"/>
            <p:cNvSpPr/>
            <p:nvPr/>
          </p:nvSpPr>
          <p:spPr>
            <a:xfrm>
              <a:off x="796725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5"/>
            <p:cNvSpPr/>
            <p:nvPr/>
          </p:nvSpPr>
          <p:spPr>
            <a:xfrm>
              <a:off x="8010360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5"/>
            <p:cNvSpPr/>
            <p:nvPr/>
          </p:nvSpPr>
          <p:spPr>
            <a:xfrm>
              <a:off x="81932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5"/>
            <p:cNvSpPr/>
            <p:nvPr/>
          </p:nvSpPr>
          <p:spPr>
            <a:xfrm>
              <a:off x="81932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5"/>
            <p:cNvSpPr/>
            <p:nvPr/>
          </p:nvSpPr>
          <p:spPr>
            <a:xfrm>
              <a:off x="8430784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5"/>
            <p:cNvSpPr/>
            <p:nvPr/>
          </p:nvSpPr>
          <p:spPr>
            <a:xfrm>
              <a:off x="8424000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5"/>
            <p:cNvSpPr/>
            <p:nvPr/>
          </p:nvSpPr>
          <p:spPr>
            <a:xfrm>
              <a:off x="10591120" y="4789153"/>
              <a:ext cx="267989" cy="16566"/>
            </a:xfrm>
            <a:custGeom>
              <a:avLst/>
              <a:gdLst/>
              <a:ahLst/>
              <a:cxnLst/>
              <a:rect l="l" t="t" r="r" b="b"/>
              <a:pathLst>
                <a:path w="9955" h="613" extrusionOk="0">
                  <a:moveTo>
                    <a:pt x="0" y="0"/>
                  </a:moveTo>
                  <a:lnTo>
                    <a:pt x="0" y="613"/>
                  </a:lnTo>
                  <a:lnTo>
                    <a:pt x="9954" y="613"/>
                  </a:lnTo>
                  <a:lnTo>
                    <a:pt x="99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5"/>
            <p:cNvSpPr/>
            <p:nvPr/>
          </p:nvSpPr>
          <p:spPr>
            <a:xfrm>
              <a:off x="10584309" y="4878547"/>
              <a:ext cx="270761" cy="16566"/>
            </a:xfrm>
            <a:custGeom>
              <a:avLst/>
              <a:gdLst/>
              <a:ahLst/>
              <a:cxnLst/>
              <a:rect l="l" t="t" r="r" b="b"/>
              <a:pathLst>
                <a:path w="1005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5"/>
            <p:cNvSpPr/>
            <p:nvPr/>
          </p:nvSpPr>
          <p:spPr>
            <a:xfrm>
              <a:off x="8640260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5"/>
            <p:cNvSpPr/>
            <p:nvPr/>
          </p:nvSpPr>
          <p:spPr>
            <a:xfrm>
              <a:off x="8727620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5"/>
            <p:cNvSpPr/>
            <p:nvPr/>
          </p:nvSpPr>
          <p:spPr>
            <a:xfrm>
              <a:off x="8727620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5"/>
            <p:cNvSpPr/>
            <p:nvPr/>
          </p:nvSpPr>
          <p:spPr>
            <a:xfrm>
              <a:off x="8953302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5"/>
            <p:cNvSpPr/>
            <p:nvPr/>
          </p:nvSpPr>
          <p:spPr>
            <a:xfrm>
              <a:off x="899699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5"/>
            <p:cNvSpPr/>
            <p:nvPr/>
          </p:nvSpPr>
          <p:spPr>
            <a:xfrm>
              <a:off x="8814037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5"/>
            <p:cNvSpPr/>
            <p:nvPr/>
          </p:nvSpPr>
          <p:spPr>
            <a:xfrm>
              <a:off x="8996861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99699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5"/>
            <p:cNvSpPr/>
            <p:nvPr/>
          </p:nvSpPr>
          <p:spPr>
            <a:xfrm>
              <a:off x="917917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5"/>
            <p:cNvSpPr/>
            <p:nvPr/>
          </p:nvSpPr>
          <p:spPr>
            <a:xfrm>
              <a:off x="922297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9179226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922297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922294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5"/>
            <p:cNvSpPr/>
            <p:nvPr/>
          </p:nvSpPr>
          <p:spPr>
            <a:xfrm>
              <a:off x="9266075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5"/>
            <p:cNvSpPr/>
            <p:nvPr/>
          </p:nvSpPr>
          <p:spPr>
            <a:xfrm>
              <a:off x="944908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9449033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944908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9631398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9631398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9675146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9675146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9675146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9675146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9718301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9857485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990120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9901070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990120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10083409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10127183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5"/>
            <p:cNvSpPr/>
            <p:nvPr/>
          </p:nvSpPr>
          <p:spPr>
            <a:xfrm>
              <a:off x="10083409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5"/>
            <p:cNvSpPr/>
            <p:nvPr/>
          </p:nvSpPr>
          <p:spPr>
            <a:xfrm>
              <a:off x="10127183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5"/>
            <p:cNvSpPr/>
            <p:nvPr/>
          </p:nvSpPr>
          <p:spPr>
            <a:xfrm>
              <a:off x="1012721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5"/>
            <p:cNvSpPr/>
            <p:nvPr/>
          </p:nvSpPr>
          <p:spPr>
            <a:xfrm>
              <a:off x="10170311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5"/>
            <p:cNvSpPr/>
            <p:nvPr/>
          </p:nvSpPr>
          <p:spPr>
            <a:xfrm>
              <a:off x="10353242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5"/>
            <p:cNvSpPr/>
            <p:nvPr/>
          </p:nvSpPr>
          <p:spPr>
            <a:xfrm>
              <a:off x="10353242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0" name="Google Shape;820;p15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_1"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3" name="Google Shape;823;p16"/>
          <p:cNvGrpSpPr/>
          <p:nvPr/>
        </p:nvGrpSpPr>
        <p:grpSpPr>
          <a:xfrm>
            <a:off x="-203709" y="4603525"/>
            <a:ext cx="9551417" cy="477416"/>
            <a:chOff x="-203709" y="4603525"/>
            <a:chExt cx="9551417" cy="477416"/>
          </a:xfrm>
        </p:grpSpPr>
        <p:sp>
          <p:nvSpPr>
            <p:cNvPr id="824" name="Google Shape;824;p16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16"/>
          <p:cNvGrpSpPr/>
          <p:nvPr/>
        </p:nvGrpSpPr>
        <p:grpSpPr>
          <a:xfrm>
            <a:off x="-203709" y="62575"/>
            <a:ext cx="9551417" cy="477416"/>
            <a:chOff x="-203709" y="4603525"/>
            <a:chExt cx="9551417" cy="477416"/>
          </a:xfrm>
        </p:grpSpPr>
        <p:sp>
          <p:nvSpPr>
            <p:cNvPr id="835" name="Google Shape;835;p16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5" name="Google Shape;845;p16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16"/>
          <p:cNvSpPr txBox="1">
            <a:spLocks noGrp="1"/>
          </p:cNvSpPr>
          <p:nvPr>
            <p:ph type="subTitle" idx="1"/>
          </p:nvPr>
        </p:nvSpPr>
        <p:spPr>
          <a:xfrm>
            <a:off x="720000" y="2631000"/>
            <a:ext cx="2664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47" name="Google Shape;847;p16"/>
          <p:cNvSpPr txBox="1">
            <a:spLocks noGrp="1"/>
          </p:cNvSpPr>
          <p:nvPr>
            <p:ph type="title"/>
          </p:nvPr>
        </p:nvSpPr>
        <p:spPr>
          <a:xfrm>
            <a:off x="720000" y="1368900"/>
            <a:ext cx="26640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9" name="Google Shape;849;p17"/>
          <p:cNvGrpSpPr/>
          <p:nvPr/>
        </p:nvGrpSpPr>
        <p:grpSpPr>
          <a:xfrm>
            <a:off x="-1025418" y="65667"/>
            <a:ext cx="11194837" cy="477423"/>
            <a:chOff x="840175" y="4603500"/>
            <a:chExt cx="11639464" cy="496385"/>
          </a:xfrm>
        </p:grpSpPr>
        <p:sp>
          <p:nvSpPr>
            <p:cNvPr id="850" name="Google Shape;850;p17"/>
            <p:cNvSpPr/>
            <p:nvPr/>
          </p:nvSpPr>
          <p:spPr>
            <a:xfrm>
              <a:off x="840175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467585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851040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" name="Google Shape;853;p17"/>
          <p:cNvGrpSpPr/>
          <p:nvPr/>
        </p:nvGrpSpPr>
        <p:grpSpPr>
          <a:xfrm>
            <a:off x="-1025418" y="4603717"/>
            <a:ext cx="11194837" cy="477423"/>
            <a:chOff x="840175" y="4603500"/>
            <a:chExt cx="11639464" cy="496385"/>
          </a:xfrm>
        </p:grpSpPr>
        <p:sp>
          <p:nvSpPr>
            <p:cNvPr id="854" name="Google Shape;854;p17"/>
            <p:cNvSpPr/>
            <p:nvPr/>
          </p:nvSpPr>
          <p:spPr>
            <a:xfrm>
              <a:off x="840175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467585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851040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7" name="Google Shape;857;p17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p17"/>
          <p:cNvSpPr txBox="1">
            <a:spLocks noGrp="1"/>
          </p:cNvSpPr>
          <p:nvPr>
            <p:ph type="body" idx="1"/>
          </p:nvPr>
        </p:nvSpPr>
        <p:spPr>
          <a:xfrm>
            <a:off x="2232000" y="1259288"/>
            <a:ext cx="4680000" cy="31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0_3"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1" name="Google Shape;861;p18"/>
          <p:cNvGrpSpPr/>
          <p:nvPr/>
        </p:nvGrpSpPr>
        <p:grpSpPr>
          <a:xfrm>
            <a:off x="-401718" y="62575"/>
            <a:ext cx="9947435" cy="477417"/>
            <a:chOff x="575550" y="4603500"/>
            <a:chExt cx="9947435" cy="477417"/>
          </a:xfrm>
        </p:grpSpPr>
        <p:sp>
          <p:nvSpPr>
            <p:cNvPr id="862" name="Google Shape;862;p18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8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" name="Google Shape;864;p18"/>
          <p:cNvGrpSpPr/>
          <p:nvPr/>
        </p:nvGrpSpPr>
        <p:grpSpPr>
          <a:xfrm>
            <a:off x="-401718" y="4603500"/>
            <a:ext cx="9947435" cy="477417"/>
            <a:chOff x="575550" y="4603500"/>
            <a:chExt cx="9947435" cy="477417"/>
          </a:xfrm>
        </p:grpSpPr>
        <p:sp>
          <p:nvSpPr>
            <p:cNvPr id="865" name="Google Shape;865;p18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8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69" name="Google Shape;869;p18"/>
          <p:cNvSpPr txBox="1">
            <a:spLocks noGrp="1"/>
          </p:cNvSpPr>
          <p:nvPr>
            <p:ph type="body" idx="1"/>
          </p:nvPr>
        </p:nvSpPr>
        <p:spPr>
          <a:xfrm>
            <a:off x="720000" y="1216800"/>
            <a:ext cx="7704000" cy="3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200" b="1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_2_2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1" name="Google Shape;871;p19"/>
          <p:cNvGrpSpPr/>
          <p:nvPr/>
        </p:nvGrpSpPr>
        <p:grpSpPr>
          <a:xfrm>
            <a:off x="-1891837" y="58688"/>
            <a:ext cx="12927673" cy="477407"/>
            <a:chOff x="62597" y="4603563"/>
            <a:chExt cx="12927673" cy="477407"/>
          </a:xfrm>
        </p:grpSpPr>
        <p:grpSp>
          <p:nvGrpSpPr>
            <p:cNvPr id="872" name="Google Shape;872;p19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873" name="Google Shape;873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" name="Google Shape;877;p19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878" name="Google Shape;878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" name="Google Shape;882;p19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883" name="Google Shape;883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7" name="Google Shape;887;p19"/>
          <p:cNvGrpSpPr/>
          <p:nvPr/>
        </p:nvGrpSpPr>
        <p:grpSpPr>
          <a:xfrm>
            <a:off x="-1891825" y="4603645"/>
            <a:ext cx="12927673" cy="477407"/>
            <a:chOff x="62597" y="4603563"/>
            <a:chExt cx="12927673" cy="477407"/>
          </a:xfrm>
        </p:grpSpPr>
        <p:grpSp>
          <p:nvGrpSpPr>
            <p:cNvPr id="888" name="Google Shape;888;p19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889" name="Google Shape;889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" name="Google Shape;893;p19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894" name="Google Shape;894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" name="Google Shape;898;p19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899" name="Google Shape;899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3" name="Google Shape;903;p19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19"/>
          <p:cNvSpPr txBox="1">
            <a:spLocks noGrp="1"/>
          </p:cNvSpPr>
          <p:nvPr>
            <p:ph type="title"/>
          </p:nvPr>
        </p:nvSpPr>
        <p:spPr>
          <a:xfrm>
            <a:off x="720000" y="1732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5" name="Google Shape;905;p19"/>
          <p:cNvSpPr txBox="1">
            <a:spLocks noGrp="1"/>
          </p:cNvSpPr>
          <p:nvPr>
            <p:ph type="subTitle" idx="1"/>
          </p:nvPr>
        </p:nvSpPr>
        <p:spPr>
          <a:xfrm>
            <a:off x="720000" y="2210500"/>
            <a:ext cx="23760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06" name="Google Shape;906;p19"/>
          <p:cNvSpPr txBox="1">
            <a:spLocks noGrp="1"/>
          </p:cNvSpPr>
          <p:nvPr>
            <p:ph type="title" idx="2"/>
          </p:nvPr>
        </p:nvSpPr>
        <p:spPr>
          <a:xfrm>
            <a:off x="6048000" y="1732596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7" name="Google Shape;907;p19"/>
          <p:cNvSpPr txBox="1">
            <a:spLocks noGrp="1"/>
          </p:cNvSpPr>
          <p:nvPr>
            <p:ph type="subTitle" idx="3"/>
          </p:nvPr>
        </p:nvSpPr>
        <p:spPr>
          <a:xfrm>
            <a:off x="6048000" y="2210496"/>
            <a:ext cx="23760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08" name="Google Shape;908;p19"/>
          <p:cNvSpPr txBox="1">
            <a:spLocks noGrp="1"/>
          </p:cNvSpPr>
          <p:nvPr>
            <p:ph type="title" idx="4"/>
          </p:nvPr>
        </p:nvSpPr>
        <p:spPr>
          <a:xfrm>
            <a:off x="3384000" y="1732596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9" name="Google Shape;909;p19"/>
          <p:cNvSpPr txBox="1">
            <a:spLocks noGrp="1"/>
          </p:cNvSpPr>
          <p:nvPr>
            <p:ph type="subTitle" idx="5"/>
          </p:nvPr>
        </p:nvSpPr>
        <p:spPr>
          <a:xfrm>
            <a:off x="3384000" y="2210504"/>
            <a:ext cx="23760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10" name="Google Shape;910;p19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_2"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2" name="Google Shape;912;p20"/>
          <p:cNvGrpSpPr/>
          <p:nvPr/>
        </p:nvGrpSpPr>
        <p:grpSpPr>
          <a:xfrm>
            <a:off x="-1891837" y="58688"/>
            <a:ext cx="12927673" cy="477407"/>
            <a:chOff x="62597" y="4603563"/>
            <a:chExt cx="12927673" cy="477407"/>
          </a:xfrm>
        </p:grpSpPr>
        <p:grpSp>
          <p:nvGrpSpPr>
            <p:cNvPr id="913" name="Google Shape;913;p20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914" name="Google Shape;914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" name="Google Shape;918;p20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919" name="Google Shape;919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" name="Google Shape;923;p20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924" name="Google Shape;924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" name="Google Shape;928;p20"/>
          <p:cNvGrpSpPr/>
          <p:nvPr/>
        </p:nvGrpSpPr>
        <p:grpSpPr>
          <a:xfrm>
            <a:off x="-1891825" y="4603645"/>
            <a:ext cx="12927673" cy="477407"/>
            <a:chOff x="62597" y="4603563"/>
            <a:chExt cx="12927673" cy="477407"/>
          </a:xfrm>
        </p:grpSpPr>
        <p:grpSp>
          <p:nvGrpSpPr>
            <p:cNvPr id="929" name="Google Shape;929;p20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930" name="Google Shape;930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" name="Google Shape;934;p20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935" name="Google Shape;935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" name="Google Shape;939;p20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940" name="Google Shape;940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44" name="Google Shape;944;p20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20"/>
          <p:cNvSpPr txBox="1">
            <a:spLocks noGrp="1"/>
          </p:cNvSpPr>
          <p:nvPr>
            <p:ph type="title"/>
          </p:nvPr>
        </p:nvSpPr>
        <p:spPr>
          <a:xfrm>
            <a:off x="1368000" y="1278000"/>
            <a:ext cx="288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6" name="Google Shape;946;p20"/>
          <p:cNvSpPr txBox="1">
            <a:spLocks noGrp="1"/>
          </p:cNvSpPr>
          <p:nvPr>
            <p:ph type="subTitle" idx="1"/>
          </p:nvPr>
        </p:nvSpPr>
        <p:spPr>
          <a:xfrm>
            <a:off x="1368000" y="1757075"/>
            <a:ext cx="2880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47" name="Google Shape;947;p20"/>
          <p:cNvSpPr txBox="1">
            <a:spLocks noGrp="1"/>
          </p:cNvSpPr>
          <p:nvPr>
            <p:ph type="title" idx="2"/>
          </p:nvPr>
        </p:nvSpPr>
        <p:spPr>
          <a:xfrm>
            <a:off x="4896000" y="1278000"/>
            <a:ext cx="288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8" name="Google Shape;948;p20"/>
          <p:cNvSpPr txBox="1">
            <a:spLocks noGrp="1"/>
          </p:cNvSpPr>
          <p:nvPr>
            <p:ph type="subTitle" idx="3"/>
          </p:nvPr>
        </p:nvSpPr>
        <p:spPr>
          <a:xfrm>
            <a:off x="4896000" y="1757075"/>
            <a:ext cx="2880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49" name="Google Shape;949;p20"/>
          <p:cNvSpPr txBox="1">
            <a:spLocks noGrp="1"/>
          </p:cNvSpPr>
          <p:nvPr>
            <p:ph type="title" idx="4"/>
          </p:nvPr>
        </p:nvSpPr>
        <p:spPr>
          <a:xfrm>
            <a:off x="1368000" y="2980800"/>
            <a:ext cx="288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50" name="Google Shape;950;p20"/>
          <p:cNvSpPr txBox="1">
            <a:spLocks noGrp="1"/>
          </p:cNvSpPr>
          <p:nvPr>
            <p:ph type="subTitle" idx="5"/>
          </p:nvPr>
        </p:nvSpPr>
        <p:spPr>
          <a:xfrm>
            <a:off x="1368000" y="3458700"/>
            <a:ext cx="2880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51" name="Google Shape;951;p20"/>
          <p:cNvSpPr txBox="1">
            <a:spLocks noGrp="1"/>
          </p:cNvSpPr>
          <p:nvPr>
            <p:ph type="title" idx="6"/>
          </p:nvPr>
        </p:nvSpPr>
        <p:spPr>
          <a:xfrm>
            <a:off x="4896000" y="2980800"/>
            <a:ext cx="288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52" name="Google Shape;952;p20"/>
          <p:cNvSpPr txBox="1">
            <a:spLocks noGrp="1"/>
          </p:cNvSpPr>
          <p:nvPr>
            <p:ph type="subTitle" idx="7"/>
          </p:nvPr>
        </p:nvSpPr>
        <p:spPr>
          <a:xfrm>
            <a:off x="4896000" y="3458700"/>
            <a:ext cx="2880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53" name="Google Shape;953;p20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62674" y="62459"/>
            <a:ext cx="9018652" cy="5018581"/>
            <a:chOff x="394450" y="935625"/>
            <a:chExt cx="6829725" cy="3843300"/>
          </a:xfrm>
        </p:grpSpPr>
        <p:sp>
          <p:nvSpPr>
            <p:cNvPr id="24" name="Google Shape;24;p3"/>
            <p:cNvSpPr/>
            <p:nvPr/>
          </p:nvSpPr>
          <p:spPr>
            <a:xfrm>
              <a:off x="7022150" y="1457700"/>
              <a:ext cx="250" cy="125"/>
            </a:xfrm>
            <a:custGeom>
              <a:avLst/>
              <a:gdLst/>
              <a:ahLst/>
              <a:cxnLst/>
              <a:rect l="l" t="t" r="r" b="b"/>
              <a:pathLst>
                <a:path w="10" h="5" extrusionOk="0">
                  <a:moveTo>
                    <a:pt x="5" y="1"/>
                  </a:moveTo>
                  <a:lnTo>
                    <a:pt x="1" y="4"/>
                  </a:lnTo>
                  <a:lnTo>
                    <a:pt x="5" y="4"/>
                  </a:lnTo>
                  <a:cubicBezTo>
                    <a:pt x="6" y="4"/>
                    <a:pt x="6" y="5"/>
                    <a:pt x="7" y="5"/>
                  </a:cubicBezTo>
                  <a:cubicBezTo>
                    <a:pt x="7" y="5"/>
                    <a:pt x="8" y="4"/>
                    <a:pt x="9" y="4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022150" y="1557350"/>
              <a:ext cx="250" cy="100"/>
            </a:xfrm>
            <a:custGeom>
              <a:avLst/>
              <a:gdLst/>
              <a:ahLst/>
              <a:cxnLst/>
              <a:rect l="l" t="t" r="r" b="b"/>
              <a:pathLst>
                <a:path w="10" h="4" extrusionOk="0">
                  <a:moveTo>
                    <a:pt x="5" y="0"/>
                  </a:moveTo>
                  <a:lnTo>
                    <a:pt x="1" y="3"/>
                  </a:lnTo>
                  <a:lnTo>
                    <a:pt x="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7022200" y="1998050"/>
              <a:ext cx="200" cy="50"/>
            </a:xfrm>
            <a:custGeom>
              <a:avLst/>
              <a:gdLst/>
              <a:ahLst/>
              <a:cxnLst/>
              <a:rect l="l" t="t" r="r" b="b"/>
              <a:pathLst>
                <a:path w="8" h="2" extrusionOk="0">
                  <a:moveTo>
                    <a:pt x="0" y="0"/>
                  </a:moveTo>
                  <a:lnTo>
                    <a:pt x="3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94450" y="935625"/>
              <a:ext cx="6829725" cy="3843300"/>
            </a:xfrm>
            <a:custGeom>
              <a:avLst/>
              <a:gdLst/>
              <a:ahLst/>
              <a:cxnLst/>
              <a:rect l="l" t="t" r="r" b="b"/>
              <a:pathLst>
                <a:path w="273189" h="153732" extrusionOk="0">
                  <a:moveTo>
                    <a:pt x="201313" y="556"/>
                  </a:moveTo>
                  <a:lnTo>
                    <a:pt x="201313" y="564"/>
                  </a:lnTo>
                  <a:lnTo>
                    <a:pt x="201327" y="576"/>
                  </a:lnTo>
                  <a:lnTo>
                    <a:pt x="201549" y="742"/>
                  </a:lnTo>
                  <a:lnTo>
                    <a:pt x="202002" y="1098"/>
                  </a:lnTo>
                  <a:lnTo>
                    <a:pt x="202439" y="1459"/>
                  </a:lnTo>
                  <a:cubicBezTo>
                    <a:pt x="203199" y="2101"/>
                    <a:pt x="203929" y="2776"/>
                    <a:pt x="204624" y="3501"/>
                  </a:cubicBezTo>
                  <a:cubicBezTo>
                    <a:pt x="205209" y="4116"/>
                    <a:pt x="205767" y="4768"/>
                    <a:pt x="206262" y="5481"/>
                  </a:cubicBezTo>
                  <a:cubicBezTo>
                    <a:pt x="205926" y="5617"/>
                    <a:pt x="205600" y="5780"/>
                    <a:pt x="205287" y="5963"/>
                  </a:cubicBezTo>
                  <a:cubicBezTo>
                    <a:pt x="204857" y="5361"/>
                    <a:pt x="204366" y="4790"/>
                    <a:pt x="203845" y="4244"/>
                  </a:cubicBezTo>
                  <a:cubicBezTo>
                    <a:pt x="203185" y="3556"/>
                    <a:pt x="202479" y="2903"/>
                    <a:pt x="201745" y="2284"/>
                  </a:cubicBezTo>
                  <a:lnTo>
                    <a:pt x="201323" y="1936"/>
                  </a:lnTo>
                  <a:lnTo>
                    <a:pt x="201306" y="1922"/>
                  </a:lnTo>
                  <a:lnTo>
                    <a:pt x="201290" y="1936"/>
                  </a:lnTo>
                  <a:lnTo>
                    <a:pt x="200867" y="2284"/>
                  </a:lnTo>
                  <a:cubicBezTo>
                    <a:pt x="200134" y="2903"/>
                    <a:pt x="199428" y="3553"/>
                    <a:pt x="198768" y="4244"/>
                  </a:cubicBezTo>
                  <a:cubicBezTo>
                    <a:pt x="198248" y="4790"/>
                    <a:pt x="197756" y="5361"/>
                    <a:pt x="197324" y="5963"/>
                  </a:cubicBezTo>
                  <a:cubicBezTo>
                    <a:pt x="197172" y="5872"/>
                    <a:pt x="197015" y="5787"/>
                    <a:pt x="196857" y="5707"/>
                  </a:cubicBezTo>
                  <a:cubicBezTo>
                    <a:pt x="196692" y="5624"/>
                    <a:pt x="196523" y="5550"/>
                    <a:pt x="196352" y="5481"/>
                  </a:cubicBezTo>
                  <a:cubicBezTo>
                    <a:pt x="196850" y="4766"/>
                    <a:pt x="197407" y="4114"/>
                    <a:pt x="197992" y="3499"/>
                  </a:cubicBezTo>
                  <a:cubicBezTo>
                    <a:pt x="198685" y="2776"/>
                    <a:pt x="199415" y="2100"/>
                    <a:pt x="200175" y="1458"/>
                  </a:cubicBezTo>
                  <a:lnTo>
                    <a:pt x="200614" y="1096"/>
                  </a:lnTo>
                  <a:lnTo>
                    <a:pt x="201065" y="741"/>
                  </a:lnTo>
                  <a:lnTo>
                    <a:pt x="201287" y="574"/>
                  </a:lnTo>
                  <a:lnTo>
                    <a:pt x="201313" y="556"/>
                  </a:lnTo>
                  <a:close/>
                  <a:moveTo>
                    <a:pt x="258241" y="5922"/>
                  </a:moveTo>
                  <a:lnTo>
                    <a:pt x="258241" y="6840"/>
                  </a:lnTo>
                  <a:lnTo>
                    <a:pt x="255347" y="6840"/>
                  </a:lnTo>
                  <a:lnTo>
                    <a:pt x="255347" y="7025"/>
                  </a:lnTo>
                  <a:lnTo>
                    <a:pt x="253316" y="7025"/>
                  </a:lnTo>
                  <a:cubicBezTo>
                    <a:pt x="253658" y="6882"/>
                    <a:pt x="254006" y="6749"/>
                    <a:pt x="254359" y="6634"/>
                  </a:cubicBezTo>
                  <a:cubicBezTo>
                    <a:pt x="254558" y="6570"/>
                    <a:pt x="254759" y="6508"/>
                    <a:pt x="254960" y="6451"/>
                  </a:cubicBezTo>
                  <a:cubicBezTo>
                    <a:pt x="255089" y="6416"/>
                    <a:pt x="255219" y="6385"/>
                    <a:pt x="255348" y="6352"/>
                  </a:cubicBezTo>
                  <a:cubicBezTo>
                    <a:pt x="255412" y="6336"/>
                    <a:pt x="255478" y="6319"/>
                    <a:pt x="255543" y="6305"/>
                  </a:cubicBezTo>
                  <a:cubicBezTo>
                    <a:pt x="255714" y="6265"/>
                    <a:pt x="255885" y="6228"/>
                    <a:pt x="256059" y="6194"/>
                  </a:cubicBezTo>
                  <a:cubicBezTo>
                    <a:pt x="256076" y="6191"/>
                    <a:pt x="256096" y="6187"/>
                    <a:pt x="256113" y="6184"/>
                  </a:cubicBezTo>
                  <a:cubicBezTo>
                    <a:pt x="256303" y="6145"/>
                    <a:pt x="256494" y="6114"/>
                    <a:pt x="256685" y="6084"/>
                  </a:cubicBezTo>
                  <a:cubicBezTo>
                    <a:pt x="256804" y="6066"/>
                    <a:pt x="256921" y="6044"/>
                    <a:pt x="257041" y="6029"/>
                  </a:cubicBezTo>
                  <a:cubicBezTo>
                    <a:pt x="257439" y="5977"/>
                    <a:pt x="257839" y="5943"/>
                    <a:pt x="258241" y="5922"/>
                  </a:cubicBezTo>
                  <a:close/>
                  <a:moveTo>
                    <a:pt x="233523" y="5898"/>
                  </a:moveTo>
                  <a:cubicBezTo>
                    <a:pt x="234308" y="5898"/>
                    <a:pt x="235092" y="5990"/>
                    <a:pt x="235860" y="6160"/>
                  </a:cubicBezTo>
                  <a:cubicBezTo>
                    <a:pt x="236705" y="6349"/>
                    <a:pt x="237524" y="6645"/>
                    <a:pt x="238297" y="7027"/>
                  </a:cubicBezTo>
                  <a:lnTo>
                    <a:pt x="228795" y="7027"/>
                  </a:lnTo>
                  <a:cubicBezTo>
                    <a:pt x="229360" y="6746"/>
                    <a:pt x="229947" y="6508"/>
                    <a:pt x="230552" y="6331"/>
                  </a:cubicBezTo>
                  <a:cubicBezTo>
                    <a:pt x="231412" y="6076"/>
                    <a:pt x="232300" y="5929"/>
                    <a:pt x="233192" y="5903"/>
                  </a:cubicBezTo>
                  <a:cubicBezTo>
                    <a:pt x="233303" y="5900"/>
                    <a:pt x="233413" y="5898"/>
                    <a:pt x="233523" y="5898"/>
                  </a:cubicBezTo>
                  <a:close/>
                  <a:moveTo>
                    <a:pt x="248759" y="7469"/>
                  </a:moveTo>
                  <a:cubicBezTo>
                    <a:pt x="248642" y="7565"/>
                    <a:pt x="248524" y="7659"/>
                    <a:pt x="248413" y="7757"/>
                  </a:cubicBezTo>
                  <a:cubicBezTo>
                    <a:pt x="248352" y="7657"/>
                    <a:pt x="248288" y="7563"/>
                    <a:pt x="248217" y="7469"/>
                  </a:cubicBezTo>
                  <a:close/>
                  <a:moveTo>
                    <a:pt x="242998" y="7469"/>
                  </a:moveTo>
                  <a:cubicBezTo>
                    <a:pt x="242899" y="7602"/>
                    <a:pt x="242808" y="7741"/>
                    <a:pt x="242729" y="7886"/>
                  </a:cubicBezTo>
                  <a:cubicBezTo>
                    <a:pt x="242588" y="7745"/>
                    <a:pt x="242445" y="7607"/>
                    <a:pt x="242298" y="7469"/>
                  </a:cubicBezTo>
                  <a:close/>
                  <a:moveTo>
                    <a:pt x="239094" y="7469"/>
                  </a:moveTo>
                  <a:cubicBezTo>
                    <a:pt x="239609" y="7785"/>
                    <a:pt x="240096" y="8143"/>
                    <a:pt x="240560" y="8547"/>
                  </a:cubicBezTo>
                  <a:lnTo>
                    <a:pt x="227413" y="8547"/>
                  </a:lnTo>
                  <a:cubicBezTo>
                    <a:pt x="227237" y="8447"/>
                    <a:pt x="227061" y="8348"/>
                    <a:pt x="226884" y="8248"/>
                  </a:cubicBezTo>
                  <a:cubicBezTo>
                    <a:pt x="227235" y="7965"/>
                    <a:pt x="227605" y="7706"/>
                    <a:pt x="227994" y="7469"/>
                  </a:cubicBezTo>
                  <a:close/>
                  <a:moveTo>
                    <a:pt x="245600" y="8131"/>
                  </a:moveTo>
                  <a:cubicBezTo>
                    <a:pt x="245617" y="8131"/>
                    <a:pt x="245635" y="8132"/>
                    <a:pt x="245653" y="8133"/>
                  </a:cubicBezTo>
                  <a:cubicBezTo>
                    <a:pt x="245938" y="8135"/>
                    <a:pt x="246224" y="8308"/>
                    <a:pt x="246456" y="8547"/>
                  </a:cubicBezTo>
                  <a:lnTo>
                    <a:pt x="244662" y="8547"/>
                  </a:lnTo>
                  <a:cubicBezTo>
                    <a:pt x="244906" y="8292"/>
                    <a:pt x="245245" y="8131"/>
                    <a:pt x="245600" y="8131"/>
                  </a:cubicBezTo>
                  <a:close/>
                  <a:moveTo>
                    <a:pt x="255345" y="7469"/>
                  </a:moveTo>
                  <a:lnTo>
                    <a:pt x="255345" y="8547"/>
                  </a:lnTo>
                  <a:lnTo>
                    <a:pt x="250587" y="8547"/>
                  </a:lnTo>
                  <a:cubicBezTo>
                    <a:pt x="250994" y="8254"/>
                    <a:pt x="251417" y="7979"/>
                    <a:pt x="251854" y="7733"/>
                  </a:cubicBezTo>
                  <a:cubicBezTo>
                    <a:pt x="252017" y="7640"/>
                    <a:pt x="252182" y="7555"/>
                    <a:pt x="252350" y="7469"/>
                  </a:cubicBezTo>
                  <a:close/>
                  <a:moveTo>
                    <a:pt x="245629" y="6612"/>
                  </a:moveTo>
                  <a:cubicBezTo>
                    <a:pt x="245652" y="6612"/>
                    <a:pt x="245675" y="6612"/>
                    <a:pt x="245699" y="6612"/>
                  </a:cubicBezTo>
                  <a:cubicBezTo>
                    <a:pt x="246292" y="6634"/>
                    <a:pt x="246883" y="6839"/>
                    <a:pt x="247348" y="7206"/>
                  </a:cubicBezTo>
                  <a:cubicBezTo>
                    <a:pt x="247647" y="7434"/>
                    <a:pt x="247889" y="7730"/>
                    <a:pt x="248073" y="8057"/>
                  </a:cubicBezTo>
                  <a:cubicBezTo>
                    <a:pt x="247791" y="8312"/>
                    <a:pt x="247519" y="8571"/>
                    <a:pt x="247257" y="8840"/>
                  </a:cubicBezTo>
                  <a:cubicBezTo>
                    <a:pt x="247018" y="8185"/>
                    <a:pt x="246368" y="7700"/>
                    <a:pt x="245663" y="7688"/>
                  </a:cubicBezTo>
                  <a:cubicBezTo>
                    <a:pt x="245639" y="7687"/>
                    <a:pt x="245615" y="7687"/>
                    <a:pt x="245591" y="7687"/>
                  </a:cubicBezTo>
                  <a:cubicBezTo>
                    <a:pt x="244874" y="7687"/>
                    <a:pt x="244188" y="8175"/>
                    <a:pt x="243952" y="8854"/>
                  </a:cubicBezTo>
                  <a:cubicBezTo>
                    <a:pt x="243918" y="8943"/>
                    <a:pt x="243895" y="9034"/>
                    <a:pt x="243880" y="9126"/>
                  </a:cubicBezTo>
                  <a:cubicBezTo>
                    <a:pt x="243616" y="8820"/>
                    <a:pt x="243346" y="8518"/>
                    <a:pt x="243062" y="8221"/>
                  </a:cubicBezTo>
                  <a:cubicBezTo>
                    <a:pt x="243279" y="7777"/>
                    <a:pt x="243603" y="7381"/>
                    <a:pt x="244016" y="7105"/>
                  </a:cubicBezTo>
                  <a:cubicBezTo>
                    <a:pt x="244487" y="6778"/>
                    <a:pt x="245059" y="6612"/>
                    <a:pt x="245629" y="6612"/>
                  </a:cubicBezTo>
                  <a:close/>
                  <a:moveTo>
                    <a:pt x="201300" y="2489"/>
                  </a:moveTo>
                  <a:lnTo>
                    <a:pt x="201464" y="2620"/>
                  </a:lnTo>
                  <a:cubicBezTo>
                    <a:pt x="202187" y="3229"/>
                    <a:pt x="202881" y="3872"/>
                    <a:pt x="203528" y="4547"/>
                  </a:cubicBezTo>
                  <a:cubicBezTo>
                    <a:pt x="204032" y="5075"/>
                    <a:pt x="204507" y="5624"/>
                    <a:pt x="204915" y="6194"/>
                  </a:cubicBezTo>
                  <a:cubicBezTo>
                    <a:pt x="204723" y="6322"/>
                    <a:pt x="204535" y="6457"/>
                    <a:pt x="204357" y="6604"/>
                  </a:cubicBezTo>
                  <a:cubicBezTo>
                    <a:pt x="203492" y="7308"/>
                    <a:pt x="202795" y="8208"/>
                    <a:pt x="202315" y="9214"/>
                  </a:cubicBezTo>
                  <a:cubicBezTo>
                    <a:pt x="202248" y="9347"/>
                    <a:pt x="202190" y="9485"/>
                    <a:pt x="202134" y="9623"/>
                  </a:cubicBezTo>
                  <a:cubicBezTo>
                    <a:pt x="201862" y="9586"/>
                    <a:pt x="201590" y="9565"/>
                    <a:pt x="201318" y="9559"/>
                  </a:cubicBezTo>
                  <a:lnTo>
                    <a:pt x="201304" y="9559"/>
                  </a:lnTo>
                  <a:cubicBezTo>
                    <a:pt x="201029" y="9565"/>
                    <a:pt x="200758" y="9586"/>
                    <a:pt x="200487" y="9623"/>
                  </a:cubicBezTo>
                  <a:cubicBezTo>
                    <a:pt x="200430" y="9485"/>
                    <a:pt x="200372" y="9350"/>
                    <a:pt x="200308" y="9214"/>
                  </a:cubicBezTo>
                  <a:cubicBezTo>
                    <a:pt x="199827" y="8208"/>
                    <a:pt x="199129" y="7308"/>
                    <a:pt x="198265" y="6604"/>
                  </a:cubicBezTo>
                  <a:cubicBezTo>
                    <a:pt x="198084" y="6457"/>
                    <a:pt x="197898" y="6322"/>
                    <a:pt x="197706" y="6194"/>
                  </a:cubicBezTo>
                  <a:cubicBezTo>
                    <a:pt x="198117" y="5624"/>
                    <a:pt x="198590" y="5075"/>
                    <a:pt x="199094" y="4547"/>
                  </a:cubicBezTo>
                  <a:cubicBezTo>
                    <a:pt x="199740" y="3872"/>
                    <a:pt x="200436" y="3229"/>
                    <a:pt x="201158" y="2620"/>
                  </a:cubicBezTo>
                  <a:lnTo>
                    <a:pt x="201300" y="2489"/>
                  </a:lnTo>
                  <a:close/>
                  <a:moveTo>
                    <a:pt x="174615" y="8881"/>
                  </a:moveTo>
                  <a:lnTo>
                    <a:pt x="174422" y="8991"/>
                  </a:lnTo>
                  <a:cubicBezTo>
                    <a:pt x="173621" y="9454"/>
                    <a:pt x="172828" y="9926"/>
                    <a:pt x="172040" y="10407"/>
                  </a:cubicBezTo>
                  <a:lnTo>
                    <a:pt x="171540" y="10719"/>
                  </a:lnTo>
                  <a:lnTo>
                    <a:pt x="16821" y="10719"/>
                  </a:lnTo>
                  <a:lnTo>
                    <a:pt x="16821" y="10695"/>
                  </a:lnTo>
                  <a:lnTo>
                    <a:pt x="11254" y="10695"/>
                  </a:lnTo>
                  <a:lnTo>
                    <a:pt x="11254" y="8881"/>
                  </a:lnTo>
                  <a:close/>
                  <a:moveTo>
                    <a:pt x="205861" y="7936"/>
                  </a:moveTo>
                  <a:cubicBezTo>
                    <a:pt x="205903" y="8067"/>
                    <a:pt x="205940" y="8199"/>
                    <a:pt x="205957" y="8323"/>
                  </a:cubicBezTo>
                  <a:cubicBezTo>
                    <a:pt x="205987" y="8510"/>
                    <a:pt x="205994" y="8628"/>
                    <a:pt x="205980" y="8853"/>
                  </a:cubicBezTo>
                  <a:lnTo>
                    <a:pt x="205966" y="9157"/>
                  </a:lnTo>
                  <a:lnTo>
                    <a:pt x="205919" y="9458"/>
                  </a:lnTo>
                  <a:cubicBezTo>
                    <a:pt x="205899" y="9660"/>
                    <a:pt x="205828" y="9851"/>
                    <a:pt x="205785" y="10049"/>
                  </a:cubicBezTo>
                  <a:cubicBezTo>
                    <a:pt x="205676" y="10375"/>
                    <a:pt x="205547" y="10698"/>
                    <a:pt x="205375" y="10997"/>
                  </a:cubicBezTo>
                  <a:cubicBezTo>
                    <a:pt x="205102" y="10783"/>
                    <a:pt x="204816" y="10588"/>
                    <a:pt x="204514" y="10414"/>
                  </a:cubicBezTo>
                  <a:cubicBezTo>
                    <a:pt x="204359" y="10328"/>
                    <a:pt x="204198" y="10249"/>
                    <a:pt x="204039" y="10175"/>
                  </a:cubicBezTo>
                  <a:cubicBezTo>
                    <a:pt x="204056" y="10137"/>
                    <a:pt x="204069" y="10097"/>
                    <a:pt x="204087" y="10057"/>
                  </a:cubicBezTo>
                  <a:cubicBezTo>
                    <a:pt x="204205" y="9809"/>
                    <a:pt x="204348" y="9573"/>
                    <a:pt x="204501" y="9345"/>
                  </a:cubicBezTo>
                  <a:cubicBezTo>
                    <a:pt x="204624" y="9162"/>
                    <a:pt x="204759" y="8988"/>
                    <a:pt x="204901" y="8819"/>
                  </a:cubicBezTo>
                  <a:cubicBezTo>
                    <a:pt x="204952" y="8759"/>
                    <a:pt x="205004" y="8696"/>
                    <a:pt x="205059" y="8636"/>
                  </a:cubicBezTo>
                  <a:cubicBezTo>
                    <a:pt x="205109" y="8582"/>
                    <a:pt x="205163" y="8528"/>
                    <a:pt x="205216" y="8476"/>
                  </a:cubicBezTo>
                  <a:cubicBezTo>
                    <a:pt x="205338" y="8355"/>
                    <a:pt x="205465" y="8235"/>
                    <a:pt x="205599" y="8124"/>
                  </a:cubicBezTo>
                  <a:cubicBezTo>
                    <a:pt x="205683" y="8057"/>
                    <a:pt x="205772" y="7999"/>
                    <a:pt x="205861" y="7936"/>
                  </a:cubicBezTo>
                  <a:close/>
                  <a:moveTo>
                    <a:pt x="196761" y="7942"/>
                  </a:moveTo>
                  <a:cubicBezTo>
                    <a:pt x="196849" y="8004"/>
                    <a:pt x="196938" y="8063"/>
                    <a:pt x="197022" y="8130"/>
                  </a:cubicBezTo>
                  <a:cubicBezTo>
                    <a:pt x="197156" y="8239"/>
                    <a:pt x="197283" y="8357"/>
                    <a:pt x="197405" y="8481"/>
                  </a:cubicBezTo>
                  <a:cubicBezTo>
                    <a:pt x="197458" y="8534"/>
                    <a:pt x="197511" y="8588"/>
                    <a:pt x="197562" y="8642"/>
                  </a:cubicBezTo>
                  <a:cubicBezTo>
                    <a:pt x="197617" y="8702"/>
                    <a:pt x="197667" y="8763"/>
                    <a:pt x="197719" y="8824"/>
                  </a:cubicBezTo>
                  <a:cubicBezTo>
                    <a:pt x="197861" y="8994"/>
                    <a:pt x="197996" y="9167"/>
                    <a:pt x="198119" y="9351"/>
                  </a:cubicBezTo>
                  <a:cubicBezTo>
                    <a:pt x="198272" y="9580"/>
                    <a:pt x="198415" y="9815"/>
                    <a:pt x="198533" y="10063"/>
                  </a:cubicBezTo>
                  <a:cubicBezTo>
                    <a:pt x="198551" y="10100"/>
                    <a:pt x="198564" y="10141"/>
                    <a:pt x="198581" y="10179"/>
                  </a:cubicBezTo>
                  <a:cubicBezTo>
                    <a:pt x="198417" y="10251"/>
                    <a:pt x="198259" y="10329"/>
                    <a:pt x="198104" y="10417"/>
                  </a:cubicBezTo>
                  <a:cubicBezTo>
                    <a:pt x="197804" y="10589"/>
                    <a:pt x="197518" y="10784"/>
                    <a:pt x="197245" y="10998"/>
                  </a:cubicBezTo>
                  <a:cubicBezTo>
                    <a:pt x="197072" y="10699"/>
                    <a:pt x="196946" y="10376"/>
                    <a:pt x="196835" y="10050"/>
                  </a:cubicBezTo>
                  <a:cubicBezTo>
                    <a:pt x="196792" y="9852"/>
                    <a:pt x="196718" y="9663"/>
                    <a:pt x="196701" y="9459"/>
                  </a:cubicBezTo>
                  <a:lnTo>
                    <a:pt x="196654" y="9159"/>
                  </a:lnTo>
                  <a:lnTo>
                    <a:pt x="196640" y="8854"/>
                  </a:lnTo>
                  <a:cubicBezTo>
                    <a:pt x="196625" y="8628"/>
                    <a:pt x="196631" y="8511"/>
                    <a:pt x="196664" y="8329"/>
                  </a:cubicBezTo>
                  <a:cubicBezTo>
                    <a:pt x="196682" y="8205"/>
                    <a:pt x="196721" y="8073"/>
                    <a:pt x="196761" y="7942"/>
                  </a:cubicBezTo>
                  <a:close/>
                  <a:moveTo>
                    <a:pt x="246783" y="8991"/>
                  </a:moveTo>
                  <a:cubicBezTo>
                    <a:pt x="246827" y="9072"/>
                    <a:pt x="246863" y="9152"/>
                    <a:pt x="246892" y="9231"/>
                  </a:cubicBezTo>
                  <a:cubicBezTo>
                    <a:pt x="246650" y="9495"/>
                    <a:pt x="246410" y="9760"/>
                    <a:pt x="246181" y="10029"/>
                  </a:cubicBezTo>
                  <a:cubicBezTo>
                    <a:pt x="245909" y="10350"/>
                    <a:pt x="245649" y="10676"/>
                    <a:pt x="245391" y="11002"/>
                  </a:cubicBezTo>
                  <a:cubicBezTo>
                    <a:pt x="245041" y="10548"/>
                    <a:pt x="244684" y="10097"/>
                    <a:pt x="244311" y="9646"/>
                  </a:cubicBezTo>
                  <a:cubicBezTo>
                    <a:pt x="244278" y="9432"/>
                    <a:pt x="244294" y="9212"/>
                    <a:pt x="244372" y="9005"/>
                  </a:cubicBezTo>
                  <a:cubicBezTo>
                    <a:pt x="244373" y="9001"/>
                    <a:pt x="244378" y="8997"/>
                    <a:pt x="244379" y="8991"/>
                  </a:cubicBezTo>
                  <a:close/>
                  <a:moveTo>
                    <a:pt x="258239" y="8804"/>
                  </a:moveTo>
                  <a:lnTo>
                    <a:pt x="258239" y="11362"/>
                  </a:lnTo>
                  <a:lnTo>
                    <a:pt x="257310" y="11362"/>
                  </a:lnTo>
                  <a:lnTo>
                    <a:pt x="257310" y="8804"/>
                  </a:lnTo>
                  <a:close/>
                  <a:moveTo>
                    <a:pt x="241051" y="8991"/>
                  </a:moveTo>
                  <a:cubicBezTo>
                    <a:pt x="241571" y="9482"/>
                    <a:pt x="242065" y="10019"/>
                    <a:pt x="242539" y="10578"/>
                  </a:cubicBezTo>
                  <a:cubicBezTo>
                    <a:pt x="242755" y="10834"/>
                    <a:pt x="242966" y="11100"/>
                    <a:pt x="243178" y="11365"/>
                  </a:cubicBezTo>
                  <a:lnTo>
                    <a:pt x="232102" y="11365"/>
                  </a:lnTo>
                  <a:lnTo>
                    <a:pt x="231749" y="11140"/>
                  </a:lnTo>
                  <a:lnTo>
                    <a:pt x="231454" y="10954"/>
                  </a:lnTo>
                  <a:lnTo>
                    <a:pt x="230577" y="10410"/>
                  </a:lnTo>
                  <a:cubicBezTo>
                    <a:pt x="229790" y="9928"/>
                    <a:pt x="228995" y="9456"/>
                    <a:pt x="228195" y="8994"/>
                  </a:cubicBezTo>
                  <a:lnTo>
                    <a:pt x="241051" y="8994"/>
                  </a:lnTo>
                  <a:lnTo>
                    <a:pt x="241051" y="8991"/>
                  </a:lnTo>
                  <a:close/>
                  <a:moveTo>
                    <a:pt x="255354" y="8991"/>
                  </a:moveTo>
                  <a:lnTo>
                    <a:pt x="255354" y="11365"/>
                  </a:lnTo>
                  <a:lnTo>
                    <a:pt x="247630" y="11365"/>
                  </a:lnTo>
                  <a:cubicBezTo>
                    <a:pt x="247647" y="11344"/>
                    <a:pt x="247666" y="11321"/>
                    <a:pt x="247682" y="11301"/>
                  </a:cubicBezTo>
                  <a:cubicBezTo>
                    <a:pt x="248294" y="10579"/>
                    <a:pt x="248933" y="9903"/>
                    <a:pt x="249620" y="9306"/>
                  </a:cubicBezTo>
                  <a:cubicBezTo>
                    <a:pt x="249747" y="9197"/>
                    <a:pt x="249875" y="9095"/>
                    <a:pt x="250003" y="8991"/>
                  </a:cubicBezTo>
                  <a:close/>
                  <a:moveTo>
                    <a:pt x="201314" y="10004"/>
                  </a:moveTo>
                  <a:cubicBezTo>
                    <a:pt x="202352" y="10029"/>
                    <a:pt x="203390" y="10293"/>
                    <a:pt x="204296" y="10804"/>
                  </a:cubicBezTo>
                  <a:cubicBezTo>
                    <a:pt x="204588" y="10972"/>
                    <a:pt x="204866" y="11162"/>
                    <a:pt x="205130" y="11372"/>
                  </a:cubicBezTo>
                  <a:cubicBezTo>
                    <a:pt x="204928" y="11670"/>
                    <a:pt x="204692" y="11942"/>
                    <a:pt x="204423" y="12184"/>
                  </a:cubicBezTo>
                  <a:cubicBezTo>
                    <a:pt x="204215" y="12021"/>
                    <a:pt x="203997" y="11873"/>
                    <a:pt x="203771" y="11744"/>
                  </a:cubicBezTo>
                  <a:cubicBezTo>
                    <a:pt x="203024" y="11324"/>
                    <a:pt x="202172" y="11108"/>
                    <a:pt x="201316" y="11082"/>
                  </a:cubicBezTo>
                  <a:lnTo>
                    <a:pt x="201316" y="11081"/>
                  </a:lnTo>
                  <a:cubicBezTo>
                    <a:pt x="200454" y="11103"/>
                    <a:pt x="199600" y="11321"/>
                    <a:pt x="198850" y="11742"/>
                  </a:cubicBezTo>
                  <a:cubicBezTo>
                    <a:pt x="198622" y="11872"/>
                    <a:pt x="198405" y="12021"/>
                    <a:pt x="198197" y="12182"/>
                  </a:cubicBezTo>
                  <a:cubicBezTo>
                    <a:pt x="197928" y="11940"/>
                    <a:pt x="197691" y="11667"/>
                    <a:pt x="197489" y="11371"/>
                  </a:cubicBezTo>
                  <a:cubicBezTo>
                    <a:pt x="197753" y="11160"/>
                    <a:pt x="198032" y="10970"/>
                    <a:pt x="198323" y="10803"/>
                  </a:cubicBezTo>
                  <a:cubicBezTo>
                    <a:pt x="199230" y="10291"/>
                    <a:pt x="200274" y="10026"/>
                    <a:pt x="201314" y="10004"/>
                  </a:cubicBezTo>
                  <a:close/>
                  <a:moveTo>
                    <a:pt x="233524" y="4378"/>
                  </a:moveTo>
                  <a:cubicBezTo>
                    <a:pt x="234422" y="4378"/>
                    <a:pt x="235317" y="4483"/>
                    <a:pt x="236193" y="4676"/>
                  </a:cubicBezTo>
                  <a:cubicBezTo>
                    <a:pt x="237191" y="4901"/>
                    <a:pt x="238159" y="5252"/>
                    <a:pt x="239073" y="5713"/>
                  </a:cubicBezTo>
                  <a:cubicBezTo>
                    <a:pt x="239984" y="6178"/>
                    <a:pt x="240838" y="6766"/>
                    <a:pt x="241599" y="7434"/>
                  </a:cubicBezTo>
                  <a:cubicBezTo>
                    <a:pt x="242366" y="8100"/>
                    <a:pt x="243055" y="8836"/>
                    <a:pt x="243697" y="9596"/>
                  </a:cubicBezTo>
                  <a:cubicBezTo>
                    <a:pt x="244188" y="10175"/>
                    <a:pt x="244650" y="10769"/>
                    <a:pt x="245107" y="11361"/>
                  </a:cubicBezTo>
                  <a:cubicBezTo>
                    <a:pt x="244877" y="11656"/>
                    <a:pt x="244651" y="11950"/>
                    <a:pt x="244426" y="12242"/>
                  </a:cubicBezTo>
                  <a:cubicBezTo>
                    <a:pt x="243918" y="11579"/>
                    <a:pt x="243408" y="10923"/>
                    <a:pt x="242877" y="10292"/>
                  </a:cubicBezTo>
                  <a:cubicBezTo>
                    <a:pt x="242255" y="9559"/>
                    <a:pt x="241605" y="8863"/>
                    <a:pt x="240895" y="8246"/>
                  </a:cubicBezTo>
                  <a:cubicBezTo>
                    <a:pt x="240187" y="7624"/>
                    <a:pt x="239416" y="7095"/>
                    <a:pt x="238586" y="6671"/>
                  </a:cubicBezTo>
                  <a:cubicBezTo>
                    <a:pt x="237753" y="6251"/>
                    <a:pt x="236869" y="5931"/>
                    <a:pt x="235957" y="5726"/>
                  </a:cubicBezTo>
                  <a:cubicBezTo>
                    <a:pt x="235156" y="5548"/>
                    <a:pt x="234338" y="5454"/>
                    <a:pt x="233518" y="5454"/>
                  </a:cubicBezTo>
                  <a:cubicBezTo>
                    <a:pt x="233405" y="5454"/>
                    <a:pt x="233291" y="5456"/>
                    <a:pt x="233178" y="5459"/>
                  </a:cubicBezTo>
                  <a:cubicBezTo>
                    <a:pt x="232247" y="5486"/>
                    <a:pt x="231319" y="5637"/>
                    <a:pt x="230425" y="5903"/>
                  </a:cubicBezTo>
                  <a:cubicBezTo>
                    <a:pt x="229530" y="6165"/>
                    <a:pt x="228669" y="6548"/>
                    <a:pt x="227864" y="7024"/>
                  </a:cubicBezTo>
                  <a:cubicBezTo>
                    <a:pt x="227370" y="7317"/>
                    <a:pt x="226903" y="7653"/>
                    <a:pt x="226462" y="8020"/>
                  </a:cubicBezTo>
                  <a:cubicBezTo>
                    <a:pt x="226133" y="7839"/>
                    <a:pt x="225805" y="7660"/>
                    <a:pt x="225471" y="7486"/>
                  </a:cubicBezTo>
                  <a:cubicBezTo>
                    <a:pt x="225462" y="7481"/>
                    <a:pt x="225452" y="7475"/>
                    <a:pt x="225443" y="7472"/>
                  </a:cubicBezTo>
                  <a:cubicBezTo>
                    <a:pt x="226022" y="6955"/>
                    <a:pt x="226650" y="6496"/>
                    <a:pt x="227315" y="6100"/>
                  </a:cubicBezTo>
                  <a:cubicBezTo>
                    <a:pt x="228196" y="5579"/>
                    <a:pt x="229137" y="5162"/>
                    <a:pt x="230119" y="4874"/>
                  </a:cubicBezTo>
                  <a:cubicBezTo>
                    <a:pt x="231100" y="4581"/>
                    <a:pt x="232119" y="4415"/>
                    <a:pt x="233144" y="4385"/>
                  </a:cubicBezTo>
                  <a:cubicBezTo>
                    <a:pt x="233271" y="4380"/>
                    <a:pt x="233398" y="4378"/>
                    <a:pt x="233524" y="4378"/>
                  </a:cubicBezTo>
                  <a:close/>
                  <a:moveTo>
                    <a:pt x="12404" y="11237"/>
                  </a:moveTo>
                  <a:lnTo>
                    <a:pt x="12380" y="12379"/>
                  </a:lnTo>
                  <a:lnTo>
                    <a:pt x="11255" y="12379"/>
                  </a:lnTo>
                  <a:lnTo>
                    <a:pt x="11255" y="11237"/>
                  </a:lnTo>
                  <a:close/>
                  <a:moveTo>
                    <a:pt x="203560" y="12134"/>
                  </a:moveTo>
                  <a:cubicBezTo>
                    <a:pt x="203738" y="12236"/>
                    <a:pt x="203911" y="12350"/>
                    <a:pt x="204074" y="12474"/>
                  </a:cubicBezTo>
                  <a:cubicBezTo>
                    <a:pt x="203911" y="12597"/>
                    <a:pt x="203740" y="12710"/>
                    <a:pt x="203562" y="12811"/>
                  </a:cubicBezTo>
                  <a:cubicBezTo>
                    <a:pt x="203555" y="12692"/>
                    <a:pt x="203540" y="12571"/>
                    <a:pt x="203540" y="12448"/>
                  </a:cubicBezTo>
                  <a:cubicBezTo>
                    <a:pt x="203540" y="12343"/>
                    <a:pt x="203553" y="12239"/>
                    <a:pt x="203560" y="12134"/>
                  </a:cubicBezTo>
                  <a:close/>
                  <a:moveTo>
                    <a:pt x="199058" y="12135"/>
                  </a:moveTo>
                  <a:cubicBezTo>
                    <a:pt x="199065" y="12241"/>
                    <a:pt x="199076" y="12346"/>
                    <a:pt x="199076" y="12450"/>
                  </a:cubicBezTo>
                  <a:cubicBezTo>
                    <a:pt x="199076" y="12571"/>
                    <a:pt x="199064" y="12692"/>
                    <a:pt x="199055" y="12813"/>
                  </a:cubicBezTo>
                  <a:cubicBezTo>
                    <a:pt x="198879" y="12712"/>
                    <a:pt x="198708" y="12598"/>
                    <a:pt x="198544" y="12476"/>
                  </a:cubicBezTo>
                  <a:cubicBezTo>
                    <a:pt x="198709" y="12353"/>
                    <a:pt x="198880" y="12239"/>
                    <a:pt x="199058" y="12135"/>
                  </a:cubicBezTo>
                  <a:close/>
                  <a:moveTo>
                    <a:pt x="264232" y="8804"/>
                  </a:moveTo>
                  <a:lnTo>
                    <a:pt x="264232" y="12833"/>
                  </a:lnTo>
                  <a:lnTo>
                    <a:pt x="261734" y="12833"/>
                  </a:lnTo>
                  <a:lnTo>
                    <a:pt x="261734" y="11362"/>
                  </a:lnTo>
                  <a:lnTo>
                    <a:pt x="260204" y="11362"/>
                  </a:lnTo>
                  <a:lnTo>
                    <a:pt x="260204" y="8804"/>
                  </a:lnTo>
                  <a:close/>
                  <a:moveTo>
                    <a:pt x="261290" y="11809"/>
                  </a:moveTo>
                  <a:lnTo>
                    <a:pt x="261290" y="12834"/>
                  </a:lnTo>
                  <a:lnTo>
                    <a:pt x="260204" y="12834"/>
                  </a:lnTo>
                  <a:lnTo>
                    <a:pt x="260204" y="11809"/>
                  </a:lnTo>
                  <a:close/>
                  <a:moveTo>
                    <a:pt x="267127" y="5911"/>
                  </a:moveTo>
                  <a:lnTo>
                    <a:pt x="267127" y="12834"/>
                  </a:lnTo>
                  <a:lnTo>
                    <a:pt x="266199" y="12834"/>
                  </a:lnTo>
                  <a:lnTo>
                    <a:pt x="266199" y="6840"/>
                  </a:lnTo>
                  <a:lnTo>
                    <a:pt x="260204" y="6840"/>
                  </a:lnTo>
                  <a:lnTo>
                    <a:pt x="260204" y="5911"/>
                  </a:lnTo>
                  <a:close/>
                  <a:moveTo>
                    <a:pt x="243534" y="11809"/>
                  </a:moveTo>
                  <a:cubicBezTo>
                    <a:pt x="243739" y="12071"/>
                    <a:pt x="243942" y="12339"/>
                    <a:pt x="244147" y="12605"/>
                  </a:cubicBezTo>
                  <a:cubicBezTo>
                    <a:pt x="244075" y="12699"/>
                    <a:pt x="244003" y="12792"/>
                    <a:pt x="243931" y="12887"/>
                  </a:cubicBezTo>
                  <a:lnTo>
                    <a:pt x="233095" y="12887"/>
                  </a:lnTo>
                  <a:lnTo>
                    <a:pt x="233763" y="12448"/>
                  </a:lnTo>
                  <a:lnTo>
                    <a:pt x="233762" y="12447"/>
                  </a:lnTo>
                  <a:lnTo>
                    <a:pt x="233757" y="12446"/>
                  </a:lnTo>
                  <a:lnTo>
                    <a:pt x="232787" y="11809"/>
                  </a:lnTo>
                  <a:close/>
                  <a:moveTo>
                    <a:pt x="255354" y="11809"/>
                  </a:moveTo>
                  <a:lnTo>
                    <a:pt x="255354" y="12887"/>
                  </a:lnTo>
                  <a:lnTo>
                    <a:pt x="246850" y="12887"/>
                  </a:lnTo>
                  <a:cubicBezTo>
                    <a:pt x="246778" y="12794"/>
                    <a:pt x="246702" y="12699"/>
                    <a:pt x="246630" y="12605"/>
                  </a:cubicBezTo>
                  <a:cubicBezTo>
                    <a:pt x="246840" y="12335"/>
                    <a:pt x="247055" y="12071"/>
                    <a:pt x="247269" y="11809"/>
                  </a:cubicBezTo>
                  <a:close/>
                  <a:moveTo>
                    <a:pt x="258239" y="11809"/>
                  </a:moveTo>
                  <a:lnTo>
                    <a:pt x="258239" y="12887"/>
                  </a:lnTo>
                  <a:lnTo>
                    <a:pt x="257310" y="12887"/>
                  </a:lnTo>
                  <a:lnTo>
                    <a:pt x="257310" y="11809"/>
                  </a:lnTo>
                  <a:close/>
                  <a:moveTo>
                    <a:pt x="201308" y="11527"/>
                  </a:moveTo>
                  <a:cubicBezTo>
                    <a:pt x="201418" y="11530"/>
                    <a:pt x="201525" y="11545"/>
                    <a:pt x="201633" y="11553"/>
                  </a:cubicBezTo>
                  <a:cubicBezTo>
                    <a:pt x="201632" y="11573"/>
                    <a:pt x="201626" y="11594"/>
                    <a:pt x="201624" y="11616"/>
                  </a:cubicBezTo>
                  <a:cubicBezTo>
                    <a:pt x="201592" y="11892"/>
                    <a:pt x="201576" y="12171"/>
                    <a:pt x="201576" y="12448"/>
                  </a:cubicBezTo>
                  <a:cubicBezTo>
                    <a:pt x="201576" y="12598"/>
                    <a:pt x="201583" y="12749"/>
                    <a:pt x="201592" y="12898"/>
                  </a:cubicBezTo>
                  <a:cubicBezTo>
                    <a:pt x="201603" y="13063"/>
                    <a:pt x="201619" y="13230"/>
                    <a:pt x="201640" y="13394"/>
                  </a:cubicBezTo>
                  <a:cubicBezTo>
                    <a:pt x="201529" y="13404"/>
                    <a:pt x="201419" y="13418"/>
                    <a:pt x="201308" y="13422"/>
                  </a:cubicBezTo>
                  <a:cubicBezTo>
                    <a:pt x="201199" y="13418"/>
                    <a:pt x="201088" y="13404"/>
                    <a:pt x="200978" y="13394"/>
                  </a:cubicBezTo>
                  <a:cubicBezTo>
                    <a:pt x="200984" y="13355"/>
                    <a:pt x="200991" y="13318"/>
                    <a:pt x="200994" y="13281"/>
                  </a:cubicBezTo>
                  <a:cubicBezTo>
                    <a:pt x="201027" y="13004"/>
                    <a:pt x="201042" y="12726"/>
                    <a:pt x="201042" y="12448"/>
                  </a:cubicBezTo>
                  <a:cubicBezTo>
                    <a:pt x="201041" y="12171"/>
                    <a:pt x="201024" y="11893"/>
                    <a:pt x="200994" y="11616"/>
                  </a:cubicBezTo>
                  <a:cubicBezTo>
                    <a:pt x="200992" y="11594"/>
                    <a:pt x="200987" y="11574"/>
                    <a:pt x="200985" y="11553"/>
                  </a:cubicBezTo>
                  <a:cubicBezTo>
                    <a:pt x="201094" y="11543"/>
                    <a:pt x="201200" y="11529"/>
                    <a:pt x="201308" y="11527"/>
                  </a:cubicBezTo>
                  <a:close/>
                  <a:moveTo>
                    <a:pt x="13944" y="12877"/>
                  </a:moveTo>
                  <a:lnTo>
                    <a:pt x="13944" y="13929"/>
                  </a:lnTo>
                  <a:lnTo>
                    <a:pt x="12841" y="13929"/>
                  </a:lnTo>
                  <a:lnTo>
                    <a:pt x="12862" y="12877"/>
                  </a:lnTo>
                  <a:close/>
                  <a:moveTo>
                    <a:pt x="16274" y="11237"/>
                  </a:moveTo>
                  <a:lnTo>
                    <a:pt x="16274" y="13929"/>
                  </a:lnTo>
                  <a:lnTo>
                    <a:pt x="14444" y="13929"/>
                  </a:lnTo>
                  <a:lnTo>
                    <a:pt x="14444" y="12379"/>
                  </a:lnTo>
                  <a:lnTo>
                    <a:pt x="12872" y="12379"/>
                  </a:lnTo>
                  <a:lnTo>
                    <a:pt x="12897" y="11237"/>
                  </a:lnTo>
                  <a:close/>
                  <a:moveTo>
                    <a:pt x="170754" y="11211"/>
                  </a:moveTo>
                  <a:lnTo>
                    <a:pt x="170516" y="11365"/>
                  </a:lnTo>
                  <a:lnTo>
                    <a:pt x="169830" y="11809"/>
                  </a:lnTo>
                  <a:lnTo>
                    <a:pt x="168860" y="12446"/>
                  </a:lnTo>
                  <a:lnTo>
                    <a:pt x="168855" y="12447"/>
                  </a:lnTo>
                  <a:lnTo>
                    <a:pt x="168854" y="12448"/>
                  </a:lnTo>
                  <a:lnTo>
                    <a:pt x="169521" y="12884"/>
                  </a:lnTo>
                  <a:lnTo>
                    <a:pt x="170202" y="13330"/>
                  </a:lnTo>
                  <a:lnTo>
                    <a:pt x="170269" y="13374"/>
                  </a:lnTo>
                  <a:lnTo>
                    <a:pt x="170869" y="13758"/>
                  </a:lnTo>
                  <a:lnTo>
                    <a:pt x="171138" y="13929"/>
                  </a:lnTo>
                  <a:lnTo>
                    <a:pt x="16821" y="13929"/>
                  </a:lnTo>
                  <a:lnTo>
                    <a:pt x="16821" y="11211"/>
                  </a:lnTo>
                  <a:close/>
                  <a:moveTo>
                    <a:pt x="195400" y="7214"/>
                  </a:moveTo>
                  <a:cubicBezTo>
                    <a:pt x="195598" y="7286"/>
                    <a:pt x="195793" y="7368"/>
                    <a:pt x="195982" y="7461"/>
                  </a:cubicBezTo>
                  <a:cubicBezTo>
                    <a:pt x="196116" y="7529"/>
                    <a:pt x="196245" y="7606"/>
                    <a:pt x="196373" y="7684"/>
                  </a:cubicBezTo>
                  <a:cubicBezTo>
                    <a:pt x="196237" y="8077"/>
                    <a:pt x="196163" y="8474"/>
                    <a:pt x="196194" y="8870"/>
                  </a:cubicBezTo>
                  <a:lnTo>
                    <a:pt x="196210" y="9203"/>
                  </a:lnTo>
                  <a:lnTo>
                    <a:pt x="196259" y="9532"/>
                  </a:lnTo>
                  <a:cubicBezTo>
                    <a:pt x="196281" y="9752"/>
                    <a:pt x="196356" y="9963"/>
                    <a:pt x="196405" y="10178"/>
                  </a:cubicBezTo>
                  <a:cubicBezTo>
                    <a:pt x="196546" y="10597"/>
                    <a:pt x="196709" y="11012"/>
                    <a:pt x="196953" y="11382"/>
                  </a:cubicBezTo>
                  <a:cubicBezTo>
                    <a:pt x="197407" y="12144"/>
                    <a:pt x="198079" y="12767"/>
                    <a:pt x="198846" y="13207"/>
                  </a:cubicBezTo>
                  <a:cubicBezTo>
                    <a:pt x="198896" y="13236"/>
                    <a:pt x="198951" y="13254"/>
                    <a:pt x="199001" y="13281"/>
                  </a:cubicBezTo>
                  <a:cubicBezTo>
                    <a:pt x="198944" y="13648"/>
                    <a:pt x="198857" y="14006"/>
                    <a:pt x="198729" y="14353"/>
                  </a:cubicBezTo>
                  <a:cubicBezTo>
                    <a:pt x="198590" y="14289"/>
                    <a:pt x="198453" y="14219"/>
                    <a:pt x="198319" y="14144"/>
                  </a:cubicBezTo>
                  <a:cubicBezTo>
                    <a:pt x="197393" y="13614"/>
                    <a:pt x="196587" y="12863"/>
                    <a:pt x="196037" y="11945"/>
                  </a:cubicBezTo>
                  <a:cubicBezTo>
                    <a:pt x="195747" y="11495"/>
                    <a:pt x="195543" y="10995"/>
                    <a:pt x="195377" y="10490"/>
                  </a:cubicBezTo>
                  <a:cubicBezTo>
                    <a:pt x="195314" y="10229"/>
                    <a:pt x="195227" y="9976"/>
                    <a:pt x="195199" y="9708"/>
                  </a:cubicBezTo>
                  <a:lnTo>
                    <a:pt x="195138" y="9311"/>
                  </a:lnTo>
                  <a:lnTo>
                    <a:pt x="195116" y="8911"/>
                  </a:lnTo>
                  <a:cubicBezTo>
                    <a:pt x="195098" y="8659"/>
                    <a:pt x="195108" y="8342"/>
                    <a:pt x="195162" y="8070"/>
                  </a:cubicBezTo>
                  <a:cubicBezTo>
                    <a:pt x="195208" y="7788"/>
                    <a:pt x="195287" y="7525"/>
                    <a:pt x="195378" y="7269"/>
                  </a:cubicBezTo>
                  <a:cubicBezTo>
                    <a:pt x="195385" y="7250"/>
                    <a:pt x="195393" y="7232"/>
                    <a:pt x="195400" y="7214"/>
                  </a:cubicBezTo>
                  <a:close/>
                  <a:moveTo>
                    <a:pt x="207216" y="7216"/>
                  </a:moveTo>
                  <a:cubicBezTo>
                    <a:pt x="207223" y="7233"/>
                    <a:pt x="207230" y="7251"/>
                    <a:pt x="207237" y="7271"/>
                  </a:cubicBezTo>
                  <a:cubicBezTo>
                    <a:pt x="207328" y="7528"/>
                    <a:pt x="207408" y="7791"/>
                    <a:pt x="207453" y="8071"/>
                  </a:cubicBezTo>
                  <a:cubicBezTo>
                    <a:pt x="207505" y="8343"/>
                    <a:pt x="207518" y="8661"/>
                    <a:pt x="207498" y="8913"/>
                  </a:cubicBezTo>
                  <a:lnTo>
                    <a:pt x="207476" y="9314"/>
                  </a:lnTo>
                  <a:lnTo>
                    <a:pt x="207415" y="9710"/>
                  </a:lnTo>
                  <a:cubicBezTo>
                    <a:pt x="207387" y="9977"/>
                    <a:pt x="207300" y="10231"/>
                    <a:pt x="207237" y="10491"/>
                  </a:cubicBezTo>
                  <a:cubicBezTo>
                    <a:pt x="207071" y="10998"/>
                    <a:pt x="206867" y="11499"/>
                    <a:pt x="206578" y="11946"/>
                  </a:cubicBezTo>
                  <a:cubicBezTo>
                    <a:pt x="206027" y="12864"/>
                    <a:pt x="205222" y="13616"/>
                    <a:pt x="204295" y="14145"/>
                  </a:cubicBezTo>
                  <a:cubicBezTo>
                    <a:pt x="204161" y="14221"/>
                    <a:pt x="204024" y="14290"/>
                    <a:pt x="203885" y="14354"/>
                  </a:cubicBezTo>
                  <a:cubicBezTo>
                    <a:pt x="203804" y="14132"/>
                    <a:pt x="203733" y="13907"/>
                    <a:pt x="203681" y="13675"/>
                  </a:cubicBezTo>
                  <a:cubicBezTo>
                    <a:pt x="203653" y="13546"/>
                    <a:pt x="203634" y="13415"/>
                    <a:pt x="203613" y="13283"/>
                  </a:cubicBezTo>
                  <a:cubicBezTo>
                    <a:pt x="203664" y="13256"/>
                    <a:pt x="203718" y="13237"/>
                    <a:pt x="203768" y="13209"/>
                  </a:cubicBezTo>
                  <a:cubicBezTo>
                    <a:pt x="204535" y="12769"/>
                    <a:pt x="205206" y="12145"/>
                    <a:pt x="205660" y="11384"/>
                  </a:cubicBezTo>
                  <a:cubicBezTo>
                    <a:pt x="205903" y="11012"/>
                    <a:pt x="206066" y="10598"/>
                    <a:pt x="206208" y="10179"/>
                  </a:cubicBezTo>
                  <a:cubicBezTo>
                    <a:pt x="206255" y="9965"/>
                    <a:pt x="206332" y="9754"/>
                    <a:pt x="206353" y="9533"/>
                  </a:cubicBezTo>
                  <a:lnTo>
                    <a:pt x="206403" y="9204"/>
                  </a:lnTo>
                  <a:lnTo>
                    <a:pt x="206419" y="8871"/>
                  </a:lnTo>
                  <a:cubicBezTo>
                    <a:pt x="206454" y="8474"/>
                    <a:pt x="206380" y="8077"/>
                    <a:pt x="206241" y="7686"/>
                  </a:cubicBezTo>
                  <a:cubicBezTo>
                    <a:pt x="206551" y="7501"/>
                    <a:pt x="206877" y="7338"/>
                    <a:pt x="207216" y="7216"/>
                  </a:cubicBezTo>
                  <a:close/>
                  <a:moveTo>
                    <a:pt x="268647" y="4390"/>
                  </a:moveTo>
                  <a:lnTo>
                    <a:pt x="268647" y="14354"/>
                  </a:lnTo>
                  <a:lnTo>
                    <a:pt x="258683" y="14354"/>
                  </a:lnTo>
                  <a:lnTo>
                    <a:pt x="258683" y="8804"/>
                  </a:lnTo>
                  <a:lnTo>
                    <a:pt x="259759" y="8804"/>
                  </a:lnTo>
                  <a:lnTo>
                    <a:pt x="259759" y="13278"/>
                  </a:lnTo>
                  <a:lnTo>
                    <a:pt x="267570" y="13278"/>
                  </a:lnTo>
                  <a:lnTo>
                    <a:pt x="267570" y="5466"/>
                  </a:lnTo>
                  <a:lnTo>
                    <a:pt x="259759" y="5466"/>
                  </a:lnTo>
                  <a:lnTo>
                    <a:pt x="259759" y="6840"/>
                  </a:lnTo>
                  <a:lnTo>
                    <a:pt x="258683" y="6840"/>
                  </a:lnTo>
                  <a:lnTo>
                    <a:pt x="258683" y="4390"/>
                  </a:lnTo>
                  <a:close/>
                  <a:moveTo>
                    <a:pt x="201711" y="13835"/>
                  </a:moveTo>
                  <a:cubicBezTo>
                    <a:pt x="201778" y="14194"/>
                    <a:pt x="201871" y="14548"/>
                    <a:pt x="201990" y="14894"/>
                  </a:cubicBezTo>
                  <a:cubicBezTo>
                    <a:pt x="201767" y="14921"/>
                    <a:pt x="201540" y="14939"/>
                    <a:pt x="201316" y="14945"/>
                  </a:cubicBezTo>
                  <a:cubicBezTo>
                    <a:pt x="201086" y="14939"/>
                    <a:pt x="200859" y="14922"/>
                    <a:pt x="200631" y="14894"/>
                  </a:cubicBezTo>
                  <a:cubicBezTo>
                    <a:pt x="200675" y="14767"/>
                    <a:pt x="200715" y="14639"/>
                    <a:pt x="200752" y="14511"/>
                  </a:cubicBezTo>
                  <a:cubicBezTo>
                    <a:pt x="200816" y="14289"/>
                    <a:pt x="200866" y="14063"/>
                    <a:pt x="200908" y="13835"/>
                  </a:cubicBezTo>
                  <a:cubicBezTo>
                    <a:pt x="201042" y="13849"/>
                    <a:pt x="201177" y="13865"/>
                    <a:pt x="201314" y="13869"/>
                  </a:cubicBezTo>
                  <a:cubicBezTo>
                    <a:pt x="201447" y="13863"/>
                    <a:pt x="201577" y="13848"/>
                    <a:pt x="201711" y="13835"/>
                  </a:cubicBezTo>
                  <a:close/>
                  <a:moveTo>
                    <a:pt x="258239" y="13330"/>
                  </a:moveTo>
                  <a:lnTo>
                    <a:pt x="258239" y="14799"/>
                  </a:lnTo>
                  <a:lnTo>
                    <a:pt x="259769" y="14799"/>
                  </a:lnTo>
                  <a:lnTo>
                    <a:pt x="259769" y="15728"/>
                  </a:lnTo>
                  <a:lnTo>
                    <a:pt x="257311" y="15728"/>
                  </a:lnTo>
                  <a:lnTo>
                    <a:pt x="257311" y="13330"/>
                  </a:lnTo>
                  <a:close/>
                  <a:moveTo>
                    <a:pt x="261290" y="14799"/>
                  </a:moveTo>
                  <a:lnTo>
                    <a:pt x="261290" y="15728"/>
                  </a:lnTo>
                  <a:lnTo>
                    <a:pt x="260214" y="15728"/>
                  </a:lnTo>
                  <a:lnTo>
                    <a:pt x="260214" y="14799"/>
                  </a:lnTo>
                  <a:close/>
                  <a:moveTo>
                    <a:pt x="264232" y="14799"/>
                  </a:moveTo>
                  <a:lnTo>
                    <a:pt x="264232" y="15728"/>
                  </a:lnTo>
                  <a:lnTo>
                    <a:pt x="261734" y="15728"/>
                  </a:lnTo>
                  <a:lnTo>
                    <a:pt x="261734" y="14799"/>
                  </a:lnTo>
                  <a:close/>
                  <a:moveTo>
                    <a:pt x="188361" y="8685"/>
                  </a:moveTo>
                  <a:cubicBezTo>
                    <a:pt x="188735" y="9096"/>
                    <a:pt x="189051" y="9557"/>
                    <a:pt x="189290" y="10056"/>
                  </a:cubicBezTo>
                  <a:cubicBezTo>
                    <a:pt x="189643" y="10797"/>
                    <a:pt x="189833" y="11617"/>
                    <a:pt x="189834" y="12446"/>
                  </a:cubicBezTo>
                  <a:cubicBezTo>
                    <a:pt x="189833" y="13273"/>
                    <a:pt x="189643" y="14093"/>
                    <a:pt x="189290" y="14834"/>
                  </a:cubicBezTo>
                  <a:cubicBezTo>
                    <a:pt x="189051" y="15337"/>
                    <a:pt x="188735" y="15799"/>
                    <a:pt x="188361" y="16208"/>
                  </a:cubicBezTo>
                  <a:cubicBezTo>
                    <a:pt x="188005" y="16033"/>
                    <a:pt x="187650" y="15855"/>
                    <a:pt x="187299" y="15670"/>
                  </a:cubicBezTo>
                  <a:cubicBezTo>
                    <a:pt x="186878" y="15449"/>
                    <a:pt x="186455" y="15223"/>
                    <a:pt x="186038" y="14991"/>
                  </a:cubicBezTo>
                  <a:cubicBezTo>
                    <a:pt x="185618" y="14760"/>
                    <a:pt x="185201" y="14525"/>
                    <a:pt x="184785" y="14286"/>
                  </a:cubicBezTo>
                  <a:cubicBezTo>
                    <a:pt x="183954" y="13808"/>
                    <a:pt x="183130" y="13317"/>
                    <a:pt x="182310" y="12816"/>
                  </a:cubicBezTo>
                  <a:lnTo>
                    <a:pt x="181989" y="12618"/>
                  </a:lnTo>
                  <a:lnTo>
                    <a:pt x="181836" y="12521"/>
                  </a:lnTo>
                  <a:lnTo>
                    <a:pt x="181834" y="12520"/>
                  </a:lnTo>
                  <a:lnTo>
                    <a:pt x="181736" y="12460"/>
                  </a:lnTo>
                  <a:lnTo>
                    <a:pt x="181718" y="12447"/>
                  </a:lnTo>
                  <a:lnTo>
                    <a:pt x="181834" y="12374"/>
                  </a:lnTo>
                  <a:lnTo>
                    <a:pt x="181836" y="12372"/>
                  </a:lnTo>
                  <a:lnTo>
                    <a:pt x="181989" y="12276"/>
                  </a:lnTo>
                  <a:lnTo>
                    <a:pt x="182310" y="12078"/>
                  </a:lnTo>
                  <a:cubicBezTo>
                    <a:pt x="182311" y="12078"/>
                    <a:pt x="182311" y="12077"/>
                    <a:pt x="182313" y="12077"/>
                  </a:cubicBezTo>
                  <a:cubicBezTo>
                    <a:pt x="182957" y="11681"/>
                    <a:pt x="183606" y="11295"/>
                    <a:pt x="184258" y="10915"/>
                  </a:cubicBezTo>
                  <a:cubicBezTo>
                    <a:pt x="184433" y="10812"/>
                    <a:pt x="184609" y="10709"/>
                    <a:pt x="184785" y="10607"/>
                  </a:cubicBezTo>
                  <a:cubicBezTo>
                    <a:pt x="185615" y="10130"/>
                    <a:pt x="186453" y="9666"/>
                    <a:pt x="187299" y="9224"/>
                  </a:cubicBezTo>
                  <a:cubicBezTo>
                    <a:pt x="187650" y="9039"/>
                    <a:pt x="188005" y="8861"/>
                    <a:pt x="188361" y="8685"/>
                  </a:cubicBezTo>
                  <a:close/>
                  <a:moveTo>
                    <a:pt x="214255" y="8689"/>
                  </a:moveTo>
                  <a:cubicBezTo>
                    <a:pt x="214611" y="8866"/>
                    <a:pt x="214965" y="9044"/>
                    <a:pt x="215318" y="9227"/>
                  </a:cubicBezTo>
                  <a:cubicBezTo>
                    <a:pt x="216162" y="9668"/>
                    <a:pt x="217001" y="10134"/>
                    <a:pt x="217832" y="10611"/>
                  </a:cubicBezTo>
                  <a:cubicBezTo>
                    <a:pt x="218008" y="10712"/>
                    <a:pt x="218182" y="10816"/>
                    <a:pt x="218359" y="10918"/>
                  </a:cubicBezTo>
                  <a:cubicBezTo>
                    <a:pt x="219009" y="11298"/>
                    <a:pt x="219660" y="11686"/>
                    <a:pt x="220303" y="12080"/>
                  </a:cubicBezTo>
                  <a:lnTo>
                    <a:pt x="220304" y="12081"/>
                  </a:lnTo>
                  <a:lnTo>
                    <a:pt x="220625" y="12279"/>
                  </a:lnTo>
                  <a:lnTo>
                    <a:pt x="220778" y="12376"/>
                  </a:lnTo>
                  <a:lnTo>
                    <a:pt x="220780" y="12377"/>
                  </a:lnTo>
                  <a:lnTo>
                    <a:pt x="220852" y="12421"/>
                  </a:lnTo>
                  <a:lnTo>
                    <a:pt x="220865" y="12430"/>
                  </a:lnTo>
                  <a:lnTo>
                    <a:pt x="220898" y="12450"/>
                  </a:lnTo>
                  <a:lnTo>
                    <a:pt x="220865" y="12470"/>
                  </a:lnTo>
                  <a:lnTo>
                    <a:pt x="220862" y="12471"/>
                  </a:lnTo>
                  <a:lnTo>
                    <a:pt x="220780" y="12521"/>
                  </a:lnTo>
                  <a:lnTo>
                    <a:pt x="220774" y="12525"/>
                  </a:lnTo>
                  <a:lnTo>
                    <a:pt x="220625" y="12618"/>
                  </a:lnTo>
                  <a:lnTo>
                    <a:pt x="220304" y="12816"/>
                  </a:lnTo>
                  <a:cubicBezTo>
                    <a:pt x="219486" y="13317"/>
                    <a:pt x="218663" y="13808"/>
                    <a:pt x="217830" y="14286"/>
                  </a:cubicBezTo>
                  <a:cubicBezTo>
                    <a:pt x="216999" y="14763"/>
                    <a:pt x="216161" y="15226"/>
                    <a:pt x="215315" y="15670"/>
                  </a:cubicBezTo>
                  <a:cubicBezTo>
                    <a:pt x="214964" y="15855"/>
                    <a:pt x="214609" y="16033"/>
                    <a:pt x="214253" y="16208"/>
                  </a:cubicBezTo>
                  <a:cubicBezTo>
                    <a:pt x="213880" y="15798"/>
                    <a:pt x="213563" y="15337"/>
                    <a:pt x="213325" y="14838"/>
                  </a:cubicBezTo>
                  <a:cubicBezTo>
                    <a:pt x="212971" y="14097"/>
                    <a:pt x="212781" y="13275"/>
                    <a:pt x="212780" y="12448"/>
                  </a:cubicBezTo>
                  <a:cubicBezTo>
                    <a:pt x="212784" y="11621"/>
                    <a:pt x="212971" y="10803"/>
                    <a:pt x="213325" y="10059"/>
                  </a:cubicBezTo>
                  <a:cubicBezTo>
                    <a:pt x="213567" y="9560"/>
                    <a:pt x="213883" y="9101"/>
                    <a:pt x="214255" y="8689"/>
                  </a:cubicBezTo>
                  <a:close/>
                  <a:moveTo>
                    <a:pt x="12367" y="12877"/>
                  </a:moveTo>
                  <a:lnTo>
                    <a:pt x="12336" y="14421"/>
                  </a:lnTo>
                  <a:lnTo>
                    <a:pt x="13944" y="14421"/>
                  </a:lnTo>
                  <a:lnTo>
                    <a:pt x="13944" y="16376"/>
                  </a:lnTo>
                  <a:lnTo>
                    <a:pt x="11254" y="16376"/>
                  </a:lnTo>
                  <a:lnTo>
                    <a:pt x="11254" y="12877"/>
                  </a:lnTo>
                  <a:close/>
                  <a:moveTo>
                    <a:pt x="16277" y="14424"/>
                  </a:moveTo>
                  <a:lnTo>
                    <a:pt x="16277" y="16377"/>
                  </a:lnTo>
                  <a:lnTo>
                    <a:pt x="14444" y="16377"/>
                  </a:lnTo>
                  <a:lnTo>
                    <a:pt x="14444" y="14424"/>
                  </a:lnTo>
                  <a:close/>
                  <a:moveTo>
                    <a:pt x="171919" y="14424"/>
                  </a:moveTo>
                  <a:lnTo>
                    <a:pt x="172040" y="14491"/>
                  </a:lnTo>
                  <a:cubicBezTo>
                    <a:pt x="172874" y="15004"/>
                    <a:pt x="173713" y="15503"/>
                    <a:pt x="174562" y="15993"/>
                  </a:cubicBezTo>
                  <a:cubicBezTo>
                    <a:pt x="174790" y="16122"/>
                    <a:pt x="175017" y="16249"/>
                    <a:pt x="175247" y="16377"/>
                  </a:cubicBezTo>
                  <a:lnTo>
                    <a:pt x="16821" y="16377"/>
                  </a:lnTo>
                  <a:lnTo>
                    <a:pt x="16821" y="14424"/>
                  </a:lnTo>
                  <a:close/>
                  <a:moveTo>
                    <a:pt x="245391" y="14206"/>
                  </a:moveTo>
                  <a:cubicBezTo>
                    <a:pt x="245649" y="14532"/>
                    <a:pt x="245909" y="14858"/>
                    <a:pt x="246181" y="15180"/>
                  </a:cubicBezTo>
                  <a:cubicBezTo>
                    <a:pt x="246339" y="15367"/>
                    <a:pt x="246503" y="15553"/>
                    <a:pt x="246669" y="15738"/>
                  </a:cubicBezTo>
                  <a:cubicBezTo>
                    <a:pt x="246574" y="15997"/>
                    <a:pt x="246402" y="16225"/>
                    <a:pt x="246171" y="16377"/>
                  </a:cubicBezTo>
                  <a:cubicBezTo>
                    <a:pt x="245957" y="16530"/>
                    <a:pt x="245695" y="16606"/>
                    <a:pt x="245432" y="16606"/>
                  </a:cubicBezTo>
                  <a:cubicBezTo>
                    <a:pt x="245142" y="16606"/>
                    <a:pt x="244852" y="16513"/>
                    <a:pt x="244627" y="16329"/>
                  </a:cubicBezTo>
                  <a:cubicBezTo>
                    <a:pt x="244418" y="16172"/>
                    <a:pt x="244271" y="15952"/>
                    <a:pt x="244190" y="15710"/>
                  </a:cubicBezTo>
                  <a:cubicBezTo>
                    <a:pt x="244605" y="15211"/>
                    <a:pt x="245001" y="14710"/>
                    <a:pt x="245391" y="14206"/>
                  </a:cubicBezTo>
                  <a:close/>
                  <a:moveTo>
                    <a:pt x="189788" y="8014"/>
                  </a:moveTo>
                  <a:cubicBezTo>
                    <a:pt x="190130" y="8443"/>
                    <a:pt x="190425" y="8910"/>
                    <a:pt x="190661" y="9405"/>
                  </a:cubicBezTo>
                  <a:cubicBezTo>
                    <a:pt x="191114" y="10353"/>
                    <a:pt x="191351" y="11401"/>
                    <a:pt x="191354" y="12448"/>
                  </a:cubicBezTo>
                  <a:cubicBezTo>
                    <a:pt x="191351" y="13496"/>
                    <a:pt x="191114" y="14544"/>
                    <a:pt x="190661" y="15490"/>
                  </a:cubicBezTo>
                  <a:cubicBezTo>
                    <a:pt x="190425" y="15986"/>
                    <a:pt x="190130" y="16451"/>
                    <a:pt x="189788" y="16881"/>
                  </a:cubicBezTo>
                  <a:cubicBezTo>
                    <a:pt x="189448" y="16732"/>
                    <a:pt x="189110" y="16571"/>
                    <a:pt x="188774" y="16408"/>
                  </a:cubicBezTo>
                  <a:cubicBezTo>
                    <a:pt x="189138" y="15991"/>
                    <a:pt x="189451" y="15529"/>
                    <a:pt x="189690" y="15028"/>
                  </a:cubicBezTo>
                  <a:cubicBezTo>
                    <a:pt x="190073" y="14226"/>
                    <a:pt x="190275" y="13340"/>
                    <a:pt x="190277" y="12448"/>
                  </a:cubicBezTo>
                  <a:cubicBezTo>
                    <a:pt x="190275" y="11557"/>
                    <a:pt x="190073" y="10671"/>
                    <a:pt x="189690" y="9868"/>
                  </a:cubicBezTo>
                  <a:cubicBezTo>
                    <a:pt x="189451" y="9368"/>
                    <a:pt x="189138" y="8906"/>
                    <a:pt x="188774" y="8487"/>
                  </a:cubicBezTo>
                  <a:cubicBezTo>
                    <a:pt x="189110" y="8326"/>
                    <a:pt x="189448" y="8165"/>
                    <a:pt x="189788" y="8014"/>
                  </a:cubicBezTo>
                  <a:close/>
                  <a:moveTo>
                    <a:pt x="212828" y="8016"/>
                  </a:moveTo>
                  <a:cubicBezTo>
                    <a:pt x="213169" y="8167"/>
                    <a:pt x="213506" y="8326"/>
                    <a:pt x="213842" y="8490"/>
                  </a:cubicBezTo>
                  <a:cubicBezTo>
                    <a:pt x="213478" y="8906"/>
                    <a:pt x="213166" y="9368"/>
                    <a:pt x="212927" y="9869"/>
                  </a:cubicBezTo>
                  <a:cubicBezTo>
                    <a:pt x="212544" y="10671"/>
                    <a:pt x="212340" y="11557"/>
                    <a:pt x="212339" y="12448"/>
                  </a:cubicBezTo>
                  <a:cubicBezTo>
                    <a:pt x="212340" y="13340"/>
                    <a:pt x="212544" y="14226"/>
                    <a:pt x="212927" y="15028"/>
                  </a:cubicBezTo>
                  <a:cubicBezTo>
                    <a:pt x="213164" y="15529"/>
                    <a:pt x="213478" y="15991"/>
                    <a:pt x="213842" y="16408"/>
                  </a:cubicBezTo>
                  <a:cubicBezTo>
                    <a:pt x="213505" y="16571"/>
                    <a:pt x="213169" y="16732"/>
                    <a:pt x="212828" y="16882"/>
                  </a:cubicBezTo>
                  <a:cubicBezTo>
                    <a:pt x="212487" y="16454"/>
                    <a:pt x="212191" y="15987"/>
                    <a:pt x="211954" y="15493"/>
                  </a:cubicBezTo>
                  <a:cubicBezTo>
                    <a:pt x="211503" y="14547"/>
                    <a:pt x="211264" y="13498"/>
                    <a:pt x="211263" y="12450"/>
                  </a:cubicBezTo>
                  <a:cubicBezTo>
                    <a:pt x="211264" y="11402"/>
                    <a:pt x="211503" y="10355"/>
                    <a:pt x="211954" y="9408"/>
                  </a:cubicBezTo>
                  <a:cubicBezTo>
                    <a:pt x="212191" y="8913"/>
                    <a:pt x="212487" y="8447"/>
                    <a:pt x="212828" y="8016"/>
                  </a:cubicBezTo>
                  <a:close/>
                  <a:moveTo>
                    <a:pt x="197243" y="13950"/>
                  </a:moveTo>
                  <a:cubicBezTo>
                    <a:pt x="197515" y="14164"/>
                    <a:pt x="197802" y="14360"/>
                    <a:pt x="198103" y="14532"/>
                  </a:cubicBezTo>
                  <a:cubicBezTo>
                    <a:pt x="198252" y="14616"/>
                    <a:pt x="198405" y="14692"/>
                    <a:pt x="198561" y="14763"/>
                  </a:cubicBezTo>
                  <a:cubicBezTo>
                    <a:pt x="198551" y="14787"/>
                    <a:pt x="198543" y="14813"/>
                    <a:pt x="198531" y="14837"/>
                  </a:cubicBezTo>
                  <a:cubicBezTo>
                    <a:pt x="198459" y="14988"/>
                    <a:pt x="198376" y="15133"/>
                    <a:pt x="198291" y="15277"/>
                  </a:cubicBezTo>
                  <a:cubicBezTo>
                    <a:pt x="198252" y="15344"/>
                    <a:pt x="198212" y="15408"/>
                    <a:pt x="198171" y="15472"/>
                  </a:cubicBezTo>
                  <a:cubicBezTo>
                    <a:pt x="198140" y="15522"/>
                    <a:pt x="198103" y="15570"/>
                    <a:pt x="198069" y="15620"/>
                  </a:cubicBezTo>
                  <a:cubicBezTo>
                    <a:pt x="197949" y="15789"/>
                    <a:pt x="197821" y="15956"/>
                    <a:pt x="197686" y="16112"/>
                  </a:cubicBezTo>
                  <a:cubicBezTo>
                    <a:pt x="197482" y="16347"/>
                    <a:pt x="197264" y="16571"/>
                    <a:pt x="197022" y="16769"/>
                  </a:cubicBezTo>
                  <a:cubicBezTo>
                    <a:pt x="196934" y="16841"/>
                    <a:pt x="196839" y="16902"/>
                    <a:pt x="196746" y="16968"/>
                  </a:cubicBezTo>
                  <a:cubicBezTo>
                    <a:pt x="196711" y="16848"/>
                    <a:pt x="196679" y="16733"/>
                    <a:pt x="196661" y="16621"/>
                  </a:cubicBezTo>
                  <a:cubicBezTo>
                    <a:pt x="196630" y="16440"/>
                    <a:pt x="196622" y="16320"/>
                    <a:pt x="196638" y="16094"/>
                  </a:cubicBezTo>
                  <a:lnTo>
                    <a:pt x="196652" y="15791"/>
                  </a:lnTo>
                  <a:lnTo>
                    <a:pt x="196699" y="15489"/>
                  </a:lnTo>
                  <a:cubicBezTo>
                    <a:pt x="196718" y="15287"/>
                    <a:pt x="196789" y="15096"/>
                    <a:pt x="196832" y="14898"/>
                  </a:cubicBezTo>
                  <a:cubicBezTo>
                    <a:pt x="196943" y="14574"/>
                    <a:pt x="197071" y="14249"/>
                    <a:pt x="197243" y="13950"/>
                  </a:cubicBezTo>
                  <a:close/>
                  <a:moveTo>
                    <a:pt x="205372" y="13952"/>
                  </a:moveTo>
                  <a:cubicBezTo>
                    <a:pt x="205546" y="14251"/>
                    <a:pt x="205671" y="14575"/>
                    <a:pt x="205784" y="14900"/>
                  </a:cubicBezTo>
                  <a:cubicBezTo>
                    <a:pt x="205826" y="15097"/>
                    <a:pt x="205899" y="15288"/>
                    <a:pt x="205918" y="15490"/>
                  </a:cubicBezTo>
                  <a:lnTo>
                    <a:pt x="205963" y="15792"/>
                  </a:lnTo>
                  <a:lnTo>
                    <a:pt x="205977" y="16095"/>
                  </a:lnTo>
                  <a:cubicBezTo>
                    <a:pt x="205992" y="16322"/>
                    <a:pt x="205987" y="16441"/>
                    <a:pt x="205955" y="16622"/>
                  </a:cubicBezTo>
                  <a:cubicBezTo>
                    <a:pt x="205939" y="16733"/>
                    <a:pt x="205906" y="16850"/>
                    <a:pt x="205869" y="16969"/>
                  </a:cubicBezTo>
                  <a:cubicBezTo>
                    <a:pt x="205778" y="16902"/>
                    <a:pt x="205683" y="16841"/>
                    <a:pt x="205596" y="16770"/>
                  </a:cubicBezTo>
                  <a:cubicBezTo>
                    <a:pt x="205354" y="16574"/>
                    <a:pt x="205136" y="16350"/>
                    <a:pt x="204931" y="16114"/>
                  </a:cubicBezTo>
                  <a:cubicBezTo>
                    <a:pt x="204794" y="15956"/>
                    <a:pt x="204668" y="15789"/>
                    <a:pt x="204550" y="15621"/>
                  </a:cubicBezTo>
                  <a:cubicBezTo>
                    <a:pt x="204515" y="15572"/>
                    <a:pt x="204480" y="15523"/>
                    <a:pt x="204446" y="15473"/>
                  </a:cubicBezTo>
                  <a:cubicBezTo>
                    <a:pt x="204403" y="15409"/>
                    <a:pt x="204366" y="15345"/>
                    <a:pt x="204326" y="15280"/>
                  </a:cubicBezTo>
                  <a:cubicBezTo>
                    <a:pt x="204241" y="15135"/>
                    <a:pt x="204158" y="14989"/>
                    <a:pt x="204084" y="14838"/>
                  </a:cubicBezTo>
                  <a:cubicBezTo>
                    <a:pt x="204074" y="14813"/>
                    <a:pt x="204066" y="14789"/>
                    <a:pt x="204054" y="14766"/>
                  </a:cubicBezTo>
                  <a:cubicBezTo>
                    <a:pt x="204209" y="14695"/>
                    <a:pt x="204365" y="14618"/>
                    <a:pt x="204511" y="14534"/>
                  </a:cubicBezTo>
                  <a:cubicBezTo>
                    <a:pt x="204813" y="14362"/>
                    <a:pt x="205099" y="14165"/>
                    <a:pt x="205372" y="13952"/>
                  </a:cubicBezTo>
                  <a:close/>
                  <a:moveTo>
                    <a:pt x="265754" y="7286"/>
                  </a:moveTo>
                  <a:lnTo>
                    <a:pt x="265754" y="12833"/>
                  </a:lnTo>
                  <a:lnTo>
                    <a:pt x="264678" y="12833"/>
                  </a:lnTo>
                  <a:lnTo>
                    <a:pt x="264678" y="8362"/>
                  </a:lnTo>
                  <a:lnTo>
                    <a:pt x="256866" y="8362"/>
                  </a:lnTo>
                  <a:lnTo>
                    <a:pt x="256866" y="16172"/>
                  </a:lnTo>
                  <a:lnTo>
                    <a:pt x="264678" y="16172"/>
                  </a:lnTo>
                  <a:lnTo>
                    <a:pt x="264678" y="14799"/>
                  </a:lnTo>
                  <a:lnTo>
                    <a:pt x="265754" y="14799"/>
                  </a:lnTo>
                  <a:lnTo>
                    <a:pt x="265754" y="17250"/>
                  </a:lnTo>
                  <a:lnTo>
                    <a:pt x="255789" y="17250"/>
                  </a:lnTo>
                  <a:lnTo>
                    <a:pt x="255789" y="7286"/>
                  </a:lnTo>
                  <a:close/>
                  <a:moveTo>
                    <a:pt x="251744" y="13331"/>
                  </a:moveTo>
                  <a:cubicBezTo>
                    <a:pt x="251720" y="14268"/>
                    <a:pt x="251761" y="15209"/>
                    <a:pt x="251882" y="16141"/>
                  </a:cubicBezTo>
                  <a:cubicBezTo>
                    <a:pt x="251886" y="16175"/>
                    <a:pt x="251894" y="16208"/>
                    <a:pt x="251898" y="16243"/>
                  </a:cubicBezTo>
                  <a:cubicBezTo>
                    <a:pt x="251898" y="16245"/>
                    <a:pt x="251901" y="16248"/>
                    <a:pt x="251901" y="16249"/>
                  </a:cubicBezTo>
                  <a:cubicBezTo>
                    <a:pt x="251962" y="16712"/>
                    <a:pt x="252044" y="17173"/>
                    <a:pt x="252145" y="17630"/>
                  </a:cubicBezTo>
                  <a:cubicBezTo>
                    <a:pt x="252047" y="17579"/>
                    <a:pt x="251950" y="17529"/>
                    <a:pt x="251854" y="17475"/>
                  </a:cubicBezTo>
                  <a:cubicBezTo>
                    <a:pt x="251061" y="17026"/>
                    <a:pt x="250311" y="16500"/>
                    <a:pt x="249620" y="15902"/>
                  </a:cubicBezTo>
                  <a:cubicBezTo>
                    <a:pt x="248933" y="15305"/>
                    <a:pt x="248292" y="14628"/>
                    <a:pt x="247682" y="13909"/>
                  </a:cubicBezTo>
                  <a:cubicBezTo>
                    <a:pt x="247521" y="13722"/>
                    <a:pt x="247367" y="13523"/>
                    <a:pt x="247210" y="13331"/>
                  </a:cubicBezTo>
                  <a:close/>
                  <a:moveTo>
                    <a:pt x="209132" y="6877"/>
                  </a:moveTo>
                  <a:cubicBezTo>
                    <a:pt x="209189" y="6877"/>
                    <a:pt x="209243" y="6879"/>
                    <a:pt x="209297" y="6883"/>
                  </a:cubicBezTo>
                  <a:cubicBezTo>
                    <a:pt x="209384" y="6890"/>
                    <a:pt x="209472" y="6901"/>
                    <a:pt x="209577" y="6917"/>
                  </a:cubicBezTo>
                  <a:cubicBezTo>
                    <a:pt x="209673" y="6926"/>
                    <a:pt x="209777" y="6948"/>
                    <a:pt x="209879" y="6972"/>
                  </a:cubicBezTo>
                  <a:cubicBezTo>
                    <a:pt x="209983" y="6994"/>
                    <a:pt x="210084" y="7012"/>
                    <a:pt x="210191" y="7045"/>
                  </a:cubicBezTo>
                  <a:cubicBezTo>
                    <a:pt x="210918" y="7232"/>
                    <a:pt x="211665" y="7518"/>
                    <a:pt x="212408" y="7834"/>
                  </a:cubicBezTo>
                  <a:cubicBezTo>
                    <a:pt x="212077" y="8262"/>
                    <a:pt x="211791" y="8726"/>
                    <a:pt x="211557" y="9216"/>
                  </a:cubicBezTo>
                  <a:cubicBezTo>
                    <a:pt x="211078" y="10221"/>
                    <a:pt x="210824" y="11337"/>
                    <a:pt x="210823" y="12448"/>
                  </a:cubicBezTo>
                  <a:cubicBezTo>
                    <a:pt x="210824" y="13560"/>
                    <a:pt x="211078" y="14676"/>
                    <a:pt x="211557" y="15681"/>
                  </a:cubicBezTo>
                  <a:cubicBezTo>
                    <a:pt x="211791" y="16171"/>
                    <a:pt x="212077" y="16635"/>
                    <a:pt x="212408" y="17065"/>
                  </a:cubicBezTo>
                  <a:cubicBezTo>
                    <a:pt x="211882" y="17288"/>
                    <a:pt x="211351" y="17499"/>
                    <a:pt x="210830" y="17667"/>
                  </a:cubicBezTo>
                  <a:cubicBezTo>
                    <a:pt x="210616" y="17737"/>
                    <a:pt x="210403" y="17799"/>
                    <a:pt x="210191" y="17852"/>
                  </a:cubicBezTo>
                  <a:cubicBezTo>
                    <a:pt x="210084" y="17883"/>
                    <a:pt x="209983" y="17905"/>
                    <a:pt x="209879" y="17926"/>
                  </a:cubicBezTo>
                  <a:cubicBezTo>
                    <a:pt x="209777" y="17947"/>
                    <a:pt x="209673" y="17970"/>
                    <a:pt x="209577" y="17980"/>
                  </a:cubicBezTo>
                  <a:cubicBezTo>
                    <a:pt x="209472" y="17997"/>
                    <a:pt x="209384" y="18007"/>
                    <a:pt x="209297" y="18014"/>
                  </a:cubicBezTo>
                  <a:cubicBezTo>
                    <a:pt x="209242" y="18018"/>
                    <a:pt x="209188" y="18020"/>
                    <a:pt x="209130" y="18020"/>
                  </a:cubicBezTo>
                  <a:cubicBezTo>
                    <a:pt x="209093" y="18020"/>
                    <a:pt x="209055" y="18020"/>
                    <a:pt x="209015" y="18018"/>
                  </a:cubicBezTo>
                  <a:cubicBezTo>
                    <a:pt x="208913" y="18014"/>
                    <a:pt x="208809" y="18008"/>
                    <a:pt x="208706" y="18001"/>
                  </a:cubicBezTo>
                  <a:cubicBezTo>
                    <a:pt x="208397" y="17979"/>
                    <a:pt x="208090" y="17936"/>
                    <a:pt x="207792" y="17858"/>
                  </a:cubicBezTo>
                  <a:cubicBezTo>
                    <a:pt x="207748" y="17848"/>
                    <a:pt x="207707" y="17829"/>
                    <a:pt x="207663" y="17819"/>
                  </a:cubicBezTo>
                  <a:cubicBezTo>
                    <a:pt x="207757" y="17544"/>
                    <a:pt x="207845" y="17261"/>
                    <a:pt x="207896" y="16954"/>
                  </a:cubicBezTo>
                  <a:cubicBezTo>
                    <a:pt x="207955" y="16655"/>
                    <a:pt x="207967" y="16282"/>
                    <a:pt x="207946" y="16020"/>
                  </a:cubicBezTo>
                  <a:lnTo>
                    <a:pt x="207923" y="15593"/>
                  </a:lnTo>
                  <a:lnTo>
                    <a:pt x="207859" y="15167"/>
                  </a:lnTo>
                  <a:cubicBezTo>
                    <a:pt x="207826" y="14883"/>
                    <a:pt x="207735" y="14609"/>
                    <a:pt x="207668" y="14332"/>
                  </a:cubicBezTo>
                  <a:cubicBezTo>
                    <a:pt x="207490" y="13788"/>
                    <a:pt x="207271" y="13253"/>
                    <a:pt x="206962" y="12770"/>
                  </a:cubicBezTo>
                  <a:cubicBezTo>
                    <a:pt x="206901" y="12669"/>
                    <a:pt x="206836" y="12574"/>
                    <a:pt x="206770" y="12476"/>
                  </a:cubicBezTo>
                  <a:cubicBezTo>
                    <a:pt x="206836" y="12379"/>
                    <a:pt x="206901" y="12282"/>
                    <a:pt x="206962" y="12179"/>
                  </a:cubicBezTo>
                  <a:cubicBezTo>
                    <a:pt x="207271" y="11698"/>
                    <a:pt x="207490" y="11162"/>
                    <a:pt x="207668" y="10619"/>
                  </a:cubicBezTo>
                  <a:cubicBezTo>
                    <a:pt x="207735" y="10342"/>
                    <a:pt x="207826" y="10068"/>
                    <a:pt x="207859" y="9784"/>
                  </a:cubicBezTo>
                  <a:lnTo>
                    <a:pt x="207923" y="9358"/>
                  </a:lnTo>
                  <a:lnTo>
                    <a:pt x="207946" y="8931"/>
                  </a:lnTo>
                  <a:cubicBezTo>
                    <a:pt x="207963" y="8669"/>
                    <a:pt x="207952" y="8296"/>
                    <a:pt x="207892" y="7997"/>
                  </a:cubicBezTo>
                  <a:cubicBezTo>
                    <a:pt x="207841" y="7683"/>
                    <a:pt x="207752" y="7397"/>
                    <a:pt x="207656" y="7118"/>
                  </a:cubicBezTo>
                  <a:cubicBezTo>
                    <a:pt x="207653" y="7108"/>
                    <a:pt x="207647" y="7096"/>
                    <a:pt x="207643" y="7086"/>
                  </a:cubicBezTo>
                  <a:cubicBezTo>
                    <a:pt x="207693" y="7072"/>
                    <a:pt x="207741" y="7054"/>
                    <a:pt x="207791" y="7041"/>
                  </a:cubicBezTo>
                  <a:cubicBezTo>
                    <a:pt x="207886" y="7017"/>
                    <a:pt x="207983" y="6995"/>
                    <a:pt x="208080" y="6977"/>
                  </a:cubicBezTo>
                  <a:cubicBezTo>
                    <a:pt x="208138" y="6967"/>
                    <a:pt x="208197" y="6958"/>
                    <a:pt x="208255" y="6948"/>
                  </a:cubicBezTo>
                  <a:cubicBezTo>
                    <a:pt x="208293" y="6944"/>
                    <a:pt x="208329" y="6935"/>
                    <a:pt x="208366" y="6933"/>
                  </a:cubicBezTo>
                  <a:cubicBezTo>
                    <a:pt x="208447" y="6923"/>
                    <a:pt x="208530" y="6913"/>
                    <a:pt x="208611" y="6906"/>
                  </a:cubicBezTo>
                  <a:cubicBezTo>
                    <a:pt x="208624" y="6904"/>
                    <a:pt x="208636" y="6904"/>
                    <a:pt x="208649" y="6903"/>
                  </a:cubicBezTo>
                  <a:cubicBezTo>
                    <a:pt x="208742" y="6896"/>
                    <a:pt x="208836" y="6890"/>
                    <a:pt x="208928" y="6884"/>
                  </a:cubicBezTo>
                  <a:cubicBezTo>
                    <a:pt x="208957" y="6883"/>
                    <a:pt x="208987" y="6881"/>
                    <a:pt x="209015" y="6880"/>
                  </a:cubicBezTo>
                  <a:cubicBezTo>
                    <a:pt x="209056" y="6878"/>
                    <a:pt x="209095" y="6877"/>
                    <a:pt x="209132" y="6877"/>
                  </a:cubicBezTo>
                  <a:close/>
                  <a:moveTo>
                    <a:pt x="184256" y="6874"/>
                  </a:moveTo>
                  <a:cubicBezTo>
                    <a:pt x="184290" y="6874"/>
                    <a:pt x="184325" y="6874"/>
                    <a:pt x="184362" y="6876"/>
                  </a:cubicBezTo>
                  <a:cubicBezTo>
                    <a:pt x="184775" y="6890"/>
                    <a:pt x="185186" y="6931"/>
                    <a:pt x="185585" y="7035"/>
                  </a:cubicBezTo>
                  <a:cubicBezTo>
                    <a:pt x="185927" y="7119"/>
                    <a:pt x="186255" y="7242"/>
                    <a:pt x="186576" y="7388"/>
                  </a:cubicBezTo>
                  <a:cubicBezTo>
                    <a:pt x="186515" y="7419"/>
                    <a:pt x="186452" y="7451"/>
                    <a:pt x="186389" y="7482"/>
                  </a:cubicBezTo>
                  <a:cubicBezTo>
                    <a:pt x="185954" y="7710"/>
                    <a:pt x="185521" y="7943"/>
                    <a:pt x="185091" y="8181"/>
                  </a:cubicBezTo>
                  <a:cubicBezTo>
                    <a:pt x="184660" y="8419"/>
                    <a:pt x="184233" y="8658"/>
                    <a:pt x="183807" y="8903"/>
                  </a:cubicBezTo>
                  <a:cubicBezTo>
                    <a:pt x="182957" y="9389"/>
                    <a:pt x="182118" y="9892"/>
                    <a:pt x="181283" y="10404"/>
                  </a:cubicBezTo>
                  <a:lnTo>
                    <a:pt x="180913" y="10635"/>
                  </a:lnTo>
                  <a:lnTo>
                    <a:pt x="180405" y="10950"/>
                  </a:lnTo>
                  <a:lnTo>
                    <a:pt x="180112" y="11137"/>
                  </a:lnTo>
                  <a:lnTo>
                    <a:pt x="179513" y="11522"/>
                  </a:lnTo>
                  <a:lnTo>
                    <a:pt x="178096" y="12448"/>
                  </a:lnTo>
                  <a:lnTo>
                    <a:pt x="178098" y="12450"/>
                  </a:lnTo>
                  <a:lnTo>
                    <a:pt x="178102" y="12453"/>
                  </a:lnTo>
                  <a:lnTo>
                    <a:pt x="179508" y="13374"/>
                  </a:lnTo>
                  <a:lnTo>
                    <a:pt x="179511" y="13375"/>
                  </a:lnTo>
                  <a:lnTo>
                    <a:pt x="180109" y="13758"/>
                  </a:lnTo>
                  <a:lnTo>
                    <a:pt x="180405" y="13947"/>
                  </a:lnTo>
                  <a:lnTo>
                    <a:pt x="181283" y="14491"/>
                  </a:lnTo>
                  <a:cubicBezTo>
                    <a:pt x="182118" y="15004"/>
                    <a:pt x="182957" y="15503"/>
                    <a:pt x="183807" y="15993"/>
                  </a:cubicBezTo>
                  <a:cubicBezTo>
                    <a:pt x="184658" y="16481"/>
                    <a:pt x="185515" y="16955"/>
                    <a:pt x="186389" y="17413"/>
                  </a:cubicBezTo>
                  <a:cubicBezTo>
                    <a:pt x="186452" y="17445"/>
                    <a:pt x="186515" y="17475"/>
                    <a:pt x="186576" y="17507"/>
                  </a:cubicBezTo>
                  <a:cubicBezTo>
                    <a:pt x="186258" y="17653"/>
                    <a:pt x="185927" y="17776"/>
                    <a:pt x="185585" y="17859"/>
                  </a:cubicBezTo>
                  <a:cubicBezTo>
                    <a:pt x="185186" y="17963"/>
                    <a:pt x="184774" y="18006"/>
                    <a:pt x="184362" y="18020"/>
                  </a:cubicBezTo>
                  <a:cubicBezTo>
                    <a:pt x="184322" y="18021"/>
                    <a:pt x="184285" y="18022"/>
                    <a:pt x="184249" y="18022"/>
                  </a:cubicBezTo>
                  <a:cubicBezTo>
                    <a:pt x="184097" y="18022"/>
                    <a:pt x="183970" y="18008"/>
                    <a:pt x="183800" y="17983"/>
                  </a:cubicBezTo>
                  <a:cubicBezTo>
                    <a:pt x="183705" y="17973"/>
                    <a:pt x="183604" y="17950"/>
                    <a:pt x="183500" y="17927"/>
                  </a:cubicBezTo>
                  <a:cubicBezTo>
                    <a:pt x="183397" y="17906"/>
                    <a:pt x="183295" y="17886"/>
                    <a:pt x="183188" y="17855"/>
                  </a:cubicBezTo>
                  <a:cubicBezTo>
                    <a:pt x="182344" y="17637"/>
                    <a:pt x="181471" y="17288"/>
                    <a:pt x="180614" y="16912"/>
                  </a:cubicBezTo>
                  <a:cubicBezTo>
                    <a:pt x="179755" y="16534"/>
                    <a:pt x="178902" y="16112"/>
                    <a:pt x="178056" y="15670"/>
                  </a:cubicBezTo>
                  <a:cubicBezTo>
                    <a:pt x="177212" y="15226"/>
                    <a:pt x="176374" y="14763"/>
                    <a:pt x="175543" y="14286"/>
                  </a:cubicBezTo>
                  <a:cubicBezTo>
                    <a:pt x="174711" y="13808"/>
                    <a:pt x="173889" y="13317"/>
                    <a:pt x="173070" y="12816"/>
                  </a:cubicBezTo>
                  <a:lnTo>
                    <a:pt x="172750" y="12618"/>
                  </a:lnTo>
                  <a:lnTo>
                    <a:pt x="172589" y="12518"/>
                  </a:lnTo>
                  <a:lnTo>
                    <a:pt x="172509" y="12468"/>
                  </a:lnTo>
                  <a:lnTo>
                    <a:pt x="172477" y="12448"/>
                  </a:lnTo>
                  <a:lnTo>
                    <a:pt x="172595" y="12376"/>
                  </a:lnTo>
                  <a:lnTo>
                    <a:pt x="172596" y="12374"/>
                  </a:lnTo>
                  <a:lnTo>
                    <a:pt x="172750" y="12278"/>
                  </a:lnTo>
                  <a:lnTo>
                    <a:pt x="173070" y="12080"/>
                  </a:lnTo>
                  <a:cubicBezTo>
                    <a:pt x="173889" y="11579"/>
                    <a:pt x="174711" y="11086"/>
                    <a:pt x="175543" y="10609"/>
                  </a:cubicBezTo>
                  <a:cubicBezTo>
                    <a:pt x="176374" y="10133"/>
                    <a:pt x="177212" y="9667"/>
                    <a:pt x="178056" y="9226"/>
                  </a:cubicBezTo>
                  <a:cubicBezTo>
                    <a:pt x="178902" y="8785"/>
                    <a:pt x="179753" y="8362"/>
                    <a:pt x="180614" y="7982"/>
                  </a:cubicBezTo>
                  <a:cubicBezTo>
                    <a:pt x="181470" y="7607"/>
                    <a:pt x="182344" y="7259"/>
                    <a:pt x="183188" y="7041"/>
                  </a:cubicBezTo>
                  <a:cubicBezTo>
                    <a:pt x="183295" y="7011"/>
                    <a:pt x="183397" y="6990"/>
                    <a:pt x="183500" y="6968"/>
                  </a:cubicBezTo>
                  <a:cubicBezTo>
                    <a:pt x="183604" y="6947"/>
                    <a:pt x="183706" y="6924"/>
                    <a:pt x="183800" y="6913"/>
                  </a:cubicBezTo>
                  <a:cubicBezTo>
                    <a:pt x="183973" y="6887"/>
                    <a:pt x="184102" y="6874"/>
                    <a:pt x="184256" y="6874"/>
                  </a:cubicBezTo>
                  <a:close/>
                  <a:moveTo>
                    <a:pt x="193477" y="6878"/>
                  </a:moveTo>
                  <a:cubicBezTo>
                    <a:pt x="193518" y="6878"/>
                    <a:pt x="193560" y="6880"/>
                    <a:pt x="193606" y="6881"/>
                  </a:cubicBezTo>
                  <a:cubicBezTo>
                    <a:pt x="193635" y="6883"/>
                    <a:pt x="193665" y="6884"/>
                    <a:pt x="193693" y="6886"/>
                  </a:cubicBezTo>
                  <a:cubicBezTo>
                    <a:pt x="193786" y="6890"/>
                    <a:pt x="193879" y="6896"/>
                    <a:pt x="193972" y="6904"/>
                  </a:cubicBezTo>
                  <a:cubicBezTo>
                    <a:pt x="193985" y="6906"/>
                    <a:pt x="193998" y="6906"/>
                    <a:pt x="194010" y="6907"/>
                  </a:cubicBezTo>
                  <a:cubicBezTo>
                    <a:pt x="194092" y="6914"/>
                    <a:pt x="194174" y="6924"/>
                    <a:pt x="194254" y="6934"/>
                  </a:cubicBezTo>
                  <a:cubicBezTo>
                    <a:pt x="194291" y="6940"/>
                    <a:pt x="194329" y="6947"/>
                    <a:pt x="194366" y="6950"/>
                  </a:cubicBezTo>
                  <a:cubicBezTo>
                    <a:pt x="194425" y="6960"/>
                    <a:pt x="194482" y="6967"/>
                    <a:pt x="194540" y="6978"/>
                  </a:cubicBezTo>
                  <a:cubicBezTo>
                    <a:pt x="194637" y="6997"/>
                    <a:pt x="194734" y="7018"/>
                    <a:pt x="194829" y="7042"/>
                  </a:cubicBezTo>
                  <a:cubicBezTo>
                    <a:pt x="194879" y="7055"/>
                    <a:pt x="194926" y="7075"/>
                    <a:pt x="194976" y="7088"/>
                  </a:cubicBezTo>
                  <a:cubicBezTo>
                    <a:pt x="194973" y="7098"/>
                    <a:pt x="194967" y="7109"/>
                    <a:pt x="194964" y="7119"/>
                  </a:cubicBezTo>
                  <a:cubicBezTo>
                    <a:pt x="194866" y="7397"/>
                    <a:pt x="194779" y="7686"/>
                    <a:pt x="194726" y="7999"/>
                  </a:cubicBezTo>
                  <a:cubicBezTo>
                    <a:pt x="194668" y="8298"/>
                    <a:pt x="194655" y="8671"/>
                    <a:pt x="194677" y="8933"/>
                  </a:cubicBezTo>
                  <a:lnTo>
                    <a:pt x="194701" y="9360"/>
                  </a:lnTo>
                  <a:lnTo>
                    <a:pt x="194765" y="9785"/>
                  </a:lnTo>
                  <a:cubicBezTo>
                    <a:pt x="194796" y="10070"/>
                    <a:pt x="194889" y="10343"/>
                    <a:pt x="194957" y="10621"/>
                  </a:cubicBezTo>
                  <a:cubicBezTo>
                    <a:pt x="195135" y="11163"/>
                    <a:pt x="195353" y="11700"/>
                    <a:pt x="195663" y="12181"/>
                  </a:cubicBezTo>
                  <a:cubicBezTo>
                    <a:pt x="195723" y="12283"/>
                    <a:pt x="195790" y="12382"/>
                    <a:pt x="195855" y="12477"/>
                  </a:cubicBezTo>
                  <a:cubicBezTo>
                    <a:pt x="195790" y="12575"/>
                    <a:pt x="195723" y="12673"/>
                    <a:pt x="195663" y="12773"/>
                  </a:cubicBezTo>
                  <a:cubicBezTo>
                    <a:pt x="195351" y="13254"/>
                    <a:pt x="195135" y="13791"/>
                    <a:pt x="194957" y="14333"/>
                  </a:cubicBezTo>
                  <a:cubicBezTo>
                    <a:pt x="194889" y="14611"/>
                    <a:pt x="194796" y="14884"/>
                    <a:pt x="194765" y="15169"/>
                  </a:cubicBezTo>
                  <a:lnTo>
                    <a:pt x="194701" y="15594"/>
                  </a:lnTo>
                  <a:lnTo>
                    <a:pt x="194677" y="16021"/>
                  </a:lnTo>
                  <a:cubicBezTo>
                    <a:pt x="194654" y="16282"/>
                    <a:pt x="194667" y="16653"/>
                    <a:pt x="194725" y="16954"/>
                  </a:cubicBezTo>
                  <a:cubicBezTo>
                    <a:pt x="194775" y="17261"/>
                    <a:pt x="194863" y="17544"/>
                    <a:pt x="194958" y="17818"/>
                  </a:cubicBezTo>
                  <a:cubicBezTo>
                    <a:pt x="194914" y="17831"/>
                    <a:pt x="194872" y="17846"/>
                    <a:pt x="194829" y="17858"/>
                  </a:cubicBezTo>
                  <a:cubicBezTo>
                    <a:pt x="194729" y="17885"/>
                    <a:pt x="194630" y="17906"/>
                    <a:pt x="194529" y="17924"/>
                  </a:cubicBezTo>
                  <a:cubicBezTo>
                    <a:pt x="194426" y="17944"/>
                    <a:pt x="194325" y="17959"/>
                    <a:pt x="194224" y="17973"/>
                  </a:cubicBezTo>
                  <a:cubicBezTo>
                    <a:pt x="194117" y="17986"/>
                    <a:pt x="194009" y="17996"/>
                    <a:pt x="193899" y="18004"/>
                  </a:cubicBezTo>
                  <a:cubicBezTo>
                    <a:pt x="193803" y="18011"/>
                    <a:pt x="193704" y="18016"/>
                    <a:pt x="193606" y="18020"/>
                  </a:cubicBezTo>
                  <a:cubicBezTo>
                    <a:pt x="193566" y="18021"/>
                    <a:pt x="193529" y="18022"/>
                    <a:pt x="193493" y="18022"/>
                  </a:cubicBezTo>
                  <a:cubicBezTo>
                    <a:pt x="193341" y="18022"/>
                    <a:pt x="193214" y="18008"/>
                    <a:pt x="193044" y="17983"/>
                  </a:cubicBezTo>
                  <a:cubicBezTo>
                    <a:pt x="192949" y="17971"/>
                    <a:pt x="192845" y="17950"/>
                    <a:pt x="192744" y="17927"/>
                  </a:cubicBezTo>
                  <a:cubicBezTo>
                    <a:pt x="192640" y="17906"/>
                    <a:pt x="192539" y="17886"/>
                    <a:pt x="192432" y="17855"/>
                  </a:cubicBezTo>
                  <a:cubicBezTo>
                    <a:pt x="192220" y="17801"/>
                    <a:pt x="192009" y="17738"/>
                    <a:pt x="191793" y="17670"/>
                  </a:cubicBezTo>
                  <a:cubicBezTo>
                    <a:pt x="191270" y="17500"/>
                    <a:pt x="190739" y="17290"/>
                    <a:pt x="190216" y="17066"/>
                  </a:cubicBezTo>
                  <a:cubicBezTo>
                    <a:pt x="190546" y="16638"/>
                    <a:pt x="190832" y="16172"/>
                    <a:pt x="191067" y="15684"/>
                  </a:cubicBezTo>
                  <a:cubicBezTo>
                    <a:pt x="191548" y="14678"/>
                    <a:pt x="191800" y="13563"/>
                    <a:pt x="191801" y="12450"/>
                  </a:cubicBezTo>
                  <a:cubicBezTo>
                    <a:pt x="191800" y="11338"/>
                    <a:pt x="191548" y="10222"/>
                    <a:pt x="191067" y="9217"/>
                  </a:cubicBezTo>
                  <a:cubicBezTo>
                    <a:pt x="190833" y="8728"/>
                    <a:pt x="190547" y="8264"/>
                    <a:pt x="190216" y="7835"/>
                  </a:cubicBezTo>
                  <a:cubicBezTo>
                    <a:pt x="190957" y="7519"/>
                    <a:pt x="191704" y="7232"/>
                    <a:pt x="192432" y="7046"/>
                  </a:cubicBezTo>
                  <a:cubicBezTo>
                    <a:pt x="192539" y="7017"/>
                    <a:pt x="192640" y="6995"/>
                    <a:pt x="192744" y="6974"/>
                  </a:cubicBezTo>
                  <a:cubicBezTo>
                    <a:pt x="192846" y="6953"/>
                    <a:pt x="192950" y="6930"/>
                    <a:pt x="193044" y="6918"/>
                  </a:cubicBezTo>
                  <a:cubicBezTo>
                    <a:pt x="193149" y="6903"/>
                    <a:pt x="193238" y="6891"/>
                    <a:pt x="193324" y="6884"/>
                  </a:cubicBezTo>
                  <a:cubicBezTo>
                    <a:pt x="193375" y="6880"/>
                    <a:pt x="193424" y="6878"/>
                    <a:pt x="193477" y="6878"/>
                  </a:cubicBezTo>
                  <a:close/>
                  <a:moveTo>
                    <a:pt x="218371" y="6879"/>
                  </a:moveTo>
                  <a:cubicBezTo>
                    <a:pt x="218523" y="6879"/>
                    <a:pt x="218650" y="6893"/>
                    <a:pt x="218820" y="6918"/>
                  </a:cubicBezTo>
                  <a:cubicBezTo>
                    <a:pt x="218915" y="6927"/>
                    <a:pt x="219016" y="6951"/>
                    <a:pt x="219121" y="6974"/>
                  </a:cubicBezTo>
                  <a:cubicBezTo>
                    <a:pt x="219225" y="6995"/>
                    <a:pt x="219326" y="7015"/>
                    <a:pt x="219433" y="7046"/>
                  </a:cubicBezTo>
                  <a:cubicBezTo>
                    <a:pt x="220276" y="7264"/>
                    <a:pt x="221150" y="7613"/>
                    <a:pt x="222005" y="7987"/>
                  </a:cubicBezTo>
                  <a:cubicBezTo>
                    <a:pt x="222865" y="8367"/>
                    <a:pt x="223718" y="8789"/>
                    <a:pt x="224563" y="9231"/>
                  </a:cubicBezTo>
                  <a:cubicBezTo>
                    <a:pt x="225407" y="9673"/>
                    <a:pt x="226244" y="10137"/>
                    <a:pt x="227077" y="10614"/>
                  </a:cubicBezTo>
                  <a:cubicBezTo>
                    <a:pt x="227908" y="11093"/>
                    <a:pt x="228731" y="11584"/>
                    <a:pt x="229550" y="12085"/>
                  </a:cubicBezTo>
                  <a:lnTo>
                    <a:pt x="229870" y="12283"/>
                  </a:lnTo>
                  <a:lnTo>
                    <a:pt x="230024" y="12379"/>
                  </a:lnTo>
                  <a:lnTo>
                    <a:pt x="230024" y="12382"/>
                  </a:lnTo>
                  <a:lnTo>
                    <a:pt x="230073" y="12411"/>
                  </a:lnTo>
                  <a:lnTo>
                    <a:pt x="230109" y="12434"/>
                  </a:lnTo>
                  <a:lnTo>
                    <a:pt x="230140" y="12454"/>
                  </a:lnTo>
                  <a:lnTo>
                    <a:pt x="230109" y="12474"/>
                  </a:lnTo>
                  <a:lnTo>
                    <a:pt x="230029" y="12524"/>
                  </a:lnTo>
                  <a:lnTo>
                    <a:pt x="229869" y="12624"/>
                  </a:lnTo>
                  <a:lnTo>
                    <a:pt x="229548" y="12820"/>
                  </a:lnTo>
                  <a:cubicBezTo>
                    <a:pt x="228730" y="13322"/>
                    <a:pt x="227906" y="13814"/>
                    <a:pt x="227076" y="14292"/>
                  </a:cubicBezTo>
                  <a:cubicBezTo>
                    <a:pt x="226243" y="14769"/>
                    <a:pt x="225406" y="15231"/>
                    <a:pt x="224560" y="15674"/>
                  </a:cubicBezTo>
                  <a:cubicBezTo>
                    <a:pt x="223716" y="16115"/>
                    <a:pt x="222864" y="16539"/>
                    <a:pt x="222004" y="16918"/>
                  </a:cubicBezTo>
                  <a:cubicBezTo>
                    <a:pt x="221148" y="17294"/>
                    <a:pt x="220274" y="17643"/>
                    <a:pt x="219432" y="17859"/>
                  </a:cubicBezTo>
                  <a:cubicBezTo>
                    <a:pt x="219325" y="17890"/>
                    <a:pt x="219223" y="17912"/>
                    <a:pt x="219120" y="17933"/>
                  </a:cubicBezTo>
                  <a:cubicBezTo>
                    <a:pt x="219016" y="17954"/>
                    <a:pt x="218914" y="17977"/>
                    <a:pt x="218817" y="17987"/>
                  </a:cubicBezTo>
                  <a:cubicBezTo>
                    <a:pt x="218645" y="18014"/>
                    <a:pt x="218515" y="18027"/>
                    <a:pt x="218360" y="18027"/>
                  </a:cubicBezTo>
                  <a:cubicBezTo>
                    <a:pt x="218326" y="18027"/>
                    <a:pt x="218291" y="18027"/>
                    <a:pt x="218255" y="18026"/>
                  </a:cubicBezTo>
                  <a:cubicBezTo>
                    <a:pt x="217842" y="18011"/>
                    <a:pt x="217429" y="17969"/>
                    <a:pt x="217030" y="17865"/>
                  </a:cubicBezTo>
                  <a:cubicBezTo>
                    <a:pt x="216689" y="17781"/>
                    <a:pt x="216360" y="17658"/>
                    <a:pt x="216040" y="17513"/>
                  </a:cubicBezTo>
                  <a:cubicBezTo>
                    <a:pt x="216102" y="17480"/>
                    <a:pt x="216166" y="17450"/>
                    <a:pt x="216226" y="17418"/>
                  </a:cubicBezTo>
                  <a:cubicBezTo>
                    <a:pt x="216663" y="17190"/>
                    <a:pt x="217094" y="16958"/>
                    <a:pt x="217526" y="16720"/>
                  </a:cubicBezTo>
                  <a:cubicBezTo>
                    <a:pt x="217956" y="16484"/>
                    <a:pt x="218383" y="16243"/>
                    <a:pt x="218808" y="15999"/>
                  </a:cubicBezTo>
                  <a:cubicBezTo>
                    <a:pt x="219658" y="15509"/>
                    <a:pt x="220499" y="15009"/>
                    <a:pt x="221334" y="14497"/>
                  </a:cubicBezTo>
                  <a:lnTo>
                    <a:pt x="222210" y="13950"/>
                  </a:lnTo>
                  <a:lnTo>
                    <a:pt x="222504" y="13765"/>
                  </a:lnTo>
                  <a:lnTo>
                    <a:pt x="223106" y="13381"/>
                  </a:lnTo>
                  <a:lnTo>
                    <a:pt x="224519" y="12456"/>
                  </a:lnTo>
                  <a:lnTo>
                    <a:pt x="223106" y="11523"/>
                  </a:lnTo>
                  <a:lnTo>
                    <a:pt x="222508" y="11140"/>
                  </a:lnTo>
                  <a:lnTo>
                    <a:pt x="222212" y="10954"/>
                  </a:lnTo>
                  <a:lnTo>
                    <a:pt x="221335" y="10410"/>
                  </a:lnTo>
                  <a:cubicBezTo>
                    <a:pt x="220501" y="9898"/>
                    <a:pt x="219661" y="9397"/>
                    <a:pt x="218810" y="8908"/>
                  </a:cubicBezTo>
                  <a:cubicBezTo>
                    <a:pt x="218386" y="8664"/>
                    <a:pt x="217959" y="8424"/>
                    <a:pt x="217527" y="8187"/>
                  </a:cubicBezTo>
                  <a:cubicBezTo>
                    <a:pt x="217096" y="7950"/>
                    <a:pt x="216665" y="7717"/>
                    <a:pt x="216229" y="7488"/>
                  </a:cubicBezTo>
                  <a:cubicBezTo>
                    <a:pt x="216166" y="7456"/>
                    <a:pt x="216102" y="7425"/>
                    <a:pt x="216041" y="7394"/>
                  </a:cubicBezTo>
                  <a:cubicBezTo>
                    <a:pt x="216361" y="7247"/>
                    <a:pt x="216692" y="7125"/>
                    <a:pt x="217033" y="7041"/>
                  </a:cubicBezTo>
                  <a:cubicBezTo>
                    <a:pt x="217432" y="6937"/>
                    <a:pt x="217845" y="6896"/>
                    <a:pt x="218257" y="6881"/>
                  </a:cubicBezTo>
                  <a:cubicBezTo>
                    <a:pt x="218297" y="6880"/>
                    <a:pt x="218335" y="6879"/>
                    <a:pt x="218371" y="6879"/>
                  </a:cubicBezTo>
                  <a:close/>
                  <a:moveTo>
                    <a:pt x="246994" y="16088"/>
                  </a:moveTo>
                  <a:cubicBezTo>
                    <a:pt x="247246" y="16357"/>
                    <a:pt x="247504" y="16622"/>
                    <a:pt x="247773" y="16878"/>
                  </a:cubicBezTo>
                  <a:cubicBezTo>
                    <a:pt x="247573" y="17174"/>
                    <a:pt x="247326" y="17438"/>
                    <a:pt x="247028" y="17635"/>
                  </a:cubicBezTo>
                  <a:cubicBezTo>
                    <a:pt x="246559" y="17960"/>
                    <a:pt x="245989" y="18129"/>
                    <a:pt x="245421" y="18129"/>
                  </a:cubicBezTo>
                  <a:cubicBezTo>
                    <a:pt x="245396" y="18129"/>
                    <a:pt x="245371" y="18129"/>
                    <a:pt x="245346" y="18128"/>
                  </a:cubicBezTo>
                  <a:cubicBezTo>
                    <a:pt x="244752" y="18107"/>
                    <a:pt x="244161" y="17902"/>
                    <a:pt x="243696" y="17533"/>
                  </a:cubicBezTo>
                  <a:cubicBezTo>
                    <a:pt x="243471" y="17365"/>
                    <a:pt x="243282" y="17156"/>
                    <a:pt x="243119" y="16927"/>
                  </a:cubicBezTo>
                  <a:cubicBezTo>
                    <a:pt x="243378" y="16653"/>
                    <a:pt x="243628" y="16374"/>
                    <a:pt x="243872" y="16092"/>
                  </a:cubicBezTo>
                  <a:cubicBezTo>
                    <a:pt x="243988" y="16319"/>
                    <a:pt x="244150" y="16525"/>
                    <a:pt x="244356" y="16682"/>
                  </a:cubicBezTo>
                  <a:cubicBezTo>
                    <a:pt x="244660" y="16926"/>
                    <a:pt x="245048" y="17050"/>
                    <a:pt x="245436" y="17050"/>
                  </a:cubicBezTo>
                  <a:cubicBezTo>
                    <a:pt x="245786" y="17050"/>
                    <a:pt x="246136" y="16949"/>
                    <a:pt x="246423" y="16746"/>
                  </a:cubicBezTo>
                  <a:cubicBezTo>
                    <a:pt x="246671" y="16582"/>
                    <a:pt x="246863" y="16350"/>
                    <a:pt x="246994" y="16088"/>
                  </a:cubicBezTo>
                  <a:close/>
                  <a:moveTo>
                    <a:pt x="202074" y="11611"/>
                  </a:moveTo>
                  <a:cubicBezTo>
                    <a:pt x="202437" y="11677"/>
                    <a:pt x="202792" y="11779"/>
                    <a:pt x="203128" y="11926"/>
                  </a:cubicBezTo>
                  <a:cubicBezTo>
                    <a:pt x="203112" y="12100"/>
                    <a:pt x="203098" y="12275"/>
                    <a:pt x="203098" y="12448"/>
                  </a:cubicBezTo>
                  <a:cubicBezTo>
                    <a:pt x="203099" y="13117"/>
                    <a:pt x="203213" y="13782"/>
                    <a:pt x="203432" y="14413"/>
                  </a:cubicBezTo>
                  <a:cubicBezTo>
                    <a:pt x="203505" y="14622"/>
                    <a:pt x="203589" y="14828"/>
                    <a:pt x="203684" y="15028"/>
                  </a:cubicBezTo>
                  <a:cubicBezTo>
                    <a:pt x="203868" y="15411"/>
                    <a:pt x="204094" y="15775"/>
                    <a:pt x="204352" y="16114"/>
                  </a:cubicBezTo>
                  <a:cubicBezTo>
                    <a:pt x="204362" y="16128"/>
                    <a:pt x="204373" y="16145"/>
                    <a:pt x="204383" y="16159"/>
                  </a:cubicBezTo>
                  <a:cubicBezTo>
                    <a:pt x="204521" y="16334"/>
                    <a:pt x="204666" y="16504"/>
                    <a:pt x="204822" y="16663"/>
                  </a:cubicBezTo>
                  <a:cubicBezTo>
                    <a:pt x="204977" y="16821"/>
                    <a:pt x="205142" y="16974"/>
                    <a:pt x="205314" y="17113"/>
                  </a:cubicBezTo>
                  <a:cubicBezTo>
                    <a:pt x="205441" y="17217"/>
                    <a:pt x="205576" y="17308"/>
                    <a:pt x="205711" y="17401"/>
                  </a:cubicBezTo>
                  <a:cubicBezTo>
                    <a:pt x="205584" y="17690"/>
                    <a:pt x="205422" y="17984"/>
                    <a:pt x="205241" y="18272"/>
                  </a:cubicBezTo>
                  <a:cubicBezTo>
                    <a:pt x="205226" y="18299"/>
                    <a:pt x="205206" y="18323"/>
                    <a:pt x="205187" y="18350"/>
                  </a:cubicBezTo>
                  <a:cubicBezTo>
                    <a:pt x="204998" y="18225"/>
                    <a:pt x="204813" y="18092"/>
                    <a:pt x="204635" y="17949"/>
                  </a:cubicBezTo>
                  <a:cubicBezTo>
                    <a:pt x="204431" y="17784"/>
                    <a:pt x="204238" y="17606"/>
                    <a:pt x="204054" y="17418"/>
                  </a:cubicBezTo>
                  <a:cubicBezTo>
                    <a:pt x="203973" y="17335"/>
                    <a:pt x="203902" y="17243"/>
                    <a:pt x="203824" y="17153"/>
                  </a:cubicBezTo>
                  <a:cubicBezTo>
                    <a:pt x="203382" y="16652"/>
                    <a:pt x="203001" y="16094"/>
                    <a:pt x="202713" y="15490"/>
                  </a:cubicBezTo>
                  <a:cubicBezTo>
                    <a:pt x="202544" y="15135"/>
                    <a:pt x="202403" y="14767"/>
                    <a:pt x="202296" y="14387"/>
                  </a:cubicBezTo>
                  <a:cubicBezTo>
                    <a:pt x="202188" y="14010"/>
                    <a:pt x="202111" y="13623"/>
                    <a:pt x="202067" y="13233"/>
                  </a:cubicBezTo>
                  <a:cubicBezTo>
                    <a:pt x="202037" y="12974"/>
                    <a:pt x="202023" y="12710"/>
                    <a:pt x="202020" y="12448"/>
                  </a:cubicBezTo>
                  <a:cubicBezTo>
                    <a:pt x="202020" y="12169"/>
                    <a:pt x="202040" y="11890"/>
                    <a:pt x="202074" y="11611"/>
                  </a:cubicBezTo>
                  <a:close/>
                  <a:moveTo>
                    <a:pt x="200543" y="11613"/>
                  </a:moveTo>
                  <a:cubicBezTo>
                    <a:pt x="200575" y="11890"/>
                    <a:pt x="200594" y="12169"/>
                    <a:pt x="200595" y="12448"/>
                  </a:cubicBezTo>
                  <a:cubicBezTo>
                    <a:pt x="200595" y="12581"/>
                    <a:pt x="200591" y="12710"/>
                    <a:pt x="200582" y="12841"/>
                  </a:cubicBezTo>
                  <a:cubicBezTo>
                    <a:pt x="200568" y="13103"/>
                    <a:pt x="200538" y="13365"/>
                    <a:pt x="200494" y="13623"/>
                  </a:cubicBezTo>
                  <a:cubicBezTo>
                    <a:pt x="200473" y="13752"/>
                    <a:pt x="200447" y="13880"/>
                    <a:pt x="200417" y="14009"/>
                  </a:cubicBezTo>
                  <a:cubicBezTo>
                    <a:pt x="200302" y="14521"/>
                    <a:pt x="200127" y="15019"/>
                    <a:pt x="199904" y="15493"/>
                  </a:cubicBezTo>
                  <a:cubicBezTo>
                    <a:pt x="199615" y="16097"/>
                    <a:pt x="199234" y="16653"/>
                    <a:pt x="198793" y="17154"/>
                  </a:cubicBezTo>
                  <a:cubicBezTo>
                    <a:pt x="198715" y="17243"/>
                    <a:pt x="198644" y="17337"/>
                    <a:pt x="198561" y="17421"/>
                  </a:cubicBezTo>
                  <a:cubicBezTo>
                    <a:pt x="198379" y="17607"/>
                    <a:pt x="198184" y="17785"/>
                    <a:pt x="197982" y="17950"/>
                  </a:cubicBezTo>
                  <a:cubicBezTo>
                    <a:pt x="197804" y="18094"/>
                    <a:pt x="197619" y="18226"/>
                    <a:pt x="197428" y="18353"/>
                  </a:cubicBezTo>
                  <a:cubicBezTo>
                    <a:pt x="197411" y="18326"/>
                    <a:pt x="197391" y="18300"/>
                    <a:pt x="197375" y="18275"/>
                  </a:cubicBezTo>
                  <a:cubicBezTo>
                    <a:pt x="197193" y="17986"/>
                    <a:pt x="197030" y="17692"/>
                    <a:pt x="196906" y="17402"/>
                  </a:cubicBezTo>
                  <a:cubicBezTo>
                    <a:pt x="197041" y="17308"/>
                    <a:pt x="197176" y="17217"/>
                    <a:pt x="197301" y="17115"/>
                  </a:cubicBezTo>
                  <a:cubicBezTo>
                    <a:pt x="197647" y="16833"/>
                    <a:pt x="197959" y="16512"/>
                    <a:pt x="198232" y="16161"/>
                  </a:cubicBezTo>
                  <a:cubicBezTo>
                    <a:pt x="198245" y="16147"/>
                    <a:pt x="198254" y="16128"/>
                    <a:pt x="198265" y="16114"/>
                  </a:cubicBezTo>
                  <a:cubicBezTo>
                    <a:pt x="198523" y="15776"/>
                    <a:pt x="198749" y="15414"/>
                    <a:pt x="198931" y="15029"/>
                  </a:cubicBezTo>
                  <a:cubicBezTo>
                    <a:pt x="199028" y="14827"/>
                    <a:pt x="199112" y="14623"/>
                    <a:pt x="199185" y="14413"/>
                  </a:cubicBezTo>
                  <a:cubicBezTo>
                    <a:pt x="199404" y="13784"/>
                    <a:pt x="199518" y="13117"/>
                    <a:pt x="199519" y="12448"/>
                  </a:cubicBezTo>
                  <a:cubicBezTo>
                    <a:pt x="199519" y="12275"/>
                    <a:pt x="199505" y="12100"/>
                    <a:pt x="199488" y="11926"/>
                  </a:cubicBezTo>
                  <a:cubicBezTo>
                    <a:pt x="199827" y="11779"/>
                    <a:pt x="200181" y="11677"/>
                    <a:pt x="200543" y="11613"/>
                  </a:cubicBezTo>
                  <a:close/>
                  <a:moveTo>
                    <a:pt x="255334" y="13330"/>
                  </a:moveTo>
                  <a:lnTo>
                    <a:pt x="255370" y="17677"/>
                  </a:lnTo>
                  <a:lnTo>
                    <a:pt x="256490" y="17692"/>
                  </a:lnTo>
                  <a:lnTo>
                    <a:pt x="256490" y="19096"/>
                  </a:lnTo>
                  <a:lnTo>
                    <a:pt x="256490" y="19096"/>
                  </a:lnTo>
                  <a:cubicBezTo>
                    <a:pt x="256129" y="19036"/>
                    <a:pt x="255769" y="18959"/>
                    <a:pt x="255414" y="18874"/>
                  </a:cubicBezTo>
                  <a:cubicBezTo>
                    <a:pt x="255240" y="18825"/>
                    <a:pt x="254621" y="18659"/>
                    <a:pt x="254449" y="18603"/>
                  </a:cubicBezTo>
                  <a:cubicBezTo>
                    <a:pt x="254444" y="18591"/>
                    <a:pt x="254439" y="18581"/>
                    <a:pt x="254436" y="18568"/>
                  </a:cubicBezTo>
                  <a:cubicBezTo>
                    <a:pt x="254372" y="18369"/>
                    <a:pt x="254311" y="18168"/>
                    <a:pt x="254254" y="17966"/>
                  </a:cubicBezTo>
                  <a:cubicBezTo>
                    <a:pt x="254218" y="17838"/>
                    <a:pt x="254187" y="17710"/>
                    <a:pt x="254157" y="17580"/>
                  </a:cubicBezTo>
                  <a:cubicBezTo>
                    <a:pt x="254140" y="17515"/>
                    <a:pt x="254123" y="17448"/>
                    <a:pt x="254107" y="17382"/>
                  </a:cubicBezTo>
                  <a:cubicBezTo>
                    <a:pt x="254067" y="17211"/>
                    <a:pt x="254030" y="17040"/>
                    <a:pt x="253996" y="16870"/>
                  </a:cubicBezTo>
                  <a:cubicBezTo>
                    <a:pt x="253993" y="16851"/>
                    <a:pt x="253989" y="16833"/>
                    <a:pt x="253986" y="16813"/>
                  </a:cubicBezTo>
                  <a:cubicBezTo>
                    <a:pt x="253948" y="16623"/>
                    <a:pt x="253916" y="16434"/>
                    <a:pt x="253886" y="16242"/>
                  </a:cubicBezTo>
                  <a:cubicBezTo>
                    <a:pt x="253868" y="16122"/>
                    <a:pt x="253846" y="16006"/>
                    <a:pt x="253831" y="15886"/>
                  </a:cubicBezTo>
                  <a:cubicBezTo>
                    <a:pt x="253720" y="15041"/>
                    <a:pt x="253683" y="14185"/>
                    <a:pt x="253710" y="13330"/>
                  </a:cubicBezTo>
                  <a:close/>
                  <a:moveTo>
                    <a:pt x="243588" y="13327"/>
                  </a:moveTo>
                  <a:lnTo>
                    <a:pt x="243588" y="13330"/>
                  </a:lnTo>
                  <a:cubicBezTo>
                    <a:pt x="243242" y="13772"/>
                    <a:pt x="242894" y="14211"/>
                    <a:pt x="242539" y="14631"/>
                  </a:cubicBezTo>
                  <a:cubicBezTo>
                    <a:pt x="242418" y="14773"/>
                    <a:pt x="242295" y="14911"/>
                    <a:pt x="242173" y="15051"/>
                  </a:cubicBezTo>
                  <a:lnTo>
                    <a:pt x="242164" y="15051"/>
                  </a:lnTo>
                  <a:lnTo>
                    <a:pt x="242164" y="15060"/>
                  </a:lnTo>
                  <a:cubicBezTo>
                    <a:pt x="241667" y="15621"/>
                    <a:pt x="241151" y="16149"/>
                    <a:pt x="240603" y="16626"/>
                  </a:cubicBezTo>
                  <a:cubicBezTo>
                    <a:pt x="239917" y="17227"/>
                    <a:pt x="239179" y="17732"/>
                    <a:pt x="238382" y="18141"/>
                  </a:cubicBezTo>
                  <a:cubicBezTo>
                    <a:pt x="237584" y="18544"/>
                    <a:pt x="236734" y="18850"/>
                    <a:pt x="235858" y="19048"/>
                  </a:cubicBezTo>
                  <a:cubicBezTo>
                    <a:pt x="235091" y="19217"/>
                    <a:pt x="234305" y="19309"/>
                    <a:pt x="233522" y="19309"/>
                  </a:cubicBezTo>
                  <a:cubicBezTo>
                    <a:pt x="233411" y="19309"/>
                    <a:pt x="233301" y="19307"/>
                    <a:pt x="233191" y="19304"/>
                  </a:cubicBezTo>
                  <a:cubicBezTo>
                    <a:pt x="232297" y="19280"/>
                    <a:pt x="231410" y="19133"/>
                    <a:pt x="230550" y="18877"/>
                  </a:cubicBezTo>
                  <a:cubicBezTo>
                    <a:pt x="229691" y="18625"/>
                    <a:pt x="228864" y="18259"/>
                    <a:pt x="228093" y="17802"/>
                  </a:cubicBezTo>
                  <a:cubicBezTo>
                    <a:pt x="227584" y="17502"/>
                    <a:pt x="227107" y="17153"/>
                    <a:pt x="226657" y="16771"/>
                  </a:cubicBezTo>
                  <a:cubicBezTo>
                    <a:pt x="227126" y="16515"/>
                    <a:pt x="227591" y="16255"/>
                    <a:pt x="228052" y="15989"/>
                  </a:cubicBezTo>
                  <a:cubicBezTo>
                    <a:pt x="228902" y="15500"/>
                    <a:pt x="229742" y="14999"/>
                    <a:pt x="230577" y="14487"/>
                  </a:cubicBezTo>
                  <a:lnTo>
                    <a:pt x="231454" y="13943"/>
                  </a:lnTo>
                  <a:lnTo>
                    <a:pt x="231749" y="13754"/>
                  </a:lnTo>
                  <a:lnTo>
                    <a:pt x="232347" y="13372"/>
                  </a:lnTo>
                  <a:lnTo>
                    <a:pt x="232416" y="13327"/>
                  </a:lnTo>
                  <a:close/>
                  <a:moveTo>
                    <a:pt x="259769" y="17694"/>
                  </a:moveTo>
                  <a:lnTo>
                    <a:pt x="259769" y="19297"/>
                  </a:lnTo>
                  <a:cubicBezTo>
                    <a:pt x="259543" y="19306"/>
                    <a:pt x="259317" y="19310"/>
                    <a:pt x="259091" y="19310"/>
                  </a:cubicBezTo>
                  <a:cubicBezTo>
                    <a:pt x="258404" y="19310"/>
                    <a:pt x="257717" y="19268"/>
                    <a:pt x="257039" y="19180"/>
                  </a:cubicBezTo>
                  <a:cubicBezTo>
                    <a:pt x="257004" y="19174"/>
                    <a:pt x="256970" y="19169"/>
                    <a:pt x="256935" y="19164"/>
                  </a:cubicBezTo>
                  <a:lnTo>
                    <a:pt x="256935" y="17694"/>
                  </a:lnTo>
                  <a:close/>
                  <a:moveTo>
                    <a:pt x="184268" y="5358"/>
                  </a:moveTo>
                  <a:cubicBezTo>
                    <a:pt x="184308" y="5358"/>
                    <a:pt x="184348" y="5358"/>
                    <a:pt x="184388" y="5360"/>
                  </a:cubicBezTo>
                  <a:cubicBezTo>
                    <a:pt x="184910" y="5375"/>
                    <a:pt x="185436" y="5432"/>
                    <a:pt x="185942" y="5563"/>
                  </a:cubicBezTo>
                  <a:cubicBezTo>
                    <a:pt x="186757" y="5761"/>
                    <a:pt x="187532" y="6108"/>
                    <a:pt x="188227" y="6575"/>
                  </a:cubicBezTo>
                  <a:cubicBezTo>
                    <a:pt x="187838" y="6758"/>
                    <a:pt x="187451" y="6947"/>
                    <a:pt x="187070" y="7140"/>
                  </a:cubicBezTo>
                  <a:cubicBezTo>
                    <a:pt x="186631" y="6910"/>
                    <a:pt x="186169" y="6726"/>
                    <a:pt x="185689" y="6609"/>
                  </a:cubicBezTo>
                  <a:cubicBezTo>
                    <a:pt x="185258" y="6497"/>
                    <a:pt x="184814" y="6450"/>
                    <a:pt x="184368" y="6436"/>
                  </a:cubicBezTo>
                  <a:cubicBezTo>
                    <a:pt x="184334" y="6435"/>
                    <a:pt x="184300" y="6434"/>
                    <a:pt x="184266" y="6434"/>
                  </a:cubicBezTo>
                  <a:cubicBezTo>
                    <a:pt x="183879" y="6434"/>
                    <a:pt x="183485" y="6513"/>
                    <a:pt x="183074" y="6614"/>
                  </a:cubicBezTo>
                  <a:cubicBezTo>
                    <a:pt x="182189" y="6842"/>
                    <a:pt x="181300" y="7197"/>
                    <a:pt x="180431" y="7580"/>
                  </a:cubicBezTo>
                  <a:cubicBezTo>
                    <a:pt x="179558" y="7965"/>
                    <a:pt x="178698" y="8392"/>
                    <a:pt x="177849" y="8836"/>
                  </a:cubicBezTo>
                  <a:cubicBezTo>
                    <a:pt x="176997" y="9281"/>
                    <a:pt x="176155" y="9748"/>
                    <a:pt x="175321" y="10228"/>
                  </a:cubicBezTo>
                  <a:cubicBezTo>
                    <a:pt x="174485" y="10709"/>
                    <a:pt x="173657" y="11202"/>
                    <a:pt x="172834" y="11707"/>
                  </a:cubicBezTo>
                  <a:lnTo>
                    <a:pt x="171880" y="12299"/>
                  </a:lnTo>
                  <a:lnTo>
                    <a:pt x="171644" y="12448"/>
                  </a:lnTo>
                  <a:lnTo>
                    <a:pt x="171644" y="12454"/>
                  </a:lnTo>
                  <a:lnTo>
                    <a:pt x="171880" y="12604"/>
                  </a:lnTo>
                  <a:lnTo>
                    <a:pt x="172834" y="13196"/>
                  </a:lnTo>
                  <a:cubicBezTo>
                    <a:pt x="173657" y="13701"/>
                    <a:pt x="174484" y="14194"/>
                    <a:pt x="175321" y="14675"/>
                  </a:cubicBezTo>
                  <a:cubicBezTo>
                    <a:pt x="176156" y="15154"/>
                    <a:pt x="176997" y="15621"/>
                    <a:pt x="177849" y="16065"/>
                  </a:cubicBezTo>
                  <a:cubicBezTo>
                    <a:pt x="178698" y="16511"/>
                    <a:pt x="179558" y="16938"/>
                    <a:pt x="180431" y="17322"/>
                  </a:cubicBezTo>
                  <a:cubicBezTo>
                    <a:pt x="181300" y="17702"/>
                    <a:pt x="182186" y="18058"/>
                    <a:pt x="183074" y="18287"/>
                  </a:cubicBezTo>
                  <a:cubicBezTo>
                    <a:pt x="183487" y="18390"/>
                    <a:pt x="183883" y="18467"/>
                    <a:pt x="184271" y="18467"/>
                  </a:cubicBezTo>
                  <a:cubicBezTo>
                    <a:pt x="184304" y="18467"/>
                    <a:pt x="184336" y="18466"/>
                    <a:pt x="184368" y="18465"/>
                  </a:cubicBezTo>
                  <a:cubicBezTo>
                    <a:pt x="184814" y="18451"/>
                    <a:pt x="185258" y="18406"/>
                    <a:pt x="185689" y="18293"/>
                  </a:cubicBezTo>
                  <a:cubicBezTo>
                    <a:pt x="186169" y="18176"/>
                    <a:pt x="186631" y="17993"/>
                    <a:pt x="187070" y="17761"/>
                  </a:cubicBezTo>
                  <a:cubicBezTo>
                    <a:pt x="187451" y="17956"/>
                    <a:pt x="187838" y="18142"/>
                    <a:pt x="188227" y="18327"/>
                  </a:cubicBezTo>
                  <a:cubicBezTo>
                    <a:pt x="187532" y="18793"/>
                    <a:pt x="186758" y="19140"/>
                    <a:pt x="185942" y="19339"/>
                  </a:cubicBezTo>
                  <a:cubicBezTo>
                    <a:pt x="185434" y="19472"/>
                    <a:pt x="184909" y="19526"/>
                    <a:pt x="184388" y="19543"/>
                  </a:cubicBezTo>
                  <a:cubicBezTo>
                    <a:pt x="184348" y="19544"/>
                    <a:pt x="184308" y="19545"/>
                    <a:pt x="184269" y="19545"/>
                  </a:cubicBezTo>
                  <a:cubicBezTo>
                    <a:pt x="183759" y="19545"/>
                    <a:pt x="183266" y="19446"/>
                    <a:pt x="182809" y="19332"/>
                  </a:cubicBezTo>
                  <a:cubicBezTo>
                    <a:pt x="181819" y="19076"/>
                    <a:pt x="180900" y="18703"/>
                    <a:pt x="179997" y="18307"/>
                  </a:cubicBezTo>
                  <a:cubicBezTo>
                    <a:pt x="179094" y="17910"/>
                    <a:pt x="178217" y="17475"/>
                    <a:pt x="177350" y="17021"/>
                  </a:cubicBezTo>
                  <a:cubicBezTo>
                    <a:pt x="176958" y="16816"/>
                    <a:pt x="176158" y="16380"/>
                    <a:pt x="176158" y="16380"/>
                  </a:cubicBezTo>
                  <a:cubicBezTo>
                    <a:pt x="175698" y="16128"/>
                    <a:pt x="175239" y="15872"/>
                    <a:pt x="174784" y="15610"/>
                  </a:cubicBezTo>
                  <a:cubicBezTo>
                    <a:pt x="173940" y="15125"/>
                    <a:pt x="173101" y="14626"/>
                    <a:pt x="172272" y="14115"/>
                  </a:cubicBezTo>
                  <a:lnTo>
                    <a:pt x="171308" y="13516"/>
                  </a:lnTo>
                  <a:lnTo>
                    <a:pt x="170348" y="12903"/>
                  </a:lnTo>
                  <a:lnTo>
                    <a:pt x="169877" y="12592"/>
                  </a:lnTo>
                  <a:lnTo>
                    <a:pt x="169758" y="12514"/>
                  </a:lnTo>
                  <a:lnTo>
                    <a:pt x="169699" y="12476"/>
                  </a:lnTo>
                  <a:lnTo>
                    <a:pt x="169669" y="12456"/>
                  </a:lnTo>
                  <a:lnTo>
                    <a:pt x="169662" y="12450"/>
                  </a:lnTo>
                  <a:lnTo>
                    <a:pt x="169669" y="12446"/>
                  </a:lnTo>
                  <a:lnTo>
                    <a:pt x="169699" y="12426"/>
                  </a:lnTo>
                  <a:lnTo>
                    <a:pt x="169758" y="12386"/>
                  </a:lnTo>
                  <a:lnTo>
                    <a:pt x="169876" y="12308"/>
                  </a:lnTo>
                  <a:lnTo>
                    <a:pt x="170347" y="11999"/>
                  </a:lnTo>
                  <a:lnTo>
                    <a:pt x="171306" y="11385"/>
                  </a:lnTo>
                  <a:lnTo>
                    <a:pt x="171585" y="11211"/>
                  </a:lnTo>
                  <a:lnTo>
                    <a:pt x="171621" y="11190"/>
                  </a:lnTo>
                  <a:lnTo>
                    <a:pt x="172270" y="10786"/>
                  </a:lnTo>
                  <a:cubicBezTo>
                    <a:pt x="173101" y="10278"/>
                    <a:pt x="173937" y="9778"/>
                    <a:pt x="174783" y="9291"/>
                  </a:cubicBezTo>
                  <a:cubicBezTo>
                    <a:pt x="175024" y="9153"/>
                    <a:pt x="175268" y="9018"/>
                    <a:pt x="175513" y="8881"/>
                  </a:cubicBezTo>
                  <a:lnTo>
                    <a:pt x="175514" y="8881"/>
                  </a:lnTo>
                  <a:cubicBezTo>
                    <a:pt x="176122" y="8541"/>
                    <a:pt x="176733" y="8205"/>
                    <a:pt x="177350" y="7881"/>
                  </a:cubicBezTo>
                  <a:cubicBezTo>
                    <a:pt x="178217" y="7428"/>
                    <a:pt x="179094" y="6991"/>
                    <a:pt x="179997" y="6595"/>
                  </a:cubicBezTo>
                  <a:cubicBezTo>
                    <a:pt x="180900" y="6200"/>
                    <a:pt x="181819" y="5827"/>
                    <a:pt x="182809" y="5570"/>
                  </a:cubicBezTo>
                  <a:cubicBezTo>
                    <a:pt x="183265" y="5456"/>
                    <a:pt x="183758" y="5358"/>
                    <a:pt x="184268" y="5358"/>
                  </a:cubicBezTo>
                  <a:close/>
                  <a:moveTo>
                    <a:pt x="218349" y="5358"/>
                  </a:moveTo>
                  <a:cubicBezTo>
                    <a:pt x="218856" y="5358"/>
                    <a:pt x="219349" y="5456"/>
                    <a:pt x="219806" y="5570"/>
                  </a:cubicBezTo>
                  <a:cubicBezTo>
                    <a:pt x="220798" y="5827"/>
                    <a:pt x="221716" y="6200"/>
                    <a:pt x="222620" y="6595"/>
                  </a:cubicBezTo>
                  <a:cubicBezTo>
                    <a:pt x="223521" y="6991"/>
                    <a:pt x="224401" y="7429"/>
                    <a:pt x="225265" y="7881"/>
                  </a:cubicBezTo>
                  <a:cubicBezTo>
                    <a:pt x="226132" y="8335"/>
                    <a:pt x="226986" y="8809"/>
                    <a:pt x="227832" y="9293"/>
                  </a:cubicBezTo>
                  <a:cubicBezTo>
                    <a:pt x="228677" y="9778"/>
                    <a:pt x="229514" y="10276"/>
                    <a:pt x="230344" y="10787"/>
                  </a:cubicBezTo>
                  <a:lnTo>
                    <a:pt x="231308" y="11387"/>
                  </a:lnTo>
                  <a:lnTo>
                    <a:pt x="232267" y="12000"/>
                  </a:lnTo>
                  <a:lnTo>
                    <a:pt x="232738" y="12310"/>
                  </a:lnTo>
                  <a:lnTo>
                    <a:pt x="232856" y="12389"/>
                  </a:lnTo>
                  <a:lnTo>
                    <a:pt x="232915" y="12427"/>
                  </a:lnTo>
                  <a:lnTo>
                    <a:pt x="232943" y="12447"/>
                  </a:lnTo>
                  <a:lnTo>
                    <a:pt x="232950" y="12453"/>
                  </a:lnTo>
                  <a:lnTo>
                    <a:pt x="232943" y="12457"/>
                  </a:lnTo>
                  <a:lnTo>
                    <a:pt x="232915" y="12477"/>
                  </a:lnTo>
                  <a:lnTo>
                    <a:pt x="232856" y="12517"/>
                  </a:lnTo>
                  <a:lnTo>
                    <a:pt x="232738" y="12595"/>
                  </a:lnTo>
                  <a:lnTo>
                    <a:pt x="232267" y="12904"/>
                  </a:lnTo>
                  <a:lnTo>
                    <a:pt x="231308" y="13517"/>
                  </a:lnTo>
                  <a:lnTo>
                    <a:pt x="230344" y="14118"/>
                  </a:lnTo>
                  <a:cubicBezTo>
                    <a:pt x="229514" y="14626"/>
                    <a:pt x="228677" y="15126"/>
                    <a:pt x="227832" y="15613"/>
                  </a:cubicBezTo>
                  <a:cubicBezTo>
                    <a:pt x="226985" y="16098"/>
                    <a:pt x="226132" y="16569"/>
                    <a:pt x="225265" y="17023"/>
                  </a:cubicBezTo>
                  <a:cubicBezTo>
                    <a:pt x="224400" y="17477"/>
                    <a:pt x="223521" y="17913"/>
                    <a:pt x="222620" y="18310"/>
                  </a:cubicBezTo>
                  <a:cubicBezTo>
                    <a:pt x="221716" y="18705"/>
                    <a:pt x="220798" y="19079"/>
                    <a:pt x="219806" y="19334"/>
                  </a:cubicBezTo>
                  <a:cubicBezTo>
                    <a:pt x="219351" y="19448"/>
                    <a:pt x="218858" y="19546"/>
                    <a:pt x="218349" y="19546"/>
                  </a:cubicBezTo>
                  <a:cubicBezTo>
                    <a:pt x="218309" y="19546"/>
                    <a:pt x="218269" y="19546"/>
                    <a:pt x="218229" y="19544"/>
                  </a:cubicBezTo>
                  <a:cubicBezTo>
                    <a:pt x="217705" y="19529"/>
                    <a:pt x="217180" y="19472"/>
                    <a:pt x="216672" y="19341"/>
                  </a:cubicBezTo>
                  <a:cubicBezTo>
                    <a:pt x="215859" y="19142"/>
                    <a:pt x="215083" y="18796"/>
                    <a:pt x="214389" y="18329"/>
                  </a:cubicBezTo>
                  <a:cubicBezTo>
                    <a:pt x="214561" y="18248"/>
                    <a:pt x="214737" y="18171"/>
                    <a:pt x="214908" y="18087"/>
                  </a:cubicBezTo>
                  <a:cubicBezTo>
                    <a:pt x="215123" y="17981"/>
                    <a:pt x="215334" y="17872"/>
                    <a:pt x="215546" y="17764"/>
                  </a:cubicBezTo>
                  <a:cubicBezTo>
                    <a:pt x="215983" y="17994"/>
                    <a:pt x="216445" y="18178"/>
                    <a:pt x="216928" y="18295"/>
                  </a:cubicBezTo>
                  <a:cubicBezTo>
                    <a:pt x="217358" y="18407"/>
                    <a:pt x="217803" y="18454"/>
                    <a:pt x="218247" y="18468"/>
                  </a:cubicBezTo>
                  <a:cubicBezTo>
                    <a:pt x="218282" y="18470"/>
                    <a:pt x="218316" y="18470"/>
                    <a:pt x="218351" y="18470"/>
                  </a:cubicBezTo>
                  <a:cubicBezTo>
                    <a:pt x="218738" y="18470"/>
                    <a:pt x="219131" y="18392"/>
                    <a:pt x="219541" y="18290"/>
                  </a:cubicBezTo>
                  <a:cubicBezTo>
                    <a:pt x="220428" y="18063"/>
                    <a:pt x="221315" y="17707"/>
                    <a:pt x="222186" y="17324"/>
                  </a:cubicBezTo>
                  <a:cubicBezTo>
                    <a:pt x="223057" y="16939"/>
                    <a:pt x="223917" y="16512"/>
                    <a:pt x="224767" y="16068"/>
                  </a:cubicBezTo>
                  <a:cubicBezTo>
                    <a:pt x="225618" y="15623"/>
                    <a:pt x="226461" y="15157"/>
                    <a:pt x="227296" y="14676"/>
                  </a:cubicBezTo>
                  <a:cubicBezTo>
                    <a:pt x="228130" y="14196"/>
                    <a:pt x="228959" y="13703"/>
                    <a:pt x="229782" y="13197"/>
                  </a:cubicBezTo>
                  <a:lnTo>
                    <a:pt x="230735" y="12605"/>
                  </a:lnTo>
                  <a:lnTo>
                    <a:pt x="230972" y="12456"/>
                  </a:lnTo>
                  <a:lnTo>
                    <a:pt x="230977" y="12453"/>
                  </a:lnTo>
                  <a:lnTo>
                    <a:pt x="230972" y="12448"/>
                  </a:lnTo>
                  <a:lnTo>
                    <a:pt x="230735" y="12299"/>
                  </a:lnTo>
                  <a:lnTo>
                    <a:pt x="229782" y="11707"/>
                  </a:lnTo>
                  <a:cubicBezTo>
                    <a:pt x="228959" y="11202"/>
                    <a:pt x="228130" y="10709"/>
                    <a:pt x="227296" y="10228"/>
                  </a:cubicBezTo>
                  <a:cubicBezTo>
                    <a:pt x="226459" y="9750"/>
                    <a:pt x="225618" y="9283"/>
                    <a:pt x="224767" y="8836"/>
                  </a:cubicBezTo>
                  <a:cubicBezTo>
                    <a:pt x="223917" y="8392"/>
                    <a:pt x="223057" y="7965"/>
                    <a:pt x="222186" y="7580"/>
                  </a:cubicBezTo>
                  <a:cubicBezTo>
                    <a:pt x="221315" y="7199"/>
                    <a:pt x="220428" y="6843"/>
                    <a:pt x="219541" y="6614"/>
                  </a:cubicBezTo>
                  <a:cubicBezTo>
                    <a:pt x="219128" y="6512"/>
                    <a:pt x="218732" y="6434"/>
                    <a:pt x="218343" y="6434"/>
                  </a:cubicBezTo>
                  <a:cubicBezTo>
                    <a:pt x="218311" y="6434"/>
                    <a:pt x="218279" y="6435"/>
                    <a:pt x="218247" y="6436"/>
                  </a:cubicBezTo>
                  <a:cubicBezTo>
                    <a:pt x="217803" y="6450"/>
                    <a:pt x="217358" y="6497"/>
                    <a:pt x="216928" y="6609"/>
                  </a:cubicBezTo>
                  <a:cubicBezTo>
                    <a:pt x="216447" y="6726"/>
                    <a:pt x="215984" y="6910"/>
                    <a:pt x="215546" y="7140"/>
                  </a:cubicBezTo>
                  <a:cubicBezTo>
                    <a:pt x="215164" y="6947"/>
                    <a:pt x="214779" y="6760"/>
                    <a:pt x="214389" y="6575"/>
                  </a:cubicBezTo>
                  <a:cubicBezTo>
                    <a:pt x="215083" y="6108"/>
                    <a:pt x="215859" y="5761"/>
                    <a:pt x="216672" y="5563"/>
                  </a:cubicBezTo>
                  <a:cubicBezTo>
                    <a:pt x="217180" y="5431"/>
                    <a:pt x="217705" y="5375"/>
                    <a:pt x="218229" y="5360"/>
                  </a:cubicBezTo>
                  <a:cubicBezTo>
                    <a:pt x="218269" y="5358"/>
                    <a:pt x="218309" y="5358"/>
                    <a:pt x="218349" y="5358"/>
                  </a:cubicBezTo>
                  <a:close/>
                  <a:moveTo>
                    <a:pt x="193503" y="5358"/>
                  </a:moveTo>
                  <a:cubicBezTo>
                    <a:pt x="193546" y="5358"/>
                    <a:pt x="193589" y="5358"/>
                    <a:pt x="193632" y="5360"/>
                  </a:cubicBezTo>
                  <a:cubicBezTo>
                    <a:pt x="194154" y="5375"/>
                    <a:pt x="194679" y="5432"/>
                    <a:pt x="195186" y="5563"/>
                  </a:cubicBezTo>
                  <a:cubicBezTo>
                    <a:pt x="195441" y="5624"/>
                    <a:pt x="195692" y="5701"/>
                    <a:pt x="195939" y="5792"/>
                  </a:cubicBezTo>
                  <a:cubicBezTo>
                    <a:pt x="196432" y="5972"/>
                    <a:pt x="196903" y="6207"/>
                    <a:pt x="197344" y="6490"/>
                  </a:cubicBezTo>
                  <a:cubicBezTo>
                    <a:pt x="197565" y="6631"/>
                    <a:pt x="197778" y="6785"/>
                    <a:pt x="197982" y="6948"/>
                  </a:cubicBezTo>
                  <a:cubicBezTo>
                    <a:pt x="198295" y="7203"/>
                    <a:pt x="198575" y="7493"/>
                    <a:pt x="198839" y="7798"/>
                  </a:cubicBezTo>
                  <a:cubicBezTo>
                    <a:pt x="198918" y="7891"/>
                    <a:pt x="199002" y="7976"/>
                    <a:pt x="199078" y="8071"/>
                  </a:cubicBezTo>
                  <a:cubicBezTo>
                    <a:pt x="199400" y="8484"/>
                    <a:pt x="199677" y="8933"/>
                    <a:pt x="199904" y="9407"/>
                  </a:cubicBezTo>
                  <a:cubicBezTo>
                    <a:pt x="199949" y="9503"/>
                    <a:pt x="199992" y="9602"/>
                    <a:pt x="200033" y="9701"/>
                  </a:cubicBezTo>
                  <a:cubicBezTo>
                    <a:pt x="199677" y="9774"/>
                    <a:pt x="199327" y="9878"/>
                    <a:pt x="198987" y="10006"/>
                  </a:cubicBezTo>
                  <a:cubicBezTo>
                    <a:pt x="198965" y="9962"/>
                    <a:pt x="198951" y="9913"/>
                    <a:pt x="198930" y="9869"/>
                  </a:cubicBezTo>
                  <a:cubicBezTo>
                    <a:pt x="198712" y="9417"/>
                    <a:pt x="198435" y="8994"/>
                    <a:pt x="198114" y="8605"/>
                  </a:cubicBezTo>
                  <a:cubicBezTo>
                    <a:pt x="197868" y="8308"/>
                    <a:pt x="197599" y="8029"/>
                    <a:pt x="197299" y="7784"/>
                  </a:cubicBezTo>
                  <a:cubicBezTo>
                    <a:pt x="197124" y="7643"/>
                    <a:pt x="196944" y="7513"/>
                    <a:pt x="196758" y="7394"/>
                  </a:cubicBezTo>
                  <a:cubicBezTo>
                    <a:pt x="196195" y="7034"/>
                    <a:pt x="195576" y="6767"/>
                    <a:pt x="194929" y="6609"/>
                  </a:cubicBezTo>
                  <a:cubicBezTo>
                    <a:pt x="194605" y="6526"/>
                    <a:pt x="194275" y="6477"/>
                    <a:pt x="193941" y="6454"/>
                  </a:cubicBezTo>
                  <a:cubicBezTo>
                    <a:pt x="193830" y="6446"/>
                    <a:pt x="193719" y="6440"/>
                    <a:pt x="193608" y="6436"/>
                  </a:cubicBezTo>
                  <a:cubicBezTo>
                    <a:pt x="193574" y="6435"/>
                    <a:pt x="193540" y="6434"/>
                    <a:pt x="193505" y="6434"/>
                  </a:cubicBezTo>
                  <a:cubicBezTo>
                    <a:pt x="193118" y="6434"/>
                    <a:pt x="192724" y="6513"/>
                    <a:pt x="192314" y="6614"/>
                  </a:cubicBezTo>
                  <a:cubicBezTo>
                    <a:pt x="191871" y="6728"/>
                    <a:pt x="191427" y="6874"/>
                    <a:pt x="190986" y="7039"/>
                  </a:cubicBezTo>
                  <a:cubicBezTo>
                    <a:pt x="190544" y="7204"/>
                    <a:pt x="190104" y="7388"/>
                    <a:pt x="189670" y="7580"/>
                  </a:cubicBezTo>
                  <a:cubicBezTo>
                    <a:pt x="189235" y="7772"/>
                    <a:pt x="188802" y="7976"/>
                    <a:pt x="188371" y="8185"/>
                  </a:cubicBezTo>
                  <a:cubicBezTo>
                    <a:pt x="187941" y="8396"/>
                    <a:pt x="187514" y="8614"/>
                    <a:pt x="187088" y="8837"/>
                  </a:cubicBezTo>
                  <a:cubicBezTo>
                    <a:pt x="186238" y="9281"/>
                    <a:pt x="185394" y="9748"/>
                    <a:pt x="184560" y="10228"/>
                  </a:cubicBezTo>
                  <a:cubicBezTo>
                    <a:pt x="183726" y="10709"/>
                    <a:pt x="182896" y="11202"/>
                    <a:pt x="182075" y="11707"/>
                  </a:cubicBezTo>
                  <a:lnTo>
                    <a:pt x="181121" y="12299"/>
                  </a:lnTo>
                  <a:lnTo>
                    <a:pt x="180883" y="12448"/>
                  </a:lnTo>
                  <a:lnTo>
                    <a:pt x="180879" y="12453"/>
                  </a:lnTo>
                  <a:lnTo>
                    <a:pt x="180883" y="12456"/>
                  </a:lnTo>
                  <a:lnTo>
                    <a:pt x="181121" y="12605"/>
                  </a:lnTo>
                  <a:lnTo>
                    <a:pt x="182075" y="13197"/>
                  </a:lnTo>
                  <a:cubicBezTo>
                    <a:pt x="182896" y="13703"/>
                    <a:pt x="183723" y="14196"/>
                    <a:pt x="184560" y="14676"/>
                  </a:cubicBezTo>
                  <a:cubicBezTo>
                    <a:pt x="184979" y="14917"/>
                    <a:pt x="185399" y="15153"/>
                    <a:pt x="185820" y="15385"/>
                  </a:cubicBezTo>
                  <a:cubicBezTo>
                    <a:pt x="186241" y="15616"/>
                    <a:pt x="186665" y="15843"/>
                    <a:pt x="187090" y="16068"/>
                  </a:cubicBezTo>
                  <a:cubicBezTo>
                    <a:pt x="187941" y="16512"/>
                    <a:pt x="188801" y="16939"/>
                    <a:pt x="189672" y="17324"/>
                  </a:cubicBezTo>
                  <a:cubicBezTo>
                    <a:pt x="189890" y="17421"/>
                    <a:pt x="190107" y="17513"/>
                    <a:pt x="190327" y="17603"/>
                  </a:cubicBezTo>
                  <a:cubicBezTo>
                    <a:pt x="190986" y="17876"/>
                    <a:pt x="191650" y="18118"/>
                    <a:pt x="192317" y="18290"/>
                  </a:cubicBezTo>
                  <a:cubicBezTo>
                    <a:pt x="192494" y="18334"/>
                    <a:pt x="192667" y="18370"/>
                    <a:pt x="192839" y="18403"/>
                  </a:cubicBezTo>
                  <a:cubicBezTo>
                    <a:pt x="193070" y="18443"/>
                    <a:pt x="193295" y="18470"/>
                    <a:pt x="193518" y="18470"/>
                  </a:cubicBezTo>
                  <a:cubicBezTo>
                    <a:pt x="193549" y="18470"/>
                    <a:pt x="193579" y="18469"/>
                    <a:pt x="193609" y="18468"/>
                  </a:cubicBezTo>
                  <a:cubicBezTo>
                    <a:pt x="194055" y="18454"/>
                    <a:pt x="194499" y="18407"/>
                    <a:pt x="194930" y="18296"/>
                  </a:cubicBezTo>
                  <a:cubicBezTo>
                    <a:pt x="194994" y="18279"/>
                    <a:pt x="195057" y="18255"/>
                    <a:pt x="195121" y="18236"/>
                  </a:cubicBezTo>
                  <a:cubicBezTo>
                    <a:pt x="195274" y="18584"/>
                    <a:pt x="195452" y="18904"/>
                    <a:pt x="195642" y="19210"/>
                  </a:cubicBezTo>
                  <a:cubicBezTo>
                    <a:pt x="195491" y="19258"/>
                    <a:pt x="195339" y="19302"/>
                    <a:pt x="195185" y="19339"/>
                  </a:cubicBezTo>
                  <a:cubicBezTo>
                    <a:pt x="195058" y="19372"/>
                    <a:pt x="194930" y="19401"/>
                    <a:pt x="194800" y="19425"/>
                  </a:cubicBezTo>
                  <a:cubicBezTo>
                    <a:pt x="194672" y="19450"/>
                    <a:pt x="194541" y="19470"/>
                    <a:pt x="194412" y="19486"/>
                  </a:cubicBezTo>
                  <a:cubicBezTo>
                    <a:pt x="194153" y="19517"/>
                    <a:pt x="193891" y="19536"/>
                    <a:pt x="193629" y="19544"/>
                  </a:cubicBezTo>
                  <a:cubicBezTo>
                    <a:pt x="193589" y="19546"/>
                    <a:pt x="193549" y="19546"/>
                    <a:pt x="193510" y="19546"/>
                  </a:cubicBezTo>
                  <a:cubicBezTo>
                    <a:pt x="193282" y="19546"/>
                    <a:pt x="193058" y="19526"/>
                    <a:pt x="192839" y="19495"/>
                  </a:cubicBezTo>
                  <a:cubicBezTo>
                    <a:pt x="192568" y="19456"/>
                    <a:pt x="192304" y="19396"/>
                    <a:pt x="192050" y="19335"/>
                  </a:cubicBezTo>
                  <a:cubicBezTo>
                    <a:pt x="191058" y="19079"/>
                    <a:pt x="190142" y="18705"/>
                    <a:pt x="189238" y="18310"/>
                  </a:cubicBezTo>
                  <a:cubicBezTo>
                    <a:pt x="188786" y="18111"/>
                    <a:pt x="188341" y="17902"/>
                    <a:pt x="187901" y="17687"/>
                  </a:cubicBezTo>
                  <a:cubicBezTo>
                    <a:pt x="187460" y="17472"/>
                    <a:pt x="187024" y="17250"/>
                    <a:pt x="186591" y="17023"/>
                  </a:cubicBezTo>
                  <a:cubicBezTo>
                    <a:pt x="186157" y="16796"/>
                    <a:pt x="185729" y="16564"/>
                    <a:pt x="185300" y="16329"/>
                  </a:cubicBezTo>
                  <a:cubicBezTo>
                    <a:pt x="184873" y="16094"/>
                    <a:pt x="184448" y="15855"/>
                    <a:pt x="184025" y="15613"/>
                  </a:cubicBezTo>
                  <a:cubicBezTo>
                    <a:pt x="183179" y="15126"/>
                    <a:pt x="182342" y="14628"/>
                    <a:pt x="181513" y="14118"/>
                  </a:cubicBezTo>
                  <a:lnTo>
                    <a:pt x="180549" y="13517"/>
                  </a:lnTo>
                  <a:lnTo>
                    <a:pt x="179591" y="12904"/>
                  </a:lnTo>
                  <a:lnTo>
                    <a:pt x="179118" y="12595"/>
                  </a:lnTo>
                  <a:lnTo>
                    <a:pt x="179000" y="12517"/>
                  </a:lnTo>
                  <a:lnTo>
                    <a:pt x="178940" y="12477"/>
                  </a:lnTo>
                  <a:lnTo>
                    <a:pt x="178911" y="12457"/>
                  </a:lnTo>
                  <a:lnTo>
                    <a:pt x="178903" y="12453"/>
                  </a:lnTo>
                  <a:lnTo>
                    <a:pt x="178911" y="12447"/>
                  </a:lnTo>
                  <a:lnTo>
                    <a:pt x="178940" y="12427"/>
                  </a:lnTo>
                  <a:lnTo>
                    <a:pt x="179000" y="12389"/>
                  </a:lnTo>
                  <a:lnTo>
                    <a:pt x="179118" y="12310"/>
                  </a:lnTo>
                  <a:lnTo>
                    <a:pt x="179591" y="12000"/>
                  </a:lnTo>
                  <a:lnTo>
                    <a:pt x="180549" y="11387"/>
                  </a:lnTo>
                  <a:lnTo>
                    <a:pt x="181513" y="10787"/>
                  </a:lnTo>
                  <a:cubicBezTo>
                    <a:pt x="182342" y="10278"/>
                    <a:pt x="183179" y="9778"/>
                    <a:pt x="184025" y="9293"/>
                  </a:cubicBezTo>
                  <a:cubicBezTo>
                    <a:pt x="184872" y="8806"/>
                    <a:pt x="185726" y="8335"/>
                    <a:pt x="186591" y="7881"/>
                  </a:cubicBezTo>
                  <a:cubicBezTo>
                    <a:pt x="187461" y="7428"/>
                    <a:pt x="188338" y="6991"/>
                    <a:pt x="189240" y="6592"/>
                  </a:cubicBezTo>
                  <a:cubicBezTo>
                    <a:pt x="189465" y="6496"/>
                    <a:pt x="189692" y="6397"/>
                    <a:pt x="189921" y="6303"/>
                  </a:cubicBezTo>
                  <a:cubicBezTo>
                    <a:pt x="190608" y="6020"/>
                    <a:pt x="191309" y="5763"/>
                    <a:pt x="192053" y="5570"/>
                  </a:cubicBezTo>
                  <a:cubicBezTo>
                    <a:pt x="192176" y="5539"/>
                    <a:pt x="192302" y="5509"/>
                    <a:pt x="192430" y="5482"/>
                  </a:cubicBezTo>
                  <a:cubicBezTo>
                    <a:pt x="192775" y="5411"/>
                    <a:pt x="193134" y="5358"/>
                    <a:pt x="193503" y="5358"/>
                  </a:cubicBezTo>
                  <a:close/>
                  <a:moveTo>
                    <a:pt x="209105" y="5358"/>
                  </a:moveTo>
                  <a:cubicBezTo>
                    <a:pt x="209613" y="5358"/>
                    <a:pt x="210106" y="5456"/>
                    <a:pt x="210564" y="5570"/>
                  </a:cubicBezTo>
                  <a:cubicBezTo>
                    <a:pt x="210813" y="5634"/>
                    <a:pt x="211055" y="5706"/>
                    <a:pt x="211294" y="5784"/>
                  </a:cubicBezTo>
                  <a:cubicBezTo>
                    <a:pt x="212013" y="6014"/>
                    <a:pt x="212699" y="6299"/>
                    <a:pt x="213376" y="6595"/>
                  </a:cubicBezTo>
                  <a:cubicBezTo>
                    <a:pt x="214280" y="6991"/>
                    <a:pt x="215157" y="7429"/>
                    <a:pt x="216024" y="7881"/>
                  </a:cubicBezTo>
                  <a:cubicBezTo>
                    <a:pt x="216891" y="8335"/>
                    <a:pt x="217745" y="8809"/>
                    <a:pt x="218589" y="9293"/>
                  </a:cubicBezTo>
                  <a:cubicBezTo>
                    <a:pt x="219435" y="9778"/>
                    <a:pt x="220273" y="10276"/>
                    <a:pt x="221101" y="10787"/>
                  </a:cubicBezTo>
                  <a:lnTo>
                    <a:pt x="222067" y="11387"/>
                  </a:lnTo>
                  <a:lnTo>
                    <a:pt x="223026" y="12000"/>
                  </a:lnTo>
                  <a:lnTo>
                    <a:pt x="223497" y="12310"/>
                  </a:lnTo>
                  <a:lnTo>
                    <a:pt x="223614" y="12389"/>
                  </a:lnTo>
                  <a:lnTo>
                    <a:pt x="223674" y="12427"/>
                  </a:lnTo>
                  <a:lnTo>
                    <a:pt x="223702" y="12447"/>
                  </a:lnTo>
                  <a:lnTo>
                    <a:pt x="223709" y="12453"/>
                  </a:lnTo>
                  <a:lnTo>
                    <a:pt x="223702" y="12457"/>
                  </a:lnTo>
                  <a:lnTo>
                    <a:pt x="223674" y="12477"/>
                  </a:lnTo>
                  <a:lnTo>
                    <a:pt x="223614" y="12517"/>
                  </a:lnTo>
                  <a:lnTo>
                    <a:pt x="223497" y="12595"/>
                  </a:lnTo>
                  <a:lnTo>
                    <a:pt x="223026" y="12904"/>
                  </a:lnTo>
                  <a:lnTo>
                    <a:pt x="222067" y="13517"/>
                  </a:lnTo>
                  <a:lnTo>
                    <a:pt x="221101" y="14118"/>
                  </a:lnTo>
                  <a:cubicBezTo>
                    <a:pt x="220273" y="14626"/>
                    <a:pt x="219435" y="15126"/>
                    <a:pt x="218589" y="15613"/>
                  </a:cubicBezTo>
                  <a:cubicBezTo>
                    <a:pt x="218166" y="15855"/>
                    <a:pt x="217742" y="16094"/>
                    <a:pt x="217314" y="16329"/>
                  </a:cubicBezTo>
                  <a:cubicBezTo>
                    <a:pt x="216885" y="16564"/>
                    <a:pt x="216455" y="16796"/>
                    <a:pt x="216024" y="17023"/>
                  </a:cubicBezTo>
                  <a:cubicBezTo>
                    <a:pt x="215590" y="17250"/>
                    <a:pt x="215154" y="17472"/>
                    <a:pt x="214714" y="17687"/>
                  </a:cubicBezTo>
                  <a:cubicBezTo>
                    <a:pt x="214275" y="17902"/>
                    <a:pt x="213828" y="18111"/>
                    <a:pt x="213378" y="18310"/>
                  </a:cubicBezTo>
                  <a:cubicBezTo>
                    <a:pt x="212474" y="18705"/>
                    <a:pt x="211557" y="19079"/>
                    <a:pt x="210565" y="19334"/>
                  </a:cubicBezTo>
                  <a:cubicBezTo>
                    <a:pt x="210312" y="19396"/>
                    <a:pt x="210048" y="19455"/>
                    <a:pt x="209777" y="19495"/>
                  </a:cubicBezTo>
                  <a:cubicBezTo>
                    <a:pt x="209557" y="19526"/>
                    <a:pt x="209333" y="19546"/>
                    <a:pt x="209106" y="19546"/>
                  </a:cubicBezTo>
                  <a:cubicBezTo>
                    <a:pt x="209066" y="19546"/>
                    <a:pt x="209026" y="19546"/>
                    <a:pt x="208987" y="19544"/>
                  </a:cubicBezTo>
                  <a:cubicBezTo>
                    <a:pt x="208464" y="19529"/>
                    <a:pt x="207939" y="19472"/>
                    <a:pt x="207432" y="19341"/>
                  </a:cubicBezTo>
                  <a:cubicBezTo>
                    <a:pt x="207277" y="19304"/>
                    <a:pt x="207126" y="19260"/>
                    <a:pt x="206974" y="19211"/>
                  </a:cubicBezTo>
                  <a:cubicBezTo>
                    <a:pt x="207163" y="18905"/>
                    <a:pt x="207341" y="18584"/>
                    <a:pt x="207495" y="18238"/>
                  </a:cubicBezTo>
                  <a:cubicBezTo>
                    <a:pt x="207559" y="18256"/>
                    <a:pt x="207621" y="18280"/>
                    <a:pt x="207685" y="18297"/>
                  </a:cubicBezTo>
                  <a:cubicBezTo>
                    <a:pt x="208009" y="18380"/>
                    <a:pt x="208339" y="18428"/>
                    <a:pt x="208673" y="18454"/>
                  </a:cubicBezTo>
                  <a:cubicBezTo>
                    <a:pt x="208784" y="18461"/>
                    <a:pt x="208895" y="18468"/>
                    <a:pt x="209006" y="18470"/>
                  </a:cubicBezTo>
                  <a:cubicBezTo>
                    <a:pt x="209036" y="18471"/>
                    <a:pt x="209067" y="18471"/>
                    <a:pt x="209097" y="18471"/>
                  </a:cubicBezTo>
                  <a:cubicBezTo>
                    <a:pt x="209320" y="18471"/>
                    <a:pt x="209546" y="18444"/>
                    <a:pt x="209777" y="18404"/>
                  </a:cubicBezTo>
                  <a:cubicBezTo>
                    <a:pt x="209949" y="18373"/>
                    <a:pt x="210121" y="18336"/>
                    <a:pt x="210299" y="18292"/>
                  </a:cubicBezTo>
                  <a:cubicBezTo>
                    <a:pt x="210522" y="18235"/>
                    <a:pt x="210743" y="18171"/>
                    <a:pt x="210964" y="18098"/>
                  </a:cubicBezTo>
                  <a:cubicBezTo>
                    <a:pt x="211628" y="17885"/>
                    <a:pt x="212289" y="17611"/>
                    <a:pt x="212942" y="17325"/>
                  </a:cubicBezTo>
                  <a:cubicBezTo>
                    <a:pt x="213813" y="16941"/>
                    <a:pt x="214673" y="16514"/>
                    <a:pt x="215526" y="16070"/>
                  </a:cubicBezTo>
                  <a:cubicBezTo>
                    <a:pt x="216376" y="15624"/>
                    <a:pt x="217220" y="15159"/>
                    <a:pt x="218054" y="14678"/>
                  </a:cubicBezTo>
                  <a:cubicBezTo>
                    <a:pt x="218888" y="14198"/>
                    <a:pt x="219718" y="13704"/>
                    <a:pt x="220539" y="13199"/>
                  </a:cubicBezTo>
                  <a:lnTo>
                    <a:pt x="221493" y="12606"/>
                  </a:lnTo>
                  <a:lnTo>
                    <a:pt x="221731" y="12457"/>
                  </a:lnTo>
                  <a:lnTo>
                    <a:pt x="221734" y="12454"/>
                  </a:lnTo>
                  <a:lnTo>
                    <a:pt x="221731" y="12450"/>
                  </a:lnTo>
                  <a:lnTo>
                    <a:pt x="221493" y="12300"/>
                  </a:lnTo>
                  <a:lnTo>
                    <a:pt x="220539" y="11708"/>
                  </a:lnTo>
                  <a:cubicBezTo>
                    <a:pt x="220129" y="11455"/>
                    <a:pt x="219716" y="11206"/>
                    <a:pt x="219304" y="10961"/>
                  </a:cubicBezTo>
                  <a:cubicBezTo>
                    <a:pt x="218888" y="10713"/>
                    <a:pt x="218472" y="10470"/>
                    <a:pt x="218055" y="10231"/>
                  </a:cubicBezTo>
                  <a:cubicBezTo>
                    <a:pt x="217220" y="9752"/>
                    <a:pt x="216378" y="9287"/>
                    <a:pt x="215527" y="8840"/>
                  </a:cubicBezTo>
                  <a:cubicBezTo>
                    <a:pt x="214677" y="8394"/>
                    <a:pt x="213818" y="7967"/>
                    <a:pt x="212944" y="7583"/>
                  </a:cubicBezTo>
                  <a:cubicBezTo>
                    <a:pt x="212290" y="7297"/>
                    <a:pt x="211631" y="7027"/>
                    <a:pt x="210965" y="6812"/>
                  </a:cubicBezTo>
                  <a:cubicBezTo>
                    <a:pt x="210744" y="6740"/>
                    <a:pt x="210522" y="6675"/>
                    <a:pt x="210302" y="6618"/>
                  </a:cubicBezTo>
                  <a:cubicBezTo>
                    <a:pt x="209889" y="6516"/>
                    <a:pt x="209493" y="6438"/>
                    <a:pt x="209105" y="6438"/>
                  </a:cubicBezTo>
                  <a:cubicBezTo>
                    <a:pt x="209072" y="6438"/>
                    <a:pt x="209040" y="6439"/>
                    <a:pt x="209008" y="6440"/>
                  </a:cubicBezTo>
                  <a:cubicBezTo>
                    <a:pt x="208562" y="6454"/>
                    <a:pt x="208118" y="6500"/>
                    <a:pt x="207687" y="6612"/>
                  </a:cubicBezTo>
                  <a:cubicBezTo>
                    <a:pt x="207039" y="6770"/>
                    <a:pt x="206420" y="7038"/>
                    <a:pt x="205858" y="7397"/>
                  </a:cubicBezTo>
                  <a:cubicBezTo>
                    <a:pt x="205671" y="7516"/>
                    <a:pt x="205491" y="7646"/>
                    <a:pt x="205317" y="7787"/>
                  </a:cubicBezTo>
                  <a:cubicBezTo>
                    <a:pt x="205017" y="8030"/>
                    <a:pt x="204748" y="8309"/>
                    <a:pt x="204501" y="8608"/>
                  </a:cubicBezTo>
                  <a:cubicBezTo>
                    <a:pt x="204463" y="8654"/>
                    <a:pt x="204423" y="8693"/>
                    <a:pt x="204387" y="8740"/>
                  </a:cubicBezTo>
                  <a:cubicBezTo>
                    <a:pt x="204113" y="9091"/>
                    <a:pt x="203878" y="9472"/>
                    <a:pt x="203688" y="9872"/>
                  </a:cubicBezTo>
                  <a:cubicBezTo>
                    <a:pt x="203667" y="9916"/>
                    <a:pt x="203653" y="9965"/>
                    <a:pt x="203632" y="10009"/>
                  </a:cubicBezTo>
                  <a:cubicBezTo>
                    <a:pt x="203291" y="9881"/>
                    <a:pt x="202941" y="9778"/>
                    <a:pt x="202585" y="9704"/>
                  </a:cubicBezTo>
                  <a:cubicBezTo>
                    <a:pt x="202628" y="9604"/>
                    <a:pt x="202668" y="9508"/>
                    <a:pt x="202716" y="9409"/>
                  </a:cubicBezTo>
                  <a:cubicBezTo>
                    <a:pt x="202943" y="8935"/>
                    <a:pt x="203220" y="8487"/>
                    <a:pt x="203542" y="8074"/>
                  </a:cubicBezTo>
                  <a:cubicBezTo>
                    <a:pt x="203617" y="7979"/>
                    <a:pt x="203700" y="7893"/>
                    <a:pt x="203781" y="7801"/>
                  </a:cubicBezTo>
                  <a:cubicBezTo>
                    <a:pt x="204043" y="7496"/>
                    <a:pt x="204325" y="7206"/>
                    <a:pt x="204638" y="6953"/>
                  </a:cubicBezTo>
                  <a:cubicBezTo>
                    <a:pt x="204841" y="6786"/>
                    <a:pt x="205055" y="6634"/>
                    <a:pt x="205276" y="6493"/>
                  </a:cubicBezTo>
                  <a:cubicBezTo>
                    <a:pt x="205715" y="6210"/>
                    <a:pt x="206188" y="5975"/>
                    <a:pt x="206681" y="5795"/>
                  </a:cubicBezTo>
                  <a:cubicBezTo>
                    <a:pt x="206923" y="5701"/>
                    <a:pt x="207173" y="5624"/>
                    <a:pt x="207429" y="5563"/>
                  </a:cubicBezTo>
                  <a:cubicBezTo>
                    <a:pt x="207937" y="5431"/>
                    <a:pt x="208461" y="5375"/>
                    <a:pt x="208985" y="5360"/>
                  </a:cubicBezTo>
                  <a:cubicBezTo>
                    <a:pt x="209025" y="5358"/>
                    <a:pt x="209065" y="5358"/>
                    <a:pt x="209105" y="5358"/>
                  </a:cubicBezTo>
                  <a:close/>
                  <a:moveTo>
                    <a:pt x="246348" y="12968"/>
                  </a:moveTo>
                  <a:cubicBezTo>
                    <a:pt x="246674" y="13385"/>
                    <a:pt x="247004" y="13798"/>
                    <a:pt x="247341" y="14196"/>
                  </a:cubicBezTo>
                  <a:cubicBezTo>
                    <a:pt x="247962" y="14927"/>
                    <a:pt x="248617" y="15621"/>
                    <a:pt x="249328" y="16236"/>
                  </a:cubicBezTo>
                  <a:cubicBezTo>
                    <a:pt x="250040" y="16854"/>
                    <a:pt x="250815" y="17399"/>
                    <a:pt x="251634" y="17862"/>
                  </a:cubicBezTo>
                  <a:cubicBezTo>
                    <a:pt x="251848" y="17981"/>
                    <a:pt x="252067" y="18097"/>
                    <a:pt x="252286" y="18206"/>
                  </a:cubicBezTo>
                  <a:cubicBezTo>
                    <a:pt x="252308" y="18286"/>
                    <a:pt x="252325" y="18369"/>
                    <a:pt x="252346" y="18448"/>
                  </a:cubicBezTo>
                  <a:cubicBezTo>
                    <a:pt x="252415" y="18692"/>
                    <a:pt x="252487" y="18937"/>
                    <a:pt x="252565" y="19176"/>
                  </a:cubicBezTo>
                  <a:cubicBezTo>
                    <a:pt x="252610" y="19311"/>
                    <a:pt x="252659" y="19445"/>
                    <a:pt x="252708" y="19579"/>
                  </a:cubicBezTo>
                  <a:cubicBezTo>
                    <a:pt x="252160" y="19348"/>
                    <a:pt x="251624" y="19090"/>
                    <a:pt x="251106" y="18798"/>
                  </a:cubicBezTo>
                  <a:cubicBezTo>
                    <a:pt x="250222" y="18300"/>
                    <a:pt x="249390" y="17714"/>
                    <a:pt x="248624" y="17050"/>
                  </a:cubicBezTo>
                  <a:cubicBezTo>
                    <a:pt x="247858" y="16384"/>
                    <a:pt x="247165" y="15650"/>
                    <a:pt x="246521" y="14891"/>
                  </a:cubicBezTo>
                  <a:cubicBezTo>
                    <a:pt x="246228" y="14547"/>
                    <a:pt x="245948" y="14196"/>
                    <a:pt x="245670" y="13845"/>
                  </a:cubicBezTo>
                  <a:cubicBezTo>
                    <a:pt x="245744" y="13751"/>
                    <a:pt x="245818" y="13656"/>
                    <a:pt x="245889" y="13563"/>
                  </a:cubicBezTo>
                  <a:cubicBezTo>
                    <a:pt x="246043" y="13364"/>
                    <a:pt x="246195" y="13166"/>
                    <a:pt x="246348" y="12968"/>
                  </a:cubicBezTo>
                  <a:close/>
                  <a:moveTo>
                    <a:pt x="254634" y="19120"/>
                  </a:moveTo>
                  <a:cubicBezTo>
                    <a:pt x="255398" y="19346"/>
                    <a:pt x="256185" y="19516"/>
                    <a:pt x="256982" y="19618"/>
                  </a:cubicBezTo>
                  <a:cubicBezTo>
                    <a:pt x="257679" y="19710"/>
                    <a:pt x="258383" y="19755"/>
                    <a:pt x="259087" y="19755"/>
                  </a:cubicBezTo>
                  <a:cubicBezTo>
                    <a:pt x="259330" y="19755"/>
                    <a:pt x="259574" y="19750"/>
                    <a:pt x="259816" y="19739"/>
                  </a:cubicBezTo>
                  <a:lnTo>
                    <a:pt x="259865" y="20815"/>
                  </a:lnTo>
                  <a:cubicBezTo>
                    <a:pt x="259610" y="20826"/>
                    <a:pt x="259355" y="20832"/>
                    <a:pt x="259100" y="20832"/>
                  </a:cubicBezTo>
                  <a:cubicBezTo>
                    <a:pt x="258346" y="20832"/>
                    <a:pt x="257592" y="20784"/>
                    <a:pt x="256843" y="20687"/>
                  </a:cubicBezTo>
                  <a:cubicBezTo>
                    <a:pt x="256282" y="20613"/>
                    <a:pt x="255725" y="20509"/>
                    <a:pt x="255175" y="20378"/>
                  </a:cubicBezTo>
                  <a:cubicBezTo>
                    <a:pt x="254972" y="19970"/>
                    <a:pt x="254793" y="19550"/>
                    <a:pt x="254634" y="19120"/>
                  </a:cubicBezTo>
                  <a:close/>
                  <a:moveTo>
                    <a:pt x="258239" y="4399"/>
                  </a:moveTo>
                  <a:lnTo>
                    <a:pt x="258239" y="5478"/>
                  </a:lnTo>
                  <a:cubicBezTo>
                    <a:pt x="257818" y="5499"/>
                    <a:pt x="257398" y="5535"/>
                    <a:pt x="256982" y="5589"/>
                  </a:cubicBezTo>
                  <a:cubicBezTo>
                    <a:pt x="256883" y="5602"/>
                    <a:pt x="256783" y="5620"/>
                    <a:pt x="256683" y="5636"/>
                  </a:cubicBezTo>
                  <a:cubicBezTo>
                    <a:pt x="255848" y="5763"/>
                    <a:pt x="255022" y="5950"/>
                    <a:pt x="254221" y="6212"/>
                  </a:cubicBezTo>
                  <a:cubicBezTo>
                    <a:pt x="253324" y="6506"/>
                    <a:pt x="252456" y="6884"/>
                    <a:pt x="251637" y="7347"/>
                  </a:cubicBezTo>
                  <a:cubicBezTo>
                    <a:pt x="250815" y="7809"/>
                    <a:pt x="250043" y="8355"/>
                    <a:pt x="249331" y="8972"/>
                  </a:cubicBezTo>
                  <a:cubicBezTo>
                    <a:pt x="248620" y="9587"/>
                    <a:pt x="247965" y="10283"/>
                    <a:pt x="247343" y="11014"/>
                  </a:cubicBezTo>
                  <a:cubicBezTo>
                    <a:pt x="246722" y="11745"/>
                    <a:pt x="246133" y="12518"/>
                    <a:pt x="245539" y="13294"/>
                  </a:cubicBezTo>
                  <a:cubicBezTo>
                    <a:pt x="244944" y="14070"/>
                    <a:pt x="244345" y="14854"/>
                    <a:pt x="243702" y="15614"/>
                  </a:cubicBezTo>
                  <a:cubicBezTo>
                    <a:pt x="243057" y="16374"/>
                    <a:pt x="242368" y="17110"/>
                    <a:pt x="241603" y="17778"/>
                  </a:cubicBezTo>
                  <a:cubicBezTo>
                    <a:pt x="240840" y="18447"/>
                    <a:pt x="239988" y="19033"/>
                    <a:pt x="239077" y="19499"/>
                  </a:cubicBezTo>
                  <a:cubicBezTo>
                    <a:pt x="238162" y="19959"/>
                    <a:pt x="237194" y="20310"/>
                    <a:pt x="236196" y="20534"/>
                  </a:cubicBezTo>
                  <a:cubicBezTo>
                    <a:pt x="235325" y="20727"/>
                    <a:pt x="234434" y="20832"/>
                    <a:pt x="233541" y="20832"/>
                  </a:cubicBezTo>
                  <a:cubicBezTo>
                    <a:pt x="233410" y="20832"/>
                    <a:pt x="233279" y="20830"/>
                    <a:pt x="233148" y="20825"/>
                  </a:cubicBezTo>
                  <a:cubicBezTo>
                    <a:pt x="232123" y="20796"/>
                    <a:pt x="231104" y="20630"/>
                    <a:pt x="230123" y="20336"/>
                  </a:cubicBezTo>
                  <a:cubicBezTo>
                    <a:pt x="229141" y="20048"/>
                    <a:pt x="228200" y="19631"/>
                    <a:pt x="227319" y="19110"/>
                  </a:cubicBezTo>
                  <a:cubicBezTo>
                    <a:pt x="226568" y="18666"/>
                    <a:pt x="225870" y="18132"/>
                    <a:pt x="225232" y="17536"/>
                  </a:cubicBezTo>
                  <a:cubicBezTo>
                    <a:pt x="225313" y="17495"/>
                    <a:pt x="225396" y="17453"/>
                    <a:pt x="225476" y="17412"/>
                  </a:cubicBezTo>
                  <a:cubicBezTo>
                    <a:pt x="225732" y="17278"/>
                    <a:pt x="225987" y="17139"/>
                    <a:pt x="226240" y="17002"/>
                  </a:cubicBezTo>
                  <a:cubicBezTo>
                    <a:pt x="226745" y="17443"/>
                    <a:pt x="227291" y="17843"/>
                    <a:pt x="227870" y="18186"/>
                  </a:cubicBezTo>
                  <a:cubicBezTo>
                    <a:pt x="228673" y="18662"/>
                    <a:pt x="229534" y="19045"/>
                    <a:pt x="230431" y="19307"/>
                  </a:cubicBezTo>
                  <a:cubicBezTo>
                    <a:pt x="231325" y="19573"/>
                    <a:pt x="232253" y="19724"/>
                    <a:pt x="233184" y="19751"/>
                  </a:cubicBezTo>
                  <a:cubicBezTo>
                    <a:pt x="233303" y="19755"/>
                    <a:pt x="233422" y="19757"/>
                    <a:pt x="233541" y="19757"/>
                  </a:cubicBezTo>
                  <a:cubicBezTo>
                    <a:pt x="234354" y="19757"/>
                    <a:pt x="235167" y="19661"/>
                    <a:pt x="235962" y="19485"/>
                  </a:cubicBezTo>
                  <a:cubicBezTo>
                    <a:pt x="236873" y="19280"/>
                    <a:pt x="237759" y="18959"/>
                    <a:pt x="238591" y="18539"/>
                  </a:cubicBezTo>
                  <a:cubicBezTo>
                    <a:pt x="239421" y="18114"/>
                    <a:pt x="240193" y="17586"/>
                    <a:pt x="240900" y="16962"/>
                  </a:cubicBezTo>
                  <a:cubicBezTo>
                    <a:pt x="241611" y="16346"/>
                    <a:pt x="242264" y="15650"/>
                    <a:pt x="242883" y="14918"/>
                  </a:cubicBezTo>
                  <a:cubicBezTo>
                    <a:pt x="243504" y="14185"/>
                    <a:pt x="244094" y="13415"/>
                    <a:pt x="244688" y="12639"/>
                  </a:cubicBezTo>
                  <a:cubicBezTo>
                    <a:pt x="245283" y="11863"/>
                    <a:pt x="245882" y="11079"/>
                    <a:pt x="246527" y="10318"/>
                  </a:cubicBezTo>
                  <a:cubicBezTo>
                    <a:pt x="247172" y="9559"/>
                    <a:pt x="247862" y="8823"/>
                    <a:pt x="248630" y="8158"/>
                  </a:cubicBezTo>
                  <a:cubicBezTo>
                    <a:pt x="249391" y="7493"/>
                    <a:pt x="250224" y="6906"/>
                    <a:pt x="251108" y="6410"/>
                  </a:cubicBezTo>
                  <a:cubicBezTo>
                    <a:pt x="251990" y="5912"/>
                    <a:pt x="252926" y="5503"/>
                    <a:pt x="253888" y="5189"/>
                  </a:cubicBezTo>
                  <a:cubicBezTo>
                    <a:pt x="254799" y="4890"/>
                    <a:pt x="255737" y="4681"/>
                    <a:pt x="256683" y="4547"/>
                  </a:cubicBezTo>
                  <a:cubicBezTo>
                    <a:pt x="256736" y="4540"/>
                    <a:pt x="256790" y="4528"/>
                    <a:pt x="256843" y="4521"/>
                  </a:cubicBezTo>
                  <a:cubicBezTo>
                    <a:pt x="257305" y="4462"/>
                    <a:pt x="257774" y="4422"/>
                    <a:pt x="258239" y="4399"/>
                  </a:cubicBezTo>
                  <a:close/>
                  <a:moveTo>
                    <a:pt x="202153" y="15322"/>
                  </a:moveTo>
                  <a:cubicBezTo>
                    <a:pt x="202202" y="15443"/>
                    <a:pt x="202255" y="15564"/>
                    <a:pt x="202312" y="15683"/>
                  </a:cubicBezTo>
                  <a:cubicBezTo>
                    <a:pt x="202396" y="15860"/>
                    <a:pt x="202493" y="16036"/>
                    <a:pt x="202590" y="16206"/>
                  </a:cubicBezTo>
                  <a:cubicBezTo>
                    <a:pt x="202609" y="16238"/>
                    <a:pt x="202628" y="16272"/>
                    <a:pt x="202646" y="16305"/>
                  </a:cubicBezTo>
                  <a:cubicBezTo>
                    <a:pt x="202750" y="16477"/>
                    <a:pt x="202859" y="16646"/>
                    <a:pt x="202974" y="16810"/>
                  </a:cubicBezTo>
                  <a:cubicBezTo>
                    <a:pt x="202977" y="16813"/>
                    <a:pt x="202978" y="16817"/>
                    <a:pt x="202981" y="16818"/>
                  </a:cubicBezTo>
                  <a:cubicBezTo>
                    <a:pt x="203105" y="16991"/>
                    <a:pt x="203236" y="17159"/>
                    <a:pt x="203371" y="17322"/>
                  </a:cubicBezTo>
                  <a:cubicBezTo>
                    <a:pt x="203375" y="17325"/>
                    <a:pt x="203378" y="17331"/>
                    <a:pt x="203382" y="17335"/>
                  </a:cubicBezTo>
                  <a:cubicBezTo>
                    <a:pt x="203677" y="17681"/>
                    <a:pt x="204002" y="18006"/>
                    <a:pt x="204353" y="18292"/>
                  </a:cubicBezTo>
                  <a:cubicBezTo>
                    <a:pt x="204461" y="18379"/>
                    <a:pt x="204572" y="18464"/>
                    <a:pt x="204685" y="18547"/>
                  </a:cubicBezTo>
                  <a:cubicBezTo>
                    <a:pt x="204766" y="18605"/>
                    <a:pt x="204851" y="18662"/>
                    <a:pt x="204935" y="18717"/>
                  </a:cubicBezTo>
                  <a:cubicBezTo>
                    <a:pt x="204518" y="19298"/>
                    <a:pt x="204037" y="19860"/>
                    <a:pt x="203522" y="20400"/>
                  </a:cubicBezTo>
                  <a:cubicBezTo>
                    <a:pt x="202877" y="21075"/>
                    <a:pt x="202181" y="21717"/>
                    <a:pt x="201461" y="22327"/>
                  </a:cubicBezTo>
                  <a:lnTo>
                    <a:pt x="201306" y="22441"/>
                  </a:lnTo>
                  <a:lnTo>
                    <a:pt x="201135" y="22312"/>
                  </a:lnTo>
                  <a:cubicBezTo>
                    <a:pt x="200419" y="21707"/>
                    <a:pt x="199728" y="21069"/>
                    <a:pt x="199091" y="20400"/>
                  </a:cubicBezTo>
                  <a:cubicBezTo>
                    <a:pt x="198578" y="19860"/>
                    <a:pt x="198096" y="19301"/>
                    <a:pt x="197679" y="18717"/>
                  </a:cubicBezTo>
                  <a:cubicBezTo>
                    <a:pt x="197764" y="18662"/>
                    <a:pt x="197849" y="18605"/>
                    <a:pt x="197932" y="18547"/>
                  </a:cubicBezTo>
                  <a:cubicBezTo>
                    <a:pt x="198046" y="18464"/>
                    <a:pt x="198156" y="18381"/>
                    <a:pt x="198265" y="18292"/>
                  </a:cubicBezTo>
                  <a:cubicBezTo>
                    <a:pt x="198617" y="18004"/>
                    <a:pt x="198941" y="17681"/>
                    <a:pt x="199236" y="17335"/>
                  </a:cubicBezTo>
                  <a:cubicBezTo>
                    <a:pt x="199240" y="17331"/>
                    <a:pt x="199243" y="17325"/>
                    <a:pt x="199247" y="17322"/>
                  </a:cubicBezTo>
                  <a:cubicBezTo>
                    <a:pt x="199384" y="17160"/>
                    <a:pt x="199515" y="16991"/>
                    <a:pt x="199639" y="16818"/>
                  </a:cubicBezTo>
                  <a:cubicBezTo>
                    <a:pt x="199640" y="16816"/>
                    <a:pt x="199642" y="16813"/>
                    <a:pt x="199646" y="16810"/>
                  </a:cubicBezTo>
                  <a:cubicBezTo>
                    <a:pt x="199761" y="16646"/>
                    <a:pt x="199869" y="16477"/>
                    <a:pt x="199973" y="16305"/>
                  </a:cubicBezTo>
                  <a:cubicBezTo>
                    <a:pt x="199992" y="16272"/>
                    <a:pt x="200010" y="16238"/>
                    <a:pt x="200030" y="16206"/>
                  </a:cubicBezTo>
                  <a:cubicBezTo>
                    <a:pt x="200127" y="16036"/>
                    <a:pt x="200222" y="15860"/>
                    <a:pt x="200308" y="15683"/>
                  </a:cubicBezTo>
                  <a:cubicBezTo>
                    <a:pt x="200365" y="15564"/>
                    <a:pt x="200416" y="15445"/>
                    <a:pt x="200467" y="15322"/>
                  </a:cubicBezTo>
                  <a:cubicBezTo>
                    <a:pt x="200745" y="15361"/>
                    <a:pt x="201024" y="15384"/>
                    <a:pt x="201306" y="15389"/>
                  </a:cubicBezTo>
                  <a:lnTo>
                    <a:pt x="201316" y="15389"/>
                  </a:lnTo>
                  <a:cubicBezTo>
                    <a:pt x="201596" y="15382"/>
                    <a:pt x="201875" y="15361"/>
                    <a:pt x="202153" y="15322"/>
                  </a:cubicBezTo>
                  <a:close/>
                  <a:moveTo>
                    <a:pt x="255441" y="20895"/>
                  </a:moveTo>
                  <a:lnTo>
                    <a:pt x="255441" y="20895"/>
                  </a:lnTo>
                  <a:cubicBezTo>
                    <a:pt x="255789" y="20968"/>
                    <a:pt x="256138" y="21030"/>
                    <a:pt x="256491" y="21083"/>
                  </a:cubicBezTo>
                  <a:lnTo>
                    <a:pt x="256491" y="22531"/>
                  </a:lnTo>
                  <a:cubicBezTo>
                    <a:pt x="256144" y="22064"/>
                    <a:pt x="255822" y="21578"/>
                    <a:pt x="255535" y="21072"/>
                  </a:cubicBezTo>
                  <a:cubicBezTo>
                    <a:pt x="255503" y="21012"/>
                    <a:pt x="255473" y="20952"/>
                    <a:pt x="255441" y="20895"/>
                  </a:cubicBezTo>
                  <a:close/>
                  <a:moveTo>
                    <a:pt x="206490" y="12856"/>
                  </a:moveTo>
                  <a:cubicBezTo>
                    <a:pt x="206523" y="12904"/>
                    <a:pt x="206554" y="12952"/>
                    <a:pt x="206585" y="13002"/>
                  </a:cubicBezTo>
                  <a:cubicBezTo>
                    <a:pt x="206874" y="13452"/>
                    <a:pt x="207078" y="13952"/>
                    <a:pt x="207244" y="14457"/>
                  </a:cubicBezTo>
                  <a:cubicBezTo>
                    <a:pt x="207307" y="14717"/>
                    <a:pt x="207394" y="14972"/>
                    <a:pt x="207422" y="15238"/>
                  </a:cubicBezTo>
                  <a:lnTo>
                    <a:pt x="207483" y="15636"/>
                  </a:lnTo>
                  <a:lnTo>
                    <a:pt x="207505" y="16036"/>
                  </a:lnTo>
                  <a:cubicBezTo>
                    <a:pt x="207525" y="16289"/>
                    <a:pt x="207513" y="16605"/>
                    <a:pt x="207461" y="16877"/>
                  </a:cubicBezTo>
                  <a:cubicBezTo>
                    <a:pt x="207414" y="17159"/>
                    <a:pt x="207334" y="17422"/>
                    <a:pt x="207244" y="17678"/>
                  </a:cubicBezTo>
                  <a:cubicBezTo>
                    <a:pt x="207058" y="18186"/>
                    <a:pt x="206807" y="18649"/>
                    <a:pt x="206533" y="19086"/>
                  </a:cubicBezTo>
                  <a:cubicBezTo>
                    <a:pt x="205977" y="19956"/>
                    <a:pt x="205321" y="20724"/>
                    <a:pt x="204632" y="21450"/>
                  </a:cubicBezTo>
                  <a:cubicBezTo>
                    <a:pt x="203940" y="22172"/>
                    <a:pt x="203209" y="22848"/>
                    <a:pt x="202447" y="23489"/>
                  </a:cubicBezTo>
                  <a:lnTo>
                    <a:pt x="202010" y="23850"/>
                  </a:lnTo>
                  <a:lnTo>
                    <a:pt x="201558" y="24206"/>
                  </a:lnTo>
                  <a:lnTo>
                    <a:pt x="201335" y="24374"/>
                  </a:lnTo>
                  <a:lnTo>
                    <a:pt x="201321" y="24384"/>
                  </a:lnTo>
                  <a:lnTo>
                    <a:pt x="201321" y="24393"/>
                  </a:lnTo>
                  <a:lnTo>
                    <a:pt x="201297" y="24376"/>
                  </a:lnTo>
                  <a:lnTo>
                    <a:pt x="201074" y="24208"/>
                  </a:lnTo>
                  <a:lnTo>
                    <a:pt x="200622" y="23852"/>
                  </a:lnTo>
                  <a:lnTo>
                    <a:pt x="200184" y="23492"/>
                  </a:lnTo>
                  <a:cubicBezTo>
                    <a:pt x="199425" y="22848"/>
                    <a:pt x="198694" y="22175"/>
                    <a:pt x="198002" y="21452"/>
                  </a:cubicBezTo>
                  <a:cubicBezTo>
                    <a:pt x="197313" y="20726"/>
                    <a:pt x="196654" y="19957"/>
                    <a:pt x="196099" y="19087"/>
                  </a:cubicBezTo>
                  <a:cubicBezTo>
                    <a:pt x="195825" y="18652"/>
                    <a:pt x="195572" y="18189"/>
                    <a:pt x="195387" y="17680"/>
                  </a:cubicBezTo>
                  <a:cubicBezTo>
                    <a:pt x="195297" y="17423"/>
                    <a:pt x="195216" y="17160"/>
                    <a:pt x="195171" y="16880"/>
                  </a:cubicBezTo>
                  <a:cubicBezTo>
                    <a:pt x="195109" y="16605"/>
                    <a:pt x="195099" y="16290"/>
                    <a:pt x="195119" y="16036"/>
                  </a:cubicBezTo>
                  <a:lnTo>
                    <a:pt x="195141" y="15636"/>
                  </a:lnTo>
                  <a:lnTo>
                    <a:pt x="195200" y="15238"/>
                  </a:lnTo>
                  <a:cubicBezTo>
                    <a:pt x="195229" y="14972"/>
                    <a:pt x="195316" y="14717"/>
                    <a:pt x="195378" y="14457"/>
                  </a:cubicBezTo>
                  <a:cubicBezTo>
                    <a:pt x="195546" y="13950"/>
                    <a:pt x="195748" y="13451"/>
                    <a:pt x="196039" y="13002"/>
                  </a:cubicBezTo>
                  <a:cubicBezTo>
                    <a:pt x="196069" y="12952"/>
                    <a:pt x="196101" y="12905"/>
                    <a:pt x="196133" y="12856"/>
                  </a:cubicBezTo>
                  <a:cubicBezTo>
                    <a:pt x="196365" y="13146"/>
                    <a:pt x="196622" y="13414"/>
                    <a:pt x="196900" y="13660"/>
                  </a:cubicBezTo>
                  <a:cubicBezTo>
                    <a:pt x="196689" y="14007"/>
                    <a:pt x="196538" y="14386"/>
                    <a:pt x="196409" y="14769"/>
                  </a:cubicBezTo>
                  <a:cubicBezTo>
                    <a:pt x="196361" y="14984"/>
                    <a:pt x="196284" y="15194"/>
                    <a:pt x="196262" y="15416"/>
                  </a:cubicBezTo>
                  <a:lnTo>
                    <a:pt x="196213" y="15744"/>
                  </a:lnTo>
                  <a:lnTo>
                    <a:pt x="196197" y="16077"/>
                  </a:lnTo>
                  <a:cubicBezTo>
                    <a:pt x="196131" y="16898"/>
                    <a:pt x="196514" y="17727"/>
                    <a:pt x="197003" y="18509"/>
                  </a:cubicBezTo>
                  <a:cubicBezTo>
                    <a:pt x="197499" y="19288"/>
                    <a:pt x="198117" y="20015"/>
                    <a:pt x="198773" y="20704"/>
                  </a:cubicBezTo>
                  <a:cubicBezTo>
                    <a:pt x="199432" y="21393"/>
                    <a:pt x="200140" y="22047"/>
                    <a:pt x="200873" y="22666"/>
                  </a:cubicBezTo>
                  <a:lnTo>
                    <a:pt x="201294" y="23012"/>
                  </a:lnTo>
                  <a:lnTo>
                    <a:pt x="201311" y="23026"/>
                  </a:lnTo>
                  <a:lnTo>
                    <a:pt x="201328" y="23012"/>
                  </a:lnTo>
                  <a:lnTo>
                    <a:pt x="201750" y="22666"/>
                  </a:lnTo>
                  <a:cubicBezTo>
                    <a:pt x="202483" y="22047"/>
                    <a:pt x="203190" y="21395"/>
                    <a:pt x="203849" y="20704"/>
                  </a:cubicBezTo>
                  <a:cubicBezTo>
                    <a:pt x="204507" y="20015"/>
                    <a:pt x="205123" y="19288"/>
                    <a:pt x="205620" y="18509"/>
                  </a:cubicBezTo>
                  <a:cubicBezTo>
                    <a:pt x="206110" y="17727"/>
                    <a:pt x="206493" y="16898"/>
                    <a:pt x="206426" y="16077"/>
                  </a:cubicBezTo>
                  <a:lnTo>
                    <a:pt x="206410" y="15744"/>
                  </a:lnTo>
                  <a:lnTo>
                    <a:pt x="206360" y="15416"/>
                  </a:lnTo>
                  <a:cubicBezTo>
                    <a:pt x="206339" y="15194"/>
                    <a:pt x="206262" y="14986"/>
                    <a:pt x="206215" y="14769"/>
                  </a:cubicBezTo>
                  <a:cubicBezTo>
                    <a:pt x="206084" y="14386"/>
                    <a:pt x="205933" y="14007"/>
                    <a:pt x="205724" y="13660"/>
                  </a:cubicBezTo>
                  <a:cubicBezTo>
                    <a:pt x="205999" y="13414"/>
                    <a:pt x="206259" y="13145"/>
                    <a:pt x="206490" y="12856"/>
                  </a:cubicBezTo>
                  <a:close/>
                  <a:moveTo>
                    <a:pt x="267082" y="14799"/>
                  </a:moveTo>
                  <a:cubicBezTo>
                    <a:pt x="267059" y="15163"/>
                    <a:pt x="267029" y="15526"/>
                    <a:pt x="266982" y="15888"/>
                  </a:cubicBezTo>
                  <a:cubicBezTo>
                    <a:pt x="266862" y="16799"/>
                    <a:pt x="266662" y="17697"/>
                    <a:pt x="266379" y="18568"/>
                  </a:cubicBezTo>
                  <a:cubicBezTo>
                    <a:pt x="266094" y="19438"/>
                    <a:pt x="265727" y="20277"/>
                    <a:pt x="265278" y="21073"/>
                  </a:cubicBezTo>
                  <a:cubicBezTo>
                    <a:pt x="264830" y="21867"/>
                    <a:pt x="264303" y="22615"/>
                    <a:pt x="263705" y="23305"/>
                  </a:cubicBezTo>
                  <a:cubicBezTo>
                    <a:pt x="263113" y="23985"/>
                    <a:pt x="262446" y="24617"/>
                    <a:pt x="261734" y="25224"/>
                  </a:cubicBezTo>
                  <a:lnTo>
                    <a:pt x="261734" y="17694"/>
                  </a:lnTo>
                  <a:lnTo>
                    <a:pt x="266196" y="17694"/>
                  </a:lnTo>
                  <a:lnTo>
                    <a:pt x="266196" y="14799"/>
                  </a:lnTo>
                  <a:close/>
                  <a:moveTo>
                    <a:pt x="256934" y="21144"/>
                  </a:moveTo>
                  <a:cubicBezTo>
                    <a:pt x="257649" y="21231"/>
                    <a:pt x="258369" y="21274"/>
                    <a:pt x="259088" y="21274"/>
                  </a:cubicBezTo>
                  <a:cubicBezTo>
                    <a:pt x="259315" y="21274"/>
                    <a:pt x="259541" y="21270"/>
                    <a:pt x="259768" y="21261"/>
                  </a:cubicBezTo>
                  <a:lnTo>
                    <a:pt x="259768" y="25786"/>
                  </a:lnTo>
                  <a:cubicBezTo>
                    <a:pt x="259545" y="25607"/>
                    <a:pt x="259318" y="25429"/>
                    <a:pt x="259100" y="25244"/>
                  </a:cubicBezTo>
                  <a:cubicBezTo>
                    <a:pt x="258671" y="24879"/>
                    <a:pt x="258259" y="24502"/>
                    <a:pt x="257868" y="24112"/>
                  </a:cubicBezTo>
                  <a:lnTo>
                    <a:pt x="257868" y="24098"/>
                  </a:lnTo>
                  <a:cubicBezTo>
                    <a:pt x="257862" y="24097"/>
                    <a:pt x="257858" y="24097"/>
                    <a:pt x="257852" y="24097"/>
                  </a:cubicBezTo>
                  <a:cubicBezTo>
                    <a:pt x="257594" y="23837"/>
                    <a:pt x="257342" y="23577"/>
                    <a:pt x="257108" y="23304"/>
                  </a:cubicBezTo>
                  <a:cubicBezTo>
                    <a:pt x="257049" y="23235"/>
                    <a:pt x="256992" y="23164"/>
                    <a:pt x="256934" y="23094"/>
                  </a:cubicBezTo>
                  <a:lnTo>
                    <a:pt x="256934" y="21144"/>
                  </a:lnTo>
                  <a:close/>
                  <a:moveTo>
                    <a:pt x="261291" y="17692"/>
                  </a:moveTo>
                  <a:lnTo>
                    <a:pt x="261291" y="25585"/>
                  </a:lnTo>
                  <a:cubicBezTo>
                    <a:pt x="261001" y="25823"/>
                    <a:pt x="260708" y="26062"/>
                    <a:pt x="260407" y="26296"/>
                  </a:cubicBezTo>
                  <a:cubicBezTo>
                    <a:pt x="260343" y="26247"/>
                    <a:pt x="260278" y="26198"/>
                    <a:pt x="260215" y="26148"/>
                  </a:cubicBezTo>
                  <a:lnTo>
                    <a:pt x="260215" y="17692"/>
                  </a:lnTo>
                  <a:close/>
                  <a:moveTo>
                    <a:pt x="268602" y="14799"/>
                  </a:moveTo>
                  <a:cubicBezTo>
                    <a:pt x="268581" y="15228"/>
                    <a:pt x="268545" y="15657"/>
                    <a:pt x="268488" y="16084"/>
                  </a:cubicBezTo>
                  <a:cubicBezTo>
                    <a:pt x="268357" y="17086"/>
                    <a:pt x="268136" y="18077"/>
                    <a:pt x="267822" y="19039"/>
                  </a:cubicBezTo>
                  <a:cubicBezTo>
                    <a:pt x="267506" y="20001"/>
                    <a:pt x="267099" y="20934"/>
                    <a:pt x="266601" y="21819"/>
                  </a:cubicBezTo>
                  <a:cubicBezTo>
                    <a:pt x="266102" y="22703"/>
                    <a:pt x="265516" y="23536"/>
                    <a:pt x="264851" y="24300"/>
                  </a:cubicBezTo>
                  <a:cubicBezTo>
                    <a:pt x="264188" y="25067"/>
                    <a:pt x="263452" y="25759"/>
                    <a:pt x="262693" y="26404"/>
                  </a:cubicBezTo>
                  <a:cubicBezTo>
                    <a:pt x="262350" y="26696"/>
                    <a:pt x="261997" y="26976"/>
                    <a:pt x="261647" y="27254"/>
                  </a:cubicBezTo>
                  <a:cubicBezTo>
                    <a:pt x="261553" y="27181"/>
                    <a:pt x="261456" y="27107"/>
                    <a:pt x="261362" y="27036"/>
                  </a:cubicBezTo>
                  <a:cubicBezTo>
                    <a:pt x="261163" y="26882"/>
                    <a:pt x="260965" y="26730"/>
                    <a:pt x="260769" y="26576"/>
                  </a:cubicBezTo>
                  <a:cubicBezTo>
                    <a:pt x="261184" y="26250"/>
                    <a:pt x="261597" y="25921"/>
                    <a:pt x="261996" y="25584"/>
                  </a:cubicBezTo>
                  <a:cubicBezTo>
                    <a:pt x="262727" y="24962"/>
                    <a:pt x="263421" y="24307"/>
                    <a:pt x="264037" y="23595"/>
                  </a:cubicBezTo>
                  <a:cubicBezTo>
                    <a:pt x="264655" y="22884"/>
                    <a:pt x="265198" y="22111"/>
                    <a:pt x="265661" y="21289"/>
                  </a:cubicBezTo>
                  <a:cubicBezTo>
                    <a:pt x="266124" y="20470"/>
                    <a:pt x="266502" y="19601"/>
                    <a:pt x="266797" y="18705"/>
                  </a:cubicBezTo>
                  <a:cubicBezTo>
                    <a:pt x="267090" y="17808"/>
                    <a:pt x="267297" y="16882"/>
                    <a:pt x="267419" y="15944"/>
                  </a:cubicBezTo>
                  <a:cubicBezTo>
                    <a:pt x="267469" y="15564"/>
                    <a:pt x="267502" y="15181"/>
                    <a:pt x="267524" y="14799"/>
                  </a:cubicBezTo>
                  <a:close/>
                  <a:moveTo>
                    <a:pt x="256491" y="26488"/>
                  </a:moveTo>
                  <a:lnTo>
                    <a:pt x="256491" y="28263"/>
                  </a:lnTo>
                  <a:cubicBezTo>
                    <a:pt x="256256" y="28020"/>
                    <a:pt x="256110" y="27689"/>
                    <a:pt x="256115" y="27346"/>
                  </a:cubicBezTo>
                  <a:cubicBezTo>
                    <a:pt x="256110" y="27030"/>
                    <a:pt x="256264" y="26724"/>
                    <a:pt x="256491" y="26488"/>
                  </a:cubicBezTo>
                  <a:close/>
                  <a:moveTo>
                    <a:pt x="263701" y="26105"/>
                  </a:moveTo>
                  <a:cubicBezTo>
                    <a:pt x="263953" y="26192"/>
                    <a:pt x="264181" y="26354"/>
                    <a:pt x="264337" y="26575"/>
                  </a:cubicBezTo>
                  <a:cubicBezTo>
                    <a:pt x="264673" y="27016"/>
                    <a:pt x="264673" y="27679"/>
                    <a:pt x="264337" y="28121"/>
                  </a:cubicBezTo>
                  <a:cubicBezTo>
                    <a:pt x="264122" y="28425"/>
                    <a:pt x="263775" y="28612"/>
                    <a:pt x="263411" y="28653"/>
                  </a:cubicBezTo>
                  <a:cubicBezTo>
                    <a:pt x="262947" y="28267"/>
                    <a:pt x="262478" y="27894"/>
                    <a:pt x="262009" y="27534"/>
                  </a:cubicBezTo>
                  <a:cubicBezTo>
                    <a:pt x="262335" y="27275"/>
                    <a:pt x="262659" y="27016"/>
                    <a:pt x="262979" y="26744"/>
                  </a:cubicBezTo>
                  <a:cubicBezTo>
                    <a:pt x="263224" y="26538"/>
                    <a:pt x="263463" y="26324"/>
                    <a:pt x="263701" y="26105"/>
                  </a:cubicBezTo>
                  <a:close/>
                  <a:moveTo>
                    <a:pt x="257099" y="26096"/>
                  </a:moveTo>
                  <a:cubicBezTo>
                    <a:pt x="257340" y="26317"/>
                    <a:pt x="257583" y="26533"/>
                    <a:pt x="257831" y="26744"/>
                  </a:cubicBezTo>
                  <a:cubicBezTo>
                    <a:pt x="258151" y="27016"/>
                    <a:pt x="258478" y="27275"/>
                    <a:pt x="258804" y="27534"/>
                  </a:cubicBezTo>
                  <a:cubicBezTo>
                    <a:pt x="258330" y="27899"/>
                    <a:pt x="257858" y="28274"/>
                    <a:pt x="257388" y="28663"/>
                  </a:cubicBezTo>
                  <a:cubicBezTo>
                    <a:pt x="257264" y="28660"/>
                    <a:pt x="257143" y="28642"/>
                    <a:pt x="257025" y="28602"/>
                  </a:cubicBezTo>
                  <a:cubicBezTo>
                    <a:pt x="256992" y="28592"/>
                    <a:pt x="256964" y="28576"/>
                    <a:pt x="256934" y="28563"/>
                  </a:cubicBezTo>
                  <a:lnTo>
                    <a:pt x="256934" y="26163"/>
                  </a:lnTo>
                  <a:cubicBezTo>
                    <a:pt x="256989" y="26139"/>
                    <a:pt x="257042" y="26114"/>
                    <a:pt x="257099" y="26096"/>
                  </a:cubicBezTo>
                  <a:close/>
                  <a:moveTo>
                    <a:pt x="264833" y="24983"/>
                  </a:moveTo>
                  <a:cubicBezTo>
                    <a:pt x="265115" y="25173"/>
                    <a:pt x="265371" y="25402"/>
                    <a:pt x="265567" y="25679"/>
                  </a:cubicBezTo>
                  <a:cubicBezTo>
                    <a:pt x="265922" y="26158"/>
                    <a:pt x="266108" y="26754"/>
                    <a:pt x="266111" y="27346"/>
                  </a:cubicBezTo>
                  <a:cubicBezTo>
                    <a:pt x="266109" y="27940"/>
                    <a:pt x="265923" y="28535"/>
                    <a:pt x="265567" y="29015"/>
                  </a:cubicBezTo>
                  <a:cubicBezTo>
                    <a:pt x="265341" y="29331"/>
                    <a:pt x="265040" y="29588"/>
                    <a:pt x="264706" y="29785"/>
                  </a:cubicBezTo>
                  <a:cubicBezTo>
                    <a:pt x="264421" y="29516"/>
                    <a:pt x="264132" y="29258"/>
                    <a:pt x="263841" y="29007"/>
                  </a:cubicBezTo>
                  <a:cubicBezTo>
                    <a:pt x="264182" y="28891"/>
                    <a:pt x="264488" y="28677"/>
                    <a:pt x="264699" y="28381"/>
                  </a:cubicBezTo>
                  <a:cubicBezTo>
                    <a:pt x="265147" y="27788"/>
                    <a:pt x="265147" y="26904"/>
                    <a:pt x="264699" y="26313"/>
                  </a:cubicBezTo>
                  <a:cubicBezTo>
                    <a:pt x="264535" y="26079"/>
                    <a:pt x="264309" y="25899"/>
                    <a:pt x="264057" y="25776"/>
                  </a:cubicBezTo>
                  <a:cubicBezTo>
                    <a:pt x="264322" y="25521"/>
                    <a:pt x="264579" y="25258"/>
                    <a:pt x="264833" y="24983"/>
                  </a:cubicBezTo>
                  <a:close/>
                  <a:moveTo>
                    <a:pt x="255945" y="24943"/>
                  </a:moveTo>
                  <a:cubicBezTo>
                    <a:pt x="256197" y="25217"/>
                    <a:pt x="256456" y="25486"/>
                    <a:pt x="256720" y="25742"/>
                  </a:cubicBezTo>
                  <a:cubicBezTo>
                    <a:pt x="256101" y="26015"/>
                    <a:pt x="255660" y="26663"/>
                    <a:pt x="255670" y="27349"/>
                  </a:cubicBezTo>
                  <a:cubicBezTo>
                    <a:pt x="255660" y="28094"/>
                    <a:pt x="256181" y="28802"/>
                    <a:pt x="256887" y="29024"/>
                  </a:cubicBezTo>
                  <a:cubicBezTo>
                    <a:pt x="256904" y="29030"/>
                    <a:pt x="256921" y="29033"/>
                    <a:pt x="256937" y="29039"/>
                  </a:cubicBezTo>
                  <a:cubicBezTo>
                    <a:pt x="256642" y="29294"/>
                    <a:pt x="256350" y="29555"/>
                    <a:pt x="256063" y="29827"/>
                  </a:cubicBezTo>
                  <a:cubicBezTo>
                    <a:pt x="255701" y="29627"/>
                    <a:pt x="255378" y="29353"/>
                    <a:pt x="255138" y="29016"/>
                  </a:cubicBezTo>
                  <a:cubicBezTo>
                    <a:pt x="254785" y="28538"/>
                    <a:pt x="254598" y="27941"/>
                    <a:pt x="254594" y="27349"/>
                  </a:cubicBezTo>
                  <a:cubicBezTo>
                    <a:pt x="254598" y="26756"/>
                    <a:pt x="254785" y="26161"/>
                    <a:pt x="255138" y="25681"/>
                  </a:cubicBezTo>
                  <a:cubicBezTo>
                    <a:pt x="255350" y="25380"/>
                    <a:pt x="255631" y="25137"/>
                    <a:pt x="255945" y="24943"/>
                  </a:cubicBezTo>
                  <a:close/>
                  <a:moveTo>
                    <a:pt x="255414" y="29927"/>
                  </a:moveTo>
                  <a:cubicBezTo>
                    <a:pt x="255518" y="30007"/>
                    <a:pt x="255626" y="30078"/>
                    <a:pt x="255738" y="30146"/>
                  </a:cubicBezTo>
                  <a:cubicBezTo>
                    <a:pt x="255630" y="30253"/>
                    <a:pt x="255520" y="30360"/>
                    <a:pt x="255414" y="30471"/>
                  </a:cubicBezTo>
                  <a:lnTo>
                    <a:pt x="255414" y="29927"/>
                  </a:lnTo>
                  <a:close/>
                  <a:moveTo>
                    <a:pt x="260404" y="28777"/>
                  </a:moveTo>
                  <a:cubicBezTo>
                    <a:pt x="260702" y="29005"/>
                    <a:pt x="260999" y="29232"/>
                    <a:pt x="261290" y="29460"/>
                  </a:cubicBezTo>
                  <a:lnTo>
                    <a:pt x="261290" y="40345"/>
                  </a:lnTo>
                  <a:lnTo>
                    <a:pt x="260686" y="39424"/>
                  </a:lnTo>
                  <a:lnTo>
                    <a:pt x="260683" y="39430"/>
                  </a:lnTo>
                  <a:lnTo>
                    <a:pt x="260214" y="40147"/>
                  </a:lnTo>
                  <a:lnTo>
                    <a:pt x="260214" y="28926"/>
                  </a:lnTo>
                  <a:lnTo>
                    <a:pt x="260404" y="28777"/>
                  </a:lnTo>
                  <a:close/>
                  <a:moveTo>
                    <a:pt x="254970" y="34360"/>
                  </a:moveTo>
                  <a:lnTo>
                    <a:pt x="254970" y="44402"/>
                  </a:lnTo>
                  <a:cubicBezTo>
                    <a:pt x="254624" y="43756"/>
                    <a:pt x="254338" y="43075"/>
                    <a:pt x="254133" y="42374"/>
                  </a:cubicBezTo>
                  <a:cubicBezTo>
                    <a:pt x="253876" y="41514"/>
                    <a:pt x="253731" y="40626"/>
                    <a:pt x="253706" y="39733"/>
                  </a:cubicBezTo>
                  <a:cubicBezTo>
                    <a:pt x="253676" y="38839"/>
                    <a:pt x="253767" y="37941"/>
                    <a:pt x="253962" y="37066"/>
                  </a:cubicBezTo>
                  <a:cubicBezTo>
                    <a:pt x="254158" y="36190"/>
                    <a:pt x="254466" y="35340"/>
                    <a:pt x="254870" y="34540"/>
                  </a:cubicBezTo>
                  <a:cubicBezTo>
                    <a:pt x="254900" y="34481"/>
                    <a:pt x="254935" y="34421"/>
                    <a:pt x="254970" y="34360"/>
                  </a:cubicBezTo>
                  <a:close/>
                  <a:moveTo>
                    <a:pt x="259769" y="29271"/>
                  </a:moveTo>
                  <a:lnTo>
                    <a:pt x="259769" y="40826"/>
                  </a:lnTo>
                  <a:lnTo>
                    <a:pt x="259762" y="40838"/>
                  </a:lnTo>
                  <a:lnTo>
                    <a:pt x="259381" y="41437"/>
                  </a:lnTo>
                  <a:lnTo>
                    <a:pt x="259193" y="41732"/>
                  </a:lnTo>
                  <a:lnTo>
                    <a:pt x="258649" y="42610"/>
                  </a:lnTo>
                  <a:cubicBezTo>
                    <a:pt x="258138" y="43444"/>
                    <a:pt x="257637" y="44284"/>
                    <a:pt x="257149" y="45132"/>
                  </a:cubicBezTo>
                  <a:cubicBezTo>
                    <a:pt x="257078" y="45257"/>
                    <a:pt x="257008" y="45381"/>
                    <a:pt x="256940" y="45507"/>
                  </a:cubicBezTo>
                  <a:lnTo>
                    <a:pt x="256940" y="31726"/>
                  </a:lnTo>
                  <a:cubicBezTo>
                    <a:pt x="257391" y="31261"/>
                    <a:pt x="257876" y="30817"/>
                    <a:pt x="258386" y="30385"/>
                  </a:cubicBezTo>
                  <a:cubicBezTo>
                    <a:pt x="258829" y="30007"/>
                    <a:pt x="259297" y="29638"/>
                    <a:pt x="259769" y="29271"/>
                  </a:cubicBezTo>
                  <a:close/>
                  <a:moveTo>
                    <a:pt x="261734" y="29822"/>
                  </a:moveTo>
                  <a:cubicBezTo>
                    <a:pt x="261967" y="30011"/>
                    <a:pt x="262206" y="30197"/>
                    <a:pt x="262431" y="30388"/>
                  </a:cubicBezTo>
                  <a:cubicBezTo>
                    <a:pt x="263153" y="30997"/>
                    <a:pt x="263832" y="31635"/>
                    <a:pt x="264428" y="32321"/>
                  </a:cubicBezTo>
                  <a:cubicBezTo>
                    <a:pt x="265029" y="33009"/>
                    <a:pt x="265534" y="33745"/>
                    <a:pt x="265943" y="34542"/>
                  </a:cubicBezTo>
                  <a:cubicBezTo>
                    <a:pt x="266344" y="35342"/>
                    <a:pt x="266652" y="36192"/>
                    <a:pt x="266850" y="37067"/>
                  </a:cubicBezTo>
                  <a:cubicBezTo>
                    <a:pt x="267043" y="37942"/>
                    <a:pt x="267134" y="38841"/>
                    <a:pt x="267106" y="39734"/>
                  </a:cubicBezTo>
                  <a:cubicBezTo>
                    <a:pt x="267082" y="40626"/>
                    <a:pt x="266937" y="41515"/>
                    <a:pt x="266679" y="42375"/>
                  </a:cubicBezTo>
                  <a:cubicBezTo>
                    <a:pt x="266427" y="43235"/>
                    <a:pt x="266060" y="44062"/>
                    <a:pt x="265604" y="44833"/>
                  </a:cubicBezTo>
                  <a:cubicBezTo>
                    <a:pt x="265349" y="45263"/>
                    <a:pt x="265062" y="45672"/>
                    <a:pt x="264749" y="46060"/>
                  </a:cubicBezTo>
                  <a:cubicBezTo>
                    <a:pt x="264576" y="45750"/>
                    <a:pt x="264406" y="45442"/>
                    <a:pt x="264229" y="45136"/>
                  </a:cubicBezTo>
                  <a:cubicBezTo>
                    <a:pt x="263739" y="44288"/>
                    <a:pt x="263240" y="43445"/>
                    <a:pt x="262727" y="42613"/>
                  </a:cubicBezTo>
                  <a:lnTo>
                    <a:pt x="262182" y="41736"/>
                  </a:lnTo>
                  <a:lnTo>
                    <a:pt x="261994" y="41438"/>
                  </a:lnTo>
                  <a:lnTo>
                    <a:pt x="261734" y="41030"/>
                  </a:lnTo>
                  <a:lnTo>
                    <a:pt x="261734" y="29822"/>
                  </a:lnTo>
                  <a:close/>
                  <a:moveTo>
                    <a:pt x="256491" y="32204"/>
                  </a:moveTo>
                  <a:lnTo>
                    <a:pt x="256491" y="46297"/>
                  </a:lnTo>
                  <a:cubicBezTo>
                    <a:pt x="256460" y="46352"/>
                    <a:pt x="256430" y="46405"/>
                    <a:pt x="256400" y="46460"/>
                  </a:cubicBezTo>
                  <a:cubicBezTo>
                    <a:pt x="256039" y="46053"/>
                    <a:pt x="255711" y="45613"/>
                    <a:pt x="255417" y="45154"/>
                  </a:cubicBezTo>
                  <a:lnTo>
                    <a:pt x="255417" y="33607"/>
                  </a:lnTo>
                  <a:cubicBezTo>
                    <a:pt x="255706" y="33158"/>
                    <a:pt x="256026" y="32730"/>
                    <a:pt x="256386" y="32318"/>
                  </a:cubicBezTo>
                  <a:cubicBezTo>
                    <a:pt x="256417" y="32283"/>
                    <a:pt x="256456" y="32246"/>
                    <a:pt x="256491" y="32204"/>
                  </a:cubicBezTo>
                  <a:close/>
                  <a:moveTo>
                    <a:pt x="252200" y="13065"/>
                  </a:moveTo>
                  <a:lnTo>
                    <a:pt x="253274" y="13112"/>
                  </a:lnTo>
                  <a:cubicBezTo>
                    <a:pt x="253233" y="14058"/>
                    <a:pt x="253271" y="15009"/>
                    <a:pt x="253392" y="15947"/>
                  </a:cubicBezTo>
                  <a:cubicBezTo>
                    <a:pt x="253405" y="16047"/>
                    <a:pt x="253425" y="16147"/>
                    <a:pt x="253439" y="16246"/>
                  </a:cubicBezTo>
                  <a:cubicBezTo>
                    <a:pt x="253566" y="17082"/>
                    <a:pt x="253754" y="17906"/>
                    <a:pt x="254016" y="18709"/>
                  </a:cubicBezTo>
                  <a:cubicBezTo>
                    <a:pt x="254309" y="19606"/>
                    <a:pt x="254688" y="20471"/>
                    <a:pt x="255150" y="21294"/>
                  </a:cubicBezTo>
                  <a:cubicBezTo>
                    <a:pt x="255613" y="22114"/>
                    <a:pt x="256158" y="22888"/>
                    <a:pt x="256775" y="23600"/>
                  </a:cubicBezTo>
                  <a:cubicBezTo>
                    <a:pt x="257391" y="24311"/>
                    <a:pt x="258086" y="24966"/>
                    <a:pt x="258816" y="25587"/>
                  </a:cubicBezTo>
                  <a:cubicBezTo>
                    <a:pt x="259549" y="26207"/>
                    <a:pt x="260320" y="26797"/>
                    <a:pt x="261096" y="27392"/>
                  </a:cubicBezTo>
                  <a:cubicBezTo>
                    <a:pt x="261873" y="27985"/>
                    <a:pt x="262656" y="28585"/>
                    <a:pt x="263418" y="29229"/>
                  </a:cubicBezTo>
                  <a:cubicBezTo>
                    <a:pt x="264174" y="29870"/>
                    <a:pt x="264912" y="30559"/>
                    <a:pt x="265577" y="31325"/>
                  </a:cubicBezTo>
                  <a:cubicBezTo>
                    <a:pt x="266246" y="32086"/>
                    <a:pt x="266834" y="32940"/>
                    <a:pt x="267299" y="33851"/>
                  </a:cubicBezTo>
                  <a:cubicBezTo>
                    <a:pt x="267761" y="34767"/>
                    <a:pt x="268111" y="35735"/>
                    <a:pt x="268336" y="36732"/>
                  </a:cubicBezTo>
                  <a:cubicBezTo>
                    <a:pt x="268558" y="37730"/>
                    <a:pt x="268663" y="38758"/>
                    <a:pt x="268628" y="39780"/>
                  </a:cubicBezTo>
                  <a:cubicBezTo>
                    <a:pt x="268596" y="40805"/>
                    <a:pt x="268431" y="41826"/>
                    <a:pt x="268138" y="42805"/>
                  </a:cubicBezTo>
                  <a:cubicBezTo>
                    <a:pt x="267849" y="43787"/>
                    <a:pt x="267433" y="44731"/>
                    <a:pt x="266912" y="45609"/>
                  </a:cubicBezTo>
                  <a:cubicBezTo>
                    <a:pt x="266515" y="46281"/>
                    <a:pt x="266051" y="46910"/>
                    <a:pt x="265532" y="47492"/>
                  </a:cubicBezTo>
                  <a:cubicBezTo>
                    <a:pt x="265351" y="47151"/>
                    <a:pt x="265169" y="46810"/>
                    <a:pt x="264984" y="46473"/>
                  </a:cubicBezTo>
                  <a:cubicBezTo>
                    <a:pt x="265354" y="46028"/>
                    <a:pt x="265694" y="45556"/>
                    <a:pt x="265988" y="45058"/>
                  </a:cubicBezTo>
                  <a:cubicBezTo>
                    <a:pt x="266464" y="44255"/>
                    <a:pt x="266847" y="43394"/>
                    <a:pt x="267107" y="42499"/>
                  </a:cubicBezTo>
                  <a:cubicBezTo>
                    <a:pt x="267376" y="41606"/>
                    <a:pt x="267526" y="40677"/>
                    <a:pt x="267554" y="39747"/>
                  </a:cubicBezTo>
                  <a:cubicBezTo>
                    <a:pt x="267587" y="38816"/>
                    <a:pt x="267490" y="37880"/>
                    <a:pt x="267288" y="36967"/>
                  </a:cubicBezTo>
                  <a:cubicBezTo>
                    <a:pt x="267083" y="36056"/>
                    <a:pt x="266764" y="35172"/>
                    <a:pt x="266343" y="34340"/>
                  </a:cubicBezTo>
                  <a:cubicBezTo>
                    <a:pt x="265917" y="33508"/>
                    <a:pt x="265389" y="32738"/>
                    <a:pt x="264766" y="32029"/>
                  </a:cubicBezTo>
                  <a:cubicBezTo>
                    <a:pt x="264148" y="31320"/>
                    <a:pt x="263453" y="30667"/>
                    <a:pt x="262722" y="30048"/>
                  </a:cubicBezTo>
                  <a:cubicBezTo>
                    <a:pt x="261989" y="29427"/>
                    <a:pt x="261219" y="28838"/>
                    <a:pt x="260443" y="28243"/>
                  </a:cubicBezTo>
                  <a:cubicBezTo>
                    <a:pt x="259667" y="27649"/>
                    <a:pt x="258881" y="27050"/>
                    <a:pt x="258123" y="26405"/>
                  </a:cubicBezTo>
                  <a:cubicBezTo>
                    <a:pt x="257364" y="25759"/>
                    <a:pt x="256628" y="25069"/>
                    <a:pt x="255965" y="24303"/>
                  </a:cubicBezTo>
                  <a:cubicBezTo>
                    <a:pt x="255300" y="23536"/>
                    <a:pt x="254713" y="22703"/>
                    <a:pt x="254215" y="21820"/>
                  </a:cubicBezTo>
                  <a:cubicBezTo>
                    <a:pt x="253717" y="20938"/>
                    <a:pt x="253310" y="20004"/>
                    <a:pt x="252994" y="19040"/>
                  </a:cubicBezTo>
                  <a:cubicBezTo>
                    <a:pt x="252698" y="18129"/>
                    <a:pt x="252486" y="17193"/>
                    <a:pt x="252352" y="16246"/>
                  </a:cubicBezTo>
                  <a:cubicBezTo>
                    <a:pt x="252345" y="16192"/>
                    <a:pt x="252335" y="16139"/>
                    <a:pt x="252328" y="16085"/>
                  </a:cubicBezTo>
                  <a:cubicBezTo>
                    <a:pt x="252197" y="15083"/>
                    <a:pt x="252157" y="14071"/>
                    <a:pt x="252200" y="13065"/>
                  </a:cubicBezTo>
                  <a:close/>
                  <a:moveTo>
                    <a:pt x="259163" y="27816"/>
                  </a:moveTo>
                  <a:cubicBezTo>
                    <a:pt x="259456" y="28045"/>
                    <a:pt x="259751" y="28271"/>
                    <a:pt x="260044" y="28496"/>
                  </a:cubicBezTo>
                  <a:cubicBezTo>
                    <a:pt x="259378" y="29007"/>
                    <a:pt x="258722" y="29516"/>
                    <a:pt x="258094" y="30048"/>
                  </a:cubicBezTo>
                  <a:cubicBezTo>
                    <a:pt x="257361" y="30669"/>
                    <a:pt x="256666" y="31320"/>
                    <a:pt x="256050" y="32029"/>
                  </a:cubicBezTo>
                  <a:cubicBezTo>
                    <a:pt x="255428" y="32738"/>
                    <a:pt x="254898" y="33508"/>
                    <a:pt x="254473" y="34340"/>
                  </a:cubicBezTo>
                  <a:cubicBezTo>
                    <a:pt x="254053" y="35172"/>
                    <a:pt x="253733" y="36056"/>
                    <a:pt x="253528" y="36967"/>
                  </a:cubicBezTo>
                  <a:cubicBezTo>
                    <a:pt x="253326" y="37878"/>
                    <a:pt x="253232" y="38815"/>
                    <a:pt x="253261" y="39746"/>
                  </a:cubicBezTo>
                  <a:cubicBezTo>
                    <a:pt x="253288" y="40677"/>
                    <a:pt x="253439" y="41603"/>
                    <a:pt x="253706" y="42499"/>
                  </a:cubicBezTo>
                  <a:cubicBezTo>
                    <a:pt x="253967" y="43394"/>
                    <a:pt x="254350" y="44255"/>
                    <a:pt x="254826" y="45058"/>
                  </a:cubicBezTo>
                  <a:cubicBezTo>
                    <a:pt x="255212" y="45709"/>
                    <a:pt x="255667" y="46315"/>
                    <a:pt x="256178" y="46873"/>
                  </a:cubicBezTo>
                  <a:cubicBezTo>
                    <a:pt x="256026" y="47152"/>
                    <a:pt x="255873" y="47431"/>
                    <a:pt x="255725" y="47714"/>
                  </a:cubicBezTo>
                  <a:cubicBezTo>
                    <a:pt x="255698" y="47768"/>
                    <a:pt x="255673" y="47821"/>
                    <a:pt x="255644" y="47875"/>
                  </a:cubicBezTo>
                  <a:cubicBezTo>
                    <a:pt x="254977" y="47188"/>
                    <a:pt x="254387" y="46430"/>
                    <a:pt x="253901" y="45608"/>
                  </a:cubicBezTo>
                  <a:cubicBezTo>
                    <a:pt x="253378" y="44729"/>
                    <a:pt x="252963" y="43786"/>
                    <a:pt x="252674" y="42803"/>
                  </a:cubicBezTo>
                  <a:cubicBezTo>
                    <a:pt x="252380" y="41823"/>
                    <a:pt x="252215" y="40803"/>
                    <a:pt x="252185" y="39779"/>
                  </a:cubicBezTo>
                  <a:cubicBezTo>
                    <a:pt x="252151" y="38755"/>
                    <a:pt x="252254" y="37729"/>
                    <a:pt x="252477" y="36731"/>
                  </a:cubicBezTo>
                  <a:cubicBezTo>
                    <a:pt x="252701" y="35732"/>
                    <a:pt x="253051" y="34764"/>
                    <a:pt x="253512" y="33850"/>
                  </a:cubicBezTo>
                  <a:cubicBezTo>
                    <a:pt x="253979" y="32939"/>
                    <a:pt x="254565" y="32085"/>
                    <a:pt x="255234" y="31323"/>
                  </a:cubicBezTo>
                  <a:cubicBezTo>
                    <a:pt x="255901" y="30556"/>
                    <a:pt x="256638" y="29867"/>
                    <a:pt x="257398" y="29224"/>
                  </a:cubicBezTo>
                  <a:cubicBezTo>
                    <a:pt x="257976" y="28733"/>
                    <a:pt x="258569" y="28271"/>
                    <a:pt x="259163" y="27816"/>
                  </a:cubicBezTo>
                  <a:close/>
                  <a:moveTo>
                    <a:pt x="13944" y="16917"/>
                  </a:moveTo>
                  <a:lnTo>
                    <a:pt x="13944" y="51629"/>
                  </a:lnTo>
                  <a:lnTo>
                    <a:pt x="13805" y="51410"/>
                  </a:lnTo>
                  <a:lnTo>
                    <a:pt x="13420" y="50810"/>
                  </a:lnTo>
                  <a:lnTo>
                    <a:pt x="13413" y="50800"/>
                  </a:lnTo>
                  <a:lnTo>
                    <a:pt x="12969" y="50120"/>
                  </a:lnTo>
                  <a:lnTo>
                    <a:pt x="12500" y="49401"/>
                  </a:lnTo>
                  <a:lnTo>
                    <a:pt x="12498" y="49398"/>
                  </a:lnTo>
                  <a:lnTo>
                    <a:pt x="12495" y="49395"/>
                  </a:lnTo>
                  <a:lnTo>
                    <a:pt x="11893" y="50318"/>
                  </a:lnTo>
                  <a:lnTo>
                    <a:pt x="11448" y="51001"/>
                  </a:lnTo>
                  <a:lnTo>
                    <a:pt x="11231" y="51341"/>
                  </a:lnTo>
                  <a:lnTo>
                    <a:pt x="11231" y="16917"/>
                  </a:lnTo>
                  <a:close/>
                  <a:moveTo>
                    <a:pt x="10713" y="11237"/>
                  </a:moveTo>
                  <a:lnTo>
                    <a:pt x="10713" y="16917"/>
                  </a:lnTo>
                  <a:lnTo>
                    <a:pt x="10734" y="16917"/>
                  </a:lnTo>
                  <a:lnTo>
                    <a:pt x="10734" y="52136"/>
                  </a:lnTo>
                  <a:lnTo>
                    <a:pt x="10457" y="52582"/>
                  </a:lnTo>
                  <a:cubicBezTo>
                    <a:pt x="9944" y="53417"/>
                    <a:pt x="9445" y="54256"/>
                    <a:pt x="8955" y="55108"/>
                  </a:cubicBezTo>
                  <a:cubicBezTo>
                    <a:pt x="8898" y="55207"/>
                    <a:pt x="8841" y="55310"/>
                    <a:pt x="8784" y="55409"/>
                  </a:cubicBezTo>
                  <a:lnTo>
                    <a:pt x="8784" y="11237"/>
                  </a:lnTo>
                  <a:close/>
                  <a:moveTo>
                    <a:pt x="16277" y="16917"/>
                  </a:moveTo>
                  <a:lnTo>
                    <a:pt x="16277" y="55528"/>
                  </a:lnTo>
                  <a:lnTo>
                    <a:pt x="16250" y="55479"/>
                  </a:lnTo>
                  <a:cubicBezTo>
                    <a:pt x="16179" y="55355"/>
                    <a:pt x="16111" y="55230"/>
                    <a:pt x="16040" y="55106"/>
                  </a:cubicBezTo>
                  <a:cubicBezTo>
                    <a:pt x="15553" y="54255"/>
                    <a:pt x="15050" y="53415"/>
                    <a:pt x="14541" y="52581"/>
                  </a:cubicBezTo>
                  <a:lnTo>
                    <a:pt x="14444" y="52427"/>
                  </a:lnTo>
                  <a:lnTo>
                    <a:pt x="14444" y="16917"/>
                  </a:lnTo>
                  <a:close/>
                  <a:moveTo>
                    <a:pt x="260688" y="43045"/>
                  </a:moveTo>
                  <a:lnTo>
                    <a:pt x="260708" y="43078"/>
                  </a:lnTo>
                  <a:lnTo>
                    <a:pt x="260757" y="43158"/>
                  </a:lnTo>
                  <a:lnTo>
                    <a:pt x="260857" y="43317"/>
                  </a:lnTo>
                  <a:lnTo>
                    <a:pt x="261055" y="43638"/>
                  </a:lnTo>
                  <a:cubicBezTo>
                    <a:pt x="261556" y="44456"/>
                    <a:pt x="262047" y="45280"/>
                    <a:pt x="262527" y="46113"/>
                  </a:cubicBezTo>
                  <a:cubicBezTo>
                    <a:pt x="263004" y="46944"/>
                    <a:pt x="263466" y="47783"/>
                    <a:pt x="263909" y="48627"/>
                  </a:cubicBezTo>
                  <a:cubicBezTo>
                    <a:pt x="264350" y="49472"/>
                    <a:pt x="264773" y="50325"/>
                    <a:pt x="265150" y="51185"/>
                  </a:cubicBezTo>
                  <a:cubicBezTo>
                    <a:pt x="265526" y="52042"/>
                    <a:pt x="265875" y="52914"/>
                    <a:pt x="266092" y="53758"/>
                  </a:cubicBezTo>
                  <a:cubicBezTo>
                    <a:pt x="266124" y="53865"/>
                    <a:pt x="266144" y="53966"/>
                    <a:pt x="266165" y="54070"/>
                  </a:cubicBezTo>
                  <a:cubicBezTo>
                    <a:pt x="266188" y="54174"/>
                    <a:pt x="266209" y="54276"/>
                    <a:pt x="266221" y="54370"/>
                  </a:cubicBezTo>
                  <a:cubicBezTo>
                    <a:pt x="266250" y="54581"/>
                    <a:pt x="266265" y="54726"/>
                    <a:pt x="266258" y="54933"/>
                  </a:cubicBezTo>
                  <a:cubicBezTo>
                    <a:pt x="266243" y="55345"/>
                    <a:pt x="266201" y="55758"/>
                    <a:pt x="266097" y="56155"/>
                  </a:cubicBezTo>
                  <a:cubicBezTo>
                    <a:pt x="266014" y="56497"/>
                    <a:pt x="265890" y="56826"/>
                    <a:pt x="265745" y="57146"/>
                  </a:cubicBezTo>
                  <a:cubicBezTo>
                    <a:pt x="265712" y="57083"/>
                    <a:pt x="265682" y="57019"/>
                    <a:pt x="265651" y="56960"/>
                  </a:cubicBezTo>
                  <a:cubicBezTo>
                    <a:pt x="265423" y="56524"/>
                    <a:pt x="265190" y="56090"/>
                    <a:pt x="264954" y="55660"/>
                  </a:cubicBezTo>
                  <a:cubicBezTo>
                    <a:pt x="264716" y="55230"/>
                    <a:pt x="264477" y="54803"/>
                    <a:pt x="264232" y="54377"/>
                  </a:cubicBezTo>
                  <a:cubicBezTo>
                    <a:pt x="263744" y="53529"/>
                    <a:pt x="263243" y="52688"/>
                    <a:pt x="262730" y="51855"/>
                  </a:cubicBezTo>
                  <a:lnTo>
                    <a:pt x="262186" y="50977"/>
                  </a:lnTo>
                  <a:lnTo>
                    <a:pt x="262000" y="50685"/>
                  </a:lnTo>
                  <a:lnTo>
                    <a:pt x="261616" y="50084"/>
                  </a:lnTo>
                  <a:lnTo>
                    <a:pt x="260690" y="48669"/>
                  </a:lnTo>
                  <a:lnTo>
                    <a:pt x="259765" y="50084"/>
                  </a:lnTo>
                  <a:lnTo>
                    <a:pt x="259382" y="50682"/>
                  </a:lnTo>
                  <a:lnTo>
                    <a:pt x="259193" y="50980"/>
                  </a:lnTo>
                  <a:lnTo>
                    <a:pt x="258649" y="51857"/>
                  </a:lnTo>
                  <a:cubicBezTo>
                    <a:pt x="258138" y="52691"/>
                    <a:pt x="257637" y="53531"/>
                    <a:pt x="257149" y="54379"/>
                  </a:cubicBezTo>
                  <a:cubicBezTo>
                    <a:pt x="256905" y="54804"/>
                    <a:pt x="256663" y="55232"/>
                    <a:pt x="256427" y="55663"/>
                  </a:cubicBezTo>
                  <a:cubicBezTo>
                    <a:pt x="256189" y="56093"/>
                    <a:pt x="255957" y="56525"/>
                    <a:pt x="255730" y="56961"/>
                  </a:cubicBezTo>
                  <a:cubicBezTo>
                    <a:pt x="255697" y="57024"/>
                    <a:pt x="255667" y="57086"/>
                    <a:pt x="255634" y="57147"/>
                  </a:cubicBezTo>
                  <a:cubicBezTo>
                    <a:pt x="255489" y="56827"/>
                    <a:pt x="255367" y="56498"/>
                    <a:pt x="255283" y="56157"/>
                  </a:cubicBezTo>
                  <a:cubicBezTo>
                    <a:pt x="255179" y="55758"/>
                    <a:pt x="255136" y="55345"/>
                    <a:pt x="255122" y="54934"/>
                  </a:cubicBezTo>
                  <a:cubicBezTo>
                    <a:pt x="255113" y="54726"/>
                    <a:pt x="255128" y="54582"/>
                    <a:pt x="255160" y="54372"/>
                  </a:cubicBezTo>
                  <a:cubicBezTo>
                    <a:pt x="255170" y="54276"/>
                    <a:pt x="255192" y="54172"/>
                    <a:pt x="255214" y="54071"/>
                  </a:cubicBezTo>
                  <a:cubicBezTo>
                    <a:pt x="255236" y="53969"/>
                    <a:pt x="255257" y="53866"/>
                    <a:pt x="255288" y="53760"/>
                  </a:cubicBezTo>
                  <a:cubicBezTo>
                    <a:pt x="255505" y="52917"/>
                    <a:pt x="255854" y="52043"/>
                    <a:pt x="256229" y="51186"/>
                  </a:cubicBezTo>
                  <a:cubicBezTo>
                    <a:pt x="256607" y="50326"/>
                    <a:pt x="257029" y="49474"/>
                    <a:pt x="257471" y="48628"/>
                  </a:cubicBezTo>
                  <a:cubicBezTo>
                    <a:pt x="257912" y="47784"/>
                    <a:pt x="258377" y="46947"/>
                    <a:pt x="258854" y="46114"/>
                  </a:cubicBezTo>
                  <a:cubicBezTo>
                    <a:pt x="259332" y="45283"/>
                    <a:pt x="259824" y="44457"/>
                    <a:pt x="260325" y="43639"/>
                  </a:cubicBezTo>
                  <a:lnTo>
                    <a:pt x="260522" y="43319"/>
                  </a:lnTo>
                  <a:lnTo>
                    <a:pt x="260616" y="43166"/>
                  </a:lnTo>
                  <a:lnTo>
                    <a:pt x="260616" y="43165"/>
                  </a:lnTo>
                  <a:lnTo>
                    <a:pt x="260648" y="43117"/>
                  </a:lnTo>
                  <a:lnTo>
                    <a:pt x="260666" y="43078"/>
                  </a:lnTo>
                  <a:lnTo>
                    <a:pt x="260688" y="43045"/>
                  </a:lnTo>
                  <a:close/>
                  <a:moveTo>
                    <a:pt x="260688" y="40236"/>
                  </a:moveTo>
                  <a:lnTo>
                    <a:pt x="260693" y="40243"/>
                  </a:lnTo>
                  <a:lnTo>
                    <a:pt x="260713" y="40271"/>
                  </a:lnTo>
                  <a:lnTo>
                    <a:pt x="260752" y="40331"/>
                  </a:lnTo>
                  <a:lnTo>
                    <a:pt x="260828" y="40448"/>
                  </a:lnTo>
                  <a:lnTo>
                    <a:pt x="261139" y="40919"/>
                  </a:lnTo>
                  <a:lnTo>
                    <a:pt x="261752" y="41878"/>
                  </a:lnTo>
                  <a:lnTo>
                    <a:pt x="262352" y="42843"/>
                  </a:lnTo>
                  <a:cubicBezTo>
                    <a:pt x="262861" y="43673"/>
                    <a:pt x="263361" y="44510"/>
                    <a:pt x="263846" y="45356"/>
                  </a:cubicBezTo>
                  <a:cubicBezTo>
                    <a:pt x="264332" y="46200"/>
                    <a:pt x="264804" y="47054"/>
                    <a:pt x="265257" y="47921"/>
                  </a:cubicBezTo>
                  <a:cubicBezTo>
                    <a:pt x="265710" y="48788"/>
                    <a:pt x="266145" y="49666"/>
                    <a:pt x="266542" y="50568"/>
                  </a:cubicBezTo>
                  <a:cubicBezTo>
                    <a:pt x="266937" y="51472"/>
                    <a:pt x="267309" y="52390"/>
                    <a:pt x="267567" y="53381"/>
                  </a:cubicBezTo>
                  <a:cubicBezTo>
                    <a:pt x="267688" y="53872"/>
                    <a:pt x="267795" y="54409"/>
                    <a:pt x="267776" y="54960"/>
                  </a:cubicBezTo>
                  <a:cubicBezTo>
                    <a:pt x="267761" y="55483"/>
                    <a:pt x="267704" y="56007"/>
                    <a:pt x="267574" y="56515"/>
                  </a:cubicBezTo>
                  <a:cubicBezTo>
                    <a:pt x="267375" y="57328"/>
                    <a:pt x="267028" y="58104"/>
                    <a:pt x="266562" y="58797"/>
                  </a:cubicBezTo>
                  <a:cubicBezTo>
                    <a:pt x="266480" y="58625"/>
                    <a:pt x="266403" y="58449"/>
                    <a:pt x="266320" y="58278"/>
                  </a:cubicBezTo>
                  <a:cubicBezTo>
                    <a:pt x="266215" y="58063"/>
                    <a:pt x="266104" y="57854"/>
                    <a:pt x="265996" y="57640"/>
                  </a:cubicBezTo>
                  <a:cubicBezTo>
                    <a:pt x="266228" y="57202"/>
                    <a:pt x="266410" y="56739"/>
                    <a:pt x="266528" y="56259"/>
                  </a:cubicBezTo>
                  <a:cubicBezTo>
                    <a:pt x="266639" y="55828"/>
                    <a:pt x="266686" y="55384"/>
                    <a:pt x="266700" y="54938"/>
                  </a:cubicBezTo>
                  <a:cubicBezTo>
                    <a:pt x="266716" y="54518"/>
                    <a:pt x="266635" y="54091"/>
                    <a:pt x="266524" y="53644"/>
                  </a:cubicBezTo>
                  <a:cubicBezTo>
                    <a:pt x="266296" y="52758"/>
                    <a:pt x="265939" y="51871"/>
                    <a:pt x="265559" y="51001"/>
                  </a:cubicBezTo>
                  <a:cubicBezTo>
                    <a:pt x="265174" y="50128"/>
                    <a:pt x="264747" y="49270"/>
                    <a:pt x="264302" y="48419"/>
                  </a:cubicBezTo>
                  <a:cubicBezTo>
                    <a:pt x="263855" y="47569"/>
                    <a:pt x="263391" y="46725"/>
                    <a:pt x="262911" y="45891"/>
                  </a:cubicBezTo>
                  <a:cubicBezTo>
                    <a:pt x="262430" y="45057"/>
                    <a:pt x="261936" y="44227"/>
                    <a:pt x="261432" y="43406"/>
                  </a:cubicBezTo>
                  <a:lnTo>
                    <a:pt x="260840" y="42452"/>
                  </a:lnTo>
                  <a:lnTo>
                    <a:pt x="260690" y="42214"/>
                  </a:lnTo>
                  <a:lnTo>
                    <a:pt x="260688" y="42211"/>
                  </a:lnTo>
                  <a:lnTo>
                    <a:pt x="260685" y="42214"/>
                  </a:lnTo>
                  <a:lnTo>
                    <a:pt x="260535" y="42452"/>
                  </a:lnTo>
                  <a:lnTo>
                    <a:pt x="259943" y="43406"/>
                  </a:lnTo>
                  <a:cubicBezTo>
                    <a:pt x="259438" y="44227"/>
                    <a:pt x="258944" y="45054"/>
                    <a:pt x="258464" y="45891"/>
                  </a:cubicBezTo>
                  <a:cubicBezTo>
                    <a:pt x="257983" y="46726"/>
                    <a:pt x="257519" y="47569"/>
                    <a:pt x="257072" y="48419"/>
                  </a:cubicBezTo>
                  <a:cubicBezTo>
                    <a:pt x="256628" y="49270"/>
                    <a:pt x="256201" y="50128"/>
                    <a:pt x="255817" y="51001"/>
                  </a:cubicBezTo>
                  <a:cubicBezTo>
                    <a:pt x="255435" y="51871"/>
                    <a:pt x="255078" y="52758"/>
                    <a:pt x="254850" y="53644"/>
                  </a:cubicBezTo>
                  <a:cubicBezTo>
                    <a:pt x="254740" y="54091"/>
                    <a:pt x="254658" y="54518"/>
                    <a:pt x="254672" y="54938"/>
                  </a:cubicBezTo>
                  <a:cubicBezTo>
                    <a:pt x="254686" y="55384"/>
                    <a:pt x="254733" y="55828"/>
                    <a:pt x="254844" y="56259"/>
                  </a:cubicBezTo>
                  <a:cubicBezTo>
                    <a:pt x="254962" y="56739"/>
                    <a:pt x="255146" y="57202"/>
                    <a:pt x="255377" y="57640"/>
                  </a:cubicBezTo>
                  <a:cubicBezTo>
                    <a:pt x="255183" y="58021"/>
                    <a:pt x="254997" y="58409"/>
                    <a:pt x="254812" y="58796"/>
                  </a:cubicBezTo>
                  <a:cubicBezTo>
                    <a:pt x="254345" y="58103"/>
                    <a:pt x="253997" y="57327"/>
                    <a:pt x="253798" y="56513"/>
                  </a:cubicBezTo>
                  <a:cubicBezTo>
                    <a:pt x="253667" y="56004"/>
                    <a:pt x="253610" y="55479"/>
                    <a:pt x="253596" y="54958"/>
                  </a:cubicBezTo>
                  <a:cubicBezTo>
                    <a:pt x="253577" y="54406"/>
                    <a:pt x="253683" y="53872"/>
                    <a:pt x="253805" y="53380"/>
                  </a:cubicBezTo>
                  <a:cubicBezTo>
                    <a:pt x="254061" y="52389"/>
                    <a:pt x="254436" y="51471"/>
                    <a:pt x="254830" y="50567"/>
                  </a:cubicBezTo>
                  <a:cubicBezTo>
                    <a:pt x="255229" y="49664"/>
                    <a:pt x="255666" y="48788"/>
                    <a:pt x="256117" y="47921"/>
                  </a:cubicBezTo>
                  <a:cubicBezTo>
                    <a:pt x="256571" y="47054"/>
                    <a:pt x="257042" y="46200"/>
                    <a:pt x="257528" y="45356"/>
                  </a:cubicBezTo>
                  <a:cubicBezTo>
                    <a:pt x="258014" y="44510"/>
                    <a:pt x="258513" y="43672"/>
                    <a:pt x="259022" y="42843"/>
                  </a:cubicBezTo>
                  <a:lnTo>
                    <a:pt x="259623" y="41878"/>
                  </a:lnTo>
                  <a:lnTo>
                    <a:pt x="260236" y="40919"/>
                  </a:lnTo>
                  <a:lnTo>
                    <a:pt x="260545" y="40448"/>
                  </a:lnTo>
                  <a:lnTo>
                    <a:pt x="260624" y="40331"/>
                  </a:lnTo>
                  <a:lnTo>
                    <a:pt x="260663" y="40271"/>
                  </a:lnTo>
                  <a:lnTo>
                    <a:pt x="260683" y="40243"/>
                  </a:lnTo>
                  <a:lnTo>
                    <a:pt x="260688" y="40236"/>
                  </a:lnTo>
                  <a:close/>
                  <a:moveTo>
                    <a:pt x="260688" y="52289"/>
                  </a:moveTo>
                  <a:lnTo>
                    <a:pt x="260708" y="52321"/>
                  </a:lnTo>
                  <a:lnTo>
                    <a:pt x="260709" y="52325"/>
                  </a:lnTo>
                  <a:lnTo>
                    <a:pt x="260759" y="52405"/>
                  </a:lnTo>
                  <a:lnTo>
                    <a:pt x="260763" y="52410"/>
                  </a:lnTo>
                  <a:lnTo>
                    <a:pt x="260856" y="52560"/>
                  </a:lnTo>
                  <a:lnTo>
                    <a:pt x="261053" y="52880"/>
                  </a:lnTo>
                  <a:cubicBezTo>
                    <a:pt x="261554" y="53698"/>
                    <a:pt x="262046" y="54523"/>
                    <a:pt x="262524" y="55355"/>
                  </a:cubicBezTo>
                  <a:cubicBezTo>
                    <a:pt x="263001" y="56185"/>
                    <a:pt x="263463" y="57024"/>
                    <a:pt x="263907" y="57868"/>
                  </a:cubicBezTo>
                  <a:cubicBezTo>
                    <a:pt x="264092" y="58219"/>
                    <a:pt x="264270" y="58574"/>
                    <a:pt x="264445" y="58930"/>
                  </a:cubicBezTo>
                  <a:cubicBezTo>
                    <a:pt x="264036" y="59303"/>
                    <a:pt x="263574" y="59620"/>
                    <a:pt x="263076" y="59858"/>
                  </a:cubicBezTo>
                  <a:cubicBezTo>
                    <a:pt x="262335" y="60212"/>
                    <a:pt x="261513" y="60400"/>
                    <a:pt x="260688" y="60403"/>
                  </a:cubicBezTo>
                  <a:cubicBezTo>
                    <a:pt x="259861" y="60400"/>
                    <a:pt x="259041" y="60212"/>
                    <a:pt x="258299" y="59858"/>
                  </a:cubicBezTo>
                  <a:cubicBezTo>
                    <a:pt x="257801" y="59620"/>
                    <a:pt x="257340" y="59303"/>
                    <a:pt x="256928" y="58930"/>
                  </a:cubicBezTo>
                  <a:cubicBezTo>
                    <a:pt x="257105" y="58574"/>
                    <a:pt x="257283" y="58219"/>
                    <a:pt x="257468" y="57868"/>
                  </a:cubicBezTo>
                  <a:cubicBezTo>
                    <a:pt x="257909" y="57022"/>
                    <a:pt x="258373" y="56185"/>
                    <a:pt x="258850" y="55355"/>
                  </a:cubicBezTo>
                  <a:cubicBezTo>
                    <a:pt x="258951" y="55179"/>
                    <a:pt x="259055" y="55004"/>
                    <a:pt x="259157" y="54829"/>
                  </a:cubicBezTo>
                  <a:cubicBezTo>
                    <a:pt x="259539" y="54177"/>
                    <a:pt x="259925" y="53528"/>
                    <a:pt x="260320" y="52883"/>
                  </a:cubicBezTo>
                  <a:cubicBezTo>
                    <a:pt x="260320" y="52881"/>
                    <a:pt x="260320" y="52881"/>
                    <a:pt x="260322" y="52880"/>
                  </a:cubicBezTo>
                  <a:lnTo>
                    <a:pt x="260520" y="52560"/>
                  </a:lnTo>
                  <a:lnTo>
                    <a:pt x="260614" y="52406"/>
                  </a:lnTo>
                  <a:lnTo>
                    <a:pt x="260614" y="52405"/>
                  </a:lnTo>
                  <a:lnTo>
                    <a:pt x="260658" y="52333"/>
                  </a:lnTo>
                  <a:lnTo>
                    <a:pt x="260666" y="52321"/>
                  </a:lnTo>
                  <a:lnTo>
                    <a:pt x="260688" y="52289"/>
                  </a:lnTo>
                  <a:close/>
                  <a:moveTo>
                    <a:pt x="264648" y="59344"/>
                  </a:moveTo>
                  <a:cubicBezTo>
                    <a:pt x="264811" y="59683"/>
                    <a:pt x="264969" y="60019"/>
                    <a:pt x="265119" y="60359"/>
                  </a:cubicBezTo>
                  <a:cubicBezTo>
                    <a:pt x="264690" y="60699"/>
                    <a:pt x="264223" y="60995"/>
                    <a:pt x="263729" y="61231"/>
                  </a:cubicBezTo>
                  <a:cubicBezTo>
                    <a:pt x="262783" y="61684"/>
                    <a:pt x="261734" y="61922"/>
                    <a:pt x="260686" y="61925"/>
                  </a:cubicBezTo>
                  <a:cubicBezTo>
                    <a:pt x="259638" y="61922"/>
                    <a:pt x="258588" y="61684"/>
                    <a:pt x="257644" y="61231"/>
                  </a:cubicBezTo>
                  <a:cubicBezTo>
                    <a:pt x="257149" y="60995"/>
                    <a:pt x="256683" y="60699"/>
                    <a:pt x="256252" y="60359"/>
                  </a:cubicBezTo>
                  <a:cubicBezTo>
                    <a:pt x="256403" y="60019"/>
                    <a:pt x="256561" y="59683"/>
                    <a:pt x="256723" y="59344"/>
                  </a:cubicBezTo>
                  <a:cubicBezTo>
                    <a:pt x="257143" y="59708"/>
                    <a:pt x="257609" y="60021"/>
                    <a:pt x="258107" y="60261"/>
                  </a:cubicBezTo>
                  <a:cubicBezTo>
                    <a:pt x="258908" y="60643"/>
                    <a:pt x="259795" y="60846"/>
                    <a:pt x="260686" y="60847"/>
                  </a:cubicBezTo>
                  <a:cubicBezTo>
                    <a:pt x="261577" y="60846"/>
                    <a:pt x="262464" y="60643"/>
                    <a:pt x="263267" y="60261"/>
                  </a:cubicBezTo>
                  <a:cubicBezTo>
                    <a:pt x="263766" y="60021"/>
                    <a:pt x="264228" y="59708"/>
                    <a:pt x="264648" y="59344"/>
                  </a:cubicBezTo>
                  <a:close/>
                  <a:moveTo>
                    <a:pt x="265304" y="60780"/>
                  </a:moveTo>
                  <a:cubicBezTo>
                    <a:pt x="265527" y="61307"/>
                    <a:pt x="265738" y="61835"/>
                    <a:pt x="265907" y="62359"/>
                  </a:cubicBezTo>
                  <a:cubicBezTo>
                    <a:pt x="265976" y="62572"/>
                    <a:pt x="266038" y="62786"/>
                    <a:pt x="266092" y="62995"/>
                  </a:cubicBezTo>
                  <a:cubicBezTo>
                    <a:pt x="266124" y="63102"/>
                    <a:pt x="266144" y="63203"/>
                    <a:pt x="266165" y="63307"/>
                  </a:cubicBezTo>
                  <a:cubicBezTo>
                    <a:pt x="266188" y="63409"/>
                    <a:pt x="266209" y="63513"/>
                    <a:pt x="266221" y="63607"/>
                  </a:cubicBezTo>
                  <a:cubicBezTo>
                    <a:pt x="266235" y="63712"/>
                    <a:pt x="266246" y="63801"/>
                    <a:pt x="266252" y="63890"/>
                  </a:cubicBezTo>
                  <a:cubicBezTo>
                    <a:pt x="266259" y="63979"/>
                    <a:pt x="266260" y="64067"/>
                    <a:pt x="266256" y="64171"/>
                  </a:cubicBezTo>
                  <a:cubicBezTo>
                    <a:pt x="266252" y="64275"/>
                    <a:pt x="266246" y="64377"/>
                    <a:pt x="266239" y="64481"/>
                  </a:cubicBezTo>
                  <a:cubicBezTo>
                    <a:pt x="266216" y="64789"/>
                    <a:pt x="266174" y="65096"/>
                    <a:pt x="266095" y="65395"/>
                  </a:cubicBezTo>
                  <a:cubicBezTo>
                    <a:pt x="266085" y="65440"/>
                    <a:pt x="266067" y="65483"/>
                    <a:pt x="266057" y="65526"/>
                  </a:cubicBezTo>
                  <a:cubicBezTo>
                    <a:pt x="265782" y="65429"/>
                    <a:pt x="265499" y="65344"/>
                    <a:pt x="265191" y="65292"/>
                  </a:cubicBezTo>
                  <a:cubicBezTo>
                    <a:pt x="264981" y="65251"/>
                    <a:pt x="264735" y="65233"/>
                    <a:pt x="264516" y="65233"/>
                  </a:cubicBezTo>
                  <a:cubicBezTo>
                    <a:pt x="264423" y="65233"/>
                    <a:pt x="264336" y="65236"/>
                    <a:pt x="264258" y="65243"/>
                  </a:cubicBezTo>
                  <a:lnTo>
                    <a:pt x="263831" y="65265"/>
                  </a:lnTo>
                  <a:lnTo>
                    <a:pt x="263405" y="65329"/>
                  </a:lnTo>
                  <a:cubicBezTo>
                    <a:pt x="263120" y="65362"/>
                    <a:pt x="262847" y="65455"/>
                    <a:pt x="262569" y="65520"/>
                  </a:cubicBezTo>
                  <a:cubicBezTo>
                    <a:pt x="262026" y="65700"/>
                    <a:pt x="261490" y="65917"/>
                    <a:pt x="261008" y="66226"/>
                  </a:cubicBezTo>
                  <a:cubicBezTo>
                    <a:pt x="260907" y="66290"/>
                    <a:pt x="260809" y="66356"/>
                    <a:pt x="260713" y="66423"/>
                  </a:cubicBezTo>
                  <a:cubicBezTo>
                    <a:pt x="260615" y="66356"/>
                    <a:pt x="260517" y="66290"/>
                    <a:pt x="260417" y="66230"/>
                  </a:cubicBezTo>
                  <a:cubicBezTo>
                    <a:pt x="259936" y="65920"/>
                    <a:pt x="259402" y="65701"/>
                    <a:pt x="258857" y="65523"/>
                  </a:cubicBezTo>
                  <a:cubicBezTo>
                    <a:pt x="258579" y="65456"/>
                    <a:pt x="258305" y="65365"/>
                    <a:pt x="258020" y="65334"/>
                  </a:cubicBezTo>
                  <a:lnTo>
                    <a:pt x="257596" y="65270"/>
                  </a:lnTo>
                  <a:lnTo>
                    <a:pt x="257169" y="65245"/>
                  </a:lnTo>
                  <a:cubicBezTo>
                    <a:pt x="257091" y="65239"/>
                    <a:pt x="257003" y="65236"/>
                    <a:pt x="256910" y="65236"/>
                  </a:cubicBezTo>
                  <a:cubicBezTo>
                    <a:pt x="256691" y="65236"/>
                    <a:pt x="256444" y="65254"/>
                    <a:pt x="256235" y="65295"/>
                  </a:cubicBezTo>
                  <a:cubicBezTo>
                    <a:pt x="255920" y="65348"/>
                    <a:pt x="255633" y="65435"/>
                    <a:pt x="255355" y="65533"/>
                  </a:cubicBezTo>
                  <a:cubicBezTo>
                    <a:pt x="255345" y="65536"/>
                    <a:pt x="255334" y="65542"/>
                    <a:pt x="255324" y="65544"/>
                  </a:cubicBezTo>
                  <a:cubicBezTo>
                    <a:pt x="255310" y="65495"/>
                    <a:pt x="255290" y="65448"/>
                    <a:pt x="255277" y="65398"/>
                  </a:cubicBezTo>
                  <a:cubicBezTo>
                    <a:pt x="255253" y="65301"/>
                    <a:pt x="255232" y="65206"/>
                    <a:pt x="255213" y="65109"/>
                  </a:cubicBezTo>
                  <a:cubicBezTo>
                    <a:pt x="255203" y="65050"/>
                    <a:pt x="255193" y="64992"/>
                    <a:pt x="255185" y="64932"/>
                  </a:cubicBezTo>
                  <a:cubicBezTo>
                    <a:pt x="255179" y="64895"/>
                    <a:pt x="255172" y="64860"/>
                    <a:pt x="255169" y="64823"/>
                  </a:cubicBezTo>
                  <a:cubicBezTo>
                    <a:pt x="255157" y="64740"/>
                    <a:pt x="255149" y="64659"/>
                    <a:pt x="255143" y="64576"/>
                  </a:cubicBezTo>
                  <a:cubicBezTo>
                    <a:pt x="255142" y="64565"/>
                    <a:pt x="255140" y="64552"/>
                    <a:pt x="255140" y="64539"/>
                  </a:cubicBezTo>
                  <a:cubicBezTo>
                    <a:pt x="255133" y="64447"/>
                    <a:pt x="255128" y="64353"/>
                    <a:pt x="255122" y="64260"/>
                  </a:cubicBezTo>
                  <a:cubicBezTo>
                    <a:pt x="255120" y="64232"/>
                    <a:pt x="255119" y="64203"/>
                    <a:pt x="255119" y="64174"/>
                  </a:cubicBezTo>
                  <a:cubicBezTo>
                    <a:pt x="255115" y="64070"/>
                    <a:pt x="255116" y="63981"/>
                    <a:pt x="255122" y="63892"/>
                  </a:cubicBezTo>
                  <a:cubicBezTo>
                    <a:pt x="255129" y="63804"/>
                    <a:pt x="255140" y="63714"/>
                    <a:pt x="255156" y="63608"/>
                  </a:cubicBezTo>
                  <a:cubicBezTo>
                    <a:pt x="255167" y="63513"/>
                    <a:pt x="255187" y="63412"/>
                    <a:pt x="255212" y="63308"/>
                  </a:cubicBezTo>
                  <a:cubicBezTo>
                    <a:pt x="255233" y="63206"/>
                    <a:pt x="255254" y="63103"/>
                    <a:pt x="255284" y="62996"/>
                  </a:cubicBezTo>
                  <a:cubicBezTo>
                    <a:pt x="255471" y="62269"/>
                    <a:pt x="255758" y="61522"/>
                    <a:pt x="256073" y="60780"/>
                  </a:cubicBezTo>
                  <a:cubicBezTo>
                    <a:pt x="256501" y="61110"/>
                    <a:pt x="256965" y="61398"/>
                    <a:pt x="257455" y="61630"/>
                  </a:cubicBezTo>
                  <a:cubicBezTo>
                    <a:pt x="258460" y="62111"/>
                    <a:pt x="259576" y="62363"/>
                    <a:pt x="260688" y="62366"/>
                  </a:cubicBezTo>
                  <a:cubicBezTo>
                    <a:pt x="261801" y="62363"/>
                    <a:pt x="262915" y="62111"/>
                    <a:pt x="263922" y="61630"/>
                  </a:cubicBezTo>
                  <a:cubicBezTo>
                    <a:pt x="264410" y="61398"/>
                    <a:pt x="264875" y="61110"/>
                    <a:pt x="265304" y="60780"/>
                  </a:cubicBezTo>
                  <a:close/>
                  <a:moveTo>
                    <a:pt x="12498" y="53018"/>
                  </a:moveTo>
                  <a:lnTo>
                    <a:pt x="12571" y="53136"/>
                  </a:lnTo>
                  <a:lnTo>
                    <a:pt x="12571" y="53138"/>
                  </a:lnTo>
                  <a:lnTo>
                    <a:pt x="12666" y="53290"/>
                  </a:lnTo>
                  <a:lnTo>
                    <a:pt x="12864" y="53610"/>
                  </a:lnTo>
                  <a:cubicBezTo>
                    <a:pt x="13365" y="54429"/>
                    <a:pt x="13859" y="55254"/>
                    <a:pt x="14336" y="56086"/>
                  </a:cubicBezTo>
                  <a:cubicBezTo>
                    <a:pt x="14813" y="56918"/>
                    <a:pt x="15277" y="57755"/>
                    <a:pt x="15718" y="58599"/>
                  </a:cubicBezTo>
                  <a:cubicBezTo>
                    <a:pt x="16159" y="59445"/>
                    <a:pt x="16582" y="60298"/>
                    <a:pt x="16959" y="61154"/>
                  </a:cubicBezTo>
                  <a:cubicBezTo>
                    <a:pt x="17335" y="62013"/>
                    <a:pt x="17684" y="62887"/>
                    <a:pt x="17901" y="63729"/>
                  </a:cubicBezTo>
                  <a:cubicBezTo>
                    <a:pt x="17931" y="63836"/>
                    <a:pt x="17953" y="63940"/>
                    <a:pt x="17974" y="64041"/>
                  </a:cubicBezTo>
                  <a:cubicBezTo>
                    <a:pt x="17995" y="64144"/>
                    <a:pt x="18018" y="64248"/>
                    <a:pt x="18030" y="64343"/>
                  </a:cubicBezTo>
                  <a:cubicBezTo>
                    <a:pt x="18061" y="64554"/>
                    <a:pt x="18074" y="64699"/>
                    <a:pt x="18067" y="64905"/>
                  </a:cubicBezTo>
                  <a:cubicBezTo>
                    <a:pt x="18052" y="65318"/>
                    <a:pt x="18011" y="65731"/>
                    <a:pt x="17906" y="66128"/>
                  </a:cubicBezTo>
                  <a:cubicBezTo>
                    <a:pt x="17823" y="66470"/>
                    <a:pt x="17699" y="66798"/>
                    <a:pt x="17554" y="67119"/>
                  </a:cubicBezTo>
                  <a:cubicBezTo>
                    <a:pt x="17521" y="67059"/>
                    <a:pt x="17492" y="66995"/>
                    <a:pt x="17460" y="66932"/>
                  </a:cubicBezTo>
                  <a:cubicBezTo>
                    <a:pt x="17232" y="66497"/>
                    <a:pt x="16999" y="66064"/>
                    <a:pt x="16760" y="65634"/>
                  </a:cubicBezTo>
                  <a:cubicBezTo>
                    <a:pt x="16524" y="65203"/>
                    <a:pt x="16283" y="64776"/>
                    <a:pt x="16038" y="64350"/>
                  </a:cubicBezTo>
                  <a:cubicBezTo>
                    <a:pt x="15550" y="63500"/>
                    <a:pt x="15049" y="62660"/>
                    <a:pt x="14538" y="61826"/>
                  </a:cubicBezTo>
                  <a:lnTo>
                    <a:pt x="14307" y="61456"/>
                  </a:lnTo>
                  <a:lnTo>
                    <a:pt x="13993" y="60948"/>
                  </a:lnTo>
                  <a:lnTo>
                    <a:pt x="13805" y="60655"/>
                  </a:lnTo>
                  <a:lnTo>
                    <a:pt x="13420" y="60056"/>
                  </a:lnTo>
                  <a:lnTo>
                    <a:pt x="12495" y="58641"/>
                  </a:lnTo>
                  <a:lnTo>
                    <a:pt x="12494" y="58642"/>
                  </a:lnTo>
                  <a:lnTo>
                    <a:pt x="12492" y="58646"/>
                  </a:lnTo>
                  <a:lnTo>
                    <a:pt x="11570" y="60054"/>
                  </a:lnTo>
                  <a:lnTo>
                    <a:pt x="11569" y="60056"/>
                  </a:lnTo>
                  <a:lnTo>
                    <a:pt x="11186" y="60653"/>
                  </a:lnTo>
                  <a:lnTo>
                    <a:pt x="10998" y="60948"/>
                  </a:lnTo>
                  <a:lnTo>
                    <a:pt x="10453" y="61826"/>
                  </a:lnTo>
                  <a:cubicBezTo>
                    <a:pt x="9940" y="62660"/>
                    <a:pt x="9441" y="63500"/>
                    <a:pt x="8951" y="64350"/>
                  </a:cubicBezTo>
                  <a:cubicBezTo>
                    <a:pt x="8464" y="65201"/>
                    <a:pt x="7989" y="66058"/>
                    <a:pt x="7532" y="66932"/>
                  </a:cubicBezTo>
                  <a:cubicBezTo>
                    <a:pt x="7499" y="66995"/>
                    <a:pt x="7469" y="67059"/>
                    <a:pt x="7438" y="67119"/>
                  </a:cubicBezTo>
                  <a:cubicBezTo>
                    <a:pt x="7291" y="66801"/>
                    <a:pt x="7169" y="66470"/>
                    <a:pt x="7085" y="66128"/>
                  </a:cubicBezTo>
                  <a:cubicBezTo>
                    <a:pt x="6982" y="65729"/>
                    <a:pt x="6940" y="65318"/>
                    <a:pt x="6925" y="64905"/>
                  </a:cubicBezTo>
                  <a:cubicBezTo>
                    <a:pt x="6915" y="64697"/>
                    <a:pt x="6930" y="64552"/>
                    <a:pt x="6962" y="64343"/>
                  </a:cubicBezTo>
                  <a:cubicBezTo>
                    <a:pt x="6971" y="64248"/>
                    <a:pt x="6994" y="64144"/>
                    <a:pt x="7018" y="64041"/>
                  </a:cubicBezTo>
                  <a:cubicBezTo>
                    <a:pt x="7039" y="63940"/>
                    <a:pt x="7058" y="63836"/>
                    <a:pt x="7090" y="63729"/>
                  </a:cubicBezTo>
                  <a:cubicBezTo>
                    <a:pt x="7305" y="62887"/>
                    <a:pt x="7656" y="62013"/>
                    <a:pt x="8031" y="61154"/>
                  </a:cubicBezTo>
                  <a:cubicBezTo>
                    <a:pt x="8410" y="60296"/>
                    <a:pt x="8833" y="59443"/>
                    <a:pt x="9275" y="58599"/>
                  </a:cubicBezTo>
                  <a:cubicBezTo>
                    <a:pt x="9718" y="57755"/>
                    <a:pt x="10181" y="56917"/>
                    <a:pt x="10658" y="56086"/>
                  </a:cubicBezTo>
                  <a:cubicBezTo>
                    <a:pt x="11134" y="55254"/>
                    <a:pt x="11627" y="54432"/>
                    <a:pt x="12129" y="53610"/>
                  </a:cubicBezTo>
                  <a:lnTo>
                    <a:pt x="12327" y="53290"/>
                  </a:lnTo>
                  <a:lnTo>
                    <a:pt x="12427" y="53132"/>
                  </a:lnTo>
                  <a:lnTo>
                    <a:pt x="12478" y="53051"/>
                  </a:lnTo>
                  <a:lnTo>
                    <a:pt x="12498" y="53018"/>
                  </a:lnTo>
                  <a:close/>
                  <a:moveTo>
                    <a:pt x="12501" y="50210"/>
                  </a:moveTo>
                  <a:lnTo>
                    <a:pt x="12507" y="50217"/>
                  </a:lnTo>
                  <a:lnTo>
                    <a:pt x="12525" y="50245"/>
                  </a:lnTo>
                  <a:lnTo>
                    <a:pt x="12565" y="50304"/>
                  </a:lnTo>
                  <a:lnTo>
                    <a:pt x="12642" y="50420"/>
                  </a:lnTo>
                  <a:lnTo>
                    <a:pt x="12951" y="50893"/>
                  </a:lnTo>
                  <a:lnTo>
                    <a:pt x="13564" y="51851"/>
                  </a:lnTo>
                  <a:lnTo>
                    <a:pt x="13949" y="52469"/>
                  </a:lnTo>
                  <a:lnTo>
                    <a:pt x="13990" y="52537"/>
                  </a:lnTo>
                  <a:lnTo>
                    <a:pt x="14165" y="52816"/>
                  </a:lnTo>
                  <a:cubicBezTo>
                    <a:pt x="14673" y="53647"/>
                    <a:pt x="15171" y="54483"/>
                    <a:pt x="15660" y="55328"/>
                  </a:cubicBezTo>
                  <a:cubicBezTo>
                    <a:pt x="15869" y="55694"/>
                    <a:pt x="16075" y="56063"/>
                    <a:pt x="16282" y="56433"/>
                  </a:cubicBezTo>
                  <a:cubicBezTo>
                    <a:pt x="16282" y="56433"/>
                    <a:pt x="16827" y="57424"/>
                    <a:pt x="17070" y="57893"/>
                  </a:cubicBezTo>
                  <a:cubicBezTo>
                    <a:pt x="17524" y="58760"/>
                    <a:pt x="17960" y="59637"/>
                    <a:pt x="18357" y="60540"/>
                  </a:cubicBezTo>
                  <a:cubicBezTo>
                    <a:pt x="18751" y="61443"/>
                    <a:pt x="19126" y="62362"/>
                    <a:pt x="19382" y="63352"/>
                  </a:cubicBezTo>
                  <a:cubicBezTo>
                    <a:pt x="19504" y="63843"/>
                    <a:pt x="19610" y="64379"/>
                    <a:pt x="19591" y="64931"/>
                  </a:cubicBezTo>
                  <a:cubicBezTo>
                    <a:pt x="19575" y="65453"/>
                    <a:pt x="19519" y="65979"/>
                    <a:pt x="19389" y="66485"/>
                  </a:cubicBezTo>
                  <a:cubicBezTo>
                    <a:pt x="19191" y="67299"/>
                    <a:pt x="18842" y="68075"/>
                    <a:pt x="18375" y="68770"/>
                  </a:cubicBezTo>
                  <a:cubicBezTo>
                    <a:pt x="18190" y="68381"/>
                    <a:pt x="18004" y="67994"/>
                    <a:pt x="17810" y="67614"/>
                  </a:cubicBezTo>
                  <a:cubicBezTo>
                    <a:pt x="18041" y="67176"/>
                    <a:pt x="18225" y="66713"/>
                    <a:pt x="18343" y="66233"/>
                  </a:cubicBezTo>
                  <a:cubicBezTo>
                    <a:pt x="18454" y="65803"/>
                    <a:pt x="18501" y="65358"/>
                    <a:pt x="18515" y="64914"/>
                  </a:cubicBezTo>
                  <a:cubicBezTo>
                    <a:pt x="18531" y="64494"/>
                    <a:pt x="18447" y="64067"/>
                    <a:pt x="18337" y="63620"/>
                  </a:cubicBezTo>
                  <a:cubicBezTo>
                    <a:pt x="18109" y="62732"/>
                    <a:pt x="17753" y="61846"/>
                    <a:pt x="17371" y="60975"/>
                  </a:cubicBezTo>
                  <a:cubicBezTo>
                    <a:pt x="16986" y="60104"/>
                    <a:pt x="16559" y="59244"/>
                    <a:pt x="16115" y="58392"/>
                  </a:cubicBezTo>
                  <a:cubicBezTo>
                    <a:pt x="15670" y="57542"/>
                    <a:pt x="15204" y="56701"/>
                    <a:pt x="14723" y="55864"/>
                  </a:cubicBezTo>
                  <a:cubicBezTo>
                    <a:pt x="14243" y="55029"/>
                    <a:pt x="13749" y="54200"/>
                    <a:pt x="13244" y="53378"/>
                  </a:cubicBezTo>
                  <a:lnTo>
                    <a:pt x="12652" y="52424"/>
                  </a:lnTo>
                  <a:lnTo>
                    <a:pt x="12502" y="52188"/>
                  </a:lnTo>
                  <a:lnTo>
                    <a:pt x="12500" y="52183"/>
                  </a:lnTo>
                  <a:lnTo>
                    <a:pt x="12495" y="52188"/>
                  </a:lnTo>
                  <a:lnTo>
                    <a:pt x="12346" y="52424"/>
                  </a:lnTo>
                  <a:lnTo>
                    <a:pt x="11754" y="53378"/>
                  </a:lnTo>
                  <a:cubicBezTo>
                    <a:pt x="11248" y="54200"/>
                    <a:pt x="10756" y="55028"/>
                    <a:pt x="10275" y="55864"/>
                  </a:cubicBezTo>
                  <a:cubicBezTo>
                    <a:pt x="9795" y="56701"/>
                    <a:pt x="9329" y="57542"/>
                    <a:pt x="8884" y="58392"/>
                  </a:cubicBezTo>
                  <a:cubicBezTo>
                    <a:pt x="8438" y="59243"/>
                    <a:pt x="8011" y="60104"/>
                    <a:pt x="7627" y="60975"/>
                  </a:cubicBezTo>
                  <a:cubicBezTo>
                    <a:pt x="7247" y="61846"/>
                    <a:pt x="6888" y="62732"/>
                    <a:pt x="6661" y="63620"/>
                  </a:cubicBezTo>
                  <a:cubicBezTo>
                    <a:pt x="6551" y="64067"/>
                    <a:pt x="6468" y="64491"/>
                    <a:pt x="6485" y="64914"/>
                  </a:cubicBezTo>
                  <a:cubicBezTo>
                    <a:pt x="6500" y="65358"/>
                    <a:pt x="6545" y="65803"/>
                    <a:pt x="6658" y="66233"/>
                  </a:cubicBezTo>
                  <a:cubicBezTo>
                    <a:pt x="6774" y="66713"/>
                    <a:pt x="6958" y="67176"/>
                    <a:pt x="7190" y="67614"/>
                  </a:cubicBezTo>
                  <a:cubicBezTo>
                    <a:pt x="6995" y="67994"/>
                    <a:pt x="6809" y="68383"/>
                    <a:pt x="6624" y="68770"/>
                  </a:cubicBezTo>
                  <a:cubicBezTo>
                    <a:pt x="6158" y="68077"/>
                    <a:pt x="5811" y="67301"/>
                    <a:pt x="5611" y="66488"/>
                  </a:cubicBezTo>
                  <a:cubicBezTo>
                    <a:pt x="5480" y="65981"/>
                    <a:pt x="5425" y="65456"/>
                    <a:pt x="5409" y="64932"/>
                  </a:cubicBezTo>
                  <a:cubicBezTo>
                    <a:pt x="5391" y="64383"/>
                    <a:pt x="5496" y="63848"/>
                    <a:pt x="5619" y="63355"/>
                  </a:cubicBezTo>
                  <a:cubicBezTo>
                    <a:pt x="5875" y="62363"/>
                    <a:pt x="6248" y="61445"/>
                    <a:pt x="6643" y="60541"/>
                  </a:cubicBezTo>
                  <a:cubicBezTo>
                    <a:pt x="7042" y="59640"/>
                    <a:pt x="7478" y="58760"/>
                    <a:pt x="7930" y="57896"/>
                  </a:cubicBezTo>
                  <a:cubicBezTo>
                    <a:pt x="8189" y="57401"/>
                    <a:pt x="8457" y="56910"/>
                    <a:pt x="8727" y="56423"/>
                  </a:cubicBezTo>
                  <a:lnTo>
                    <a:pt x="8787" y="56316"/>
                  </a:lnTo>
                  <a:cubicBezTo>
                    <a:pt x="8971" y="55985"/>
                    <a:pt x="9156" y="55656"/>
                    <a:pt x="9342" y="55328"/>
                  </a:cubicBezTo>
                  <a:cubicBezTo>
                    <a:pt x="9828" y="54481"/>
                    <a:pt x="10326" y="53644"/>
                    <a:pt x="10837" y="52816"/>
                  </a:cubicBezTo>
                  <a:lnTo>
                    <a:pt x="11438" y="51851"/>
                  </a:lnTo>
                  <a:lnTo>
                    <a:pt x="12051" y="50893"/>
                  </a:lnTo>
                  <a:lnTo>
                    <a:pt x="12360" y="50420"/>
                  </a:lnTo>
                  <a:lnTo>
                    <a:pt x="12437" y="50304"/>
                  </a:lnTo>
                  <a:lnTo>
                    <a:pt x="12475" y="50245"/>
                  </a:lnTo>
                  <a:lnTo>
                    <a:pt x="12495" y="50217"/>
                  </a:lnTo>
                  <a:lnTo>
                    <a:pt x="12501" y="50210"/>
                  </a:lnTo>
                  <a:close/>
                  <a:moveTo>
                    <a:pt x="264530" y="67201"/>
                  </a:moveTo>
                  <a:cubicBezTo>
                    <a:pt x="264643" y="67201"/>
                    <a:pt x="264735" y="67211"/>
                    <a:pt x="264855" y="67231"/>
                  </a:cubicBezTo>
                  <a:cubicBezTo>
                    <a:pt x="264965" y="67247"/>
                    <a:pt x="265083" y="67280"/>
                    <a:pt x="265200" y="67317"/>
                  </a:cubicBezTo>
                  <a:cubicBezTo>
                    <a:pt x="265140" y="67409"/>
                    <a:pt x="265079" y="67504"/>
                    <a:pt x="265008" y="67591"/>
                  </a:cubicBezTo>
                  <a:cubicBezTo>
                    <a:pt x="264811" y="67833"/>
                    <a:pt x="264588" y="68050"/>
                    <a:pt x="264352" y="68255"/>
                  </a:cubicBezTo>
                  <a:cubicBezTo>
                    <a:pt x="264195" y="68391"/>
                    <a:pt x="264028" y="68518"/>
                    <a:pt x="263858" y="68639"/>
                  </a:cubicBezTo>
                  <a:cubicBezTo>
                    <a:pt x="263808" y="68673"/>
                    <a:pt x="263761" y="68709"/>
                    <a:pt x="263710" y="68740"/>
                  </a:cubicBezTo>
                  <a:cubicBezTo>
                    <a:pt x="263647" y="68781"/>
                    <a:pt x="263581" y="68821"/>
                    <a:pt x="263517" y="68860"/>
                  </a:cubicBezTo>
                  <a:cubicBezTo>
                    <a:pt x="263374" y="68945"/>
                    <a:pt x="263226" y="69029"/>
                    <a:pt x="263075" y="69100"/>
                  </a:cubicBezTo>
                  <a:cubicBezTo>
                    <a:pt x="263051" y="69112"/>
                    <a:pt x="263026" y="69119"/>
                    <a:pt x="263001" y="69130"/>
                  </a:cubicBezTo>
                  <a:cubicBezTo>
                    <a:pt x="262930" y="68975"/>
                    <a:pt x="262854" y="68823"/>
                    <a:pt x="262770" y="68673"/>
                  </a:cubicBezTo>
                  <a:cubicBezTo>
                    <a:pt x="262598" y="68371"/>
                    <a:pt x="262401" y="68085"/>
                    <a:pt x="262188" y="67813"/>
                  </a:cubicBezTo>
                  <a:cubicBezTo>
                    <a:pt x="262487" y="67641"/>
                    <a:pt x="262811" y="67514"/>
                    <a:pt x="263136" y="67402"/>
                  </a:cubicBezTo>
                  <a:cubicBezTo>
                    <a:pt x="263334" y="67359"/>
                    <a:pt x="263525" y="67287"/>
                    <a:pt x="263727" y="67268"/>
                  </a:cubicBezTo>
                  <a:lnTo>
                    <a:pt x="264026" y="67223"/>
                  </a:lnTo>
                  <a:lnTo>
                    <a:pt x="264330" y="67208"/>
                  </a:lnTo>
                  <a:cubicBezTo>
                    <a:pt x="264407" y="67204"/>
                    <a:pt x="264471" y="67201"/>
                    <a:pt x="264530" y="67201"/>
                  </a:cubicBezTo>
                  <a:close/>
                  <a:moveTo>
                    <a:pt x="256891" y="67200"/>
                  </a:moveTo>
                  <a:cubicBezTo>
                    <a:pt x="256950" y="67200"/>
                    <a:pt x="257015" y="67203"/>
                    <a:pt x="257092" y="67208"/>
                  </a:cubicBezTo>
                  <a:lnTo>
                    <a:pt x="257397" y="67223"/>
                  </a:lnTo>
                  <a:lnTo>
                    <a:pt x="257697" y="67268"/>
                  </a:lnTo>
                  <a:cubicBezTo>
                    <a:pt x="257899" y="67288"/>
                    <a:pt x="258090" y="67359"/>
                    <a:pt x="258288" y="67402"/>
                  </a:cubicBezTo>
                  <a:cubicBezTo>
                    <a:pt x="258615" y="67513"/>
                    <a:pt x="258937" y="67641"/>
                    <a:pt x="259236" y="67813"/>
                  </a:cubicBezTo>
                  <a:cubicBezTo>
                    <a:pt x="259022" y="68085"/>
                    <a:pt x="258827" y="68371"/>
                    <a:pt x="258656" y="68673"/>
                  </a:cubicBezTo>
                  <a:cubicBezTo>
                    <a:pt x="258568" y="68827"/>
                    <a:pt x="258490" y="68988"/>
                    <a:pt x="258416" y="69147"/>
                  </a:cubicBezTo>
                  <a:cubicBezTo>
                    <a:pt x="258377" y="69134"/>
                    <a:pt x="258336" y="69120"/>
                    <a:pt x="258299" y="69102"/>
                  </a:cubicBezTo>
                  <a:cubicBezTo>
                    <a:pt x="258051" y="68982"/>
                    <a:pt x="257815" y="68840"/>
                    <a:pt x="257587" y="68687"/>
                  </a:cubicBezTo>
                  <a:cubicBezTo>
                    <a:pt x="257404" y="68564"/>
                    <a:pt x="257229" y="68430"/>
                    <a:pt x="257061" y="68289"/>
                  </a:cubicBezTo>
                  <a:cubicBezTo>
                    <a:pt x="256999" y="68236"/>
                    <a:pt x="256940" y="68185"/>
                    <a:pt x="256878" y="68129"/>
                  </a:cubicBezTo>
                  <a:cubicBezTo>
                    <a:pt x="256823" y="68080"/>
                    <a:pt x="256770" y="68027"/>
                    <a:pt x="256716" y="67973"/>
                  </a:cubicBezTo>
                  <a:cubicBezTo>
                    <a:pt x="256595" y="67850"/>
                    <a:pt x="256474" y="67724"/>
                    <a:pt x="256366" y="67591"/>
                  </a:cubicBezTo>
                  <a:cubicBezTo>
                    <a:pt x="256299" y="67507"/>
                    <a:pt x="256239" y="67416"/>
                    <a:pt x="256177" y="67329"/>
                  </a:cubicBezTo>
                  <a:cubicBezTo>
                    <a:pt x="256310" y="67287"/>
                    <a:pt x="256440" y="67250"/>
                    <a:pt x="256565" y="67231"/>
                  </a:cubicBezTo>
                  <a:cubicBezTo>
                    <a:pt x="256685" y="67211"/>
                    <a:pt x="256777" y="67200"/>
                    <a:pt x="256891" y="67200"/>
                  </a:cubicBezTo>
                  <a:close/>
                  <a:moveTo>
                    <a:pt x="256910" y="65681"/>
                  </a:moveTo>
                  <a:cubicBezTo>
                    <a:pt x="256993" y="65681"/>
                    <a:pt x="257074" y="65684"/>
                    <a:pt x="257149" y="65690"/>
                  </a:cubicBezTo>
                  <a:lnTo>
                    <a:pt x="257549" y="65711"/>
                  </a:lnTo>
                  <a:lnTo>
                    <a:pt x="257946" y="65771"/>
                  </a:lnTo>
                  <a:cubicBezTo>
                    <a:pt x="258212" y="65799"/>
                    <a:pt x="258467" y="65889"/>
                    <a:pt x="258727" y="65949"/>
                  </a:cubicBezTo>
                  <a:cubicBezTo>
                    <a:pt x="259234" y="66117"/>
                    <a:pt x="259734" y="66319"/>
                    <a:pt x="260182" y="66609"/>
                  </a:cubicBezTo>
                  <a:cubicBezTo>
                    <a:pt x="261103" y="67159"/>
                    <a:pt x="261853" y="67964"/>
                    <a:pt x="262384" y="68892"/>
                  </a:cubicBezTo>
                  <a:cubicBezTo>
                    <a:pt x="262458" y="69025"/>
                    <a:pt x="262528" y="69163"/>
                    <a:pt x="262592" y="69301"/>
                  </a:cubicBezTo>
                  <a:cubicBezTo>
                    <a:pt x="262370" y="69383"/>
                    <a:pt x="262144" y="69455"/>
                    <a:pt x="261912" y="69506"/>
                  </a:cubicBezTo>
                  <a:cubicBezTo>
                    <a:pt x="261782" y="69536"/>
                    <a:pt x="261650" y="69551"/>
                    <a:pt x="261519" y="69573"/>
                  </a:cubicBezTo>
                  <a:cubicBezTo>
                    <a:pt x="261492" y="69521"/>
                    <a:pt x="261472" y="69469"/>
                    <a:pt x="261443" y="69419"/>
                  </a:cubicBezTo>
                  <a:cubicBezTo>
                    <a:pt x="261004" y="68652"/>
                    <a:pt x="260382" y="67981"/>
                    <a:pt x="259620" y="67526"/>
                  </a:cubicBezTo>
                  <a:cubicBezTo>
                    <a:pt x="259248" y="67284"/>
                    <a:pt x="258834" y="67120"/>
                    <a:pt x="258416" y="66978"/>
                  </a:cubicBezTo>
                  <a:cubicBezTo>
                    <a:pt x="258201" y="66929"/>
                    <a:pt x="257990" y="66853"/>
                    <a:pt x="257770" y="66831"/>
                  </a:cubicBezTo>
                  <a:lnTo>
                    <a:pt x="257441" y="66781"/>
                  </a:lnTo>
                  <a:lnTo>
                    <a:pt x="257108" y="66766"/>
                  </a:lnTo>
                  <a:cubicBezTo>
                    <a:pt x="257045" y="66761"/>
                    <a:pt x="256983" y="66758"/>
                    <a:pt x="256921" y="66758"/>
                  </a:cubicBezTo>
                  <a:cubicBezTo>
                    <a:pt x="256587" y="66758"/>
                    <a:pt x="256253" y="66830"/>
                    <a:pt x="255920" y="66945"/>
                  </a:cubicBezTo>
                  <a:cubicBezTo>
                    <a:pt x="255735" y="66636"/>
                    <a:pt x="255575" y="66310"/>
                    <a:pt x="255451" y="65971"/>
                  </a:cubicBezTo>
                  <a:cubicBezTo>
                    <a:pt x="255471" y="65964"/>
                    <a:pt x="255486" y="65956"/>
                    <a:pt x="255506" y="65949"/>
                  </a:cubicBezTo>
                  <a:cubicBezTo>
                    <a:pt x="255762" y="65860"/>
                    <a:pt x="256026" y="65778"/>
                    <a:pt x="256308" y="65734"/>
                  </a:cubicBezTo>
                  <a:cubicBezTo>
                    <a:pt x="256499" y="65698"/>
                    <a:pt x="256712" y="65681"/>
                    <a:pt x="256910" y="65681"/>
                  </a:cubicBezTo>
                  <a:close/>
                  <a:moveTo>
                    <a:pt x="260713" y="69114"/>
                  </a:moveTo>
                  <a:cubicBezTo>
                    <a:pt x="260836" y="69278"/>
                    <a:pt x="260948" y="69449"/>
                    <a:pt x="261051" y="69627"/>
                  </a:cubicBezTo>
                  <a:cubicBezTo>
                    <a:pt x="260930" y="69635"/>
                    <a:pt x="260809" y="69648"/>
                    <a:pt x="260688" y="69648"/>
                  </a:cubicBezTo>
                  <a:cubicBezTo>
                    <a:pt x="260584" y="69648"/>
                    <a:pt x="260478" y="69635"/>
                    <a:pt x="260373" y="69630"/>
                  </a:cubicBezTo>
                  <a:cubicBezTo>
                    <a:pt x="260477" y="69450"/>
                    <a:pt x="260588" y="69278"/>
                    <a:pt x="260713" y="69114"/>
                  </a:cubicBezTo>
                  <a:close/>
                  <a:moveTo>
                    <a:pt x="12498" y="62260"/>
                  </a:moveTo>
                  <a:lnTo>
                    <a:pt x="12571" y="62377"/>
                  </a:lnTo>
                  <a:lnTo>
                    <a:pt x="12571" y="62380"/>
                  </a:lnTo>
                  <a:lnTo>
                    <a:pt x="12666" y="62532"/>
                  </a:lnTo>
                  <a:lnTo>
                    <a:pt x="12864" y="62853"/>
                  </a:lnTo>
                  <a:cubicBezTo>
                    <a:pt x="12864" y="62854"/>
                    <a:pt x="12865" y="62854"/>
                    <a:pt x="12865" y="62854"/>
                  </a:cubicBezTo>
                  <a:cubicBezTo>
                    <a:pt x="13261" y="63499"/>
                    <a:pt x="13647" y="64148"/>
                    <a:pt x="14027" y="64801"/>
                  </a:cubicBezTo>
                  <a:cubicBezTo>
                    <a:pt x="14131" y="64975"/>
                    <a:pt x="14233" y="65150"/>
                    <a:pt x="14336" y="65325"/>
                  </a:cubicBezTo>
                  <a:cubicBezTo>
                    <a:pt x="14813" y="66159"/>
                    <a:pt x="15277" y="66995"/>
                    <a:pt x="15718" y="67840"/>
                  </a:cubicBezTo>
                  <a:cubicBezTo>
                    <a:pt x="15903" y="68192"/>
                    <a:pt x="16081" y="68546"/>
                    <a:pt x="16257" y="68902"/>
                  </a:cubicBezTo>
                  <a:cubicBezTo>
                    <a:pt x="15846" y="69275"/>
                    <a:pt x="15385" y="69593"/>
                    <a:pt x="14887" y="69830"/>
                  </a:cubicBezTo>
                  <a:cubicBezTo>
                    <a:pt x="14145" y="70185"/>
                    <a:pt x="13325" y="70374"/>
                    <a:pt x="12497" y="70376"/>
                  </a:cubicBezTo>
                  <a:cubicBezTo>
                    <a:pt x="11670" y="70374"/>
                    <a:pt x="10851" y="70185"/>
                    <a:pt x="10108" y="69830"/>
                  </a:cubicBezTo>
                  <a:cubicBezTo>
                    <a:pt x="9610" y="69593"/>
                    <a:pt x="9147" y="69275"/>
                    <a:pt x="8737" y="68902"/>
                  </a:cubicBezTo>
                  <a:cubicBezTo>
                    <a:pt x="8914" y="68548"/>
                    <a:pt x="9092" y="68192"/>
                    <a:pt x="9277" y="67840"/>
                  </a:cubicBezTo>
                  <a:cubicBezTo>
                    <a:pt x="9497" y="67419"/>
                    <a:pt x="9725" y="66996"/>
                    <a:pt x="9954" y="66579"/>
                  </a:cubicBezTo>
                  <a:cubicBezTo>
                    <a:pt x="10186" y="66161"/>
                    <a:pt x="10421" y="65742"/>
                    <a:pt x="10659" y="65325"/>
                  </a:cubicBezTo>
                  <a:cubicBezTo>
                    <a:pt x="11136" y="64495"/>
                    <a:pt x="11628" y="63671"/>
                    <a:pt x="12131" y="62853"/>
                  </a:cubicBezTo>
                  <a:lnTo>
                    <a:pt x="12329" y="62532"/>
                  </a:lnTo>
                  <a:lnTo>
                    <a:pt x="12424" y="62380"/>
                  </a:lnTo>
                  <a:lnTo>
                    <a:pt x="12425" y="62377"/>
                  </a:lnTo>
                  <a:lnTo>
                    <a:pt x="12485" y="62280"/>
                  </a:lnTo>
                  <a:lnTo>
                    <a:pt x="12498" y="62260"/>
                  </a:lnTo>
                  <a:close/>
                  <a:moveTo>
                    <a:pt x="260685" y="49479"/>
                  </a:moveTo>
                  <a:lnTo>
                    <a:pt x="260690" y="49487"/>
                  </a:lnTo>
                  <a:lnTo>
                    <a:pt x="260709" y="49515"/>
                  </a:lnTo>
                  <a:lnTo>
                    <a:pt x="260749" y="49573"/>
                  </a:lnTo>
                  <a:lnTo>
                    <a:pt x="260826" y="49691"/>
                  </a:lnTo>
                  <a:lnTo>
                    <a:pt x="261135" y="50163"/>
                  </a:lnTo>
                  <a:lnTo>
                    <a:pt x="261748" y="51122"/>
                  </a:lnTo>
                  <a:lnTo>
                    <a:pt x="262349" y="52086"/>
                  </a:lnTo>
                  <a:cubicBezTo>
                    <a:pt x="262857" y="52917"/>
                    <a:pt x="263357" y="53754"/>
                    <a:pt x="263843" y="54598"/>
                  </a:cubicBezTo>
                  <a:cubicBezTo>
                    <a:pt x="264085" y="55022"/>
                    <a:pt x="264324" y="55445"/>
                    <a:pt x="264559" y="55875"/>
                  </a:cubicBezTo>
                  <a:cubicBezTo>
                    <a:pt x="264794" y="56302"/>
                    <a:pt x="265028" y="56732"/>
                    <a:pt x="265254" y="57165"/>
                  </a:cubicBezTo>
                  <a:cubicBezTo>
                    <a:pt x="265480" y="57597"/>
                    <a:pt x="265702" y="58034"/>
                    <a:pt x="265917" y="58474"/>
                  </a:cubicBezTo>
                  <a:cubicBezTo>
                    <a:pt x="266132" y="58914"/>
                    <a:pt x="266342" y="59360"/>
                    <a:pt x="266541" y="59811"/>
                  </a:cubicBezTo>
                  <a:cubicBezTo>
                    <a:pt x="266937" y="60715"/>
                    <a:pt x="267311" y="61633"/>
                    <a:pt x="267567" y="62625"/>
                  </a:cubicBezTo>
                  <a:cubicBezTo>
                    <a:pt x="267630" y="62878"/>
                    <a:pt x="267687" y="63142"/>
                    <a:pt x="267727" y="63413"/>
                  </a:cubicBezTo>
                  <a:cubicBezTo>
                    <a:pt x="267765" y="63671"/>
                    <a:pt x="267786" y="63934"/>
                    <a:pt x="267776" y="64203"/>
                  </a:cubicBezTo>
                  <a:cubicBezTo>
                    <a:pt x="267761" y="64726"/>
                    <a:pt x="267704" y="65251"/>
                    <a:pt x="267574" y="65758"/>
                  </a:cubicBezTo>
                  <a:cubicBezTo>
                    <a:pt x="267537" y="65913"/>
                    <a:pt x="267492" y="66064"/>
                    <a:pt x="267445" y="66216"/>
                  </a:cubicBezTo>
                  <a:cubicBezTo>
                    <a:pt x="267136" y="66027"/>
                    <a:pt x="266816" y="65849"/>
                    <a:pt x="266470" y="65697"/>
                  </a:cubicBezTo>
                  <a:cubicBezTo>
                    <a:pt x="266487" y="65633"/>
                    <a:pt x="266512" y="65570"/>
                    <a:pt x="266528" y="65505"/>
                  </a:cubicBezTo>
                  <a:cubicBezTo>
                    <a:pt x="266612" y="65181"/>
                    <a:pt x="266659" y="64851"/>
                    <a:pt x="266683" y="64517"/>
                  </a:cubicBezTo>
                  <a:cubicBezTo>
                    <a:pt x="266692" y="64406"/>
                    <a:pt x="266697" y="64295"/>
                    <a:pt x="266699" y="64184"/>
                  </a:cubicBezTo>
                  <a:cubicBezTo>
                    <a:pt x="266707" y="63932"/>
                    <a:pt x="266679" y="63675"/>
                    <a:pt x="266633" y="63413"/>
                  </a:cubicBezTo>
                  <a:cubicBezTo>
                    <a:pt x="266602" y="63241"/>
                    <a:pt x="266565" y="63068"/>
                    <a:pt x="266521" y="62890"/>
                  </a:cubicBezTo>
                  <a:cubicBezTo>
                    <a:pt x="266464" y="62668"/>
                    <a:pt x="266400" y="62447"/>
                    <a:pt x="266327" y="62225"/>
                  </a:cubicBezTo>
                  <a:cubicBezTo>
                    <a:pt x="266114" y="61562"/>
                    <a:pt x="265840" y="60900"/>
                    <a:pt x="265554" y="60246"/>
                  </a:cubicBezTo>
                  <a:cubicBezTo>
                    <a:pt x="265170" y="59374"/>
                    <a:pt x="264743" y="58515"/>
                    <a:pt x="264299" y="57664"/>
                  </a:cubicBezTo>
                  <a:cubicBezTo>
                    <a:pt x="263852" y="56814"/>
                    <a:pt x="263388" y="55970"/>
                    <a:pt x="262907" y="55136"/>
                  </a:cubicBezTo>
                  <a:cubicBezTo>
                    <a:pt x="262427" y="54302"/>
                    <a:pt x="261932" y="53472"/>
                    <a:pt x="261428" y="52651"/>
                  </a:cubicBezTo>
                  <a:lnTo>
                    <a:pt x="260836" y="51697"/>
                  </a:lnTo>
                  <a:lnTo>
                    <a:pt x="260686" y="51459"/>
                  </a:lnTo>
                  <a:lnTo>
                    <a:pt x="260685" y="51455"/>
                  </a:lnTo>
                  <a:lnTo>
                    <a:pt x="260680" y="51459"/>
                  </a:lnTo>
                  <a:lnTo>
                    <a:pt x="260531" y="51697"/>
                  </a:lnTo>
                  <a:lnTo>
                    <a:pt x="259939" y="52651"/>
                  </a:lnTo>
                  <a:cubicBezTo>
                    <a:pt x="259687" y="53061"/>
                    <a:pt x="259438" y="53474"/>
                    <a:pt x="259192" y="53886"/>
                  </a:cubicBezTo>
                  <a:cubicBezTo>
                    <a:pt x="258944" y="54302"/>
                    <a:pt x="258702" y="54718"/>
                    <a:pt x="258463" y="55135"/>
                  </a:cubicBezTo>
                  <a:cubicBezTo>
                    <a:pt x="257982" y="55970"/>
                    <a:pt x="257518" y="56812"/>
                    <a:pt x="257071" y="57663"/>
                  </a:cubicBezTo>
                  <a:cubicBezTo>
                    <a:pt x="256626" y="58513"/>
                    <a:pt x="256199" y="59372"/>
                    <a:pt x="255815" y="60245"/>
                  </a:cubicBezTo>
                  <a:cubicBezTo>
                    <a:pt x="255530" y="60897"/>
                    <a:pt x="255257" y="61559"/>
                    <a:pt x="255042" y="62223"/>
                  </a:cubicBezTo>
                  <a:cubicBezTo>
                    <a:pt x="254971" y="62446"/>
                    <a:pt x="254906" y="62666"/>
                    <a:pt x="254849" y="62888"/>
                  </a:cubicBezTo>
                  <a:cubicBezTo>
                    <a:pt x="254738" y="63335"/>
                    <a:pt x="254656" y="63762"/>
                    <a:pt x="254671" y="64182"/>
                  </a:cubicBezTo>
                  <a:cubicBezTo>
                    <a:pt x="254685" y="64626"/>
                    <a:pt x="254730" y="65072"/>
                    <a:pt x="254843" y="65502"/>
                  </a:cubicBezTo>
                  <a:cubicBezTo>
                    <a:pt x="255001" y="66149"/>
                    <a:pt x="255269" y="66769"/>
                    <a:pt x="255627" y="67331"/>
                  </a:cubicBezTo>
                  <a:cubicBezTo>
                    <a:pt x="255748" y="67519"/>
                    <a:pt x="255879" y="67699"/>
                    <a:pt x="256017" y="67872"/>
                  </a:cubicBezTo>
                  <a:cubicBezTo>
                    <a:pt x="256264" y="68173"/>
                    <a:pt x="256541" y="68441"/>
                    <a:pt x="256840" y="68689"/>
                  </a:cubicBezTo>
                  <a:cubicBezTo>
                    <a:pt x="256884" y="68726"/>
                    <a:pt x="256923" y="68767"/>
                    <a:pt x="256970" y="68803"/>
                  </a:cubicBezTo>
                  <a:cubicBezTo>
                    <a:pt x="257320" y="69077"/>
                    <a:pt x="257701" y="69312"/>
                    <a:pt x="258101" y="69502"/>
                  </a:cubicBezTo>
                  <a:cubicBezTo>
                    <a:pt x="258145" y="69523"/>
                    <a:pt x="258194" y="69537"/>
                    <a:pt x="258238" y="69558"/>
                  </a:cubicBezTo>
                  <a:cubicBezTo>
                    <a:pt x="258110" y="69899"/>
                    <a:pt x="258007" y="70249"/>
                    <a:pt x="257933" y="70605"/>
                  </a:cubicBezTo>
                  <a:cubicBezTo>
                    <a:pt x="257834" y="70565"/>
                    <a:pt x="257734" y="70519"/>
                    <a:pt x="257639" y="70474"/>
                  </a:cubicBezTo>
                  <a:cubicBezTo>
                    <a:pt x="257165" y="70247"/>
                    <a:pt x="256716" y="69970"/>
                    <a:pt x="256303" y="69648"/>
                  </a:cubicBezTo>
                  <a:cubicBezTo>
                    <a:pt x="256209" y="69573"/>
                    <a:pt x="256123" y="69487"/>
                    <a:pt x="256030" y="69409"/>
                  </a:cubicBezTo>
                  <a:cubicBezTo>
                    <a:pt x="255725" y="69146"/>
                    <a:pt x="255438" y="68865"/>
                    <a:pt x="255182" y="68552"/>
                  </a:cubicBezTo>
                  <a:cubicBezTo>
                    <a:pt x="255018" y="68347"/>
                    <a:pt x="254863" y="68135"/>
                    <a:pt x="254722" y="67914"/>
                  </a:cubicBezTo>
                  <a:cubicBezTo>
                    <a:pt x="254439" y="67473"/>
                    <a:pt x="254204" y="67002"/>
                    <a:pt x="254024" y="66509"/>
                  </a:cubicBezTo>
                  <a:cubicBezTo>
                    <a:pt x="253933" y="66263"/>
                    <a:pt x="253858" y="66011"/>
                    <a:pt x="253797" y="65756"/>
                  </a:cubicBezTo>
                  <a:cubicBezTo>
                    <a:pt x="253666" y="65248"/>
                    <a:pt x="253609" y="64724"/>
                    <a:pt x="253595" y="64202"/>
                  </a:cubicBezTo>
                  <a:cubicBezTo>
                    <a:pt x="253576" y="63650"/>
                    <a:pt x="253681" y="63116"/>
                    <a:pt x="253804" y="62623"/>
                  </a:cubicBezTo>
                  <a:cubicBezTo>
                    <a:pt x="253868" y="62376"/>
                    <a:pt x="253939" y="62132"/>
                    <a:pt x="254016" y="61892"/>
                  </a:cubicBezTo>
                  <a:cubicBezTo>
                    <a:pt x="254246" y="61173"/>
                    <a:pt x="254531" y="60488"/>
                    <a:pt x="254827" y="59811"/>
                  </a:cubicBezTo>
                  <a:cubicBezTo>
                    <a:pt x="255226" y="58908"/>
                    <a:pt x="255661" y="58031"/>
                    <a:pt x="256114" y="57165"/>
                  </a:cubicBezTo>
                  <a:cubicBezTo>
                    <a:pt x="256567" y="56298"/>
                    <a:pt x="257039" y="55444"/>
                    <a:pt x="257525" y="54598"/>
                  </a:cubicBezTo>
                  <a:cubicBezTo>
                    <a:pt x="258010" y="53754"/>
                    <a:pt x="258508" y="52916"/>
                    <a:pt x="259019" y="52086"/>
                  </a:cubicBezTo>
                  <a:lnTo>
                    <a:pt x="259619" y="51122"/>
                  </a:lnTo>
                  <a:lnTo>
                    <a:pt x="260232" y="50163"/>
                  </a:lnTo>
                  <a:lnTo>
                    <a:pt x="260542" y="49691"/>
                  </a:lnTo>
                  <a:lnTo>
                    <a:pt x="260621" y="49573"/>
                  </a:lnTo>
                  <a:lnTo>
                    <a:pt x="260659" y="49515"/>
                  </a:lnTo>
                  <a:lnTo>
                    <a:pt x="260679" y="49487"/>
                  </a:lnTo>
                  <a:lnTo>
                    <a:pt x="260685" y="49479"/>
                  </a:lnTo>
                  <a:close/>
                  <a:moveTo>
                    <a:pt x="265638" y="67475"/>
                  </a:moveTo>
                  <a:cubicBezTo>
                    <a:pt x="265929" y="67601"/>
                    <a:pt x="266222" y="67764"/>
                    <a:pt x="266509" y="67944"/>
                  </a:cubicBezTo>
                  <a:cubicBezTo>
                    <a:pt x="266537" y="67961"/>
                    <a:pt x="266562" y="67983"/>
                    <a:pt x="266588" y="67998"/>
                  </a:cubicBezTo>
                  <a:cubicBezTo>
                    <a:pt x="266464" y="68191"/>
                    <a:pt x="266330" y="68376"/>
                    <a:pt x="266186" y="68554"/>
                  </a:cubicBezTo>
                  <a:cubicBezTo>
                    <a:pt x="266021" y="68757"/>
                    <a:pt x="265843" y="68951"/>
                    <a:pt x="265655" y="69134"/>
                  </a:cubicBezTo>
                  <a:cubicBezTo>
                    <a:pt x="265573" y="69215"/>
                    <a:pt x="265480" y="69288"/>
                    <a:pt x="265391" y="69365"/>
                  </a:cubicBezTo>
                  <a:cubicBezTo>
                    <a:pt x="264890" y="69808"/>
                    <a:pt x="264332" y="70188"/>
                    <a:pt x="263729" y="70475"/>
                  </a:cubicBezTo>
                  <a:cubicBezTo>
                    <a:pt x="263375" y="70645"/>
                    <a:pt x="263005" y="70786"/>
                    <a:pt x="262628" y="70892"/>
                  </a:cubicBezTo>
                  <a:cubicBezTo>
                    <a:pt x="262251" y="71000"/>
                    <a:pt x="261862" y="71076"/>
                    <a:pt x="261470" y="71121"/>
                  </a:cubicBezTo>
                  <a:cubicBezTo>
                    <a:pt x="261211" y="71150"/>
                    <a:pt x="260948" y="71166"/>
                    <a:pt x="260686" y="71166"/>
                  </a:cubicBezTo>
                  <a:cubicBezTo>
                    <a:pt x="260407" y="71166"/>
                    <a:pt x="260128" y="71146"/>
                    <a:pt x="259851" y="71111"/>
                  </a:cubicBezTo>
                  <a:cubicBezTo>
                    <a:pt x="259916" y="70750"/>
                    <a:pt x="260017" y="70395"/>
                    <a:pt x="260164" y="70058"/>
                  </a:cubicBezTo>
                  <a:cubicBezTo>
                    <a:pt x="260337" y="70075"/>
                    <a:pt x="260510" y="70089"/>
                    <a:pt x="260686" y="70089"/>
                  </a:cubicBezTo>
                  <a:cubicBezTo>
                    <a:pt x="261355" y="70087"/>
                    <a:pt x="262021" y="69973"/>
                    <a:pt x="262651" y="69755"/>
                  </a:cubicBezTo>
                  <a:cubicBezTo>
                    <a:pt x="262861" y="69681"/>
                    <a:pt x="263065" y="69598"/>
                    <a:pt x="263267" y="69502"/>
                  </a:cubicBezTo>
                  <a:cubicBezTo>
                    <a:pt x="263651" y="69318"/>
                    <a:pt x="264014" y="69093"/>
                    <a:pt x="264352" y="68834"/>
                  </a:cubicBezTo>
                  <a:cubicBezTo>
                    <a:pt x="264367" y="68824"/>
                    <a:pt x="264384" y="68813"/>
                    <a:pt x="264399" y="68803"/>
                  </a:cubicBezTo>
                  <a:cubicBezTo>
                    <a:pt x="264574" y="68666"/>
                    <a:pt x="264742" y="68519"/>
                    <a:pt x="264901" y="68364"/>
                  </a:cubicBezTo>
                  <a:cubicBezTo>
                    <a:pt x="265060" y="68210"/>
                    <a:pt x="265211" y="68044"/>
                    <a:pt x="265352" y="67872"/>
                  </a:cubicBezTo>
                  <a:cubicBezTo>
                    <a:pt x="265455" y="67745"/>
                    <a:pt x="265546" y="67611"/>
                    <a:pt x="265638" y="67475"/>
                  </a:cubicBezTo>
                  <a:close/>
                  <a:moveTo>
                    <a:pt x="16458" y="69317"/>
                  </a:moveTo>
                  <a:cubicBezTo>
                    <a:pt x="16620" y="69655"/>
                    <a:pt x="16780" y="69991"/>
                    <a:pt x="16931" y="70331"/>
                  </a:cubicBezTo>
                  <a:cubicBezTo>
                    <a:pt x="16502" y="70673"/>
                    <a:pt x="16037" y="70968"/>
                    <a:pt x="15540" y="71205"/>
                  </a:cubicBezTo>
                  <a:cubicBezTo>
                    <a:pt x="14593" y="71657"/>
                    <a:pt x="13546" y="71896"/>
                    <a:pt x="12497" y="71897"/>
                  </a:cubicBezTo>
                  <a:cubicBezTo>
                    <a:pt x="11449" y="71894"/>
                    <a:pt x="10401" y="71657"/>
                    <a:pt x="9455" y="71205"/>
                  </a:cubicBezTo>
                  <a:cubicBezTo>
                    <a:pt x="8958" y="70968"/>
                    <a:pt x="8494" y="70673"/>
                    <a:pt x="8065" y="70331"/>
                  </a:cubicBezTo>
                  <a:cubicBezTo>
                    <a:pt x="8215" y="69991"/>
                    <a:pt x="8374" y="69655"/>
                    <a:pt x="8538" y="69317"/>
                  </a:cubicBezTo>
                  <a:cubicBezTo>
                    <a:pt x="8955" y="69682"/>
                    <a:pt x="9418" y="69995"/>
                    <a:pt x="9917" y="70233"/>
                  </a:cubicBezTo>
                  <a:cubicBezTo>
                    <a:pt x="10720" y="70616"/>
                    <a:pt x="11606" y="70818"/>
                    <a:pt x="12498" y="70821"/>
                  </a:cubicBezTo>
                  <a:cubicBezTo>
                    <a:pt x="13389" y="70818"/>
                    <a:pt x="14275" y="70616"/>
                    <a:pt x="15077" y="70233"/>
                  </a:cubicBezTo>
                  <a:cubicBezTo>
                    <a:pt x="15577" y="69995"/>
                    <a:pt x="16040" y="69679"/>
                    <a:pt x="16458" y="69317"/>
                  </a:cubicBezTo>
                  <a:close/>
                  <a:moveTo>
                    <a:pt x="261631" y="71548"/>
                  </a:moveTo>
                  <a:cubicBezTo>
                    <a:pt x="261641" y="71658"/>
                    <a:pt x="261656" y="71769"/>
                    <a:pt x="261660" y="71879"/>
                  </a:cubicBezTo>
                  <a:cubicBezTo>
                    <a:pt x="261656" y="71990"/>
                    <a:pt x="261641" y="72099"/>
                    <a:pt x="261631" y="72210"/>
                  </a:cubicBezTo>
                  <a:cubicBezTo>
                    <a:pt x="261593" y="72205"/>
                    <a:pt x="261556" y="72198"/>
                    <a:pt x="261519" y="72195"/>
                  </a:cubicBezTo>
                  <a:cubicBezTo>
                    <a:pt x="261243" y="72162"/>
                    <a:pt x="260964" y="72146"/>
                    <a:pt x="260686" y="72146"/>
                  </a:cubicBezTo>
                  <a:cubicBezTo>
                    <a:pt x="260409" y="72146"/>
                    <a:pt x="260130" y="72162"/>
                    <a:pt x="259853" y="72195"/>
                  </a:cubicBezTo>
                  <a:cubicBezTo>
                    <a:pt x="259832" y="72196"/>
                    <a:pt x="259812" y="72202"/>
                    <a:pt x="259794" y="72203"/>
                  </a:cubicBezTo>
                  <a:cubicBezTo>
                    <a:pt x="259782" y="72095"/>
                    <a:pt x="259768" y="71988"/>
                    <a:pt x="259765" y="71879"/>
                  </a:cubicBezTo>
                  <a:cubicBezTo>
                    <a:pt x="259768" y="71771"/>
                    <a:pt x="259782" y="71662"/>
                    <a:pt x="259794" y="71556"/>
                  </a:cubicBezTo>
                  <a:cubicBezTo>
                    <a:pt x="259812" y="71557"/>
                    <a:pt x="259834" y="71563"/>
                    <a:pt x="259853" y="71564"/>
                  </a:cubicBezTo>
                  <a:cubicBezTo>
                    <a:pt x="260130" y="71597"/>
                    <a:pt x="260409" y="71613"/>
                    <a:pt x="260686" y="71613"/>
                  </a:cubicBezTo>
                  <a:cubicBezTo>
                    <a:pt x="260836" y="71613"/>
                    <a:pt x="260985" y="71607"/>
                    <a:pt x="261136" y="71598"/>
                  </a:cubicBezTo>
                  <a:cubicBezTo>
                    <a:pt x="261301" y="71587"/>
                    <a:pt x="261468" y="71571"/>
                    <a:pt x="261631" y="71548"/>
                  </a:cubicBezTo>
                  <a:close/>
                  <a:moveTo>
                    <a:pt x="263132" y="71197"/>
                  </a:moveTo>
                  <a:cubicBezTo>
                    <a:pt x="263157" y="71422"/>
                    <a:pt x="263177" y="71645"/>
                    <a:pt x="263183" y="71872"/>
                  </a:cubicBezTo>
                  <a:lnTo>
                    <a:pt x="263184" y="71872"/>
                  </a:lnTo>
                  <a:cubicBezTo>
                    <a:pt x="263179" y="72101"/>
                    <a:pt x="263162" y="72329"/>
                    <a:pt x="263133" y="72556"/>
                  </a:cubicBezTo>
                  <a:cubicBezTo>
                    <a:pt x="263006" y="72514"/>
                    <a:pt x="262878" y="72474"/>
                    <a:pt x="262750" y="72435"/>
                  </a:cubicBezTo>
                  <a:cubicBezTo>
                    <a:pt x="262528" y="72371"/>
                    <a:pt x="262302" y="72321"/>
                    <a:pt x="262074" y="72279"/>
                  </a:cubicBezTo>
                  <a:cubicBezTo>
                    <a:pt x="262087" y="72145"/>
                    <a:pt x="262104" y="72010"/>
                    <a:pt x="262107" y="71873"/>
                  </a:cubicBezTo>
                  <a:cubicBezTo>
                    <a:pt x="262102" y="71742"/>
                    <a:pt x="262087" y="71610"/>
                    <a:pt x="262073" y="71477"/>
                  </a:cubicBezTo>
                  <a:cubicBezTo>
                    <a:pt x="262431" y="71409"/>
                    <a:pt x="262786" y="71316"/>
                    <a:pt x="263132" y="71197"/>
                  </a:cubicBezTo>
                  <a:close/>
                  <a:moveTo>
                    <a:pt x="260688" y="74111"/>
                  </a:moveTo>
                  <a:cubicBezTo>
                    <a:pt x="260809" y="74111"/>
                    <a:pt x="260930" y="74122"/>
                    <a:pt x="261051" y="74132"/>
                  </a:cubicBezTo>
                  <a:cubicBezTo>
                    <a:pt x="260948" y="74307"/>
                    <a:pt x="260836" y="74478"/>
                    <a:pt x="260713" y="74644"/>
                  </a:cubicBezTo>
                  <a:cubicBezTo>
                    <a:pt x="260588" y="74479"/>
                    <a:pt x="260477" y="74309"/>
                    <a:pt x="260373" y="74131"/>
                  </a:cubicBezTo>
                  <a:cubicBezTo>
                    <a:pt x="260478" y="74123"/>
                    <a:pt x="260582" y="74112"/>
                    <a:pt x="260688" y="74111"/>
                  </a:cubicBezTo>
                  <a:close/>
                  <a:moveTo>
                    <a:pt x="254434" y="68275"/>
                  </a:moveTo>
                  <a:cubicBezTo>
                    <a:pt x="254562" y="68467"/>
                    <a:pt x="254698" y="68655"/>
                    <a:pt x="254843" y="68833"/>
                  </a:cubicBezTo>
                  <a:cubicBezTo>
                    <a:pt x="255548" y="69698"/>
                    <a:pt x="256449" y="70395"/>
                    <a:pt x="257454" y="70875"/>
                  </a:cubicBezTo>
                  <a:cubicBezTo>
                    <a:pt x="257587" y="70939"/>
                    <a:pt x="257724" y="70998"/>
                    <a:pt x="257862" y="71055"/>
                  </a:cubicBezTo>
                  <a:cubicBezTo>
                    <a:pt x="257825" y="71325"/>
                    <a:pt x="257804" y="71600"/>
                    <a:pt x="257798" y="71872"/>
                  </a:cubicBezTo>
                  <a:cubicBezTo>
                    <a:pt x="257797" y="71876"/>
                    <a:pt x="257797" y="71877"/>
                    <a:pt x="257798" y="71879"/>
                  </a:cubicBezTo>
                  <a:lnTo>
                    <a:pt x="257798" y="71884"/>
                  </a:lnTo>
                  <a:cubicBezTo>
                    <a:pt x="257804" y="72156"/>
                    <a:pt x="257825" y="72431"/>
                    <a:pt x="257862" y="72701"/>
                  </a:cubicBezTo>
                  <a:cubicBezTo>
                    <a:pt x="257724" y="72758"/>
                    <a:pt x="257589" y="72817"/>
                    <a:pt x="257454" y="72881"/>
                  </a:cubicBezTo>
                  <a:cubicBezTo>
                    <a:pt x="256449" y="73362"/>
                    <a:pt x="255546" y="74059"/>
                    <a:pt x="254843" y="74923"/>
                  </a:cubicBezTo>
                  <a:cubicBezTo>
                    <a:pt x="254699" y="75103"/>
                    <a:pt x="254564" y="75291"/>
                    <a:pt x="254434" y="75483"/>
                  </a:cubicBezTo>
                  <a:cubicBezTo>
                    <a:pt x="253865" y="75071"/>
                    <a:pt x="253314" y="74597"/>
                    <a:pt x="252786" y="74095"/>
                  </a:cubicBezTo>
                  <a:cubicBezTo>
                    <a:pt x="252111" y="73449"/>
                    <a:pt x="251468" y="72753"/>
                    <a:pt x="250859" y="72031"/>
                  </a:cubicBezTo>
                  <a:lnTo>
                    <a:pt x="250728" y="71889"/>
                  </a:lnTo>
                  <a:lnTo>
                    <a:pt x="250859" y="71726"/>
                  </a:lnTo>
                  <a:cubicBezTo>
                    <a:pt x="251469" y="71003"/>
                    <a:pt x="252111" y="70306"/>
                    <a:pt x="252786" y="69662"/>
                  </a:cubicBezTo>
                  <a:cubicBezTo>
                    <a:pt x="253314" y="69159"/>
                    <a:pt x="253865" y="68683"/>
                    <a:pt x="254434" y="68275"/>
                  </a:cubicBezTo>
                  <a:close/>
                  <a:moveTo>
                    <a:pt x="266955" y="68252"/>
                  </a:moveTo>
                  <a:cubicBezTo>
                    <a:pt x="267537" y="68667"/>
                    <a:pt x="268099" y="69150"/>
                    <a:pt x="268638" y="69664"/>
                  </a:cubicBezTo>
                  <a:cubicBezTo>
                    <a:pt x="269312" y="70309"/>
                    <a:pt x="269957" y="71006"/>
                    <a:pt x="270565" y="71726"/>
                  </a:cubicBezTo>
                  <a:lnTo>
                    <a:pt x="270679" y="71882"/>
                  </a:lnTo>
                  <a:lnTo>
                    <a:pt x="270549" y="72052"/>
                  </a:lnTo>
                  <a:cubicBezTo>
                    <a:pt x="269944" y="72767"/>
                    <a:pt x="269307" y="73457"/>
                    <a:pt x="268638" y="74096"/>
                  </a:cubicBezTo>
                  <a:cubicBezTo>
                    <a:pt x="268099" y="74610"/>
                    <a:pt x="267539" y="75093"/>
                    <a:pt x="266955" y="75508"/>
                  </a:cubicBezTo>
                  <a:cubicBezTo>
                    <a:pt x="266900" y="75426"/>
                    <a:pt x="266844" y="75341"/>
                    <a:pt x="266784" y="75258"/>
                  </a:cubicBezTo>
                  <a:cubicBezTo>
                    <a:pt x="266704" y="75143"/>
                    <a:pt x="266619" y="75032"/>
                    <a:pt x="266531" y="74923"/>
                  </a:cubicBezTo>
                  <a:cubicBezTo>
                    <a:pt x="266243" y="74569"/>
                    <a:pt x="265922" y="74246"/>
                    <a:pt x="265574" y="73953"/>
                  </a:cubicBezTo>
                  <a:cubicBezTo>
                    <a:pt x="265569" y="73948"/>
                    <a:pt x="265566" y="73946"/>
                    <a:pt x="265561" y="73941"/>
                  </a:cubicBezTo>
                  <a:cubicBezTo>
                    <a:pt x="265399" y="73805"/>
                    <a:pt x="265233" y="73672"/>
                    <a:pt x="265058" y="73550"/>
                  </a:cubicBezTo>
                  <a:cubicBezTo>
                    <a:pt x="265055" y="73548"/>
                    <a:pt x="265053" y="73546"/>
                    <a:pt x="265049" y="73543"/>
                  </a:cubicBezTo>
                  <a:cubicBezTo>
                    <a:pt x="264885" y="73427"/>
                    <a:pt x="264716" y="73318"/>
                    <a:pt x="264544" y="73215"/>
                  </a:cubicBezTo>
                  <a:cubicBezTo>
                    <a:pt x="264512" y="73195"/>
                    <a:pt x="264478" y="73178"/>
                    <a:pt x="264445" y="73158"/>
                  </a:cubicBezTo>
                  <a:cubicBezTo>
                    <a:pt x="264275" y="73060"/>
                    <a:pt x="264101" y="72965"/>
                    <a:pt x="263923" y="72881"/>
                  </a:cubicBezTo>
                  <a:cubicBezTo>
                    <a:pt x="263804" y="72824"/>
                    <a:pt x="263683" y="72771"/>
                    <a:pt x="263562" y="72721"/>
                  </a:cubicBezTo>
                  <a:cubicBezTo>
                    <a:pt x="263601" y="72442"/>
                    <a:pt x="263624" y="72163"/>
                    <a:pt x="263630" y="71883"/>
                  </a:cubicBezTo>
                  <a:lnTo>
                    <a:pt x="263630" y="71877"/>
                  </a:lnTo>
                  <a:lnTo>
                    <a:pt x="263630" y="71872"/>
                  </a:lnTo>
                  <a:cubicBezTo>
                    <a:pt x="263624" y="71593"/>
                    <a:pt x="263601" y="71314"/>
                    <a:pt x="263562" y="71036"/>
                  </a:cubicBezTo>
                  <a:cubicBezTo>
                    <a:pt x="263683" y="70986"/>
                    <a:pt x="263804" y="70932"/>
                    <a:pt x="263923" y="70875"/>
                  </a:cubicBezTo>
                  <a:cubicBezTo>
                    <a:pt x="264101" y="70790"/>
                    <a:pt x="264275" y="70696"/>
                    <a:pt x="264445" y="70596"/>
                  </a:cubicBezTo>
                  <a:cubicBezTo>
                    <a:pt x="264480" y="70576"/>
                    <a:pt x="264512" y="70559"/>
                    <a:pt x="264544" y="70539"/>
                  </a:cubicBezTo>
                  <a:cubicBezTo>
                    <a:pt x="264716" y="70435"/>
                    <a:pt x="264885" y="70327"/>
                    <a:pt x="265049" y="70212"/>
                  </a:cubicBezTo>
                  <a:cubicBezTo>
                    <a:pt x="265053" y="70210"/>
                    <a:pt x="265055" y="70206"/>
                    <a:pt x="265058" y="70205"/>
                  </a:cubicBezTo>
                  <a:cubicBezTo>
                    <a:pt x="265231" y="70082"/>
                    <a:pt x="265398" y="69953"/>
                    <a:pt x="265561" y="69815"/>
                  </a:cubicBezTo>
                  <a:cubicBezTo>
                    <a:pt x="265566" y="69812"/>
                    <a:pt x="265570" y="69808"/>
                    <a:pt x="265574" y="69805"/>
                  </a:cubicBezTo>
                  <a:cubicBezTo>
                    <a:pt x="265922" y="69512"/>
                    <a:pt x="266243" y="69187"/>
                    <a:pt x="266531" y="68833"/>
                  </a:cubicBezTo>
                  <a:cubicBezTo>
                    <a:pt x="266619" y="68724"/>
                    <a:pt x="266704" y="68615"/>
                    <a:pt x="266784" y="68502"/>
                  </a:cubicBezTo>
                  <a:cubicBezTo>
                    <a:pt x="266844" y="68420"/>
                    <a:pt x="266900" y="68334"/>
                    <a:pt x="266955" y="68252"/>
                  </a:cubicBezTo>
                  <a:close/>
                  <a:moveTo>
                    <a:pt x="259610" y="68057"/>
                  </a:moveTo>
                  <a:cubicBezTo>
                    <a:pt x="259908" y="68260"/>
                    <a:pt x="260179" y="68497"/>
                    <a:pt x="260421" y="68766"/>
                  </a:cubicBezTo>
                  <a:cubicBezTo>
                    <a:pt x="260259" y="68973"/>
                    <a:pt x="260111" y="69191"/>
                    <a:pt x="259982" y="69419"/>
                  </a:cubicBezTo>
                  <a:cubicBezTo>
                    <a:pt x="259560" y="70166"/>
                    <a:pt x="259345" y="71016"/>
                    <a:pt x="259320" y="71874"/>
                  </a:cubicBezTo>
                  <a:lnTo>
                    <a:pt x="259318" y="71874"/>
                  </a:lnTo>
                  <a:cubicBezTo>
                    <a:pt x="259341" y="72733"/>
                    <a:pt x="259557" y="73590"/>
                    <a:pt x="259980" y="74340"/>
                  </a:cubicBezTo>
                  <a:cubicBezTo>
                    <a:pt x="260110" y="74568"/>
                    <a:pt x="260259" y="74785"/>
                    <a:pt x="260420" y="74993"/>
                  </a:cubicBezTo>
                  <a:cubicBezTo>
                    <a:pt x="260179" y="75262"/>
                    <a:pt x="259905" y="75497"/>
                    <a:pt x="259609" y="75701"/>
                  </a:cubicBezTo>
                  <a:cubicBezTo>
                    <a:pt x="259399" y="75437"/>
                    <a:pt x="259207" y="75158"/>
                    <a:pt x="259041" y="74867"/>
                  </a:cubicBezTo>
                  <a:cubicBezTo>
                    <a:pt x="258528" y="73957"/>
                    <a:pt x="258263" y="72915"/>
                    <a:pt x="258239" y="71874"/>
                  </a:cubicBezTo>
                  <a:cubicBezTo>
                    <a:pt x="258266" y="70837"/>
                    <a:pt x="258531" y="69798"/>
                    <a:pt x="259042" y="68892"/>
                  </a:cubicBezTo>
                  <a:cubicBezTo>
                    <a:pt x="259210" y="68601"/>
                    <a:pt x="259399" y="68323"/>
                    <a:pt x="259610" y="68057"/>
                  </a:cubicBezTo>
                  <a:close/>
                  <a:moveTo>
                    <a:pt x="260688" y="72593"/>
                  </a:moveTo>
                  <a:cubicBezTo>
                    <a:pt x="260819" y="72593"/>
                    <a:pt x="260949" y="72596"/>
                    <a:pt x="261082" y="72605"/>
                  </a:cubicBezTo>
                  <a:cubicBezTo>
                    <a:pt x="261342" y="72619"/>
                    <a:pt x="261603" y="72650"/>
                    <a:pt x="261862" y="72694"/>
                  </a:cubicBezTo>
                  <a:cubicBezTo>
                    <a:pt x="261993" y="72716"/>
                    <a:pt x="262121" y="72743"/>
                    <a:pt x="262249" y="72771"/>
                  </a:cubicBezTo>
                  <a:cubicBezTo>
                    <a:pt x="262762" y="72887"/>
                    <a:pt x="263260" y="73059"/>
                    <a:pt x="263732" y="73285"/>
                  </a:cubicBezTo>
                  <a:cubicBezTo>
                    <a:pt x="264336" y="73573"/>
                    <a:pt x="264892" y="73953"/>
                    <a:pt x="265395" y="74395"/>
                  </a:cubicBezTo>
                  <a:cubicBezTo>
                    <a:pt x="265482" y="74474"/>
                    <a:pt x="265576" y="74545"/>
                    <a:pt x="265660" y="74626"/>
                  </a:cubicBezTo>
                  <a:cubicBezTo>
                    <a:pt x="265848" y="74810"/>
                    <a:pt x="266024" y="75003"/>
                    <a:pt x="266189" y="75207"/>
                  </a:cubicBezTo>
                  <a:cubicBezTo>
                    <a:pt x="266332" y="75385"/>
                    <a:pt x="266465" y="75570"/>
                    <a:pt x="266592" y="75760"/>
                  </a:cubicBezTo>
                  <a:cubicBezTo>
                    <a:pt x="266565" y="75778"/>
                    <a:pt x="266541" y="75797"/>
                    <a:pt x="266514" y="75813"/>
                  </a:cubicBezTo>
                  <a:cubicBezTo>
                    <a:pt x="266225" y="75995"/>
                    <a:pt x="265932" y="76156"/>
                    <a:pt x="265641" y="76283"/>
                  </a:cubicBezTo>
                  <a:cubicBezTo>
                    <a:pt x="265549" y="76148"/>
                    <a:pt x="265456" y="76012"/>
                    <a:pt x="265355" y="75886"/>
                  </a:cubicBezTo>
                  <a:cubicBezTo>
                    <a:pt x="265072" y="75538"/>
                    <a:pt x="264750" y="75228"/>
                    <a:pt x="264400" y="74953"/>
                  </a:cubicBezTo>
                  <a:cubicBezTo>
                    <a:pt x="264386" y="74942"/>
                    <a:pt x="264367" y="74932"/>
                    <a:pt x="264353" y="74922"/>
                  </a:cubicBezTo>
                  <a:cubicBezTo>
                    <a:pt x="264016" y="74664"/>
                    <a:pt x="263653" y="74438"/>
                    <a:pt x="263268" y="74254"/>
                  </a:cubicBezTo>
                  <a:cubicBezTo>
                    <a:pt x="263068" y="74159"/>
                    <a:pt x="262863" y="74075"/>
                    <a:pt x="262652" y="74002"/>
                  </a:cubicBezTo>
                  <a:cubicBezTo>
                    <a:pt x="262023" y="73783"/>
                    <a:pt x="261357" y="73669"/>
                    <a:pt x="260688" y="73668"/>
                  </a:cubicBezTo>
                  <a:cubicBezTo>
                    <a:pt x="260512" y="73669"/>
                    <a:pt x="260339" y="73684"/>
                    <a:pt x="260165" y="73698"/>
                  </a:cubicBezTo>
                  <a:cubicBezTo>
                    <a:pt x="260019" y="73359"/>
                    <a:pt x="259916" y="73006"/>
                    <a:pt x="259852" y="72645"/>
                  </a:cubicBezTo>
                  <a:cubicBezTo>
                    <a:pt x="260130" y="72610"/>
                    <a:pt x="260409" y="72593"/>
                    <a:pt x="260688" y="72593"/>
                  </a:cubicBezTo>
                  <a:close/>
                  <a:moveTo>
                    <a:pt x="7883" y="70753"/>
                  </a:moveTo>
                  <a:cubicBezTo>
                    <a:pt x="8310" y="71087"/>
                    <a:pt x="8776" y="71373"/>
                    <a:pt x="9264" y="71607"/>
                  </a:cubicBezTo>
                  <a:cubicBezTo>
                    <a:pt x="10270" y="72087"/>
                    <a:pt x="11385" y="72340"/>
                    <a:pt x="12498" y="72341"/>
                  </a:cubicBezTo>
                  <a:cubicBezTo>
                    <a:pt x="13610" y="72340"/>
                    <a:pt x="14726" y="72085"/>
                    <a:pt x="15731" y="71607"/>
                  </a:cubicBezTo>
                  <a:cubicBezTo>
                    <a:pt x="16220" y="71372"/>
                    <a:pt x="16684" y="71086"/>
                    <a:pt x="17113" y="70754"/>
                  </a:cubicBezTo>
                  <a:cubicBezTo>
                    <a:pt x="17427" y="71497"/>
                    <a:pt x="17716" y="72245"/>
                    <a:pt x="17901" y="72972"/>
                  </a:cubicBezTo>
                  <a:cubicBezTo>
                    <a:pt x="17931" y="73079"/>
                    <a:pt x="17953" y="73181"/>
                    <a:pt x="17974" y="73284"/>
                  </a:cubicBezTo>
                  <a:cubicBezTo>
                    <a:pt x="17995" y="73386"/>
                    <a:pt x="18018" y="73490"/>
                    <a:pt x="18030" y="73585"/>
                  </a:cubicBezTo>
                  <a:cubicBezTo>
                    <a:pt x="18045" y="73691"/>
                    <a:pt x="18055" y="73778"/>
                    <a:pt x="18064" y="73867"/>
                  </a:cubicBezTo>
                  <a:cubicBezTo>
                    <a:pt x="18071" y="73956"/>
                    <a:pt x="18071" y="74045"/>
                    <a:pt x="18067" y="74148"/>
                  </a:cubicBezTo>
                  <a:cubicBezTo>
                    <a:pt x="18065" y="74176"/>
                    <a:pt x="18064" y="74205"/>
                    <a:pt x="18064" y="74233"/>
                  </a:cubicBezTo>
                  <a:cubicBezTo>
                    <a:pt x="18059" y="74327"/>
                    <a:pt x="18054" y="74420"/>
                    <a:pt x="18045" y="74512"/>
                  </a:cubicBezTo>
                  <a:cubicBezTo>
                    <a:pt x="18044" y="74525"/>
                    <a:pt x="18042" y="74538"/>
                    <a:pt x="18042" y="74551"/>
                  </a:cubicBezTo>
                  <a:cubicBezTo>
                    <a:pt x="18034" y="74632"/>
                    <a:pt x="18028" y="74714"/>
                    <a:pt x="18017" y="74794"/>
                  </a:cubicBezTo>
                  <a:cubicBezTo>
                    <a:pt x="18011" y="74831"/>
                    <a:pt x="18007" y="74868"/>
                    <a:pt x="17998" y="74904"/>
                  </a:cubicBezTo>
                  <a:cubicBezTo>
                    <a:pt x="17990" y="74963"/>
                    <a:pt x="17983" y="75022"/>
                    <a:pt x="17973" y="75079"/>
                  </a:cubicBezTo>
                  <a:cubicBezTo>
                    <a:pt x="17954" y="75174"/>
                    <a:pt x="17933" y="75271"/>
                    <a:pt x="17909" y="75366"/>
                  </a:cubicBezTo>
                  <a:cubicBezTo>
                    <a:pt x="17896" y="75416"/>
                    <a:pt x="17876" y="75464"/>
                    <a:pt x="17864" y="75514"/>
                  </a:cubicBezTo>
                  <a:cubicBezTo>
                    <a:pt x="17853" y="75511"/>
                    <a:pt x="17842" y="75506"/>
                    <a:pt x="17832" y="75501"/>
                  </a:cubicBezTo>
                  <a:cubicBezTo>
                    <a:pt x="17554" y="75406"/>
                    <a:pt x="17267" y="75316"/>
                    <a:pt x="16952" y="75265"/>
                  </a:cubicBezTo>
                  <a:cubicBezTo>
                    <a:pt x="16740" y="75225"/>
                    <a:pt x="16491" y="75206"/>
                    <a:pt x="16271" y="75206"/>
                  </a:cubicBezTo>
                  <a:cubicBezTo>
                    <a:pt x="16180" y="75206"/>
                    <a:pt x="16095" y="75209"/>
                    <a:pt x="16018" y="75215"/>
                  </a:cubicBezTo>
                  <a:lnTo>
                    <a:pt x="15591" y="75238"/>
                  </a:lnTo>
                  <a:lnTo>
                    <a:pt x="15166" y="75302"/>
                  </a:lnTo>
                  <a:cubicBezTo>
                    <a:pt x="14881" y="75335"/>
                    <a:pt x="14608" y="75426"/>
                    <a:pt x="14330" y="75493"/>
                  </a:cubicBezTo>
                  <a:cubicBezTo>
                    <a:pt x="13788" y="75671"/>
                    <a:pt x="13251" y="75890"/>
                    <a:pt x="12770" y="76199"/>
                  </a:cubicBezTo>
                  <a:cubicBezTo>
                    <a:pt x="12667" y="76260"/>
                    <a:pt x="12571" y="76326"/>
                    <a:pt x="12474" y="76390"/>
                  </a:cubicBezTo>
                  <a:cubicBezTo>
                    <a:pt x="12376" y="76324"/>
                    <a:pt x="12279" y="76260"/>
                    <a:pt x="12179" y="76199"/>
                  </a:cubicBezTo>
                  <a:cubicBezTo>
                    <a:pt x="11697" y="75890"/>
                    <a:pt x="11161" y="75671"/>
                    <a:pt x="10618" y="75493"/>
                  </a:cubicBezTo>
                  <a:cubicBezTo>
                    <a:pt x="10340" y="75426"/>
                    <a:pt x="10067" y="75335"/>
                    <a:pt x="9782" y="75302"/>
                  </a:cubicBezTo>
                  <a:lnTo>
                    <a:pt x="9357" y="75238"/>
                  </a:lnTo>
                  <a:lnTo>
                    <a:pt x="8929" y="75215"/>
                  </a:lnTo>
                  <a:cubicBezTo>
                    <a:pt x="8853" y="75209"/>
                    <a:pt x="8767" y="75206"/>
                    <a:pt x="8677" y="75206"/>
                  </a:cubicBezTo>
                  <a:cubicBezTo>
                    <a:pt x="8456" y="75206"/>
                    <a:pt x="8207" y="75225"/>
                    <a:pt x="7996" y="75265"/>
                  </a:cubicBezTo>
                  <a:cubicBezTo>
                    <a:pt x="7688" y="75315"/>
                    <a:pt x="7405" y="75402"/>
                    <a:pt x="7130" y="75499"/>
                  </a:cubicBezTo>
                  <a:cubicBezTo>
                    <a:pt x="7119" y="75454"/>
                    <a:pt x="7102" y="75413"/>
                    <a:pt x="7092" y="75369"/>
                  </a:cubicBezTo>
                  <a:cubicBezTo>
                    <a:pt x="7066" y="75269"/>
                    <a:pt x="7043" y="75167"/>
                    <a:pt x="7023" y="75066"/>
                  </a:cubicBezTo>
                  <a:cubicBezTo>
                    <a:pt x="7005" y="74966"/>
                    <a:pt x="6991" y="74864"/>
                    <a:pt x="6977" y="74761"/>
                  </a:cubicBezTo>
                  <a:cubicBezTo>
                    <a:pt x="6964" y="74654"/>
                    <a:pt x="6952" y="74546"/>
                    <a:pt x="6945" y="74438"/>
                  </a:cubicBezTo>
                  <a:cubicBezTo>
                    <a:pt x="6938" y="74340"/>
                    <a:pt x="6934" y="74242"/>
                    <a:pt x="6930" y="74145"/>
                  </a:cubicBezTo>
                  <a:cubicBezTo>
                    <a:pt x="6921" y="73936"/>
                    <a:pt x="6935" y="73790"/>
                    <a:pt x="6967" y="73583"/>
                  </a:cubicBezTo>
                  <a:cubicBezTo>
                    <a:pt x="6978" y="73486"/>
                    <a:pt x="6999" y="73383"/>
                    <a:pt x="7022" y="73279"/>
                  </a:cubicBezTo>
                  <a:cubicBezTo>
                    <a:pt x="7043" y="73178"/>
                    <a:pt x="7063" y="73074"/>
                    <a:pt x="7095" y="72968"/>
                  </a:cubicBezTo>
                  <a:cubicBezTo>
                    <a:pt x="7149" y="72757"/>
                    <a:pt x="7211" y="72545"/>
                    <a:pt x="7280" y="72331"/>
                  </a:cubicBezTo>
                  <a:cubicBezTo>
                    <a:pt x="7449" y="71808"/>
                    <a:pt x="7660" y="71278"/>
                    <a:pt x="7883" y="70753"/>
                  </a:cubicBezTo>
                  <a:close/>
                  <a:moveTo>
                    <a:pt x="258414" y="74607"/>
                  </a:moveTo>
                  <a:cubicBezTo>
                    <a:pt x="258487" y="74768"/>
                    <a:pt x="258567" y="74928"/>
                    <a:pt x="258655" y="75081"/>
                  </a:cubicBezTo>
                  <a:cubicBezTo>
                    <a:pt x="258826" y="75382"/>
                    <a:pt x="259021" y="75669"/>
                    <a:pt x="259234" y="75941"/>
                  </a:cubicBezTo>
                  <a:cubicBezTo>
                    <a:pt x="258935" y="76113"/>
                    <a:pt x="258612" y="76240"/>
                    <a:pt x="258286" y="76353"/>
                  </a:cubicBezTo>
                  <a:cubicBezTo>
                    <a:pt x="258088" y="76395"/>
                    <a:pt x="257898" y="76468"/>
                    <a:pt x="257695" y="76486"/>
                  </a:cubicBezTo>
                  <a:lnTo>
                    <a:pt x="257395" y="76533"/>
                  </a:lnTo>
                  <a:lnTo>
                    <a:pt x="257091" y="76548"/>
                  </a:lnTo>
                  <a:cubicBezTo>
                    <a:pt x="257011" y="76553"/>
                    <a:pt x="256945" y="76555"/>
                    <a:pt x="256885" y="76555"/>
                  </a:cubicBezTo>
                  <a:cubicBezTo>
                    <a:pt x="256774" y="76555"/>
                    <a:pt x="256683" y="76546"/>
                    <a:pt x="256564" y="76525"/>
                  </a:cubicBezTo>
                  <a:cubicBezTo>
                    <a:pt x="256441" y="76505"/>
                    <a:pt x="256309" y="76468"/>
                    <a:pt x="256175" y="76427"/>
                  </a:cubicBezTo>
                  <a:cubicBezTo>
                    <a:pt x="256238" y="76340"/>
                    <a:pt x="256296" y="76249"/>
                    <a:pt x="256365" y="76166"/>
                  </a:cubicBezTo>
                  <a:cubicBezTo>
                    <a:pt x="256473" y="76032"/>
                    <a:pt x="256594" y="75906"/>
                    <a:pt x="256715" y="75783"/>
                  </a:cubicBezTo>
                  <a:cubicBezTo>
                    <a:pt x="256766" y="75729"/>
                    <a:pt x="256821" y="75678"/>
                    <a:pt x="256877" y="75627"/>
                  </a:cubicBezTo>
                  <a:cubicBezTo>
                    <a:pt x="256935" y="75571"/>
                    <a:pt x="256998" y="75520"/>
                    <a:pt x="257058" y="75470"/>
                  </a:cubicBezTo>
                  <a:cubicBezTo>
                    <a:pt x="257227" y="75328"/>
                    <a:pt x="257402" y="75192"/>
                    <a:pt x="257584" y="75070"/>
                  </a:cubicBezTo>
                  <a:cubicBezTo>
                    <a:pt x="257812" y="74916"/>
                    <a:pt x="258050" y="74774"/>
                    <a:pt x="258296" y="74654"/>
                  </a:cubicBezTo>
                  <a:cubicBezTo>
                    <a:pt x="258336" y="74637"/>
                    <a:pt x="258377" y="74625"/>
                    <a:pt x="258414" y="74607"/>
                  </a:cubicBezTo>
                  <a:close/>
                  <a:moveTo>
                    <a:pt x="263004" y="74625"/>
                  </a:moveTo>
                  <a:cubicBezTo>
                    <a:pt x="263028" y="74636"/>
                    <a:pt x="263053" y="74644"/>
                    <a:pt x="263076" y="74654"/>
                  </a:cubicBezTo>
                  <a:cubicBezTo>
                    <a:pt x="263227" y="74728"/>
                    <a:pt x="263374" y="74811"/>
                    <a:pt x="263519" y="74896"/>
                  </a:cubicBezTo>
                  <a:cubicBezTo>
                    <a:pt x="263583" y="74936"/>
                    <a:pt x="263648" y="74975"/>
                    <a:pt x="263711" y="75016"/>
                  </a:cubicBezTo>
                  <a:cubicBezTo>
                    <a:pt x="263761" y="75049"/>
                    <a:pt x="263809" y="75084"/>
                    <a:pt x="263859" y="75120"/>
                  </a:cubicBezTo>
                  <a:cubicBezTo>
                    <a:pt x="264030" y="75238"/>
                    <a:pt x="264195" y="75366"/>
                    <a:pt x="264353" y="75501"/>
                  </a:cubicBezTo>
                  <a:cubicBezTo>
                    <a:pt x="264588" y="75706"/>
                    <a:pt x="264813" y="75924"/>
                    <a:pt x="265009" y="76166"/>
                  </a:cubicBezTo>
                  <a:cubicBezTo>
                    <a:pt x="265080" y="76253"/>
                    <a:pt x="265142" y="76347"/>
                    <a:pt x="265207" y="76439"/>
                  </a:cubicBezTo>
                  <a:cubicBezTo>
                    <a:pt x="265090" y="76475"/>
                    <a:pt x="264972" y="76508"/>
                    <a:pt x="264863" y="76525"/>
                  </a:cubicBezTo>
                  <a:cubicBezTo>
                    <a:pt x="264744" y="76546"/>
                    <a:pt x="264653" y="76557"/>
                    <a:pt x="264541" y="76557"/>
                  </a:cubicBezTo>
                  <a:cubicBezTo>
                    <a:pt x="264481" y="76557"/>
                    <a:pt x="264416" y="76554"/>
                    <a:pt x="264337" y="76548"/>
                  </a:cubicBezTo>
                  <a:lnTo>
                    <a:pt x="264033" y="76533"/>
                  </a:lnTo>
                  <a:lnTo>
                    <a:pt x="263734" y="76486"/>
                  </a:lnTo>
                  <a:cubicBezTo>
                    <a:pt x="263532" y="76468"/>
                    <a:pt x="263341" y="76395"/>
                    <a:pt x="263143" y="76353"/>
                  </a:cubicBezTo>
                  <a:cubicBezTo>
                    <a:pt x="262818" y="76242"/>
                    <a:pt x="262494" y="76113"/>
                    <a:pt x="262195" y="75941"/>
                  </a:cubicBezTo>
                  <a:cubicBezTo>
                    <a:pt x="262403" y="75671"/>
                    <a:pt x="262599" y="75385"/>
                    <a:pt x="262772" y="75084"/>
                  </a:cubicBezTo>
                  <a:cubicBezTo>
                    <a:pt x="262855" y="74935"/>
                    <a:pt x="262932" y="74781"/>
                    <a:pt x="263004" y="74625"/>
                  </a:cubicBezTo>
                  <a:close/>
                  <a:moveTo>
                    <a:pt x="253717" y="66922"/>
                  </a:moveTo>
                  <a:cubicBezTo>
                    <a:pt x="253854" y="67258"/>
                    <a:pt x="254016" y="67584"/>
                    <a:pt x="254200" y="67896"/>
                  </a:cubicBezTo>
                  <a:cubicBezTo>
                    <a:pt x="253597" y="68326"/>
                    <a:pt x="253027" y="68818"/>
                    <a:pt x="252480" y="69338"/>
                  </a:cubicBezTo>
                  <a:cubicBezTo>
                    <a:pt x="251791" y="69997"/>
                    <a:pt x="251139" y="70704"/>
                    <a:pt x="250518" y="71437"/>
                  </a:cubicBezTo>
                  <a:lnTo>
                    <a:pt x="250173" y="71859"/>
                  </a:lnTo>
                  <a:lnTo>
                    <a:pt x="250158" y="71877"/>
                  </a:lnTo>
                  <a:lnTo>
                    <a:pt x="250173" y="71893"/>
                  </a:lnTo>
                  <a:lnTo>
                    <a:pt x="250518" y="72314"/>
                  </a:lnTo>
                  <a:cubicBezTo>
                    <a:pt x="251138" y="73047"/>
                    <a:pt x="251791" y="73755"/>
                    <a:pt x="252480" y="74414"/>
                  </a:cubicBezTo>
                  <a:cubicBezTo>
                    <a:pt x="253027" y="74933"/>
                    <a:pt x="253597" y="75427"/>
                    <a:pt x="254200" y="75857"/>
                  </a:cubicBezTo>
                  <a:cubicBezTo>
                    <a:pt x="254108" y="76011"/>
                    <a:pt x="254023" y="76168"/>
                    <a:pt x="253943" y="76326"/>
                  </a:cubicBezTo>
                  <a:cubicBezTo>
                    <a:pt x="253861" y="76491"/>
                    <a:pt x="253788" y="76660"/>
                    <a:pt x="253717" y="76831"/>
                  </a:cubicBezTo>
                  <a:cubicBezTo>
                    <a:pt x="253004" y="76338"/>
                    <a:pt x="252352" y="75779"/>
                    <a:pt x="251737" y="75194"/>
                  </a:cubicBezTo>
                  <a:cubicBezTo>
                    <a:pt x="251014" y="74502"/>
                    <a:pt x="250338" y="73770"/>
                    <a:pt x="249696" y="73009"/>
                  </a:cubicBezTo>
                  <a:lnTo>
                    <a:pt x="249334" y="72571"/>
                  </a:lnTo>
                  <a:lnTo>
                    <a:pt x="248978" y="72119"/>
                  </a:lnTo>
                  <a:lnTo>
                    <a:pt x="248812" y="71897"/>
                  </a:lnTo>
                  <a:lnTo>
                    <a:pt x="248793" y="71872"/>
                  </a:lnTo>
                  <a:lnTo>
                    <a:pt x="248802" y="71872"/>
                  </a:lnTo>
                  <a:lnTo>
                    <a:pt x="248812" y="71857"/>
                  </a:lnTo>
                  <a:lnTo>
                    <a:pt x="248978" y="71635"/>
                  </a:lnTo>
                  <a:lnTo>
                    <a:pt x="249334" y="71184"/>
                  </a:lnTo>
                  <a:lnTo>
                    <a:pt x="249696" y="70746"/>
                  </a:lnTo>
                  <a:cubicBezTo>
                    <a:pt x="250338" y="69986"/>
                    <a:pt x="251012" y="69252"/>
                    <a:pt x="251737" y="68561"/>
                  </a:cubicBezTo>
                  <a:cubicBezTo>
                    <a:pt x="252352" y="67976"/>
                    <a:pt x="253004" y="67419"/>
                    <a:pt x="253717" y="66922"/>
                  </a:cubicBezTo>
                  <a:close/>
                  <a:moveTo>
                    <a:pt x="264521" y="65675"/>
                  </a:moveTo>
                  <a:cubicBezTo>
                    <a:pt x="264717" y="65675"/>
                    <a:pt x="264927" y="65691"/>
                    <a:pt x="265119" y="65728"/>
                  </a:cubicBezTo>
                  <a:cubicBezTo>
                    <a:pt x="265399" y="65772"/>
                    <a:pt x="265663" y="65855"/>
                    <a:pt x="265919" y="65943"/>
                  </a:cubicBezTo>
                  <a:cubicBezTo>
                    <a:pt x="266428" y="66131"/>
                    <a:pt x="266891" y="66381"/>
                    <a:pt x="267327" y="66655"/>
                  </a:cubicBezTo>
                  <a:cubicBezTo>
                    <a:pt x="268196" y="67210"/>
                    <a:pt x="268965" y="67867"/>
                    <a:pt x="269689" y="68558"/>
                  </a:cubicBezTo>
                  <a:cubicBezTo>
                    <a:pt x="270414" y="69250"/>
                    <a:pt x="271089" y="69981"/>
                    <a:pt x="271731" y="70743"/>
                  </a:cubicBezTo>
                  <a:lnTo>
                    <a:pt x="272092" y="71180"/>
                  </a:lnTo>
                  <a:lnTo>
                    <a:pt x="272448" y="71632"/>
                  </a:lnTo>
                  <a:lnTo>
                    <a:pt x="272615" y="71855"/>
                  </a:lnTo>
                  <a:lnTo>
                    <a:pt x="272626" y="71869"/>
                  </a:lnTo>
                  <a:lnTo>
                    <a:pt x="272635" y="71869"/>
                  </a:lnTo>
                  <a:lnTo>
                    <a:pt x="272615" y="71897"/>
                  </a:lnTo>
                  <a:lnTo>
                    <a:pt x="272448" y="72119"/>
                  </a:lnTo>
                  <a:lnTo>
                    <a:pt x="272092" y="72571"/>
                  </a:lnTo>
                  <a:lnTo>
                    <a:pt x="271731" y="73009"/>
                  </a:lnTo>
                  <a:cubicBezTo>
                    <a:pt x="271089" y="73769"/>
                    <a:pt x="270414" y="74502"/>
                    <a:pt x="269689" y="75194"/>
                  </a:cubicBezTo>
                  <a:cubicBezTo>
                    <a:pt x="268965" y="75883"/>
                    <a:pt x="268195" y="76539"/>
                    <a:pt x="267327" y="77094"/>
                  </a:cubicBezTo>
                  <a:cubicBezTo>
                    <a:pt x="266890" y="77369"/>
                    <a:pt x="266428" y="77621"/>
                    <a:pt x="265919" y="77806"/>
                  </a:cubicBezTo>
                  <a:cubicBezTo>
                    <a:pt x="265663" y="77897"/>
                    <a:pt x="265399" y="77977"/>
                    <a:pt x="265119" y="78024"/>
                  </a:cubicBezTo>
                  <a:cubicBezTo>
                    <a:pt x="264927" y="78060"/>
                    <a:pt x="264712" y="78076"/>
                    <a:pt x="264513" y="78076"/>
                  </a:cubicBezTo>
                  <a:cubicBezTo>
                    <a:pt x="264431" y="78076"/>
                    <a:pt x="264351" y="78073"/>
                    <a:pt x="264278" y="78068"/>
                  </a:cubicBezTo>
                  <a:lnTo>
                    <a:pt x="263876" y="78046"/>
                  </a:lnTo>
                  <a:lnTo>
                    <a:pt x="263480" y="77985"/>
                  </a:lnTo>
                  <a:cubicBezTo>
                    <a:pt x="263213" y="77957"/>
                    <a:pt x="262958" y="77869"/>
                    <a:pt x="262699" y="77807"/>
                  </a:cubicBezTo>
                  <a:cubicBezTo>
                    <a:pt x="262192" y="77641"/>
                    <a:pt x="261691" y="77437"/>
                    <a:pt x="261243" y="77148"/>
                  </a:cubicBezTo>
                  <a:cubicBezTo>
                    <a:pt x="261193" y="77117"/>
                    <a:pt x="261147" y="77086"/>
                    <a:pt x="261098" y="77053"/>
                  </a:cubicBezTo>
                  <a:cubicBezTo>
                    <a:pt x="261388" y="76822"/>
                    <a:pt x="261654" y="76565"/>
                    <a:pt x="261902" y="76286"/>
                  </a:cubicBezTo>
                  <a:cubicBezTo>
                    <a:pt x="262249" y="76498"/>
                    <a:pt x="262628" y="76647"/>
                    <a:pt x="263011" y="76778"/>
                  </a:cubicBezTo>
                  <a:cubicBezTo>
                    <a:pt x="263226" y="76825"/>
                    <a:pt x="263435" y="76903"/>
                    <a:pt x="263658" y="76923"/>
                  </a:cubicBezTo>
                  <a:lnTo>
                    <a:pt x="263987" y="76973"/>
                  </a:lnTo>
                  <a:lnTo>
                    <a:pt x="264317" y="76989"/>
                  </a:lnTo>
                  <a:cubicBezTo>
                    <a:pt x="264380" y="76994"/>
                    <a:pt x="264442" y="76996"/>
                    <a:pt x="264504" y="76996"/>
                  </a:cubicBezTo>
                  <a:cubicBezTo>
                    <a:pt x="265266" y="76996"/>
                    <a:pt x="266026" y="76636"/>
                    <a:pt x="266750" y="76183"/>
                  </a:cubicBezTo>
                  <a:cubicBezTo>
                    <a:pt x="267530" y="75686"/>
                    <a:pt x="268257" y="75069"/>
                    <a:pt x="268946" y="74412"/>
                  </a:cubicBezTo>
                  <a:cubicBezTo>
                    <a:pt x="269634" y="73755"/>
                    <a:pt x="270287" y="73046"/>
                    <a:pt x="270907" y="72313"/>
                  </a:cubicBezTo>
                  <a:lnTo>
                    <a:pt x="271254" y="71892"/>
                  </a:lnTo>
                  <a:lnTo>
                    <a:pt x="271268" y="71876"/>
                  </a:lnTo>
                  <a:lnTo>
                    <a:pt x="271254" y="71857"/>
                  </a:lnTo>
                  <a:lnTo>
                    <a:pt x="270907" y="71436"/>
                  </a:lnTo>
                  <a:cubicBezTo>
                    <a:pt x="270287" y="70703"/>
                    <a:pt x="269637" y="69997"/>
                    <a:pt x="268946" y="69336"/>
                  </a:cubicBezTo>
                  <a:cubicBezTo>
                    <a:pt x="268257" y="68680"/>
                    <a:pt x="267530" y="68062"/>
                    <a:pt x="266750" y="67566"/>
                  </a:cubicBezTo>
                  <a:cubicBezTo>
                    <a:pt x="266026" y="67114"/>
                    <a:pt x="265264" y="66753"/>
                    <a:pt x="264503" y="66753"/>
                  </a:cubicBezTo>
                  <a:cubicBezTo>
                    <a:pt x="264441" y="66753"/>
                    <a:pt x="264379" y="66755"/>
                    <a:pt x="264317" y="66760"/>
                  </a:cubicBezTo>
                  <a:lnTo>
                    <a:pt x="263987" y="66776"/>
                  </a:lnTo>
                  <a:lnTo>
                    <a:pt x="263658" y="66825"/>
                  </a:lnTo>
                  <a:cubicBezTo>
                    <a:pt x="263435" y="66847"/>
                    <a:pt x="263227" y="66924"/>
                    <a:pt x="263011" y="66972"/>
                  </a:cubicBezTo>
                  <a:cubicBezTo>
                    <a:pt x="262628" y="67100"/>
                    <a:pt x="262249" y="67253"/>
                    <a:pt x="261902" y="67463"/>
                  </a:cubicBezTo>
                  <a:cubicBezTo>
                    <a:pt x="261654" y="67187"/>
                    <a:pt x="261385" y="66929"/>
                    <a:pt x="261098" y="66697"/>
                  </a:cubicBezTo>
                  <a:cubicBezTo>
                    <a:pt x="261146" y="66666"/>
                    <a:pt x="261193" y="66633"/>
                    <a:pt x="261243" y="66603"/>
                  </a:cubicBezTo>
                  <a:cubicBezTo>
                    <a:pt x="261691" y="66313"/>
                    <a:pt x="262192" y="66111"/>
                    <a:pt x="262699" y="65943"/>
                  </a:cubicBezTo>
                  <a:cubicBezTo>
                    <a:pt x="262958" y="65882"/>
                    <a:pt x="263214" y="65793"/>
                    <a:pt x="263480" y="65765"/>
                  </a:cubicBezTo>
                  <a:lnTo>
                    <a:pt x="263876" y="65705"/>
                  </a:lnTo>
                  <a:lnTo>
                    <a:pt x="264278" y="65684"/>
                  </a:lnTo>
                  <a:cubicBezTo>
                    <a:pt x="264354" y="65678"/>
                    <a:pt x="264436" y="65675"/>
                    <a:pt x="264521" y="65675"/>
                  </a:cubicBezTo>
                  <a:close/>
                  <a:moveTo>
                    <a:pt x="261520" y="74188"/>
                  </a:moveTo>
                  <a:cubicBezTo>
                    <a:pt x="261888" y="74244"/>
                    <a:pt x="262245" y="74333"/>
                    <a:pt x="262594" y="74459"/>
                  </a:cubicBezTo>
                  <a:cubicBezTo>
                    <a:pt x="262530" y="74597"/>
                    <a:pt x="262460" y="74736"/>
                    <a:pt x="262386" y="74868"/>
                  </a:cubicBezTo>
                  <a:cubicBezTo>
                    <a:pt x="261853" y="75792"/>
                    <a:pt x="261103" y="76597"/>
                    <a:pt x="260185" y="77150"/>
                  </a:cubicBezTo>
                  <a:cubicBezTo>
                    <a:pt x="259734" y="77440"/>
                    <a:pt x="259234" y="77642"/>
                    <a:pt x="258729" y="77810"/>
                  </a:cubicBezTo>
                  <a:cubicBezTo>
                    <a:pt x="258470" y="77871"/>
                    <a:pt x="258214" y="77958"/>
                    <a:pt x="257947" y="77988"/>
                  </a:cubicBezTo>
                  <a:lnTo>
                    <a:pt x="257552" y="78048"/>
                  </a:lnTo>
                  <a:lnTo>
                    <a:pt x="257150" y="78069"/>
                  </a:lnTo>
                  <a:cubicBezTo>
                    <a:pt x="257074" y="78075"/>
                    <a:pt x="256991" y="78078"/>
                    <a:pt x="256906" y="78078"/>
                  </a:cubicBezTo>
                  <a:cubicBezTo>
                    <a:pt x="256710" y="78078"/>
                    <a:pt x="256498" y="78062"/>
                    <a:pt x="256309" y="78025"/>
                  </a:cubicBezTo>
                  <a:cubicBezTo>
                    <a:pt x="256029" y="77978"/>
                    <a:pt x="255765" y="77898"/>
                    <a:pt x="255509" y="77807"/>
                  </a:cubicBezTo>
                  <a:cubicBezTo>
                    <a:pt x="255489" y="77800"/>
                    <a:pt x="255473" y="77793"/>
                    <a:pt x="255454" y="77786"/>
                  </a:cubicBezTo>
                  <a:cubicBezTo>
                    <a:pt x="255525" y="77587"/>
                    <a:pt x="255609" y="77393"/>
                    <a:pt x="255701" y="77205"/>
                  </a:cubicBezTo>
                  <a:cubicBezTo>
                    <a:pt x="255768" y="77071"/>
                    <a:pt x="255845" y="76942"/>
                    <a:pt x="255923" y="76814"/>
                  </a:cubicBezTo>
                  <a:cubicBezTo>
                    <a:pt x="256255" y="76930"/>
                    <a:pt x="256590" y="77000"/>
                    <a:pt x="256926" y="77000"/>
                  </a:cubicBezTo>
                  <a:cubicBezTo>
                    <a:pt x="256987" y="77000"/>
                    <a:pt x="257049" y="76998"/>
                    <a:pt x="257110" y="76993"/>
                  </a:cubicBezTo>
                  <a:lnTo>
                    <a:pt x="257442" y="76977"/>
                  </a:lnTo>
                  <a:lnTo>
                    <a:pt x="257772" y="76928"/>
                  </a:lnTo>
                  <a:cubicBezTo>
                    <a:pt x="257993" y="76906"/>
                    <a:pt x="258202" y="76829"/>
                    <a:pt x="258417" y="76781"/>
                  </a:cubicBezTo>
                  <a:cubicBezTo>
                    <a:pt x="258836" y="76640"/>
                    <a:pt x="259253" y="76476"/>
                    <a:pt x="259623" y="76234"/>
                  </a:cubicBezTo>
                  <a:cubicBezTo>
                    <a:pt x="260386" y="75779"/>
                    <a:pt x="261005" y="75109"/>
                    <a:pt x="261446" y="74341"/>
                  </a:cubicBezTo>
                  <a:cubicBezTo>
                    <a:pt x="261475" y="74291"/>
                    <a:pt x="261495" y="74237"/>
                    <a:pt x="261520" y="74188"/>
                  </a:cubicBezTo>
                  <a:close/>
                  <a:moveTo>
                    <a:pt x="8647" y="77175"/>
                  </a:moveTo>
                  <a:cubicBezTo>
                    <a:pt x="8706" y="77175"/>
                    <a:pt x="8772" y="77178"/>
                    <a:pt x="8850" y="77184"/>
                  </a:cubicBezTo>
                  <a:lnTo>
                    <a:pt x="9154" y="77198"/>
                  </a:lnTo>
                  <a:lnTo>
                    <a:pt x="9455" y="77245"/>
                  </a:lnTo>
                  <a:cubicBezTo>
                    <a:pt x="9658" y="77264"/>
                    <a:pt x="9848" y="77336"/>
                    <a:pt x="10045" y="77379"/>
                  </a:cubicBezTo>
                  <a:cubicBezTo>
                    <a:pt x="10371" y="77490"/>
                    <a:pt x="10695" y="77618"/>
                    <a:pt x="10993" y="77790"/>
                  </a:cubicBezTo>
                  <a:cubicBezTo>
                    <a:pt x="10780" y="78061"/>
                    <a:pt x="10585" y="78347"/>
                    <a:pt x="10414" y="78647"/>
                  </a:cubicBezTo>
                  <a:cubicBezTo>
                    <a:pt x="10330" y="78797"/>
                    <a:pt x="10253" y="78950"/>
                    <a:pt x="10182" y="79107"/>
                  </a:cubicBezTo>
                  <a:cubicBezTo>
                    <a:pt x="10158" y="79096"/>
                    <a:pt x="10132" y="79087"/>
                    <a:pt x="10110" y="79077"/>
                  </a:cubicBezTo>
                  <a:cubicBezTo>
                    <a:pt x="9959" y="79003"/>
                    <a:pt x="9812" y="78920"/>
                    <a:pt x="9667" y="78835"/>
                  </a:cubicBezTo>
                  <a:cubicBezTo>
                    <a:pt x="9603" y="78795"/>
                    <a:pt x="9537" y="78757"/>
                    <a:pt x="9475" y="78716"/>
                  </a:cubicBezTo>
                  <a:cubicBezTo>
                    <a:pt x="9425" y="78683"/>
                    <a:pt x="9376" y="78647"/>
                    <a:pt x="9327" y="78612"/>
                  </a:cubicBezTo>
                  <a:cubicBezTo>
                    <a:pt x="9156" y="78493"/>
                    <a:pt x="8991" y="78365"/>
                    <a:pt x="8833" y="78230"/>
                  </a:cubicBezTo>
                  <a:cubicBezTo>
                    <a:pt x="8598" y="78025"/>
                    <a:pt x="8373" y="77807"/>
                    <a:pt x="8175" y="77565"/>
                  </a:cubicBezTo>
                  <a:cubicBezTo>
                    <a:pt x="8104" y="77479"/>
                    <a:pt x="8044" y="77385"/>
                    <a:pt x="7979" y="77292"/>
                  </a:cubicBezTo>
                  <a:cubicBezTo>
                    <a:pt x="8095" y="77256"/>
                    <a:pt x="8213" y="77224"/>
                    <a:pt x="8325" y="77207"/>
                  </a:cubicBezTo>
                  <a:cubicBezTo>
                    <a:pt x="8443" y="77185"/>
                    <a:pt x="8535" y="77175"/>
                    <a:pt x="8647" y="77175"/>
                  </a:cubicBezTo>
                  <a:close/>
                  <a:moveTo>
                    <a:pt x="16296" y="77176"/>
                  </a:moveTo>
                  <a:cubicBezTo>
                    <a:pt x="16407" y="77176"/>
                    <a:pt x="16499" y="77185"/>
                    <a:pt x="16616" y="77207"/>
                  </a:cubicBezTo>
                  <a:cubicBezTo>
                    <a:pt x="16743" y="77224"/>
                    <a:pt x="16875" y="77262"/>
                    <a:pt x="17006" y="77305"/>
                  </a:cubicBezTo>
                  <a:cubicBezTo>
                    <a:pt x="16944" y="77392"/>
                    <a:pt x="16885" y="77483"/>
                    <a:pt x="16818" y="77565"/>
                  </a:cubicBezTo>
                  <a:cubicBezTo>
                    <a:pt x="16709" y="77699"/>
                    <a:pt x="16588" y="77826"/>
                    <a:pt x="16467" y="77948"/>
                  </a:cubicBezTo>
                  <a:cubicBezTo>
                    <a:pt x="16414" y="78002"/>
                    <a:pt x="16360" y="78054"/>
                    <a:pt x="16306" y="78105"/>
                  </a:cubicBezTo>
                  <a:cubicBezTo>
                    <a:pt x="16246" y="78160"/>
                    <a:pt x="16185" y="78212"/>
                    <a:pt x="16124" y="78261"/>
                  </a:cubicBezTo>
                  <a:cubicBezTo>
                    <a:pt x="15954" y="78404"/>
                    <a:pt x="15781" y="78539"/>
                    <a:pt x="15597" y="78661"/>
                  </a:cubicBezTo>
                  <a:cubicBezTo>
                    <a:pt x="15368" y="78815"/>
                    <a:pt x="15133" y="78958"/>
                    <a:pt x="14885" y="79077"/>
                  </a:cubicBezTo>
                  <a:cubicBezTo>
                    <a:pt x="14848" y="79094"/>
                    <a:pt x="14807" y="79107"/>
                    <a:pt x="14768" y="79124"/>
                  </a:cubicBezTo>
                  <a:cubicBezTo>
                    <a:pt x="14694" y="78963"/>
                    <a:pt x="14616" y="78804"/>
                    <a:pt x="14528" y="78650"/>
                  </a:cubicBezTo>
                  <a:cubicBezTo>
                    <a:pt x="14357" y="78348"/>
                    <a:pt x="14159" y="78062"/>
                    <a:pt x="13946" y="77790"/>
                  </a:cubicBezTo>
                  <a:cubicBezTo>
                    <a:pt x="14245" y="77618"/>
                    <a:pt x="14569" y="77491"/>
                    <a:pt x="14894" y="77379"/>
                  </a:cubicBezTo>
                  <a:cubicBezTo>
                    <a:pt x="15092" y="77336"/>
                    <a:pt x="15282" y="77264"/>
                    <a:pt x="15484" y="77245"/>
                  </a:cubicBezTo>
                  <a:lnTo>
                    <a:pt x="15786" y="77198"/>
                  </a:lnTo>
                  <a:lnTo>
                    <a:pt x="16089" y="77184"/>
                  </a:lnTo>
                  <a:cubicBezTo>
                    <a:pt x="16169" y="77179"/>
                    <a:pt x="16235" y="77176"/>
                    <a:pt x="16296" y="77176"/>
                  </a:cubicBezTo>
                  <a:close/>
                  <a:moveTo>
                    <a:pt x="16280" y="75653"/>
                  </a:moveTo>
                  <a:cubicBezTo>
                    <a:pt x="16476" y="75653"/>
                    <a:pt x="16687" y="75670"/>
                    <a:pt x="16877" y="75706"/>
                  </a:cubicBezTo>
                  <a:cubicBezTo>
                    <a:pt x="17157" y="75753"/>
                    <a:pt x="17420" y="75833"/>
                    <a:pt x="17677" y="75924"/>
                  </a:cubicBezTo>
                  <a:cubicBezTo>
                    <a:pt x="17695" y="75930"/>
                    <a:pt x="17712" y="75938"/>
                    <a:pt x="17732" y="75945"/>
                  </a:cubicBezTo>
                  <a:cubicBezTo>
                    <a:pt x="17661" y="76143"/>
                    <a:pt x="17577" y="76338"/>
                    <a:pt x="17483" y="76526"/>
                  </a:cubicBezTo>
                  <a:cubicBezTo>
                    <a:pt x="17418" y="76660"/>
                    <a:pt x="17339" y="76790"/>
                    <a:pt x="17262" y="76918"/>
                  </a:cubicBezTo>
                  <a:cubicBezTo>
                    <a:pt x="16930" y="76801"/>
                    <a:pt x="16595" y="76731"/>
                    <a:pt x="16260" y="76731"/>
                  </a:cubicBezTo>
                  <a:cubicBezTo>
                    <a:pt x="16198" y="76731"/>
                    <a:pt x="16137" y="76733"/>
                    <a:pt x="16075" y="76738"/>
                  </a:cubicBezTo>
                  <a:lnTo>
                    <a:pt x="15742" y="76754"/>
                  </a:lnTo>
                  <a:lnTo>
                    <a:pt x="15413" y="76804"/>
                  </a:lnTo>
                  <a:cubicBezTo>
                    <a:pt x="15193" y="76825"/>
                    <a:pt x="14983" y="76902"/>
                    <a:pt x="14767" y="76950"/>
                  </a:cubicBezTo>
                  <a:cubicBezTo>
                    <a:pt x="14350" y="77090"/>
                    <a:pt x="13933" y="77254"/>
                    <a:pt x="13561" y="77496"/>
                  </a:cubicBezTo>
                  <a:cubicBezTo>
                    <a:pt x="12800" y="77951"/>
                    <a:pt x="12179" y="78623"/>
                    <a:pt x="11738" y="79389"/>
                  </a:cubicBezTo>
                  <a:cubicBezTo>
                    <a:pt x="11709" y="79439"/>
                    <a:pt x="11690" y="79494"/>
                    <a:pt x="11663" y="79544"/>
                  </a:cubicBezTo>
                  <a:cubicBezTo>
                    <a:pt x="11297" y="79487"/>
                    <a:pt x="10938" y="79399"/>
                    <a:pt x="10592" y="79272"/>
                  </a:cubicBezTo>
                  <a:cubicBezTo>
                    <a:pt x="10656" y="79133"/>
                    <a:pt x="10724" y="78996"/>
                    <a:pt x="10800" y="78862"/>
                  </a:cubicBezTo>
                  <a:cubicBezTo>
                    <a:pt x="11332" y="77938"/>
                    <a:pt x="12081" y="77131"/>
                    <a:pt x="12999" y="76582"/>
                  </a:cubicBezTo>
                  <a:cubicBezTo>
                    <a:pt x="13449" y="76291"/>
                    <a:pt x="13950" y="76089"/>
                    <a:pt x="14457" y="75921"/>
                  </a:cubicBezTo>
                  <a:cubicBezTo>
                    <a:pt x="14716" y="75859"/>
                    <a:pt x="14971" y="75772"/>
                    <a:pt x="15238" y="75743"/>
                  </a:cubicBezTo>
                  <a:lnTo>
                    <a:pt x="15634" y="75684"/>
                  </a:lnTo>
                  <a:lnTo>
                    <a:pt x="16035" y="75662"/>
                  </a:lnTo>
                  <a:cubicBezTo>
                    <a:pt x="16112" y="75656"/>
                    <a:pt x="16194" y="75653"/>
                    <a:pt x="16280" y="75653"/>
                  </a:cubicBezTo>
                  <a:close/>
                  <a:moveTo>
                    <a:pt x="12472" y="79087"/>
                  </a:moveTo>
                  <a:cubicBezTo>
                    <a:pt x="12595" y="79252"/>
                    <a:pt x="12709" y="79423"/>
                    <a:pt x="12813" y="79601"/>
                  </a:cubicBezTo>
                  <a:cubicBezTo>
                    <a:pt x="12707" y="79608"/>
                    <a:pt x="12602" y="79619"/>
                    <a:pt x="12498" y="79621"/>
                  </a:cubicBezTo>
                  <a:cubicBezTo>
                    <a:pt x="12377" y="79621"/>
                    <a:pt x="12256" y="79608"/>
                    <a:pt x="12134" y="79599"/>
                  </a:cubicBezTo>
                  <a:cubicBezTo>
                    <a:pt x="12236" y="79423"/>
                    <a:pt x="12350" y="79252"/>
                    <a:pt x="12472" y="79087"/>
                  </a:cubicBezTo>
                  <a:close/>
                  <a:moveTo>
                    <a:pt x="12500" y="59453"/>
                  </a:moveTo>
                  <a:lnTo>
                    <a:pt x="12504" y="59462"/>
                  </a:lnTo>
                  <a:lnTo>
                    <a:pt x="12524" y="59489"/>
                  </a:lnTo>
                  <a:lnTo>
                    <a:pt x="12564" y="59549"/>
                  </a:lnTo>
                  <a:lnTo>
                    <a:pt x="12639" y="59666"/>
                  </a:lnTo>
                  <a:lnTo>
                    <a:pt x="12949" y="60138"/>
                  </a:lnTo>
                  <a:lnTo>
                    <a:pt x="13563" y="61096"/>
                  </a:lnTo>
                  <a:lnTo>
                    <a:pt x="14162" y="62061"/>
                  </a:lnTo>
                  <a:cubicBezTo>
                    <a:pt x="14672" y="62890"/>
                    <a:pt x="15170" y="63728"/>
                    <a:pt x="15657" y="64574"/>
                  </a:cubicBezTo>
                  <a:cubicBezTo>
                    <a:pt x="16144" y="65421"/>
                    <a:pt x="16615" y="66272"/>
                    <a:pt x="17069" y="67139"/>
                  </a:cubicBezTo>
                  <a:cubicBezTo>
                    <a:pt x="17520" y="68006"/>
                    <a:pt x="17958" y="68882"/>
                    <a:pt x="18354" y="69785"/>
                  </a:cubicBezTo>
                  <a:cubicBezTo>
                    <a:pt x="18452" y="70011"/>
                    <a:pt x="18551" y="70236"/>
                    <a:pt x="18645" y="70467"/>
                  </a:cubicBezTo>
                  <a:cubicBezTo>
                    <a:pt x="18929" y="71151"/>
                    <a:pt x="19185" y="71856"/>
                    <a:pt x="19378" y="72598"/>
                  </a:cubicBezTo>
                  <a:cubicBezTo>
                    <a:pt x="19407" y="72720"/>
                    <a:pt x="19439" y="72847"/>
                    <a:pt x="19466" y="72975"/>
                  </a:cubicBezTo>
                  <a:cubicBezTo>
                    <a:pt x="19546" y="73359"/>
                    <a:pt x="19603" y="73763"/>
                    <a:pt x="19588" y="74176"/>
                  </a:cubicBezTo>
                  <a:cubicBezTo>
                    <a:pt x="19573" y="74699"/>
                    <a:pt x="19516" y="75224"/>
                    <a:pt x="19385" y="75731"/>
                  </a:cubicBezTo>
                  <a:cubicBezTo>
                    <a:pt x="19324" y="75985"/>
                    <a:pt x="19247" y="76236"/>
                    <a:pt x="19157" y="76484"/>
                  </a:cubicBezTo>
                  <a:cubicBezTo>
                    <a:pt x="18978" y="76976"/>
                    <a:pt x="18743" y="77449"/>
                    <a:pt x="18459" y="77890"/>
                  </a:cubicBezTo>
                  <a:cubicBezTo>
                    <a:pt x="18319" y="78111"/>
                    <a:pt x="18165" y="78324"/>
                    <a:pt x="18001" y="78526"/>
                  </a:cubicBezTo>
                  <a:cubicBezTo>
                    <a:pt x="17746" y="78839"/>
                    <a:pt x="17456" y="79121"/>
                    <a:pt x="17153" y="79385"/>
                  </a:cubicBezTo>
                  <a:cubicBezTo>
                    <a:pt x="17059" y="79464"/>
                    <a:pt x="16973" y="79548"/>
                    <a:pt x="16878" y="79622"/>
                  </a:cubicBezTo>
                  <a:cubicBezTo>
                    <a:pt x="16465" y="79944"/>
                    <a:pt x="16015" y="80222"/>
                    <a:pt x="15543" y="80448"/>
                  </a:cubicBezTo>
                  <a:cubicBezTo>
                    <a:pt x="15446" y="80495"/>
                    <a:pt x="15348" y="80538"/>
                    <a:pt x="15248" y="80580"/>
                  </a:cubicBezTo>
                  <a:cubicBezTo>
                    <a:pt x="15176" y="80224"/>
                    <a:pt x="15072" y="79873"/>
                    <a:pt x="14944" y="79534"/>
                  </a:cubicBezTo>
                  <a:cubicBezTo>
                    <a:pt x="14989" y="79514"/>
                    <a:pt x="15036" y="79498"/>
                    <a:pt x="15082" y="79477"/>
                  </a:cubicBezTo>
                  <a:cubicBezTo>
                    <a:pt x="15534" y="79259"/>
                    <a:pt x="15957" y="78982"/>
                    <a:pt x="16344" y="78661"/>
                  </a:cubicBezTo>
                  <a:cubicBezTo>
                    <a:pt x="16643" y="78414"/>
                    <a:pt x="16922" y="78146"/>
                    <a:pt x="17167" y="77844"/>
                  </a:cubicBezTo>
                  <a:cubicBezTo>
                    <a:pt x="17306" y="77671"/>
                    <a:pt x="17437" y="77491"/>
                    <a:pt x="17556" y="77303"/>
                  </a:cubicBezTo>
                  <a:cubicBezTo>
                    <a:pt x="17916" y="76741"/>
                    <a:pt x="18182" y="76122"/>
                    <a:pt x="18341" y="75474"/>
                  </a:cubicBezTo>
                  <a:cubicBezTo>
                    <a:pt x="18424" y="75153"/>
                    <a:pt x="18472" y="74822"/>
                    <a:pt x="18495" y="74488"/>
                  </a:cubicBezTo>
                  <a:cubicBezTo>
                    <a:pt x="18502" y="74377"/>
                    <a:pt x="18509" y="74264"/>
                    <a:pt x="18514" y="74155"/>
                  </a:cubicBezTo>
                  <a:cubicBezTo>
                    <a:pt x="18529" y="73735"/>
                    <a:pt x="18445" y="73308"/>
                    <a:pt x="18336" y="72861"/>
                  </a:cubicBezTo>
                  <a:cubicBezTo>
                    <a:pt x="18222" y="72418"/>
                    <a:pt x="18075" y="71976"/>
                    <a:pt x="17910" y="71531"/>
                  </a:cubicBezTo>
                  <a:cubicBezTo>
                    <a:pt x="17745" y="71090"/>
                    <a:pt x="17560" y="70652"/>
                    <a:pt x="17369" y="70215"/>
                  </a:cubicBezTo>
                  <a:cubicBezTo>
                    <a:pt x="17177" y="69779"/>
                    <a:pt x="16973" y="69346"/>
                    <a:pt x="16764" y="68917"/>
                  </a:cubicBezTo>
                  <a:cubicBezTo>
                    <a:pt x="16555" y="68485"/>
                    <a:pt x="16336" y="68058"/>
                    <a:pt x="16114" y="67634"/>
                  </a:cubicBezTo>
                  <a:cubicBezTo>
                    <a:pt x="15668" y="66783"/>
                    <a:pt x="15203" y="65940"/>
                    <a:pt x="14722" y="65105"/>
                  </a:cubicBezTo>
                  <a:cubicBezTo>
                    <a:pt x="14242" y="64270"/>
                    <a:pt x="13748" y="63442"/>
                    <a:pt x="13243" y="62619"/>
                  </a:cubicBezTo>
                  <a:lnTo>
                    <a:pt x="12650" y="61665"/>
                  </a:lnTo>
                  <a:lnTo>
                    <a:pt x="12501" y="61429"/>
                  </a:lnTo>
                  <a:lnTo>
                    <a:pt x="12498" y="61425"/>
                  </a:lnTo>
                  <a:lnTo>
                    <a:pt x="12494" y="61429"/>
                  </a:lnTo>
                  <a:lnTo>
                    <a:pt x="12344" y="61665"/>
                  </a:lnTo>
                  <a:lnTo>
                    <a:pt x="11752" y="62619"/>
                  </a:lnTo>
                  <a:cubicBezTo>
                    <a:pt x="11247" y="63442"/>
                    <a:pt x="10753" y="64270"/>
                    <a:pt x="10273" y="65105"/>
                  </a:cubicBezTo>
                  <a:cubicBezTo>
                    <a:pt x="10033" y="65523"/>
                    <a:pt x="9798" y="65943"/>
                    <a:pt x="9564" y="66364"/>
                  </a:cubicBezTo>
                  <a:cubicBezTo>
                    <a:pt x="9334" y="66787"/>
                    <a:pt x="9106" y="67210"/>
                    <a:pt x="8881" y="67635"/>
                  </a:cubicBezTo>
                  <a:cubicBezTo>
                    <a:pt x="8437" y="68485"/>
                    <a:pt x="8010" y="69345"/>
                    <a:pt x="7626" y="70218"/>
                  </a:cubicBezTo>
                  <a:cubicBezTo>
                    <a:pt x="7529" y="70435"/>
                    <a:pt x="7436" y="70653"/>
                    <a:pt x="7347" y="70874"/>
                  </a:cubicBezTo>
                  <a:cubicBezTo>
                    <a:pt x="7073" y="71531"/>
                    <a:pt x="6831" y="72196"/>
                    <a:pt x="6659" y="72861"/>
                  </a:cubicBezTo>
                  <a:cubicBezTo>
                    <a:pt x="6615" y="73039"/>
                    <a:pt x="6579" y="73211"/>
                    <a:pt x="6547" y="73385"/>
                  </a:cubicBezTo>
                  <a:cubicBezTo>
                    <a:pt x="6501" y="73644"/>
                    <a:pt x="6473" y="73900"/>
                    <a:pt x="6481" y="74153"/>
                  </a:cubicBezTo>
                  <a:cubicBezTo>
                    <a:pt x="6495" y="74597"/>
                    <a:pt x="6542" y="75043"/>
                    <a:pt x="6653" y="75473"/>
                  </a:cubicBezTo>
                  <a:cubicBezTo>
                    <a:pt x="6670" y="75537"/>
                    <a:pt x="6693" y="75601"/>
                    <a:pt x="6713" y="75664"/>
                  </a:cubicBezTo>
                  <a:cubicBezTo>
                    <a:pt x="6366" y="75819"/>
                    <a:pt x="6046" y="75997"/>
                    <a:pt x="5738" y="76185"/>
                  </a:cubicBezTo>
                  <a:cubicBezTo>
                    <a:pt x="5690" y="76034"/>
                    <a:pt x="5646" y="75883"/>
                    <a:pt x="5607" y="75728"/>
                  </a:cubicBezTo>
                  <a:cubicBezTo>
                    <a:pt x="5576" y="75601"/>
                    <a:pt x="5547" y="75471"/>
                    <a:pt x="5523" y="75343"/>
                  </a:cubicBezTo>
                  <a:cubicBezTo>
                    <a:pt x="5498" y="75215"/>
                    <a:pt x="5478" y="75086"/>
                    <a:pt x="5462" y="74955"/>
                  </a:cubicBezTo>
                  <a:cubicBezTo>
                    <a:pt x="5431" y="74696"/>
                    <a:pt x="5412" y="74434"/>
                    <a:pt x="5404" y="74172"/>
                  </a:cubicBezTo>
                  <a:cubicBezTo>
                    <a:pt x="5399" y="73907"/>
                    <a:pt x="5421" y="73642"/>
                    <a:pt x="5459" y="73386"/>
                  </a:cubicBezTo>
                  <a:cubicBezTo>
                    <a:pt x="5498" y="73114"/>
                    <a:pt x="5556" y="72851"/>
                    <a:pt x="5619" y="72598"/>
                  </a:cubicBezTo>
                  <a:cubicBezTo>
                    <a:pt x="5875" y="71607"/>
                    <a:pt x="6249" y="70689"/>
                    <a:pt x="6643" y="69785"/>
                  </a:cubicBezTo>
                  <a:cubicBezTo>
                    <a:pt x="6843" y="69335"/>
                    <a:pt x="7051" y="68888"/>
                    <a:pt x="7267" y="68448"/>
                  </a:cubicBezTo>
                  <a:cubicBezTo>
                    <a:pt x="7482" y="68008"/>
                    <a:pt x="7704" y="67573"/>
                    <a:pt x="7930" y="67139"/>
                  </a:cubicBezTo>
                  <a:cubicBezTo>
                    <a:pt x="8158" y="66704"/>
                    <a:pt x="8389" y="66276"/>
                    <a:pt x="8623" y="65849"/>
                  </a:cubicBezTo>
                  <a:cubicBezTo>
                    <a:pt x="8858" y="65422"/>
                    <a:pt x="9099" y="64996"/>
                    <a:pt x="9341" y="64574"/>
                  </a:cubicBezTo>
                  <a:cubicBezTo>
                    <a:pt x="9826" y="63728"/>
                    <a:pt x="10324" y="62890"/>
                    <a:pt x="10835" y="62061"/>
                  </a:cubicBezTo>
                  <a:lnTo>
                    <a:pt x="11435" y="61096"/>
                  </a:lnTo>
                  <a:lnTo>
                    <a:pt x="12048" y="60138"/>
                  </a:lnTo>
                  <a:lnTo>
                    <a:pt x="12359" y="59666"/>
                  </a:lnTo>
                  <a:lnTo>
                    <a:pt x="12435" y="59549"/>
                  </a:lnTo>
                  <a:lnTo>
                    <a:pt x="12474" y="59489"/>
                  </a:lnTo>
                  <a:lnTo>
                    <a:pt x="12494" y="59462"/>
                  </a:lnTo>
                  <a:lnTo>
                    <a:pt x="12500" y="59453"/>
                  </a:lnTo>
                  <a:close/>
                  <a:moveTo>
                    <a:pt x="7544" y="77449"/>
                  </a:moveTo>
                  <a:cubicBezTo>
                    <a:pt x="7637" y="77584"/>
                    <a:pt x="7727" y="77719"/>
                    <a:pt x="7831" y="77846"/>
                  </a:cubicBezTo>
                  <a:cubicBezTo>
                    <a:pt x="8114" y="78192"/>
                    <a:pt x="8434" y="78503"/>
                    <a:pt x="8786" y="78777"/>
                  </a:cubicBezTo>
                  <a:cubicBezTo>
                    <a:pt x="8800" y="78790"/>
                    <a:pt x="8818" y="78798"/>
                    <a:pt x="8833" y="78809"/>
                  </a:cubicBezTo>
                  <a:cubicBezTo>
                    <a:pt x="9170" y="79067"/>
                    <a:pt x="9533" y="79293"/>
                    <a:pt x="9917" y="79477"/>
                  </a:cubicBezTo>
                  <a:cubicBezTo>
                    <a:pt x="10118" y="79572"/>
                    <a:pt x="10323" y="79656"/>
                    <a:pt x="10534" y="79729"/>
                  </a:cubicBezTo>
                  <a:cubicBezTo>
                    <a:pt x="11163" y="79948"/>
                    <a:pt x="11829" y="80062"/>
                    <a:pt x="12498" y="80064"/>
                  </a:cubicBezTo>
                  <a:cubicBezTo>
                    <a:pt x="12672" y="80062"/>
                    <a:pt x="12847" y="80048"/>
                    <a:pt x="13020" y="80034"/>
                  </a:cubicBezTo>
                  <a:cubicBezTo>
                    <a:pt x="13167" y="80372"/>
                    <a:pt x="13270" y="80725"/>
                    <a:pt x="13334" y="81087"/>
                  </a:cubicBezTo>
                  <a:cubicBezTo>
                    <a:pt x="13056" y="81121"/>
                    <a:pt x="12777" y="81138"/>
                    <a:pt x="12498" y="81138"/>
                  </a:cubicBezTo>
                  <a:cubicBezTo>
                    <a:pt x="12366" y="81138"/>
                    <a:pt x="12236" y="81135"/>
                    <a:pt x="12104" y="81125"/>
                  </a:cubicBezTo>
                  <a:cubicBezTo>
                    <a:pt x="11843" y="81111"/>
                    <a:pt x="11581" y="81081"/>
                    <a:pt x="11324" y="81037"/>
                  </a:cubicBezTo>
                  <a:cubicBezTo>
                    <a:pt x="11193" y="81016"/>
                    <a:pt x="11065" y="80989"/>
                    <a:pt x="10937" y="80960"/>
                  </a:cubicBezTo>
                  <a:cubicBezTo>
                    <a:pt x="10424" y="80845"/>
                    <a:pt x="9926" y="80673"/>
                    <a:pt x="9453" y="80446"/>
                  </a:cubicBezTo>
                  <a:cubicBezTo>
                    <a:pt x="8850" y="80159"/>
                    <a:pt x="8293" y="79779"/>
                    <a:pt x="7791" y="79336"/>
                  </a:cubicBezTo>
                  <a:cubicBezTo>
                    <a:pt x="7704" y="79258"/>
                    <a:pt x="7610" y="79187"/>
                    <a:pt x="7526" y="79106"/>
                  </a:cubicBezTo>
                  <a:cubicBezTo>
                    <a:pt x="7340" y="78922"/>
                    <a:pt x="7162" y="78728"/>
                    <a:pt x="6996" y="78525"/>
                  </a:cubicBezTo>
                  <a:cubicBezTo>
                    <a:pt x="6851" y="78347"/>
                    <a:pt x="6720" y="78162"/>
                    <a:pt x="6594" y="77971"/>
                  </a:cubicBezTo>
                  <a:cubicBezTo>
                    <a:pt x="6621" y="77954"/>
                    <a:pt x="6645" y="77934"/>
                    <a:pt x="6672" y="77918"/>
                  </a:cubicBezTo>
                  <a:cubicBezTo>
                    <a:pt x="6961" y="77736"/>
                    <a:pt x="7254" y="77574"/>
                    <a:pt x="7544" y="77449"/>
                  </a:cubicBezTo>
                  <a:close/>
                  <a:moveTo>
                    <a:pt x="11554" y="81521"/>
                  </a:moveTo>
                  <a:cubicBezTo>
                    <a:pt x="11591" y="81527"/>
                    <a:pt x="11630" y="81534"/>
                    <a:pt x="11667" y="81537"/>
                  </a:cubicBezTo>
                  <a:cubicBezTo>
                    <a:pt x="11942" y="81570"/>
                    <a:pt x="12222" y="81585"/>
                    <a:pt x="12500" y="81585"/>
                  </a:cubicBezTo>
                  <a:cubicBezTo>
                    <a:pt x="12777" y="81585"/>
                    <a:pt x="13056" y="81570"/>
                    <a:pt x="13332" y="81537"/>
                  </a:cubicBezTo>
                  <a:cubicBezTo>
                    <a:pt x="13352" y="81535"/>
                    <a:pt x="13371" y="81533"/>
                    <a:pt x="13392" y="81528"/>
                  </a:cubicBezTo>
                  <a:cubicBezTo>
                    <a:pt x="13403" y="81636"/>
                    <a:pt x="13418" y="81743"/>
                    <a:pt x="13420" y="81853"/>
                  </a:cubicBezTo>
                  <a:cubicBezTo>
                    <a:pt x="13418" y="81961"/>
                    <a:pt x="13403" y="82068"/>
                    <a:pt x="13392" y="82176"/>
                  </a:cubicBezTo>
                  <a:cubicBezTo>
                    <a:pt x="13373" y="82174"/>
                    <a:pt x="13352" y="82169"/>
                    <a:pt x="13332" y="82167"/>
                  </a:cubicBezTo>
                  <a:cubicBezTo>
                    <a:pt x="13056" y="82135"/>
                    <a:pt x="12777" y="82119"/>
                    <a:pt x="12500" y="82119"/>
                  </a:cubicBezTo>
                  <a:cubicBezTo>
                    <a:pt x="12350" y="82119"/>
                    <a:pt x="12201" y="82125"/>
                    <a:pt x="12048" y="82133"/>
                  </a:cubicBezTo>
                  <a:cubicBezTo>
                    <a:pt x="11883" y="82145"/>
                    <a:pt x="11718" y="82160"/>
                    <a:pt x="11554" y="82183"/>
                  </a:cubicBezTo>
                  <a:cubicBezTo>
                    <a:pt x="11544" y="82073"/>
                    <a:pt x="11530" y="81962"/>
                    <a:pt x="11526" y="81853"/>
                  </a:cubicBezTo>
                  <a:cubicBezTo>
                    <a:pt x="11530" y="81742"/>
                    <a:pt x="11544" y="81632"/>
                    <a:pt x="11554" y="81521"/>
                  </a:cubicBezTo>
                  <a:close/>
                  <a:moveTo>
                    <a:pt x="10053" y="81174"/>
                  </a:moveTo>
                  <a:cubicBezTo>
                    <a:pt x="10179" y="81217"/>
                    <a:pt x="10307" y="81258"/>
                    <a:pt x="10436" y="81295"/>
                  </a:cubicBezTo>
                  <a:cubicBezTo>
                    <a:pt x="10658" y="81359"/>
                    <a:pt x="10884" y="81409"/>
                    <a:pt x="11112" y="81451"/>
                  </a:cubicBezTo>
                  <a:cubicBezTo>
                    <a:pt x="11099" y="81587"/>
                    <a:pt x="11082" y="81722"/>
                    <a:pt x="11079" y="81857"/>
                  </a:cubicBezTo>
                  <a:cubicBezTo>
                    <a:pt x="11083" y="81989"/>
                    <a:pt x="11099" y="82120"/>
                    <a:pt x="11113" y="82254"/>
                  </a:cubicBezTo>
                  <a:cubicBezTo>
                    <a:pt x="10754" y="82323"/>
                    <a:pt x="10400" y="82415"/>
                    <a:pt x="10054" y="82533"/>
                  </a:cubicBezTo>
                  <a:cubicBezTo>
                    <a:pt x="10028" y="82310"/>
                    <a:pt x="10008" y="82085"/>
                    <a:pt x="10003" y="81860"/>
                  </a:cubicBezTo>
                  <a:lnTo>
                    <a:pt x="10001" y="81860"/>
                  </a:lnTo>
                  <a:cubicBezTo>
                    <a:pt x="10007" y="81629"/>
                    <a:pt x="10024" y="81402"/>
                    <a:pt x="10053" y="81174"/>
                  </a:cubicBezTo>
                  <a:close/>
                  <a:moveTo>
                    <a:pt x="260713" y="77342"/>
                  </a:moveTo>
                  <a:cubicBezTo>
                    <a:pt x="260809" y="77407"/>
                    <a:pt x="260908" y="77471"/>
                    <a:pt x="261008" y="77531"/>
                  </a:cubicBezTo>
                  <a:cubicBezTo>
                    <a:pt x="261490" y="77842"/>
                    <a:pt x="262026" y="78061"/>
                    <a:pt x="262569" y="78239"/>
                  </a:cubicBezTo>
                  <a:cubicBezTo>
                    <a:pt x="262847" y="78306"/>
                    <a:pt x="263120" y="78397"/>
                    <a:pt x="263405" y="78428"/>
                  </a:cubicBezTo>
                  <a:lnTo>
                    <a:pt x="263831" y="78492"/>
                  </a:lnTo>
                  <a:lnTo>
                    <a:pt x="264258" y="78516"/>
                  </a:lnTo>
                  <a:cubicBezTo>
                    <a:pt x="264334" y="78522"/>
                    <a:pt x="264420" y="78526"/>
                    <a:pt x="264510" y="78526"/>
                  </a:cubicBezTo>
                  <a:cubicBezTo>
                    <a:pt x="264731" y="78526"/>
                    <a:pt x="264980" y="78507"/>
                    <a:pt x="265191" y="78466"/>
                  </a:cubicBezTo>
                  <a:cubicBezTo>
                    <a:pt x="265499" y="78417"/>
                    <a:pt x="265782" y="78328"/>
                    <a:pt x="266057" y="78233"/>
                  </a:cubicBezTo>
                  <a:cubicBezTo>
                    <a:pt x="266068" y="78277"/>
                    <a:pt x="266085" y="78318"/>
                    <a:pt x="266095" y="78363"/>
                  </a:cubicBezTo>
                  <a:cubicBezTo>
                    <a:pt x="266121" y="78462"/>
                    <a:pt x="266144" y="78563"/>
                    <a:pt x="266164" y="78666"/>
                  </a:cubicBezTo>
                  <a:cubicBezTo>
                    <a:pt x="266182" y="78765"/>
                    <a:pt x="266196" y="78868"/>
                    <a:pt x="266211" y="78969"/>
                  </a:cubicBezTo>
                  <a:cubicBezTo>
                    <a:pt x="266223" y="79076"/>
                    <a:pt x="266235" y="79185"/>
                    <a:pt x="266242" y="79293"/>
                  </a:cubicBezTo>
                  <a:cubicBezTo>
                    <a:pt x="266249" y="79392"/>
                    <a:pt x="266253" y="79488"/>
                    <a:pt x="266258" y="79587"/>
                  </a:cubicBezTo>
                  <a:cubicBezTo>
                    <a:pt x="266266" y="79794"/>
                    <a:pt x="266252" y="79941"/>
                    <a:pt x="266221" y="80149"/>
                  </a:cubicBezTo>
                  <a:cubicBezTo>
                    <a:pt x="266209" y="80246"/>
                    <a:pt x="266188" y="80348"/>
                    <a:pt x="266165" y="80452"/>
                  </a:cubicBezTo>
                  <a:cubicBezTo>
                    <a:pt x="266144" y="80553"/>
                    <a:pt x="266124" y="80656"/>
                    <a:pt x="266092" y="80762"/>
                  </a:cubicBezTo>
                  <a:cubicBezTo>
                    <a:pt x="266038" y="80975"/>
                    <a:pt x="265976" y="81187"/>
                    <a:pt x="265907" y="81400"/>
                  </a:cubicBezTo>
                  <a:cubicBezTo>
                    <a:pt x="265738" y="81923"/>
                    <a:pt x="265527" y="82453"/>
                    <a:pt x="265304" y="82979"/>
                  </a:cubicBezTo>
                  <a:cubicBezTo>
                    <a:pt x="264875" y="82644"/>
                    <a:pt x="264410" y="82358"/>
                    <a:pt x="263922" y="82125"/>
                  </a:cubicBezTo>
                  <a:cubicBezTo>
                    <a:pt x="262915" y="81644"/>
                    <a:pt x="261801" y="81392"/>
                    <a:pt x="260688" y="81390"/>
                  </a:cubicBezTo>
                  <a:cubicBezTo>
                    <a:pt x="259576" y="81392"/>
                    <a:pt x="258460" y="81645"/>
                    <a:pt x="257455" y="82125"/>
                  </a:cubicBezTo>
                  <a:cubicBezTo>
                    <a:pt x="256965" y="82360"/>
                    <a:pt x="256501" y="82646"/>
                    <a:pt x="256073" y="82976"/>
                  </a:cubicBezTo>
                  <a:cubicBezTo>
                    <a:pt x="255757" y="82234"/>
                    <a:pt x="255469" y="81487"/>
                    <a:pt x="255284" y="80760"/>
                  </a:cubicBezTo>
                  <a:cubicBezTo>
                    <a:pt x="255254" y="80653"/>
                    <a:pt x="255233" y="80549"/>
                    <a:pt x="255212" y="80448"/>
                  </a:cubicBezTo>
                  <a:cubicBezTo>
                    <a:pt x="255190" y="80345"/>
                    <a:pt x="255167" y="80241"/>
                    <a:pt x="255156" y="80146"/>
                  </a:cubicBezTo>
                  <a:cubicBezTo>
                    <a:pt x="255140" y="80041"/>
                    <a:pt x="255129" y="79954"/>
                    <a:pt x="255122" y="79864"/>
                  </a:cubicBezTo>
                  <a:cubicBezTo>
                    <a:pt x="255115" y="79776"/>
                    <a:pt x="255115" y="79686"/>
                    <a:pt x="255119" y="79584"/>
                  </a:cubicBezTo>
                  <a:cubicBezTo>
                    <a:pt x="255120" y="79555"/>
                    <a:pt x="255122" y="79527"/>
                    <a:pt x="255122" y="79498"/>
                  </a:cubicBezTo>
                  <a:cubicBezTo>
                    <a:pt x="255126" y="79403"/>
                    <a:pt x="255133" y="79311"/>
                    <a:pt x="255140" y="79218"/>
                  </a:cubicBezTo>
                  <a:cubicBezTo>
                    <a:pt x="255140" y="79207"/>
                    <a:pt x="255142" y="79194"/>
                    <a:pt x="255143" y="79181"/>
                  </a:cubicBezTo>
                  <a:cubicBezTo>
                    <a:pt x="255150" y="79100"/>
                    <a:pt x="255157" y="79017"/>
                    <a:pt x="255169" y="78938"/>
                  </a:cubicBezTo>
                  <a:cubicBezTo>
                    <a:pt x="255173" y="78901"/>
                    <a:pt x="255179" y="78862"/>
                    <a:pt x="255186" y="78827"/>
                  </a:cubicBezTo>
                  <a:cubicBezTo>
                    <a:pt x="255196" y="78768"/>
                    <a:pt x="255203" y="78710"/>
                    <a:pt x="255213" y="78653"/>
                  </a:cubicBezTo>
                  <a:cubicBezTo>
                    <a:pt x="255232" y="78556"/>
                    <a:pt x="255253" y="78461"/>
                    <a:pt x="255277" y="78364"/>
                  </a:cubicBezTo>
                  <a:cubicBezTo>
                    <a:pt x="255290" y="78314"/>
                    <a:pt x="255310" y="78267"/>
                    <a:pt x="255324" y="78217"/>
                  </a:cubicBezTo>
                  <a:cubicBezTo>
                    <a:pt x="255334" y="78220"/>
                    <a:pt x="255345" y="78226"/>
                    <a:pt x="255355" y="78229"/>
                  </a:cubicBezTo>
                  <a:cubicBezTo>
                    <a:pt x="255634" y="78325"/>
                    <a:pt x="255920" y="78414"/>
                    <a:pt x="256235" y="78466"/>
                  </a:cubicBezTo>
                  <a:cubicBezTo>
                    <a:pt x="256446" y="78507"/>
                    <a:pt x="256695" y="78526"/>
                    <a:pt x="256916" y="78526"/>
                  </a:cubicBezTo>
                  <a:cubicBezTo>
                    <a:pt x="257007" y="78526"/>
                    <a:pt x="257092" y="78522"/>
                    <a:pt x="257169" y="78516"/>
                  </a:cubicBezTo>
                  <a:lnTo>
                    <a:pt x="257596" y="78492"/>
                  </a:lnTo>
                  <a:lnTo>
                    <a:pt x="258020" y="78428"/>
                  </a:lnTo>
                  <a:cubicBezTo>
                    <a:pt x="258305" y="78397"/>
                    <a:pt x="258579" y="78306"/>
                    <a:pt x="258857" y="78239"/>
                  </a:cubicBezTo>
                  <a:cubicBezTo>
                    <a:pt x="259399" y="78061"/>
                    <a:pt x="259936" y="77842"/>
                    <a:pt x="260417" y="77531"/>
                  </a:cubicBezTo>
                  <a:cubicBezTo>
                    <a:pt x="260520" y="77471"/>
                    <a:pt x="260616" y="77406"/>
                    <a:pt x="260713" y="77342"/>
                  </a:cubicBezTo>
                  <a:close/>
                  <a:moveTo>
                    <a:pt x="260690" y="81833"/>
                  </a:moveTo>
                  <a:cubicBezTo>
                    <a:pt x="261738" y="81834"/>
                    <a:pt x="262786" y="82073"/>
                    <a:pt x="263732" y="82525"/>
                  </a:cubicBezTo>
                  <a:cubicBezTo>
                    <a:pt x="264228" y="82761"/>
                    <a:pt x="264693" y="83057"/>
                    <a:pt x="265122" y="83399"/>
                  </a:cubicBezTo>
                  <a:cubicBezTo>
                    <a:pt x="264972" y="83739"/>
                    <a:pt x="264813" y="84075"/>
                    <a:pt x="264650" y="84412"/>
                  </a:cubicBezTo>
                  <a:cubicBezTo>
                    <a:pt x="264229" y="84049"/>
                    <a:pt x="263768" y="83736"/>
                    <a:pt x="263268" y="83497"/>
                  </a:cubicBezTo>
                  <a:cubicBezTo>
                    <a:pt x="262465" y="83114"/>
                    <a:pt x="261580" y="82910"/>
                    <a:pt x="260688" y="82909"/>
                  </a:cubicBezTo>
                  <a:cubicBezTo>
                    <a:pt x="259797" y="82910"/>
                    <a:pt x="258908" y="83114"/>
                    <a:pt x="258108" y="83497"/>
                  </a:cubicBezTo>
                  <a:cubicBezTo>
                    <a:pt x="257609" y="83735"/>
                    <a:pt x="257146" y="84049"/>
                    <a:pt x="256728" y="84412"/>
                  </a:cubicBezTo>
                  <a:cubicBezTo>
                    <a:pt x="256565" y="84075"/>
                    <a:pt x="256406" y="83739"/>
                    <a:pt x="256256" y="83399"/>
                  </a:cubicBezTo>
                  <a:cubicBezTo>
                    <a:pt x="256685" y="83057"/>
                    <a:pt x="257150" y="82761"/>
                    <a:pt x="257647" y="82525"/>
                  </a:cubicBezTo>
                  <a:cubicBezTo>
                    <a:pt x="258592" y="82073"/>
                    <a:pt x="259641" y="81834"/>
                    <a:pt x="260690" y="81833"/>
                  </a:cubicBezTo>
                  <a:close/>
                  <a:moveTo>
                    <a:pt x="12498" y="84083"/>
                  </a:moveTo>
                  <a:cubicBezTo>
                    <a:pt x="12602" y="84085"/>
                    <a:pt x="12707" y="84096"/>
                    <a:pt x="12813" y="84103"/>
                  </a:cubicBezTo>
                  <a:cubicBezTo>
                    <a:pt x="12709" y="84281"/>
                    <a:pt x="12595" y="84453"/>
                    <a:pt x="12472" y="84617"/>
                  </a:cubicBezTo>
                  <a:cubicBezTo>
                    <a:pt x="12350" y="84453"/>
                    <a:pt x="12238" y="84283"/>
                    <a:pt x="12135" y="84105"/>
                  </a:cubicBezTo>
                  <a:cubicBezTo>
                    <a:pt x="12256" y="84096"/>
                    <a:pt x="12377" y="84083"/>
                    <a:pt x="12498" y="84083"/>
                  </a:cubicBezTo>
                  <a:close/>
                  <a:moveTo>
                    <a:pt x="18751" y="78249"/>
                  </a:moveTo>
                  <a:cubicBezTo>
                    <a:pt x="19321" y="78660"/>
                    <a:pt x="19872" y="79133"/>
                    <a:pt x="20400" y="79636"/>
                  </a:cubicBezTo>
                  <a:cubicBezTo>
                    <a:pt x="21074" y="80283"/>
                    <a:pt x="21718" y="80979"/>
                    <a:pt x="22327" y="81700"/>
                  </a:cubicBezTo>
                  <a:lnTo>
                    <a:pt x="22458" y="81843"/>
                  </a:lnTo>
                  <a:lnTo>
                    <a:pt x="22327" y="82005"/>
                  </a:lnTo>
                  <a:cubicBezTo>
                    <a:pt x="21718" y="82728"/>
                    <a:pt x="21074" y="83426"/>
                    <a:pt x="20400" y="84069"/>
                  </a:cubicBezTo>
                  <a:cubicBezTo>
                    <a:pt x="19872" y="84573"/>
                    <a:pt x="19321" y="85046"/>
                    <a:pt x="18751" y="85457"/>
                  </a:cubicBezTo>
                  <a:cubicBezTo>
                    <a:pt x="18623" y="85265"/>
                    <a:pt x="18488" y="85078"/>
                    <a:pt x="18343" y="84899"/>
                  </a:cubicBezTo>
                  <a:cubicBezTo>
                    <a:pt x="17638" y="84034"/>
                    <a:pt x="16737" y="83336"/>
                    <a:pt x="15732" y="82856"/>
                  </a:cubicBezTo>
                  <a:cubicBezTo>
                    <a:pt x="15598" y="82792"/>
                    <a:pt x="15462" y="82732"/>
                    <a:pt x="15324" y="82676"/>
                  </a:cubicBezTo>
                  <a:cubicBezTo>
                    <a:pt x="15361" y="82405"/>
                    <a:pt x="15382" y="82132"/>
                    <a:pt x="15388" y="81860"/>
                  </a:cubicBezTo>
                  <a:lnTo>
                    <a:pt x="15388" y="81853"/>
                  </a:lnTo>
                  <a:lnTo>
                    <a:pt x="15388" y="81847"/>
                  </a:lnTo>
                  <a:cubicBezTo>
                    <a:pt x="15382" y="81574"/>
                    <a:pt x="15361" y="81300"/>
                    <a:pt x="15324" y="81030"/>
                  </a:cubicBezTo>
                  <a:cubicBezTo>
                    <a:pt x="15462" y="80973"/>
                    <a:pt x="15597" y="80915"/>
                    <a:pt x="15732" y="80851"/>
                  </a:cubicBezTo>
                  <a:cubicBezTo>
                    <a:pt x="16737" y="80370"/>
                    <a:pt x="17640" y="79672"/>
                    <a:pt x="18343" y="78808"/>
                  </a:cubicBezTo>
                  <a:cubicBezTo>
                    <a:pt x="18488" y="78627"/>
                    <a:pt x="18622" y="78441"/>
                    <a:pt x="18751" y="78249"/>
                  </a:cubicBezTo>
                  <a:close/>
                  <a:moveTo>
                    <a:pt x="6229" y="78226"/>
                  </a:moveTo>
                  <a:cubicBezTo>
                    <a:pt x="6285" y="78310"/>
                    <a:pt x="6342" y="78395"/>
                    <a:pt x="6400" y="78476"/>
                  </a:cubicBezTo>
                  <a:cubicBezTo>
                    <a:pt x="6481" y="78589"/>
                    <a:pt x="6567" y="78700"/>
                    <a:pt x="6655" y="78808"/>
                  </a:cubicBezTo>
                  <a:cubicBezTo>
                    <a:pt x="6942" y="79162"/>
                    <a:pt x="7264" y="79486"/>
                    <a:pt x="7611" y="79779"/>
                  </a:cubicBezTo>
                  <a:cubicBezTo>
                    <a:pt x="7617" y="79783"/>
                    <a:pt x="7620" y="79786"/>
                    <a:pt x="7624" y="79790"/>
                  </a:cubicBezTo>
                  <a:cubicBezTo>
                    <a:pt x="7786" y="79927"/>
                    <a:pt x="7953" y="80059"/>
                    <a:pt x="8128" y="80182"/>
                  </a:cubicBezTo>
                  <a:cubicBezTo>
                    <a:pt x="8131" y="80183"/>
                    <a:pt x="8132" y="80185"/>
                    <a:pt x="8137" y="80189"/>
                  </a:cubicBezTo>
                  <a:cubicBezTo>
                    <a:pt x="8300" y="80304"/>
                    <a:pt x="8470" y="80412"/>
                    <a:pt x="8642" y="80516"/>
                  </a:cubicBezTo>
                  <a:cubicBezTo>
                    <a:pt x="8673" y="80536"/>
                    <a:pt x="8707" y="80553"/>
                    <a:pt x="8739" y="80573"/>
                  </a:cubicBezTo>
                  <a:cubicBezTo>
                    <a:pt x="8911" y="80671"/>
                    <a:pt x="9085" y="80767"/>
                    <a:pt x="9263" y="80851"/>
                  </a:cubicBezTo>
                  <a:cubicBezTo>
                    <a:pt x="9382" y="80908"/>
                    <a:pt x="9503" y="80960"/>
                    <a:pt x="9624" y="81010"/>
                  </a:cubicBezTo>
                  <a:cubicBezTo>
                    <a:pt x="9584" y="81288"/>
                    <a:pt x="9562" y="81568"/>
                    <a:pt x="9556" y="81849"/>
                  </a:cubicBezTo>
                  <a:lnTo>
                    <a:pt x="9556" y="81854"/>
                  </a:lnTo>
                  <a:lnTo>
                    <a:pt x="9556" y="81860"/>
                  </a:lnTo>
                  <a:cubicBezTo>
                    <a:pt x="9562" y="82139"/>
                    <a:pt x="9584" y="82418"/>
                    <a:pt x="9624" y="82695"/>
                  </a:cubicBezTo>
                  <a:cubicBezTo>
                    <a:pt x="9503" y="82745"/>
                    <a:pt x="9382" y="82799"/>
                    <a:pt x="9263" y="82856"/>
                  </a:cubicBezTo>
                  <a:cubicBezTo>
                    <a:pt x="9085" y="82942"/>
                    <a:pt x="8911" y="83036"/>
                    <a:pt x="8739" y="83135"/>
                  </a:cubicBezTo>
                  <a:cubicBezTo>
                    <a:pt x="8706" y="83155"/>
                    <a:pt x="8673" y="83172"/>
                    <a:pt x="8642" y="83192"/>
                  </a:cubicBezTo>
                  <a:cubicBezTo>
                    <a:pt x="8468" y="83295"/>
                    <a:pt x="8300" y="83404"/>
                    <a:pt x="8137" y="83520"/>
                  </a:cubicBezTo>
                  <a:cubicBezTo>
                    <a:pt x="8132" y="83521"/>
                    <a:pt x="8131" y="83525"/>
                    <a:pt x="8128" y="83527"/>
                  </a:cubicBezTo>
                  <a:cubicBezTo>
                    <a:pt x="7954" y="83649"/>
                    <a:pt x="7788" y="83779"/>
                    <a:pt x="7624" y="83917"/>
                  </a:cubicBezTo>
                  <a:cubicBezTo>
                    <a:pt x="7620" y="83920"/>
                    <a:pt x="7616" y="83922"/>
                    <a:pt x="7611" y="83927"/>
                  </a:cubicBezTo>
                  <a:cubicBezTo>
                    <a:pt x="7264" y="84220"/>
                    <a:pt x="6942" y="84545"/>
                    <a:pt x="6655" y="84899"/>
                  </a:cubicBezTo>
                  <a:cubicBezTo>
                    <a:pt x="6567" y="85007"/>
                    <a:pt x="6481" y="85117"/>
                    <a:pt x="6400" y="85231"/>
                  </a:cubicBezTo>
                  <a:cubicBezTo>
                    <a:pt x="6339" y="85313"/>
                    <a:pt x="6285" y="85399"/>
                    <a:pt x="6229" y="85483"/>
                  </a:cubicBezTo>
                  <a:cubicBezTo>
                    <a:pt x="5647" y="85066"/>
                    <a:pt x="5085" y="84583"/>
                    <a:pt x="4545" y="84071"/>
                  </a:cubicBezTo>
                  <a:cubicBezTo>
                    <a:pt x="3872" y="83427"/>
                    <a:pt x="3227" y="82730"/>
                    <a:pt x="2619" y="82009"/>
                  </a:cubicBezTo>
                  <a:lnTo>
                    <a:pt x="2505" y="81854"/>
                  </a:lnTo>
                  <a:lnTo>
                    <a:pt x="2635" y="81683"/>
                  </a:lnTo>
                  <a:cubicBezTo>
                    <a:pt x="3240" y="80967"/>
                    <a:pt x="3876" y="80277"/>
                    <a:pt x="4545" y="79639"/>
                  </a:cubicBezTo>
                  <a:cubicBezTo>
                    <a:pt x="5085" y="79124"/>
                    <a:pt x="5646" y="78643"/>
                    <a:pt x="6229" y="78226"/>
                  </a:cubicBezTo>
                  <a:close/>
                  <a:moveTo>
                    <a:pt x="13577" y="78032"/>
                  </a:moveTo>
                  <a:cubicBezTo>
                    <a:pt x="13785" y="78296"/>
                    <a:pt x="13977" y="78575"/>
                    <a:pt x="14145" y="78866"/>
                  </a:cubicBezTo>
                  <a:cubicBezTo>
                    <a:pt x="14657" y="79776"/>
                    <a:pt x="14922" y="80818"/>
                    <a:pt x="14945" y="81858"/>
                  </a:cubicBezTo>
                  <a:cubicBezTo>
                    <a:pt x="14919" y="82895"/>
                    <a:pt x="14655" y="83934"/>
                    <a:pt x="14144" y="84839"/>
                  </a:cubicBezTo>
                  <a:cubicBezTo>
                    <a:pt x="13976" y="85131"/>
                    <a:pt x="13786" y="85409"/>
                    <a:pt x="13576" y="85675"/>
                  </a:cubicBezTo>
                  <a:cubicBezTo>
                    <a:pt x="13278" y="85471"/>
                    <a:pt x="13006" y="85235"/>
                    <a:pt x="12764" y="84966"/>
                  </a:cubicBezTo>
                  <a:cubicBezTo>
                    <a:pt x="12927" y="84758"/>
                    <a:pt x="13075" y="84540"/>
                    <a:pt x="13204" y="84314"/>
                  </a:cubicBezTo>
                  <a:cubicBezTo>
                    <a:pt x="13625" y="83567"/>
                    <a:pt x="13840" y="82717"/>
                    <a:pt x="13866" y="81858"/>
                  </a:cubicBezTo>
                  <a:lnTo>
                    <a:pt x="13867" y="81858"/>
                  </a:lnTo>
                  <a:cubicBezTo>
                    <a:pt x="13845" y="81000"/>
                    <a:pt x="13627" y="80145"/>
                    <a:pt x="13206" y="79393"/>
                  </a:cubicBezTo>
                  <a:cubicBezTo>
                    <a:pt x="13076" y="79165"/>
                    <a:pt x="12927" y="78948"/>
                    <a:pt x="12766" y="78740"/>
                  </a:cubicBezTo>
                  <a:cubicBezTo>
                    <a:pt x="13006" y="78471"/>
                    <a:pt x="13281" y="78236"/>
                    <a:pt x="13577" y="78032"/>
                  </a:cubicBezTo>
                  <a:close/>
                  <a:moveTo>
                    <a:pt x="12498" y="82566"/>
                  </a:moveTo>
                  <a:cubicBezTo>
                    <a:pt x="12777" y="82566"/>
                    <a:pt x="13056" y="82586"/>
                    <a:pt x="13334" y="82619"/>
                  </a:cubicBezTo>
                  <a:cubicBezTo>
                    <a:pt x="13270" y="82982"/>
                    <a:pt x="13166" y="83336"/>
                    <a:pt x="13020" y="83672"/>
                  </a:cubicBezTo>
                  <a:cubicBezTo>
                    <a:pt x="12847" y="83656"/>
                    <a:pt x="12673" y="83642"/>
                    <a:pt x="12498" y="83642"/>
                  </a:cubicBezTo>
                  <a:cubicBezTo>
                    <a:pt x="11829" y="83643"/>
                    <a:pt x="11163" y="83757"/>
                    <a:pt x="10534" y="83977"/>
                  </a:cubicBezTo>
                  <a:cubicBezTo>
                    <a:pt x="10323" y="84049"/>
                    <a:pt x="10118" y="84133"/>
                    <a:pt x="9917" y="84230"/>
                  </a:cubicBezTo>
                  <a:cubicBezTo>
                    <a:pt x="9533" y="84412"/>
                    <a:pt x="9170" y="84638"/>
                    <a:pt x="8833" y="84896"/>
                  </a:cubicBezTo>
                  <a:cubicBezTo>
                    <a:pt x="8816" y="84908"/>
                    <a:pt x="8800" y="84917"/>
                    <a:pt x="8786" y="84929"/>
                  </a:cubicBezTo>
                  <a:cubicBezTo>
                    <a:pt x="8609" y="85066"/>
                    <a:pt x="8443" y="85212"/>
                    <a:pt x="8282" y="85366"/>
                  </a:cubicBezTo>
                  <a:cubicBezTo>
                    <a:pt x="8122" y="85521"/>
                    <a:pt x="7973" y="85686"/>
                    <a:pt x="7832" y="85860"/>
                  </a:cubicBezTo>
                  <a:cubicBezTo>
                    <a:pt x="7730" y="85985"/>
                    <a:pt x="7638" y="86120"/>
                    <a:pt x="7546" y="86256"/>
                  </a:cubicBezTo>
                  <a:cubicBezTo>
                    <a:pt x="7256" y="86130"/>
                    <a:pt x="6962" y="85968"/>
                    <a:pt x="6673" y="85786"/>
                  </a:cubicBezTo>
                  <a:cubicBezTo>
                    <a:pt x="6648" y="85770"/>
                    <a:pt x="6622" y="85750"/>
                    <a:pt x="6595" y="85733"/>
                  </a:cubicBezTo>
                  <a:cubicBezTo>
                    <a:pt x="6722" y="85541"/>
                    <a:pt x="6856" y="85356"/>
                    <a:pt x="6998" y="85178"/>
                  </a:cubicBezTo>
                  <a:cubicBezTo>
                    <a:pt x="7163" y="84974"/>
                    <a:pt x="7341" y="84781"/>
                    <a:pt x="7527" y="84597"/>
                  </a:cubicBezTo>
                  <a:cubicBezTo>
                    <a:pt x="7611" y="84516"/>
                    <a:pt x="7705" y="84443"/>
                    <a:pt x="7794" y="84367"/>
                  </a:cubicBezTo>
                  <a:cubicBezTo>
                    <a:pt x="8295" y="83924"/>
                    <a:pt x="8851" y="83544"/>
                    <a:pt x="9455" y="83256"/>
                  </a:cubicBezTo>
                  <a:cubicBezTo>
                    <a:pt x="9809" y="83087"/>
                    <a:pt x="10179" y="82946"/>
                    <a:pt x="10556" y="82839"/>
                  </a:cubicBezTo>
                  <a:cubicBezTo>
                    <a:pt x="10934" y="82731"/>
                    <a:pt x="11321" y="82654"/>
                    <a:pt x="11712" y="82610"/>
                  </a:cubicBezTo>
                  <a:cubicBezTo>
                    <a:pt x="11973" y="82582"/>
                    <a:pt x="12236" y="82566"/>
                    <a:pt x="12498" y="82566"/>
                  </a:cubicBezTo>
                  <a:close/>
                  <a:moveTo>
                    <a:pt x="10184" y="84600"/>
                  </a:moveTo>
                  <a:cubicBezTo>
                    <a:pt x="10255" y="84754"/>
                    <a:pt x="10332" y="84908"/>
                    <a:pt x="10416" y="85057"/>
                  </a:cubicBezTo>
                  <a:cubicBezTo>
                    <a:pt x="10588" y="85357"/>
                    <a:pt x="10784" y="85643"/>
                    <a:pt x="10998" y="85917"/>
                  </a:cubicBezTo>
                  <a:cubicBezTo>
                    <a:pt x="10699" y="86089"/>
                    <a:pt x="10374" y="86216"/>
                    <a:pt x="10050" y="86327"/>
                  </a:cubicBezTo>
                  <a:cubicBezTo>
                    <a:pt x="9852" y="86369"/>
                    <a:pt x="9661" y="86443"/>
                    <a:pt x="9458" y="86460"/>
                  </a:cubicBezTo>
                  <a:lnTo>
                    <a:pt x="9157" y="86507"/>
                  </a:lnTo>
                  <a:lnTo>
                    <a:pt x="8853" y="86522"/>
                  </a:lnTo>
                  <a:cubicBezTo>
                    <a:pt x="8777" y="86527"/>
                    <a:pt x="8713" y="86530"/>
                    <a:pt x="8655" y="86530"/>
                  </a:cubicBezTo>
                  <a:cubicBezTo>
                    <a:pt x="8541" y="86530"/>
                    <a:pt x="8449" y="86519"/>
                    <a:pt x="8329" y="86497"/>
                  </a:cubicBezTo>
                  <a:cubicBezTo>
                    <a:pt x="8216" y="86480"/>
                    <a:pt x="8101" y="86448"/>
                    <a:pt x="7981" y="86412"/>
                  </a:cubicBezTo>
                  <a:cubicBezTo>
                    <a:pt x="8044" y="86321"/>
                    <a:pt x="8107" y="86227"/>
                    <a:pt x="8178" y="86139"/>
                  </a:cubicBezTo>
                  <a:cubicBezTo>
                    <a:pt x="8374" y="85897"/>
                    <a:pt x="8598" y="85679"/>
                    <a:pt x="8834" y="85475"/>
                  </a:cubicBezTo>
                  <a:cubicBezTo>
                    <a:pt x="8991" y="85337"/>
                    <a:pt x="9157" y="85212"/>
                    <a:pt x="9328" y="85091"/>
                  </a:cubicBezTo>
                  <a:cubicBezTo>
                    <a:pt x="9378" y="85057"/>
                    <a:pt x="9425" y="85021"/>
                    <a:pt x="9476" y="84989"/>
                  </a:cubicBezTo>
                  <a:cubicBezTo>
                    <a:pt x="9539" y="84946"/>
                    <a:pt x="9604" y="84909"/>
                    <a:pt x="9668" y="84870"/>
                  </a:cubicBezTo>
                  <a:cubicBezTo>
                    <a:pt x="9812" y="84785"/>
                    <a:pt x="9960" y="84701"/>
                    <a:pt x="10111" y="84630"/>
                  </a:cubicBezTo>
                  <a:cubicBezTo>
                    <a:pt x="10137" y="84619"/>
                    <a:pt x="10161" y="84610"/>
                    <a:pt x="10184" y="84600"/>
                  </a:cubicBezTo>
                  <a:close/>
                  <a:moveTo>
                    <a:pt x="14770" y="84583"/>
                  </a:moveTo>
                  <a:cubicBezTo>
                    <a:pt x="14808" y="84601"/>
                    <a:pt x="14848" y="84613"/>
                    <a:pt x="14887" y="84631"/>
                  </a:cubicBezTo>
                  <a:cubicBezTo>
                    <a:pt x="15134" y="84751"/>
                    <a:pt x="15371" y="84893"/>
                    <a:pt x="15598" y="85046"/>
                  </a:cubicBezTo>
                  <a:cubicBezTo>
                    <a:pt x="15782" y="85168"/>
                    <a:pt x="15957" y="85303"/>
                    <a:pt x="16125" y="85446"/>
                  </a:cubicBezTo>
                  <a:cubicBezTo>
                    <a:pt x="16186" y="85498"/>
                    <a:pt x="16249" y="85549"/>
                    <a:pt x="16307" y="85605"/>
                  </a:cubicBezTo>
                  <a:cubicBezTo>
                    <a:pt x="16363" y="85655"/>
                    <a:pt x="16415" y="85707"/>
                    <a:pt x="16469" y="85759"/>
                  </a:cubicBezTo>
                  <a:cubicBezTo>
                    <a:pt x="16590" y="85883"/>
                    <a:pt x="16710" y="86008"/>
                    <a:pt x="16820" y="86142"/>
                  </a:cubicBezTo>
                  <a:cubicBezTo>
                    <a:pt x="16887" y="86226"/>
                    <a:pt x="16946" y="86317"/>
                    <a:pt x="17008" y="86404"/>
                  </a:cubicBezTo>
                  <a:cubicBezTo>
                    <a:pt x="16875" y="86443"/>
                    <a:pt x="16743" y="86480"/>
                    <a:pt x="16619" y="86499"/>
                  </a:cubicBezTo>
                  <a:cubicBezTo>
                    <a:pt x="16498" y="86521"/>
                    <a:pt x="16405" y="86531"/>
                    <a:pt x="16290" y="86531"/>
                  </a:cubicBezTo>
                  <a:cubicBezTo>
                    <a:pt x="16232" y="86531"/>
                    <a:pt x="16168" y="86528"/>
                    <a:pt x="16092" y="86523"/>
                  </a:cubicBezTo>
                  <a:lnTo>
                    <a:pt x="15788" y="86509"/>
                  </a:lnTo>
                  <a:lnTo>
                    <a:pt x="15487" y="86462"/>
                  </a:lnTo>
                  <a:cubicBezTo>
                    <a:pt x="15284" y="86442"/>
                    <a:pt x="15093" y="86371"/>
                    <a:pt x="14897" y="86328"/>
                  </a:cubicBezTo>
                  <a:cubicBezTo>
                    <a:pt x="14571" y="86218"/>
                    <a:pt x="14246" y="86090"/>
                    <a:pt x="13947" y="85918"/>
                  </a:cubicBezTo>
                  <a:cubicBezTo>
                    <a:pt x="14161" y="85645"/>
                    <a:pt x="14357" y="85359"/>
                    <a:pt x="14529" y="85058"/>
                  </a:cubicBezTo>
                  <a:cubicBezTo>
                    <a:pt x="14616" y="84903"/>
                    <a:pt x="14694" y="84744"/>
                    <a:pt x="14770" y="84583"/>
                  </a:cubicBezTo>
                  <a:close/>
                  <a:moveTo>
                    <a:pt x="19467" y="76896"/>
                  </a:moveTo>
                  <a:cubicBezTo>
                    <a:pt x="20180" y="77393"/>
                    <a:pt x="20832" y="77950"/>
                    <a:pt x="21447" y="78536"/>
                  </a:cubicBezTo>
                  <a:cubicBezTo>
                    <a:pt x="22170" y="79228"/>
                    <a:pt x="22847" y="79960"/>
                    <a:pt x="23489" y="80721"/>
                  </a:cubicBezTo>
                  <a:lnTo>
                    <a:pt x="23850" y="81158"/>
                  </a:lnTo>
                  <a:lnTo>
                    <a:pt x="24206" y="81611"/>
                  </a:lnTo>
                  <a:lnTo>
                    <a:pt x="24372" y="81833"/>
                  </a:lnTo>
                  <a:lnTo>
                    <a:pt x="24391" y="81857"/>
                  </a:lnTo>
                  <a:lnTo>
                    <a:pt x="24381" y="81857"/>
                  </a:lnTo>
                  <a:lnTo>
                    <a:pt x="24372" y="81871"/>
                  </a:lnTo>
                  <a:lnTo>
                    <a:pt x="24206" y="82095"/>
                  </a:lnTo>
                  <a:lnTo>
                    <a:pt x="23850" y="82546"/>
                  </a:lnTo>
                  <a:lnTo>
                    <a:pt x="23489" y="82984"/>
                  </a:lnTo>
                  <a:cubicBezTo>
                    <a:pt x="22847" y="83743"/>
                    <a:pt x="22172" y="84476"/>
                    <a:pt x="21447" y="85169"/>
                  </a:cubicBezTo>
                  <a:cubicBezTo>
                    <a:pt x="20832" y="85754"/>
                    <a:pt x="20180" y="86311"/>
                    <a:pt x="19467" y="86808"/>
                  </a:cubicBezTo>
                  <a:cubicBezTo>
                    <a:pt x="19331" y="86473"/>
                    <a:pt x="19168" y="86147"/>
                    <a:pt x="18985" y="85834"/>
                  </a:cubicBezTo>
                  <a:cubicBezTo>
                    <a:pt x="19587" y="85401"/>
                    <a:pt x="20159" y="84909"/>
                    <a:pt x="20704" y="84389"/>
                  </a:cubicBezTo>
                  <a:cubicBezTo>
                    <a:pt x="21392" y="83732"/>
                    <a:pt x="22045" y="83023"/>
                    <a:pt x="22664" y="82290"/>
                  </a:cubicBezTo>
                  <a:lnTo>
                    <a:pt x="23012" y="81868"/>
                  </a:lnTo>
                  <a:lnTo>
                    <a:pt x="23026" y="81850"/>
                  </a:lnTo>
                  <a:lnTo>
                    <a:pt x="23012" y="81834"/>
                  </a:lnTo>
                  <a:lnTo>
                    <a:pt x="22664" y="81413"/>
                  </a:lnTo>
                  <a:cubicBezTo>
                    <a:pt x="22045" y="80680"/>
                    <a:pt x="21392" y="79974"/>
                    <a:pt x="20704" y="79313"/>
                  </a:cubicBezTo>
                  <a:cubicBezTo>
                    <a:pt x="20158" y="78794"/>
                    <a:pt x="19587" y="78301"/>
                    <a:pt x="18985" y="77870"/>
                  </a:cubicBezTo>
                  <a:cubicBezTo>
                    <a:pt x="19076" y="77718"/>
                    <a:pt x="19161" y="77561"/>
                    <a:pt x="19241" y="77402"/>
                  </a:cubicBezTo>
                  <a:cubicBezTo>
                    <a:pt x="19324" y="77237"/>
                    <a:pt x="19396" y="77067"/>
                    <a:pt x="19467" y="76896"/>
                  </a:cubicBezTo>
                  <a:close/>
                  <a:moveTo>
                    <a:pt x="11663" y="84159"/>
                  </a:moveTo>
                  <a:cubicBezTo>
                    <a:pt x="11690" y="84210"/>
                    <a:pt x="11709" y="84263"/>
                    <a:pt x="11738" y="84313"/>
                  </a:cubicBezTo>
                  <a:cubicBezTo>
                    <a:pt x="12179" y="85080"/>
                    <a:pt x="12800" y="85750"/>
                    <a:pt x="13561" y="86204"/>
                  </a:cubicBezTo>
                  <a:cubicBezTo>
                    <a:pt x="13933" y="86448"/>
                    <a:pt x="14349" y="86610"/>
                    <a:pt x="14767" y="86752"/>
                  </a:cubicBezTo>
                  <a:cubicBezTo>
                    <a:pt x="14983" y="86801"/>
                    <a:pt x="15193" y="86878"/>
                    <a:pt x="15413" y="86899"/>
                  </a:cubicBezTo>
                  <a:lnTo>
                    <a:pt x="15742" y="86950"/>
                  </a:lnTo>
                  <a:lnTo>
                    <a:pt x="16075" y="86966"/>
                  </a:lnTo>
                  <a:cubicBezTo>
                    <a:pt x="16136" y="86971"/>
                    <a:pt x="16197" y="86973"/>
                    <a:pt x="16258" y="86973"/>
                  </a:cubicBezTo>
                  <a:cubicBezTo>
                    <a:pt x="16594" y="86973"/>
                    <a:pt x="16930" y="86902"/>
                    <a:pt x="17262" y="86786"/>
                  </a:cubicBezTo>
                  <a:cubicBezTo>
                    <a:pt x="17447" y="87095"/>
                    <a:pt x="17610" y="87421"/>
                    <a:pt x="17732" y="87759"/>
                  </a:cubicBezTo>
                  <a:cubicBezTo>
                    <a:pt x="17712" y="87767"/>
                    <a:pt x="17695" y="87776"/>
                    <a:pt x="17677" y="87783"/>
                  </a:cubicBezTo>
                  <a:cubicBezTo>
                    <a:pt x="17420" y="87871"/>
                    <a:pt x="17156" y="87954"/>
                    <a:pt x="16877" y="87998"/>
                  </a:cubicBezTo>
                  <a:cubicBezTo>
                    <a:pt x="16685" y="88034"/>
                    <a:pt x="16471" y="88050"/>
                    <a:pt x="16273" y="88050"/>
                  </a:cubicBezTo>
                  <a:cubicBezTo>
                    <a:pt x="16190" y="88050"/>
                    <a:pt x="16110" y="88047"/>
                    <a:pt x="16035" y="88042"/>
                  </a:cubicBezTo>
                  <a:lnTo>
                    <a:pt x="15634" y="88021"/>
                  </a:lnTo>
                  <a:lnTo>
                    <a:pt x="15238" y="87961"/>
                  </a:lnTo>
                  <a:cubicBezTo>
                    <a:pt x="14971" y="87932"/>
                    <a:pt x="14716" y="87843"/>
                    <a:pt x="14457" y="87783"/>
                  </a:cubicBezTo>
                  <a:cubicBezTo>
                    <a:pt x="13950" y="87615"/>
                    <a:pt x="13449" y="87413"/>
                    <a:pt x="12999" y="87122"/>
                  </a:cubicBezTo>
                  <a:cubicBezTo>
                    <a:pt x="12081" y="86573"/>
                    <a:pt x="11331" y="85767"/>
                    <a:pt x="10800" y="84839"/>
                  </a:cubicBezTo>
                  <a:cubicBezTo>
                    <a:pt x="10726" y="84707"/>
                    <a:pt x="10656" y="84569"/>
                    <a:pt x="10592" y="84431"/>
                  </a:cubicBezTo>
                  <a:cubicBezTo>
                    <a:pt x="10814" y="84348"/>
                    <a:pt x="11040" y="84277"/>
                    <a:pt x="11270" y="84226"/>
                  </a:cubicBezTo>
                  <a:cubicBezTo>
                    <a:pt x="11399" y="84196"/>
                    <a:pt x="11532" y="84180"/>
                    <a:pt x="11663" y="84159"/>
                  </a:cubicBezTo>
                  <a:close/>
                  <a:moveTo>
                    <a:pt x="8671" y="75654"/>
                  </a:moveTo>
                  <a:cubicBezTo>
                    <a:pt x="8754" y="75654"/>
                    <a:pt x="8834" y="75657"/>
                    <a:pt x="8908" y="75662"/>
                  </a:cubicBezTo>
                  <a:lnTo>
                    <a:pt x="9310" y="75684"/>
                  </a:lnTo>
                  <a:lnTo>
                    <a:pt x="9705" y="75743"/>
                  </a:lnTo>
                  <a:cubicBezTo>
                    <a:pt x="9973" y="75772"/>
                    <a:pt x="10228" y="75862"/>
                    <a:pt x="10487" y="75921"/>
                  </a:cubicBezTo>
                  <a:cubicBezTo>
                    <a:pt x="10993" y="76089"/>
                    <a:pt x="11495" y="76291"/>
                    <a:pt x="11942" y="76582"/>
                  </a:cubicBezTo>
                  <a:cubicBezTo>
                    <a:pt x="11991" y="76612"/>
                    <a:pt x="12038" y="76644"/>
                    <a:pt x="12088" y="76676"/>
                  </a:cubicBezTo>
                  <a:cubicBezTo>
                    <a:pt x="11798" y="76908"/>
                    <a:pt x="11532" y="77165"/>
                    <a:pt x="11282" y="77443"/>
                  </a:cubicBezTo>
                  <a:cubicBezTo>
                    <a:pt x="10935" y="77231"/>
                    <a:pt x="10556" y="77081"/>
                    <a:pt x="10174" y="76952"/>
                  </a:cubicBezTo>
                  <a:cubicBezTo>
                    <a:pt x="9959" y="76903"/>
                    <a:pt x="9748" y="76825"/>
                    <a:pt x="9526" y="76807"/>
                  </a:cubicBezTo>
                  <a:lnTo>
                    <a:pt x="9199" y="76757"/>
                  </a:lnTo>
                  <a:lnTo>
                    <a:pt x="8865" y="76740"/>
                  </a:lnTo>
                  <a:cubicBezTo>
                    <a:pt x="8804" y="76735"/>
                    <a:pt x="8742" y="76732"/>
                    <a:pt x="8680" y="76732"/>
                  </a:cubicBezTo>
                  <a:cubicBezTo>
                    <a:pt x="7919" y="76732"/>
                    <a:pt x="7158" y="77094"/>
                    <a:pt x="6434" y="77547"/>
                  </a:cubicBezTo>
                  <a:cubicBezTo>
                    <a:pt x="5654" y="78042"/>
                    <a:pt x="4927" y="78660"/>
                    <a:pt x="4238" y="79316"/>
                  </a:cubicBezTo>
                  <a:cubicBezTo>
                    <a:pt x="3549" y="79975"/>
                    <a:pt x="2897" y="80683"/>
                    <a:pt x="2278" y="81416"/>
                  </a:cubicBezTo>
                  <a:lnTo>
                    <a:pt x="1930" y="81839"/>
                  </a:lnTo>
                  <a:lnTo>
                    <a:pt x="1916" y="81854"/>
                  </a:lnTo>
                  <a:lnTo>
                    <a:pt x="1930" y="81871"/>
                  </a:lnTo>
                  <a:lnTo>
                    <a:pt x="2278" y="82294"/>
                  </a:lnTo>
                  <a:cubicBezTo>
                    <a:pt x="2897" y="83027"/>
                    <a:pt x="3547" y="83733"/>
                    <a:pt x="4238" y="84394"/>
                  </a:cubicBezTo>
                  <a:cubicBezTo>
                    <a:pt x="4927" y="85050"/>
                    <a:pt x="5654" y="85668"/>
                    <a:pt x="6434" y="86163"/>
                  </a:cubicBezTo>
                  <a:cubicBezTo>
                    <a:pt x="7158" y="86616"/>
                    <a:pt x="7920" y="86977"/>
                    <a:pt x="8680" y="86977"/>
                  </a:cubicBezTo>
                  <a:cubicBezTo>
                    <a:pt x="8742" y="86977"/>
                    <a:pt x="8804" y="86975"/>
                    <a:pt x="8865" y="86970"/>
                  </a:cubicBezTo>
                  <a:lnTo>
                    <a:pt x="9199" y="86953"/>
                  </a:lnTo>
                  <a:lnTo>
                    <a:pt x="9526" y="86902"/>
                  </a:lnTo>
                  <a:cubicBezTo>
                    <a:pt x="9748" y="86880"/>
                    <a:pt x="9957" y="86804"/>
                    <a:pt x="10174" y="86757"/>
                  </a:cubicBezTo>
                  <a:cubicBezTo>
                    <a:pt x="10556" y="86626"/>
                    <a:pt x="10935" y="86475"/>
                    <a:pt x="11282" y="86265"/>
                  </a:cubicBezTo>
                  <a:cubicBezTo>
                    <a:pt x="11530" y="86540"/>
                    <a:pt x="11798" y="86799"/>
                    <a:pt x="12088" y="87030"/>
                  </a:cubicBezTo>
                  <a:cubicBezTo>
                    <a:pt x="12040" y="87063"/>
                    <a:pt x="11991" y="87094"/>
                    <a:pt x="11942" y="87124"/>
                  </a:cubicBezTo>
                  <a:cubicBezTo>
                    <a:pt x="11492" y="87416"/>
                    <a:pt x="10992" y="87618"/>
                    <a:pt x="10487" y="87784"/>
                  </a:cubicBezTo>
                  <a:cubicBezTo>
                    <a:pt x="10228" y="87845"/>
                    <a:pt x="9973" y="87934"/>
                    <a:pt x="9705" y="87962"/>
                  </a:cubicBezTo>
                  <a:lnTo>
                    <a:pt x="9310" y="88023"/>
                  </a:lnTo>
                  <a:lnTo>
                    <a:pt x="8908" y="88045"/>
                  </a:lnTo>
                  <a:cubicBezTo>
                    <a:pt x="8833" y="88050"/>
                    <a:pt x="8751" y="88053"/>
                    <a:pt x="8667" y="88053"/>
                  </a:cubicBezTo>
                  <a:cubicBezTo>
                    <a:pt x="8470" y="88053"/>
                    <a:pt x="8257" y="88037"/>
                    <a:pt x="8067" y="87999"/>
                  </a:cubicBezTo>
                  <a:cubicBezTo>
                    <a:pt x="7786" y="87954"/>
                    <a:pt x="7523" y="87874"/>
                    <a:pt x="7267" y="87784"/>
                  </a:cubicBezTo>
                  <a:cubicBezTo>
                    <a:pt x="6756" y="87598"/>
                    <a:pt x="6295" y="87347"/>
                    <a:pt x="5859" y="87073"/>
                  </a:cubicBezTo>
                  <a:cubicBezTo>
                    <a:pt x="4991" y="86515"/>
                    <a:pt x="4222" y="85857"/>
                    <a:pt x="3496" y="85169"/>
                  </a:cubicBezTo>
                  <a:cubicBezTo>
                    <a:pt x="2772" y="84476"/>
                    <a:pt x="2097" y="83746"/>
                    <a:pt x="1455" y="82984"/>
                  </a:cubicBezTo>
                  <a:lnTo>
                    <a:pt x="1093" y="82546"/>
                  </a:lnTo>
                  <a:lnTo>
                    <a:pt x="738" y="82095"/>
                  </a:lnTo>
                  <a:lnTo>
                    <a:pt x="571" y="81871"/>
                  </a:lnTo>
                  <a:lnTo>
                    <a:pt x="560" y="81857"/>
                  </a:lnTo>
                  <a:lnTo>
                    <a:pt x="553" y="81857"/>
                  </a:lnTo>
                  <a:lnTo>
                    <a:pt x="571" y="81833"/>
                  </a:lnTo>
                  <a:lnTo>
                    <a:pt x="738" y="81611"/>
                  </a:lnTo>
                  <a:lnTo>
                    <a:pt x="1093" y="81158"/>
                  </a:lnTo>
                  <a:lnTo>
                    <a:pt x="1455" y="80721"/>
                  </a:lnTo>
                  <a:cubicBezTo>
                    <a:pt x="2097" y="79961"/>
                    <a:pt x="2772" y="79228"/>
                    <a:pt x="3496" y="78536"/>
                  </a:cubicBezTo>
                  <a:cubicBezTo>
                    <a:pt x="4221" y="77847"/>
                    <a:pt x="4991" y="77191"/>
                    <a:pt x="5859" y="76636"/>
                  </a:cubicBezTo>
                  <a:cubicBezTo>
                    <a:pt x="6296" y="76361"/>
                    <a:pt x="6757" y="76108"/>
                    <a:pt x="7267" y="75924"/>
                  </a:cubicBezTo>
                  <a:cubicBezTo>
                    <a:pt x="7523" y="75833"/>
                    <a:pt x="7786" y="75752"/>
                    <a:pt x="8067" y="75706"/>
                  </a:cubicBezTo>
                  <a:cubicBezTo>
                    <a:pt x="8259" y="75670"/>
                    <a:pt x="8473" y="75654"/>
                    <a:pt x="8671" y="75654"/>
                  </a:cubicBezTo>
                  <a:close/>
                  <a:moveTo>
                    <a:pt x="260688" y="83353"/>
                  </a:moveTo>
                  <a:cubicBezTo>
                    <a:pt x="261516" y="83356"/>
                    <a:pt x="262335" y="83544"/>
                    <a:pt x="263076" y="83898"/>
                  </a:cubicBezTo>
                  <a:cubicBezTo>
                    <a:pt x="263574" y="84136"/>
                    <a:pt x="264037" y="84453"/>
                    <a:pt x="264445" y="84826"/>
                  </a:cubicBezTo>
                  <a:cubicBezTo>
                    <a:pt x="264270" y="85181"/>
                    <a:pt x="264092" y="85537"/>
                    <a:pt x="263907" y="85890"/>
                  </a:cubicBezTo>
                  <a:cubicBezTo>
                    <a:pt x="263687" y="86311"/>
                    <a:pt x="263459" y="86732"/>
                    <a:pt x="263228" y="87151"/>
                  </a:cubicBezTo>
                  <a:cubicBezTo>
                    <a:pt x="262998" y="87569"/>
                    <a:pt x="262763" y="87986"/>
                    <a:pt x="262524" y="88403"/>
                  </a:cubicBezTo>
                  <a:cubicBezTo>
                    <a:pt x="262047" y="89235"/>
                    <a:pt x="261554" y="90058"/>
                    <a:pt x="261053" y="90876"/>
                  </a:cubicBezTo>
                  <a:lnTo>
                    <a:pt x="260856" y="91196"/>
                  </a:lnTo>
                  <a:lnTo>
                    <a:pt x="260759" y="91350"/>
                  </a:lnTo>
                  <a:lnTo>
                    <a:pt x="260759" y="91351"/>
                  </a:lnTo>
                  <a:lnTo>
                    <a:pt x="260699" y="91450"/>
                  </a:lnTo>
                  <a:lnTo>
                    <a:pt x="260686" y="91470"/>
                  </a:lnTo>
                  <a:lnTo>
                    <a:pt x="260614" y="91351"/>
                  </a:lnTo>
                  <a:lnTo>
                    <a:pt x="260614" y="91350"/>
                  </a:lnTo>
                  <a:lnTo>
                    <a:pt x="260520" y="91198"/>
                  </a:lnTo>
                  <a:lnTo>
                    <a:pt x="260322" y="90877"/>
                  </a:lnTo>
                  <a:cubicBezTo>
                    <a:pt x="260322" y="90875"/>
                    <a:pt x="260320" y="90875"/>
                    <a:pt x="260320" y="90875"/>
                  </a:cubicBezTo>
                  <a:cubicBezTo>
                    <a:pt x="259925" y="90231"/>
                    <a:pt x="259539" y="89581"/>
                    <a:pt x="259157" y="88929"/>
                  </a:cubicBezTo>
                  <a:cubicBezTo>
                    <a:pt x="259055" y="88754"/>
                    <a:pt x="258951" y="88580"/>
                    <a:pt x="258850" y="88403"/>
                  </a:cubicBezTo>
                  <a:cubicBezTo>
                    <a:pt x="258373" y="87571"/>
                    <a:pt x="257909" y="86734"/>
                    <a:pt x="257468" y="85890"/>
                  </a:cubicBezTo>
                  <a:cubicBezTo>
                    <a:pt x="257283" y="85537"/>
                    <a:pt x="257105" y="85182"/>
                    <a:pt x="256928" y="84826"/>
                  </a:cubicBezTo>
                  <a:cubicBezTo>
                    <a:pt x="257340" y="84453"/>
                    <a:pt x="257801" y="84136"/>
                    <a:pt x="258299" y="83898"/>
                  </a:cubicBezTo>
                  <a:cubicBezTo>
                    <a:pt x="259041" y="83544"/>
                    <a:pt x="259861" y="83356"/>
                    <a:pt x="260688" y="83353"/>
                  </a:cubicBezTo>
                  <a:close/>
                  <a:moveTo>
                    <a:pt x="12472" y="87309"/>
                  </a:moveTo>
                  <a:cubicBezTo>
                    <a:pt x="12571" y="87374"/>
                    <a:pt x="12666" y="87441"/>
                    <a:pt x="12767" y="87501"/>
                  </a:cubicBezTo>
                  <a:cubicBezTo>
                    <a:pt x="13250" y="87811"/>
                    <a:pt x="13785" y="88029"/>
                    <a:pt x="14329" y="88207"/>
                  </a:cubicBezTo>
                  <a:cubicBezTo>
                    <a:pt x="14606" y="88275"/>
                    <a:pt x="14880" y="88366"/>
                    <a:pt x="15164" y="88398"/>
                  </a:cubicBezTo>
                  <a:lnTo>
                    <a:pt x="15590" y="88462"/>
                  </a:lnTo>
                  <a:lnTo>
                    <a:pt x="16017" y="88486"/>
                  </a:lnTo>
                  <a:cubicBezTo>
                    <a:pt x="16095" y="88492"/>
                    <a:pt x="16183" y="88496"/>
                    <a:pt x="16275" y="88496"/>
                  </a:cubicBezTo>
                  <a:cubicBezTo>
                    <a:pt x="16494" y="88496"/>
                    <a:pt x="16741" y="88477"/>
                    <a:pt x="16951" y="88436"/>
                  </a:cubicBezTo>
                  <a:cubicBezTo>
                    <a:pt x="17264" y="88384"/>
                    <a:pt x="17553" y="88297"/>
                    <a:pt x="17830" y="88199"/>
                  </a:cubicBezTo>
                  <a:cubicBezTo>
                    <a:pt x="17840" y="88196"/>
                    <a:pt x="17852" y="88190"/>
                    <a:pt x="17862" y="88187"/>
                  </a:cubicBezTo>
                  <a:cubicBezTo>
                    <a:pt x="17876" y="88237"/>
                    <a:pt x="17894" y="88284"/>
                    <a:pt x="17907" y="88334"/>
                  </a:cubicBezTo>
                  <a:cubicBezTo>
                    <a:pt x="17931" y="88431"/>
                    <a:pt x="17953" y="88526"/>
                    <a:pt x="17971" y="88623"/>
                  </a:cubicBezTo>
                  <a:cubicBezTo>
                    <a:pt x="17981" y="88681"/>
                    <a:pt x="17990" y="88739"/>
                    <a:pt x="17998" y="88798"/>
                  </a:cubicBezTo>
                  <a:cubicBezTo>
                    <a:pt x="18004" y="88836"/>
                    <a:pt x="18011" y="88872"/>
                    <a:pt x="18017" y="88909"/>
                  </a:cubicBezTo>
                  <a:cubicBezTo>
                    <a:pt x="18027" y="88990"/>
                    <a:pt x="18034" y="89073"/>
                    <a:pt x="18042" y="89154"/>
                  </a:cubicBezTo>
                  <a:cubicBezTo>
                    <a:pt x="18044" y="89166"/>
                    <a:pt x="18045" y="89179"/>
                    <a:pt x="18045" y="89192"/>
                  </a:cubicBezTo>
                  <a:cubicBezTo>
                    <a:pt x="18052" y="89285"/>
                    <a:pt x="18058" y="89377"/>
                    <a:pt x="18064" y="89471"/>
                  </a:cubicBezTo>
                  <a:cubicBezTo>
                    <a:pt x="18065" y="89500"/>
                    <a:pt x="18067" y="89528"/>
                    <a:pt x="18067" y="89558"/>
                  </a:cubicBezTo>
                  <a:cubicBezTo>
                    <a:pt x="18071" y="89662"/>
                    <a:pt x="18071" y="89750"/>
                    <a:pt x="18064" y="89840"/>
                  </a:cubicBezTo>
                  <a:cubicBezTo>
                    <a:pt x="18055" y="89928"/>
                    <a:pt x="18045" y="90018"/>
                    <a:pt x="18030" y="90122"/>
                  </a:cubicBezTo>
                  <a:cubicBezTo>
                    <a:pt x="18018" y="90218"/>
                    <a:pt x="17997" y="90321"/>
                    <a:pt x="17974" y="90425"/>
                  </a:cubicBezTo>
                  <a:cubicBezTo>
                    <a:pt x="17953" y="90526"/>
                    <a:pt x="17933" y="90630"/>
                    <a:pt x="17901" y="90737"/>
                  </a:cubicBezTo>
                  <a:cubicBezTo>
                    <a:pt x="17715" y="91464"/>
                    <a:pt x="17427" y="92211"/>
                    <a:pt x="17113" y="92953"/>
                  </a:cubicBezTo>
                  <a:cubicBezTo>
                    <a:pt x="16684" y="92617"/>
                    <a:pt x="16220" y="92331"/>
                    <a:pt x="15731" y="92097"/>
                  </a:cubicBezTo>
                  <a:cubicBezTo>
                    <a:pt x="14726" y="91618"/>
                    <a:pt x="13610" y="91364"/>
                    <a:pt x="12498" y="91363"/>
                  </a:cubicBezTo>
                  <a:cubicBezTo>
                    <a:pt x="11385" y="91364"/>
                    <a:pt x="10269" y="91618"/>
                    <a:pt x="9264" y="92097"/>
                  </a:cubicBezTo>
                  <a:cubicBezTo>
                    <a:pt x="8774" y="92331"/>
                    <a:pt x="8310" y="92617"/>
                    <a:pt x="7882" y="92950"/>
                  </a:cubicBezTo>
                  <a:cubicBezTo>
                    <a:pt x="7657" y="92423"/>
                    <a:pt x="7448" y="91892"/>
                    <a:pt x="7278" y="91370"/>
                  </a:cubicBezTo>
                  <a:cubicBezTo>
                    <a:pt x="7209" y="91156"/>
                    <a:pt x="7147" y="90943"/>
                    <a:pt x="7093" y="90732"/>
                  </a:cubicBezTo>
                  <a:cubicBezTo>
                    <a:pt x="7062" y="90625"/>
                    <a:pt x="7042" y="90524"/>
                    <a:pt x="7021" y="90421"/>
                  </a:cubicBezTo>
                  <a:cubicBezTo>
                    <a:pt x="6999" y="90318"/>
                    <a:pt x="6977" y="90214"/>
                    <a:pt x="6965" y="90119"/>
                  </a:cubicBezTo>
                  <a:cubicBezTo>
                    <a:pt x="6949" y="90013"/>
                    <a:pt x="6938" y="89925"/>
                    <a:pt x="6934" y="89835"/>
                  </a:cubicBezTo>
                  <a:cubicBezTo>
                    <a:pt x="6927" y="89747"/>
                    <a:pt x="6924" y="89660"/>
                    <a:pt x="6930" y="89555"/>
                  </a:cubicBezTo>
                  <a:cubicBezTo>
                    <a:pt x="6934" y="89451"/>
                    <a:pt x="6938" y="89349"/>
                    <a:pt x="6945" y="89245"/>
                  </a:cubicBezTo>
                  <a:cubicBezTo>
                    <a:pt x="6969" y="88937"/>
                    <a:pt x="7012" y="88630"/>
                    <a:pt x="7090" y="88332"/>
                  </a:cubicBezTo>
                  <a:cubicBezTo>
                    <a:pt x="7100" y="88288"/>
                    <a:pt x="7119" y="88245"/>
                    <a:pt x="7129" y="88203"/>
                  </a:cubicBezTo>
                  <a:cubicBezTo>
                    <a:pt x="7404" y="88298"/>
                    <a:pt x="7685" y="88384"/>
                    <a:pt x="7994" y="88436"/>
                  </a:cubicBezTo>
                  <a:cubicBezTo>
                    <a:pt x="8204" y="88477"/>
                    <a:pt x="8451" y="88496"/>
                    <a:pt x="8669" y="88496"/>
                  </a:cubicBezTo>
                  <a:cubicBezTo>
                    <a:pt x="8762" y="88496"/>
                    <a:pt x="8850" y="88492"/>
                    <a:pt x="8928" y="88486"/>
                  </a:cubicBezTo>
                  <a:lnTo>
                    <a:pt x="9355" y="88462"/>
                  </a:lnTo>
                  <a:lnTo>
                    <a:pt x="9781" y="88398"/>
                  </a:lnTo>
                  <a:cubicBezTo>
                    <a:pt x="10065" y="88366"/>
                    <a:pt x="10339" y="88274"/>
                    <a:pt x="10616" y="88207"/>
                  </a:cubicBezTo>
                  <a:cubicBezTo>
                    <a:pt x="11159" y="88028"/>
                    <a:pt x="11695" y="87811"/>
                    <a:pt x="12178" y="87501"/>
                  </a:cubicBezTo>
                  <a:cubicBezTo>
                    <a:pt x="12276" y="87441"/>
                    <a:pt x="12374" y="87374"/>
                    <a:pt x="12472" y="87309"/>
                  </a:cubicBezTo>
                  <a:close/>
                  <a:moveTo>
                    <a:pt x="257936" y="73151"/>
                  </a:moveTo>
                  <a:cubicBezTo>
                    <a:pt x="258009" y="73507"/>
                    <a:pt x="258111" y="73857"/>
                    <a:pt x="258239" y="74198"/>
                  </a:cubicBezTo>
                  <a:cubicBezTo>
                    <a:pt x="258194" y="74217"/>
                    <a:pt x="258147" y="74233"/>
                    <a:pt x="258103" y="74254"/>
                  </a:cubicBezTo>
                  <a:cubicBezTo>
                    <a:pt x="257651" y="74472"/>
                    <a:pt x="257227" y="74750"/>
                    <a:pt x="256840" y="75070"/>
                  </a:cubicBezTo>
                  <a:cubicBezTo>
                    <a:pt x="256541" y="75316"/>
                    <a:pt x="256261" y="75585"/>
                    <a:pt x="256017" y="75886"/>
                  </a:cubicBezTo>
                  <a:cubicBezTo>
                    <a:pt x="255876" y="76061"/>
                    <a:pt x="255747" y="76240"/>
                    <a:pt x="255627" y="76427"/>
                  </a:cubicBezTo>
                  <a:cubicBezTo>
                    <a:pt x="255269" y="76989"/>
                    <a:pt x="255001" y="77608"/>
                    <a:pt x="254843" y="78256"/>
                  </a:cubicBezTo>
                  <a:cubicBezTo>
                    <a:pt x="254759" y="78579"/>
                    <a:pt x="254712" y="78909"/>
                    <a:pt x="254688" y="79244"/>
                  </a:cubicBezTo>
                  <a:cubicBezTo>
                    <a:pt x="254681" y="79355"/>
                    <a:pt x="254674" y="79466"/>
                    <a:pt x="254671" y="79577"/>
                  </a:cubicBezTo>
                  <a:cubicBezTo>
                    <a:pt x="254656" y="79997"/>
                    <a:pt x="254738" y="80424"/>
                    <a:pt x="254849" y="80871"/>
                  </a:cubicBezTo>
                  <a:cubicBezTo>
                    <a:pt x="254962" y="81313"/>
                    <a:pt x="255108" y="81756"/>
                    <a:pt x="255274" y="82199"/>
                  </a:cubicBezTo>
                  <a:cubicBezTo>
                    <a:pt x="255439" y="82640"/>
                    <a:pt x="255624" y="83080"/>
                    <a:pt x="255815" y="83515"/>
                  </a:cubicBezTo>
                  <a:cubicBezTo>
                    <a:pt x="256007" y="83952"/>
                    <a:pt x="256209" y="84384"/>
                    <a:pt x="256420" y="84815"/>
                  </a:cubicBezTo>
                  <a:cubicBezTo>
                    <a:pt x="256629" y="85245"/>
                    <a:pt x="256849" y="85672"/>
                    <a:pt x="257071" y="86098"/>
                  </a:cubicBezTo>
                  <a:cubicBezTo>
                    <a:pt x="257516" y="86949"/>
                    <a:pt x="257982" y="87791"/>
                    <a:pt x="258463" y="88626"/>
                  </a:cubicBezTo>
                  <a:cubicBezTo>
                    <a:pt x="258942" y="89461"/>
                    <a:pt x="259435" y="90290"/>
                    <a:pt x="259940" y="91112"/>
                  </a:cubicBezTo>
                  <a:lnTo>
                    <a:pt x="260534" y="92066"/>
                  </a:lnTo>
                  <a:lnTo>
                    <a:pt x="260683" y="92302"/>
                  </a:lnTo>
                  <a:lnTo>
                    <a:pt x="260686" y="92305"/>
                  </a:lnTo>
                  <a:lnTo>
                    <a:pt x="260688" y="92302"/>
                  </a:lnTo>
                  <a:lnTo>
                    <a:pt x="260837" y="92066"/>
                  </a:lnTo>
                  <a:lnTo>
                    <a:pt x="261431" y="91112"/>
                  </a:lnTo>
                  <a:cubicBezTo>
                    <a:pt x="261936" y="90290"/>
                    <a:pt x="262428" y="89461"/>
                    <a:pt x="262908" y="88626"/>
                  </a:cubicBezTo>
                  <a:cubicBezTo>
                    <a:pt x="263149" y="88208"/>
                    <a:pt x="263384" y="87789"/>
                    <a:pt x="263617" y="87366"/>
                  </a:cubicBezTo>
                  <a:cubicBezTo>
                    <a:pt x="263848" y="86944"/>
                    <a:pt x="264075" y="86522"/>
                    <a:pt x="264300" y="86096"/>
                  </a:cubicBezTo>
                  <a:cubicBezTo>
                    <a:pt x="264744" y="85245"/>
                    <a:pt x="265171" y="84387"/>
                    <a:pt x="265556" y="83514"/>
                  </a:cubicBezTo>
                  <a:cubicBezTo>
                    <a:pt x="265653" y="83295"/>
                    <a:pt x="265745" y="83078"/>
                    <a:pt x="265836" y="82858"/>
                  </a:cubicBezTo>
                  <a:cubicBezTo>
                    <a:pt x="266108" y="82199"/>
                    <a:pt x="266350" y="81535"/>
                    <a:pt x="266521" y="80871"/>
                  </a:cubicBezTo>
                  <a:cubicBezTo>
                    <a:pt x="266565" y="80693"/>
                    <a:pt x="266602" y="80519"/>
                    <a:pt x="266633" y="80347"/>
                  </a:cubicBezTo>
                  <a:cubicBezTo>
                    <a:pt x="266679" y="80088"/>
                    <a:pt x="266707" y="79831"/>
                    <a:pt x="266699" y="79578"/>
                  </a:cubicBezTo>
                  <a:cubicBezTo>
                    <a:pt x="266685" y="79134"/>
                    <a:pt x="266638" y="78688"/>
                    <a:pt x="266527" y="78259"/>
                  </a:cubicBezTo>
                  <a:cubicBezTo>
                    <a:pt x="266509" y="78195"/>
                    <a:pt x="266487" y="78130"/>
                    <a:pt x="266467" y="78068"/>
                  </a:cubicBezTo>
                  <a:cubicBezTo>
                    <a:pt x="266813" y="77913"/>
                    <a:pt x="267133" y="77735"/>
                    <a:pt x="267442" y="77547"/>
                  </a:cubicBezTo>
                  <a:cubicBezTo>
                    <a:pt x="267490" y="77698"/>
                    <a:pt x="267534" y="77849"/>
                    <a:pt x="267573" y="78004"/>
                  </a:cubicBezTo>
                  <a:cubicBezTo>
                    <a:pt x="267604" y="78130"/>
                    <a:pt x="267633" y="78260"/>
                    <a:pt x="267658" y="78388"/>
                  </a:cubicBezTo>
                  <a:cubicBezTo>
                    <a:pt x="267681" y="78516"/>
                    <a:pt x="267702" y="78646"/>
                    <a:pt x="267718" y="78775"/>
                  </a:cubicBezTo>
                  <a:cubicBezTo>
                    <a:pt x="267749" y="79036"/>
                    <a:pt x="267768" y="79298"/>
                    <a:pt x="267776" y="79558"/>
                  </a:cubicBezTo>
                  <a:cubicBezTo>
                    <a:pt x="267786" y="79824"/>
                    <a:pt x="267765" y="80088"/>
                    <a:pt x="267727" y="80345"/>
                  </a:cubicBezTo>
                  <a:cubicBezTo>
                    <a:pt x="267688" y="80617"/>
                    <a:pt x="267630" y="80881"/>
                    <a:pt x="267567" y="81134"/>
                  </a:cubicBezTo>
                  <a:cubicBezTo>
                    <a:pt x="267311" y="82125"/>
                    <a:pt x="266937" y="83043"/>
                    <a:pt x="266542" y="83947"/>
                  </a:cubicBezTo>
                  <a:cubicBezTo>
                    <a:pt x="266343" y="84396"/>
                    <a:pt x="266135" y="84843"/>
                    <a:pt x="265919" y="85283"/>
                  </a:cubicBezTo>
                  <a:cubicBezTo>
                    <a:pt x="265704" y="85722"/>
                    <a:pt x="265482" y="86159"/>
                    <a:pt x="265255" y="86593"/>
                  </a:cubicBezTo>
                  <a:cubicBezTo>
                    <a:pt x="265029" y="87027"/>
                    <a:pt x="264797" y="87455"/>
                    <a:pt x="264562" y="87883"/>
                  </a:cubicBezTo>
                  <a:cubicBezTo>
                    <a:pt x="264327" y="88310"/>
                    <a:pt x="264087" y="88735"/>
                    <a:pt x="263845" y="89158"/>
                  </a:cubicBezTo>
                  <a:cubicBezTo>
                    <a:pt x="263359" y="90003"/>
                    <a:pt x="262861" y="90842"/>
                    <a:pt x="262350" y="91670"/>
                  </a:cubicBezTo>
                  <a:lnTo>
                    <a:pt x="261751" y="92635"/>
                  </a:lnTo>
                  <a:lnTo>
                    <a:pt x="261136" y="93593"/>
                  </a:lnTo>
                  <a:lnTo>
                    <a:pt x="260827" y="94066"/>
                  </a:lnTo>
                  <a:lnTo>
                    <a:pt x="260750" y="94183"/>
                  </a:lnTo>
                  <a:lnTo>
                    <a:pt x="260712" y="94241"/>
                  </a:lnTo>
                  <a:lnTo>
                    <a:pt x="260692" y="94270"/>
                  </a:lnTo>
                  <a:lnTo>
                    <a:pt x="260686" y="94277"/>
                  </a:lnTo>
                  <a:lnTo>
                    <a:pt x="260680" y="94270"/>
                  </a:lnTo>
                  <a:lnTo>
                    <a:pt x="260662" y="94241"/>
                  </a:lnTo>
                  <a:lnTo>
                    <a:pt x="260622" y="94183"/>
                  </a:lnTo>
                  <a:lnTo>
                    <a:pt x="260544" y="94066"/>
                  </a:lnTo>
                  <a:lnTo>
                    <a:pt x="260235" y="93593"/>
                  </a:lnTo>
                  <a:lnTo>
                    <a:pt x="259620" y="92635"/>
                  </a:lnTo>
                  <a:lnTo>
                    <a:pt x="259021" y="91670"/>
                  </a:lnTo>
                  <a:cubicBezTo>
                    <a:pt x="258513" y="90842"/>
                    <a:pt x="258014" y="90003"/>
                    <a:pt x="257526" y="89158"/>
                  </a:cubicBezTo>
                  <a:cubicBezTo>
                    <a:pt x="257041" y="88311"/>
                    <a:pt x="256570" y="87458"/>
                    <a:pt x="256115" y="86593"/>
                  </a:cubicBezTo>
                  <a:cubicBezTo>
                    <a:pt x="255663" y="85726"/>
                    <a:pt x="255227" y="84849"/>
                    <a:pt x="254829" y="83947"/>
                  </a:cubicBezTo>
                  <a:cubicBezTo>
                    <a:pt x="254730" y="83720"/>
                    <a:pt x="254634" y="83494"/>
                    <a:pt x="254538" y="83265"/>
                  </a:cubicBezTo>
                  <a:cubicBezTo>
                    <a:pt x="254256" y="82580"/>
                    <a:pt x="253997" y="81876"/>
                    <a:pt x="253805" y="81134"/>
                  </a:cubicBezTo>
                  <a:cubicBezTo>
                    <a:pt x="253775" y="81010"/>
                    <a:pt x="253745" y="80885"/>
                    <a:pt x="253718" y="80757"/>
                  </a:cubicBezTo>
                  <a:cubicBezTo>
                    <a:pt x="253639" y="80372"/>
                    <a:pt x="253582" y="79968"/>
                    <a:pt x="253596" y="79555"/>
                  </a:cubicBezTo>
                  <a:cubicBezTo>
                    <a:pt x="253610" y="79032"/>
                    <a:pt x="253667" y="78508"/>
                    <a:pt x="253798" y="78000"/>
                  </a:cubicBezTo>
                  <a:cubicBezTo>
                    <a:pt x="253861" y="77746"/>
                    <a:pt x="253938" y="77494"/>
                    <a:pt x="254026" y="77248"/>
                  </a:cubicBezTo>
                  <a:cubicBezTo>
                    <a:pt x="254207" y="76754"/>
                    <a:pt x="254441" y="76283"/>
                    <a:pt x="254723" y="75842"/>
                  </a:cubicBezTo>
                  <a:cubicBezTo>
                    <a:pt x="254866" y="75621"/>
                    <a:pt x="255019" y="75407"/>
                    <a:pt x="255183" y="75205"/>
                  </a:cubicBezTo>
                  <a:cubicBezTo>
                    <a:pt x="255439" y="74892"/>
                    <a:pt x="255727" y="74610"/>
                    <a:pt x="256031" y="74347"/>
                  </a:cubicBezTo>
                  <a:cubicBezTo>
                    <a:pt x="256124" y="74267"/>
                    <a:pt x="256209" y="74183"/>
                    <a:pt x="256306" y="74109"/>
                  </a:cubicBezTo>
                  <a:cubicBezTo>
                    <a:pt x="256719" y="73786"/>
                    <a:pt x="257169" y="73509"/>
                    <a:pt x="257640" y="73284"/>
                  </a:cubicBezTo>
                  <a:cubicBezTo>
                    <a:pt x="257737" y="73237"/>
                    <a:pt x="257836" y="73194"/>
                    <a:pt x="257936" y="73151"/>
                  </a:cubicBezTo>
                  <a:close/>
                  <a:moveTo>
                    <a:pt x="12495" y="91807"/>
                  </a:moveTo>
                  <a:cubicBezTo>
                    <a:pt x="13543" y="91810"/>
                    <a:pt x="14592" y="92048"/>
                    <a:pt x="15539" y="92500"/>
                  </a:cubicBezTo>
                  <a:cubicBezTo>
                    <a:pt x="16032" y="92736"/>
                    <a:pt x="16499" y="93031"/>
                    <a:pt x="16929" y="93373"/>
                  </a:cubicBezTo>
                  <a:cubicBezTo>
                    <a:pt x="16778" y="93713"/>
                    <a:pt x="16620" y="94049"/>
                    <a:pt x="16457" y="94388"/>
                  </a:cubicBezTo>
                  <a:cubicBezTo>
                    <a:pt x="16040" y="94023"/>
                    <a:pt x="15577" y="93710"/>
                    <a:pt x="15077" y="93471"/>
                  </a:cubicBezTo>
                  <a:cubicBezTo>
                    <a:pt x="14275" y="93088"/>
                    <a:pt x="13389" y="92886"/>
                    <a:pt x="12498" y="92884"/>
                  </a:cubicBezTo>
                  <a:cubicBezTo>
                    <a:pt x="11606" y="92886"/>
                    <a:pt x="10720" y="93088"/>
                    <a:pt x="9917" y="93471"/>
                  </a:cubicBezTo>
                  <a:cubicBezTo>
                    <a:pt x="9418" y="93710"/>
                    <a:pt x="8955" y="94023"/>
                    <a:pt x="8537" y="94388"/>
                  </a:cubicBezTo>
                  <a:cubicBezTo>
                    <a:pt x="8373" y="94052"/>
                    <a:pt x="8215" y="93713"/>
                    <a:pt x="8063" y="93373"/>
                  </a:cubicBezTo>
                  <a:cubicBezTo>
                    <a:pt x="8492" y="93031"/>
                    <a:pt x="8958" y="92736"/>
                    <a:pt x="9453" y="92500"/>
                  </a:cubicBezTo>
                  <a:cubicBezTo>
                    <a:pt x="10400" y="92048"/>
                    <a:pt x="11448" y="91808"/>
                    <a:pt x="12495" y="91807"/>
                  </a:cubicBezTo>
                  <a:close/>
                  <a:moveTo>
                    <a:pt x="255634" y="86610"/>
                  </a:moveTo>
                  <a:cubicBezTo>
                    <a:pt x="255667" y="86670"/>
                    <a:pt x="255697" y="86734"/>
                    <a:pt x="255728" y="86796"/>
                  </a:cubicBezTo>
                  <a:cubicBezTo>
                    <a:pt x="255956" y="87232"/>
                    <a:pt x="256189" y="87665"/>
                    <a:pt x="256426" y="88096"/>
                  </a:cubicBezTo>
                  <a:cubicBezTo>
                    <a:pt x="256663" y="88526"/>
                    <a:pt x="256903" y="88953"/>
                    <a:pt x="257149" y="89379"/>
                  </a:cubicBezTo>
                  <a:cubicBezTo>
                    <a:pt x="257636" y="90228"/>
                    <a:pt x="258138" y="91068"/>
                    <a:pt x="258649" y="91904"/>
                  </a:cubicBezTo>
                  <a:lnTo>
                    <a:pt x="258880" y="92274"/>
                  </a:lnTo>
                  <a:lnTo>
                    <a:pt x="259194" y="92781"/>
                  </a:lnTo>
                  <a:lnTo>
                    <a:pt x="259382" y="93074"/>
                  </a:lnTo>
                  <a:lnTo>
                    <a:pt x="259767" y="93673"/>
                  </a:lnTo>
                  <a:lnTo>
                    <a:pt x="260688" y="95091"/>
                  </a:lnTo>
                  <a:lnTo>
                    <a:pt x="260690" y="95088"/>
                  </a:lnTo>
                  <a:lnTo>
                    <a:pt x="260692" y="95085"/>
                  </a:lnTo>
                  <a:lnTo>
                    <a:pt x="261613" y="93677"/>
                  </a:lnTo>
                  <a:lnTo>
                    <a:pt x="261616" y="93676"/>
                  </a:lnTo>
                  <a:lnTo>
                    <a:pt x="261997" y="93078"/>
                  </a:lnTo>
                  <a:lnTo>
                    <a:pt x="262186" y="92782"/>
                  </a:lnTo>
                  <a:lnTo>
                    <a:pt x="262730" y="91905"/>
                  </a:lnTo>
                  <a:cubicBezTo>
                    <a:pt x="263243" y="91071"/>
                    <a:pt x="263744" y="90231"/>
                    <a:pt x="264232" y="89380"/>
                  </a:cubicBezTo>
                  <a:cubicBezTo>
                    <a:pt x="264720" y="88530"/>
                    <a:pt x="265196" y="87672"/>
                    <a:pt x="265653" y="86798"/>
                  </a:cubicBezTo>
                  <a:cubicBezTo>
                    <a:pt x="265687" y="86737"/>
                    <a:pt x="265715" y="86673"/>
                    <a:pt x="265747" y="86611"/>
                  </a:cubicBezTo>
                  <a:cubicBezTo>
                    <a:pt x="265893" y="86930"/>
                    <a:pt x="266016" y="87260"/>
                    <a:pt x="266098" y="87602"/>
                  </a:cubicBezTo>
                  <a:cubicBezTo>
                    <a:pt x="266202" y="88001"/>
                    <a:pt x="266245" y="88412"/>
                    <a:pt x="266259" y="88825"/>
                  </a:cubicBezTo>
                  <a:cubicBezTo>
                    <a:pt x="266267" y="89033"/>
                    <a:pt x="266253" y="89179"/>
                    <a:pt x="266222" y="89387"/>
                  </a:cubicBezTo>
                  <a:cubicBezTo>
                    <a:pt x="266211" y="89484"/>
                    <a:pt x="266189" y="89586"/>
                    <a:pt x="266166" y="89690"/>
                  </a:cubicBezTo>
                  <a:cubicBezTo>
                    <a:pt x="266145" y="89791"/>
                    <a:pt x="266125" y="89894"/>
                    <a:pt x="266094" y="90001"/>
                  </a:cubicBezTo>
                  <a:cubicBezTo>
                    <a:pt x="265877" y="90845"/>
                    <a:pt x="265527" y="91719"/>
                    <a:pt x="265152" y="92576"/>
                  </a:cubicBezTo>
                  <a:cubicBezTo>
                    <a:pt x="264773" y="93435"/>
                    <a:pt x="264352" y="94288"/>
                    <a:pt x="263910" y="95131"/>
                  </a:cubicBezTo>
                  <a:cubicBezTo>
                    <a:pt x="263468" y="95976"/>
                    <a:pt x="263005" y="96815"/>
                    <a:pt x="262528" y="97644"/>
                  </a:cubicBezTo>
                  <a:cubicBezTo>
                    <a:pt x="262051" y="98476"/>
                    <a:pt x="261557" y="99300"/>
                    <a:pt x="261056" y="100120"/>
                  </a:cubicBezTo>
                  <a:lnTo>
                    <a:pt x="260858" y="100440"/>
                  </a:lnTo>
                  <a:lnTo>
                    <a:pt x="260759" y="100598"/>
                  </a:lnTo>
                  <a:lnTo>
                    <a:pt x="260709" y="100679"/>
                  </a:lnTo>
                  <a:lnTo>
                    <a:pt x="260689" y="100711"/>
                  </a:lnTo>
                  <a:lnTo>
                    <a:pt x="260616" y="100594"/>
                  </a:lnTo>
                  <a:lnTo>
                    <a:pt x="260616" y="100591"/>
                  </a:lnTo>
                  <a:lnTo>
                    <a:pt x="260522" y="100439"/>
                  </a:lnTo>
                  <a:lnTo>
                    <a:pt x="260325" y="100118"/>
                  </a:lnTo>
                  <a:cubicBezTo>
                    <a:pt x="259824" y="99300"/>
                    <a:pt x="259332" y="98474"/>
                    <a:pt x="258853" y="97643"/>
                  </a:cubicBezTo>
                  <a:cubicBezTo>
                    <a:pt x="258376" y="96810"/>
                    <a:pt x="257912" y="95975"/>
                    <a:pt x="257471" y="95129"/>
                  </a:cubicBezTo>
                  <a:cubicBezTo>
                    <a:pt x="257029" y="94284"/>
                    <a:pt x="256607" y="93431"/>
                    <a:pt x="256229" y="92574"/>
                  </a:cubicBezTo>
                  <a:cubicBezTo>
                    <a:pt x="255852" y="91716"/>
                    <a:pt x="255505" y="90843"/>
                    <a:pt x="255287" y="89999"/>
                  </a:cubicBezTo>
                  <a:cubicBezTo>
                    <a:pt x="255257" y="89892"/>
                    <a:pt x="255236" y="89790"/>
                    <a:pt x="255214" y="89687"/>
                  </a:cubicBezTo>
                  <a:cubicBezTo>
                    <a:pt x="255193" y="89585"/>
                    <a:pt x="255170" y="89481"/>
                    <a:pt x="255159" y="89386"/>
                  </a:cubicBezTo>
                  <a:cubicBezTo>
                    <a:pt x="255128" y="89175"/>
                    <a:pt x="255115" y="89030"/>
                    <a:pt x="255122" y="88823"/>
                  </a:cubicBezTo>
                  <a:cubicBezTo>
                    <a:pt x="255136" y="88411"/>
                    <a:pt x="255179" y="87998"/>
                    <a:pt x="255283" y="87601"/>
                  </a:cubicBezTo>
                  <a:cubicBezTo>
                    <a:pt x="255365" y="87259"/>
                    <a:pt x="255489" y="86930"/>
                    <a:pt x="255634" y="86610"/>
                  </a:cubicBezTo>
                  <a:close/>
                  <a:moveTo>
                    <a:pt x="12500" y="93327"/>
                  </a:moveTo>
                  <a:cubicBezTo>
                    <a:pt x="13327" y="93329"/>
                    <a:pt x="14145" y="93516"/>
                    <a:pt x="14889" y="93871"/>
                  </a:cubicBezTo>
                  <a:cubicBezTo>
                    <a:pt x="15389" y="94110"/>
                    <a:pt x="15850" y="94426"/>
                    <a:pt x="16259" y="94800"/>
                  </a:cubicBezTo>
                  <a:cubicBezTo>
                    <a:pt x="16082" y="95156"/>
                    <a:pt x="15904" y="95509"/>
                    <a:pt x="15719" y="95862"/>
                  </a:cubicBezTo>
                  <a:cubicBezTo>
                    <a:pt x="15278" y="96708"/>
                    <a:pt x="14814" y="97543"/>
                    <a:pt x="14337" y="98376"/>
                  </a:cubicBezTo>
                  <a:cubicBezTo>
                    <a:pt x="14236" y="98553"/>
                    <a:pt x="14132" y="98728"/>
                    <a:pt x="14030" y="98903"/>
                  </a:cubicBezTo>
                  <a:cubicBezTo>
                    <a:pt x="13648" y="99555"/>
                    <a:pt x="13262" y="100204"/>
                    <a:pt x="12868" y="100849"/>
                  </a:cubicBezTo>
                  <a:cubicBezTo>
                    <a:pt x="12868" y="100850"/>
                    <a:pt x="12865" y="100850"/>
                    <a:pt x="12865" y="100852"/>
                  </a:cubicBezTo>
                  <a:lnTo>
                    <a:pt x="12669" y="101172"/>
                  </a:lnTo>
                  <a:lnTo>
                    <a:pt x="12572" y="101326"/>
                  </a:lnTo>
                  <a:lnTo>
                    <a:pt x="12572" y="101327"/>
                  </a:lnTo>
                  <a:lnTo>
                    <a:pt x="12527" y="101398"/>
                  </a:lnTo>
                  <a:lnTo>
                    <a:pt x="12519" y="101411"/>
                  </a:lnTo>
                  <a:lnTo>
                    <a:pt x="12498" y="101442"/>
                  </a:lnTo>
                  <a:lnTo>
                    <a:pt x="12478" y="101411"/>
                  </a:lnTo>
                  <a:lnTo>
                    <a:pt x="12477" y="101407"/>
                  </a:lnTo>
                  <a:lnTo>
                    <a:pt x="12427" y="101327"/>
                  </a:lnTo>
                  <a:lnTo>
                    <a:pt x="12423" y="101321"/>
                  </a:lnTo>
                  <a:lnTo>
                    <a:pt x="12330" y="101172"/>
                  </a:lnTo>
                  <a:lnTo>
                    <a:pt x="12132" y="100852"/>
                  </a:lnTo>
                  <a:cubicBezTo>
                    <a:pt x="11631" y="100033"/>
                    <a:pt x="11140" y="99207"/>
                    <a:pt x="10662" y="98376"/>
                  </a:cubicBezTo>
                  <a:cubicBezTo>
                    <a:pt x="10185" y="97546"/>
                    <a:pt x="9722" y="96708"/>
                    <a:pt x="9278" y="95862"/>
                  </a:cubicBezTo>
                  <a:cubicBezTo>
                    <a:pt x="9093" y="95509"/>
                    <a:pt x="8915" y="95156"/>
                    <a:pt x="8740" y="94800"/>
                  </a:cubicBezTo>
                  <a:cubicBezTo>
                    <a:pt x="9149" y="94426"/>
                    <a:pt x="9611" y="94110"/>
                    <a:pt x="10110" y="93871"/>
                  </a:cubicBezTo>
                  <a:cubicBezTo>
                    <a:pt x="10851" y="93518"/>
                    <a:pt x="11672" y="93329"/>
                    <a:pt x="12500" y="93327"/>
                  </a:cubicBezTo>
                  <a:close/>
                  <a:moveTo>
                    <a:pt x="266556" y="84960"/>
                  </a:moveTo>
                  <a:cubicBezTo>
                    <a:pt x="267028" y="85655"/>
                    <a:pt x="267375" y="86428"/>
                    <a:pt x="267573" y="87243"/>
                  </a:cubicBezTo>
                  <a:cubicBezTo>
                    <a:pt x="267704" y="87750"/>
                    <a:pt x="267759" y="88275"/>
                    <a:pt x="267775" y="88798"/>
                  </a:cubicBezTo>
                  <a:cubicBezTo>
                    <a:pt x="267793" y="89349"/>
                    <a:pt x="267688" y="89884"/>
                    <a:pt x="267566" y="90376"/>
                  </a:cubicBezTo>
                  <a:cubicBezTo>
                    <a:pt x="267309" y="91367"/>
                    <a:pt x="266935" y="92287"/>
                    <a:pt x="266541" y="93191"/>
                  </a:cubicBezTo>
                  <a:cubicBezTo>
                    <a:pt x="266142" y="94092"/>
                    <a:pt x="265705" y="94971"/>
                    <a:pt x="265254" y="95835"/>
                  </a:cubicBezTo>
                  <a:cubicBezTo>
                    <a:pt x="265006" y="96311"/>
                    <a:pt x="264750" y="96779"/>
                    <a:pt x="264492" y="97247"/>
                  </a:cubicBezTo>
                  <a:lnTo>
                    <a:pt x="264460" y="97247"/>
                  </a:lnTo>
                  <a:lnTo>
                    <a:pt x="264460" y="97304"/>
                  </a:lnTo>
                  <a:cubicBezTo>
                    <a:pt x="264258" y="97672"/>
                    <a:pt x="264051" y="98036"/>
                    <a:pt x="263843" y="98402"/>
                  </a:cubicBezTo>
                  <a:cubicBezTo>
                    <a:pt x="263357" y="99249"/>
                    <a:pt x="262858" y="100084"/>
                    <a:pt x="262349" y="100914"/>
                  </a:cubicBezTo>
                  <a:lnTo>
                    <a:pt x="262031" y="101424"/>
                  </a:lnTo>
                  <a:lnTo>
                    <a:pt x="262011" y="101424"/>
                  </a:lnTo>
                  <a:lnTo>
                    <a:pt x="262011" y="101455"/>
                  </a:lnTo>
                  <a:lnTo>
                    <a:pt x="261748" y="101878"/>
                  </a:lnTo>
                  <a:lnTo>
                    <a:pt x="261135" y="102837"/>
                  </a:lnTo>
                  <a:lnTo>
                    <a:pt x="260826" y="103308"/>
                  </a:lnTo>
                  <a:lnTo>
                    <a:pt x="260749" y="103427"/>
                  </a:lnTo>
                  <a:lnTo>
                    <a:pt x="260709" y="103485"/>
                  </a:lnTo>
                  <a:lnTo>
                    <a:pt x="260690" y="103513"/>
                  </a:lnTo>
                  <a:lnTo>
                    <a:pt x="260685" y="103520"/>
                  </a:lnTo>
                  <a:lnTo>
                    <a:pt x="260679" y="103513"/>
                  </a:lnTo>
                  <a:lnTo>
                    <a:pt x="260659" y="103485"/>
                  </a:lnTo>
                  <a:lnTo>
                    <a:pt x="260621" y="103427"/>
                  </a:lnTo>
                  <a:lnTo>
                    <a:pt x="260542" y="103308"/>
                  </a:lnTo>
                  <a:lnTo>
                    <a:pt x="260232" y="102837"/>
                  </a:lnTo>
                  <a:lnTo>
                    <a:pt x="259619" y="101878"/>
                  </a:lnTo>
                  <a:lnTo>
                    <a:pt x="259297" y="101363"/>
                  </a:lnTo>
                  <a:lnTo>
                    <a:pt x="259297" y="101345"/>
                  </a:lnTo>
                  <a:lnTo>
                    <a:pt x="259285" y="101345"/>
                  </a:lnTo>
                  <a:lnTo>
                    <a:pt x="259018" y="100916"/>
                  </a:lnTo>
                  <a:cubicBezTo>
                    <a:pt x="258508" y="100084"/>
                    <a:pt x="258010" y="99249"/>
                    <a:pt x="257523" y="98403"/>
                  </a:cubicBezTo>
                  <a:cubicBezTo>
                    <a:pt x="257334" y="98074"/>
                    <a:pt x="257147" y="97741"/>
                    <a:pt x="256964" y="97408"/>
                  </a:cubicBezTo>
                  <a:lnTo>
                    <a:pt x="256964" y="97384"/>
                  </a:lnTo>
                  <a:lnTo>
                    <a:pt x="256950" y="97384"/>
                  </a:lnTo>
                  <a:cubicBezTo>
                    <a:pt x="256665" y="96872"/>
                    <a:pt x="256384" y="96358"/>
                    <a:pt x="256111" y="95838"/>
                  </a:cubicBezTo>
                  <a:cubicBezTo>
                    <a:pt x="255659" y="94971"/>
                    <a:pt x="255222" y="94094"/>
                    <a:pt x="254826" y="93192"/>
                  </a:cubicBezTo>
                  <a:cubicBezTo>
                    <a:pt x="254430" y="92288"/>
                    <a:pt x="254059" y="91370"/>
                    <a:pt x="253801" y="90379"/>
                  </a:cubicBezTo>
                  <a:cubicBezTo>
                    <a:pt x="253677" y="89888"/>
                    <a:pt x="253573" y="89351"/>
                    <a:pt x="253590" y="88801"/>
                  </a:cubicBezTo>
                  <a:cubicBezTo>
                    <a:pt x="253605" y="88277"/>
                    <a:pt x="253661" y="87753"/>
                    <a:pt x="253794" y="87245"/>
                  </a:cubicBezTo>
                  <a:cubicBezTo>
                    <a:pt x="253990" y="86432"/>
                    <a:pt x="254338" y="85656"/>
                    <a:pt x="254806" y="84960"/>
                  </a:cubicBezTo>
                  <a:cubicBezTo>
                    <a:pt x="254991" y="85350"/>
                    <a:pt x="255177" y="85736"/>
                    <a:pt x="255371" y="86117"/>
                  </a:cubicBezTo>
                  <a:cubicBezTo>
                    <a:pt x="255140" y="86554"/>
                    <a:pt x="254957" y="87017"/>
                    <a:pt x="254840" y="87498"/>
                  </a:cubicBezTo>
                  <a:cubicBezTo>
                    <a:pt x="254728" y="87928"/>
                    <a:pt x="254681" y="88374"/>
                    <a:pt x="254666" y="88818"/>
                  </a:cubicBezTo>
                  <a:cubicBezTo>
                    <a:pt x="254652" y="89238"/>
                    <a:pt x="254735" y="89665"/>
                    <a:pt x="254844" y="90112"/>
                  </a:cubicBezTo>
                  <a:cubicBezTo>
                    <a:pt x="255072" y="91000"/>
                    <a:pt x="255431" y="91885"/>
                    <a:pt x="255811" y="92756"/>
                  </a:cubicBezTo>
                  <a:cubicBezTo>
                    <a:pt x="256195" y="93628"/>
                    <a:pt x="256622" y="94487"/>
                    <a:pt x="257068" y="95340"/>
                  </a:cubicBezTo>
                  <a:cubicBezTo>
                    <a:pt x="257512" y="96190"/>
                    <a:pt x="257979" y="97031"/>
                    <a:pt x="258458" y="97868"/>
                  </a:cubicBezTo>
                  <a:cubicBezTo>
                    <a:pt x="258940" y="98702"/>
                    <a:pt x="259432" y="99532"/>
                    <a:pt x="259937" y="100353"/>
                  </a:cubicBezTo>
                  <a:lnTo>
                    <a:pt x="260530" y="101307"/>
                  </a:lnTo>
                  <a:lnTo>
                    <a:pt x="260679" y="101543"/>
                  </a:lnTo>
                  <a:lnTo>
                    <a:pt x="260683" y="101549"/>
                  </a:lnTo>
                  <a:lnTo>
                    <a:pt x="260685" y="101543"/>
                  </a:lnTo>
                  <a:lnTo>
                    <a:pt x="260834" y="101307"/>
                  </a:lnTo>
                  <a:lnTo>
                    <a:pt x="261426" y="100353"/>
                  </a:lnTo>
                  <a:cubicBezTo>
                    <a:pt x="261932" y="99532"/>
                    <a:pt x="262424" y="98704"/>
                    <a:pt x="262905" y="97868"/>
                  </a:cubicBezTo>
                  <a:cubicBezTo>
                    <a:pt x="263385" y="97031"/>
                    <a:pt x="263850" y="96190"/>
                    <a:pt x="264296" y="95340"/>
                  </a:cubicBezTo>
                  <a:cubicBezTo>
                    <a:pt x="264742" y="94489"/>
                    <a:pt x="265169" y="93628"/>
                    <a:pt x="265553" y="92756"/>
                  </a:cubicBezTo>
                  <a:cubicBezTo>
                    <a:pt x="265933" y="91885"/>
                    <a:pt x="266292" y="91000"/>
                    <a:pt x="266519" y="90112"/>
                  </a:cubicBezTo>
                  <a:cubicBezTo>
                    <a:pt x="266629" y="89665"/>
                    <a:pt x="266712" y="89240"/>
                    <a:pt x="266695" y="88818"/>
                  </a:cubicBezTo>
                  <a:cubicBezTo>
                    <a:pt x="266680" y="88374"/>
                    <a:pt x="266635" y="87928"/>
                    <a:pt x="266522" y="87498"/>
                  </a:cubicBezTo>
                  <a:cubicBezTo>
                    <a:pt x="266406" y="87017"/>
                    <a:pt x="266222" y="86554"/>
                    <a:pt x="265990" y="86117"/>
                  </a:cubicBezTo>
                  <a:cubicBezTo>
                    <a:pt x="266185" y="85736"/>
                    <a:pt x="266371" y="85349"/>
                    <a:pt x="266556" y="84960"/>
                  </a:cubicBezTo>
                  <a:close/>
                  <a:moveTo>
                    <a:pt x="15254" y="83127"/>
                  </a:moveTo>
                  <a:cubicBezTo>
                    <a:pt x="15354" y="83167"/>
                    <a:pt x="15452" y="83212"/>
                    <a:pt x="15549" y="83258"/>
                  </a:cubicBezTo>
                  <a:cubicBezTo>
                    <a:pt x="16023" y="83484"/>
                    <a:pt x="16471" y="83762"/>
                    <a:pt x="16884" y="84083"/>
                  </a:cubicBezTo>
                  <a:cubicBezTo>
                    <a:pt x="16979" y="84159"/>
                    <a:pt x="17064" y="84244"/>
                    <a:pt x="17157" y="84322"/>
                  </a:cubicBezTo>
                  <a:cubicBezTo>
                    <a:pt x="17462" y="84586"/>
                    <a:pt x="17752" y="84866"/>
                    <a:pt x="18007" y="85179"/>
                  </a:cubicBezTo>
                  <a:cubicBezTo>
                    <a:pt x="18171" y="85384"/>
                    <a:pt x="18324" y="85595"/>
                    <a:pt x="18465" y="85817"/>
                  </a:cubicBezTo>
                  <a:cubicBezTo>
                    <a:pt x="18748" y="86258"/>
                    <a:pt x="18983" y="86730"/>
                    <a:pt x="19163" y="87222"/>
                  </a:cubicBezTo>
                  <a:cubicBezTo>
                    <a:pt x="19254" y="87468"/>
                    <a:pt x="19331" y="87720"/>
                    <a:pt x="19390" y="87975"/>
                  </a:cubicBezTo>
                  <a:cubicBezTo>
                    <a:pt x="19523" y="88483"/>
                    <a:pt x="19580" y="89007"/>
                    <a:pt x="19594" y="89529"/>
                  </a:cubicBezTo>
                  <a:cubicBezTo>
                    <a:pt x="19611" y="90080"/>
                    <a:pt x="19506" y="90616"/>
                    <a:pt x="19383" y="91108"/>
                  </a:cubicBezTo>
                  <a:cubicBezTo>
                    <a:pt x="19319" y="91356"/>
                    <a:pt x="19248" y="91599"/>
                    <a:pt x="19171" y="91840"/>
                  </a:cubicBezTo>
                  <a:cubicBezTo>
                    <a:pt x="18941" y="92559"/>
                    <a:pt x="18656" y="93245"/>
                    <a:pt x="18360" y="93921"/>
                  </a:cubicBezTo>
                  <a:cubicBezTo>
                    <a:pt x="17964" y="94823"/>
                    <a:pt x="17526" y="95700"/>
                    <a:pt x="17074" y="96567"/>
                  </a:cubicBezTo>
                  <a:cubicBezTo>
                    <a:pt x="16620" y="97434"/>
                    <a:pt x="16146" y="98288"/>
                    <a:pt x="15662" y="99135"/>
                  </a:cubicBezTo>
                  <a:cubicBezTo>
                    <a:pt x="15177" y="99980"/>
                    <a:pt x="14679" y="100817"/>
                    <a:pt x="14168" y="101647"/>
                  </a:cubicBezTo>
                  <a:lnTo>
                    <a:pt x="13569" y="102611"/>
                  </a:lnTo>
                  <a:lnTo>
                    <a:pt x="12955" y="103570"/>
                  </a:lnTo>
                  <a:lnTo>
                    <a:pt x="12645" y="104041"/>
                  </a:lnTo>
                  <a:lnTo>
                    <a:pt x="12569" y="104160"/>
                  </a:lnTo>
                  <a:lnTo>
                    <a:pt x="12529" y="104218"/>
                  </a:lnTo>
                  <a:lnTo>
                    <a:pt x="12509" y="104246"/>
                  </a:lnTo>
                  <a:lnTo>
                    <a:pt x="12505" y="104254"/>
                  </a:lnTo>
                  <a:lnTo>
                    <a:pt x="12500" y="104246"/>
                  </a:lnTo>
                  <a:lnTo>
                    <a:pt x="12480" y="104218"/>
                  </a:lnTo>
                  <a:lnTo>
                    <a:pt x="12441" y="104160"/>
                  </a:lnTo>
                  <a:lnTo>
                    <a:pt x="12364" y="104041"/>
                  </a:lnTo>
                  <a:lnTo>
                    <a:pt x="12054" y="103570"/>
                  </a:lnTo>
                  <a:lnTo>
                    <a:pt x="11440" y="102611"/>
                  </a:lnTo>
                  <a:lnTo>
                    <a:pt x="10841" y="101647"/>
                  </a:lnTo>
                  <a:cubicBezTo>
                    <a:pt x="10330" y="100817"/>
                    <a:pt x="9832" y="99980"/>
                    <a:pt x="9347" y="99135"/>
                  </a:cubicBezTo>
                  <a:cubicBezTo>
                    <a:pt x="9105" y="98711"/>
                    <a:pt x="8864" y="98286"/>
                    <a:pt x="8629" y="97859"/>
                  </a:cubicBezTo>
                  <a:cubicBezTo>
                    <a:pt x="8394" y="97432"/>
                    <a:pt x="8164" y="97001"/>
                    <a:pt x="7936" y="96568"/>
                  </a:cubicBezTo>
                  <a:cubicBezTo>
                    <a:pt x="7710" y="96137"/>
                    <a:pt x="7488" y="95699"/>
                    <a:pt x="7271" y="95259"/>
                  </a:cubicBezTo>
                  <a:cubicBezTo>
                    <a:pt x="7056" y="94818"/>
                    <a:pt x="6848" y="94373"/>
                    <a:pt x="6649" y="93924"/>
                  </a:cubicBezTo>
                  <a:cubicBezTo>
                    <a:pt x="6249" y="93015"/>
                    <a:pt x="5875" y="92099"/>
                    <a:pt x="5619" y="91107"/>
                  </a:cubicBezTo>
                  <a:cubicBezTo>
                    <a:pt x="5556" y="90853"/>
                    <a:pt x="5499" y="90590"/>
                    <a:pt x="5459" y="90318"/>
                  </a:cubicBezTo>
                  <a:cubicBezTo>
                    <a:pt x="5421" y="90060"/>
                    <a:pt x="5399" y="89797"/>
                    <a:pt x="5409" y="89528"/>
                  </a:cubicBezTo>
                  <a:cubicBezTo>
                    <a:pt x="5425" y="89006"/>
                    <a:pt x="5482" y="88480"/>
                    <a:pt x="5611" y="87974"/>
                  </a:cubicBezTo>
                  <a:cubicBezTo>
                    <a:pt x="5648" y="87818"/>
                    <a:pt x="5694" y="87668"/>
                    <a:pt x="5741" y="87515"/>
                  </a:cubicBezTo>
                  <a:cubicBezTo>
                    <a:pt x="6050" y="87705"/>
                    <a:pt x="6370" y="87883"/>
                    <a:pt x="6716" y="88038"/>
                  </a:cubicBezTo>
                  <a:cubicBezTo>
                    <a:pt x="6699" y="88102"/>
                    <a:pt x="6673" y="88163"/>
                    <a:pt x="6658" y="88227"/>
                  </a:cubicBezTo>
                  <a:cubicBezTo>
                    <a:pt x="6574" y="88550"/>
                    <a:pt x="6527" y="88880"/>
                    <a:pt x="6503" y="89215"/>
                  </a:cubicBezTo>
                  <a:cubicBezTo>
                    <a:pt x="6494" y="89326"/>
                    <a:pt x="6488" y="89437"/>
                    <a:pt x="6487" y="89548"/>
                  </a:cubicBezTo>
                  <a:cubicBezTo>
                    <a:pt x="6478" y="89800"/>
                    <a:pt x="6507" y="90056"/>
                    <a:pt x="6552" y="90318"/>
                  </a:cubicBezTo>
                  <a:cubicBezTo>
                    <a:pt x="6584" y="90490"/>
                    <a:pt x="6621" y="90664"/>
                    <a:pt x="6665" y="90842"/>
                  </a:cubicBezTo>
                  <a:cubicBezTo>
                    <a:pt x="6722" y="91064"/>
                    <a:pt x="6787" y="91285"/>
                    <a:pt x="6858" y="91507"/>
                  </a:cubicBezTo>
                  <a:cubicBezTo>
                    <a:pt x="7072" y="92170"/>
                    <a:pt x="7345" y="92832"/>
                    <a:pt x="7631" y="93485"/>
                  </a:cubicBezTo>
                  <a:cubicBezTo>
                    <a:pt x="8016" y="94358"/>
                    <a:pt x="8443" y="95216"/>
                    <a:pt x="8887" y="96067"/>
                  </a:cubicBezTo>
                  <a:cubicBezTo>
                    <a:pt x="9334" y="96917"/>
                    <a:pt x="9798" y="97761"/>
                    <a:pt x="10279" y="98595"/>
                  </a:cubicBezTo>
                  <a:cubicBezTo>
                    <a:pt x="10759" y="99429"/>
                    <a:pt x="11253" y="100259"/>
                    <a:pt x="11758" y="101081"/>
                  </a:cubicBezTo>
                  <a:lnTo>
                    <a:pt x="12350" y="102034"/>
                  </a:lnTo>
                  <a:lnTo>
                    <a:pt x="12500" y="102272"/>
                  </a:lnTo>
                  <a:lnTo>
                    <a:pt x="12502" y="102275"/>
                  </a:lnTo>
                  <a:lnTo>
                    <a:pt x="12507" y="102272"/>
                  </a:lnTo>
                  <a:lnTo>
                    <a:pt x="12656" y="102034"/>
                  </a:lnTo>
                  <a:lnTo>
                    <a:pt x="13248" y="101081"/>
                  </a:lnTo>
                  <a:cubicBezTo>
                    <a:pt x="13502" y="100671"/>
                    <a:pt x="13751" y="100258"/>
                    <a:pt x="13997" y="99845"/>
                  </a:cubicBezTo>
                  <a:cubicBezTo>
                    <a:pt x="14245" y="99429"/>
                    <a:pt x="14487" y="99014"/>
                    <a:pt x="14727" y="98597"/>
                  </a:cubicBezTo>
                  <a:cubicBezTo>
                    <a:pt x="15205" y="97761"/>
                    <a:pt x="15672" y="96920"/>
                    <a:pt x="16118" y="96069"/>
                  </a:cubicBezTo>
                  <a:cubicBezTo>
                    <a:pt x="16563" y="95219"/>
                    <a:pt x="16990" y="94359"/>
                    <a:pt x="17375" y="93487"/>
                  </a:cubicBezTo>
                  <a:cubicBezTo>
                    <a:pt x="17661" y="92835"/>
                    <a:pt x="17931" y="92173"/>
                    <a:pt x="18146" y="91508"/>
                  </a:cubicBezTo>
                  <a:cubicBezTo>
                    <a:pt x="18217" y="91287"/>
                    <a:pt x="18284" y="91065"/>
                    <a:pt x="18341" y="90843"/>
                  </a:cubicBezTo>
                  <a:cubicBezTo>
                    <a:pt x="18451" y="90396"/>
                    <a:pt x="18533" y="89971"/>
                    <a:pt x="18519" y="89549"/>
                  </a:cubicBezTo>
                  <a:cubicBezTo>
                    <a:pt x="18505" y="89105"/>
                    <a:pt x="18458" y="88660"/>
                    <a:pt x="18346" y="88230"/>
                  </a:cubicBezTo>
                  <a:cubicBezTo>
                    <a:pt x="18188" y="87582"/>
                    <a:pt x="17921" y="86963"/>
                    <a:pt x="17561" y="86401"/>
                  </a:cubicBezTo>
                  <a:cubicBezTo>
                    <a:pt x="17440" y="86213"/>
                    <a:pt x="17311" y="86032"/>
                    <a:pt x="17171" y="85860"/>
                  </a:cubicBezTo>
                  <a:cubicBezTo>
                    <a:pt x="16928" y="85558"/>
                    <a:pt x="16649" y="85290"/>
                    <a:pt x="16350" y="85043"/>
                  </a:cubicBezTo>
                  <a:cubicBezTo>
                    <a:pt x="16306" y="85006"/>
                    <a:pt x="16265" y="84964"/>
                    <a:pt x="16218" y="84929"/>
                  </a:cubicBezTo>
                  <a:cubicBezTo>
                    <a:pt x="15867" y="84654"/>
                    <a:pt x="15487" y="84419"/>
                    <a:pt x="15086" y="84230"/>
                  </a:cubicBezTo>
                  <a:cubicBezTo>
                    <a:pt x="15042" y="84209"/>
                    <a:pt x="14993" y="84192"/>
                    <a:pt x="14949" y="84173"/>
                  </a:cubicBezTo>
                  <a:cubicBezTo>
                    <a:pt x="15077" y="83833"/>
                    <a:pt x="15181" y="83483"/>
                    <a:pt x="15254" y="83127"/>
                  </a:cubicBezTo>
                  <a:close/>
                  <a:moveTo>
                    <a:pt x="7439" y="96585"/>
                  </a:moveTo>
                  <a:cubicBezTo>
                    <a:pt x="7470" y="96647"/>
                    <a:pt x="7502" y="96709"/>
                    <a:pt x="7533" y="96772"/>
                  </a:cubicBezTo>
                  <a:cubicBezTo>
                    <a:pt x="7761" y="97207"/>
                    <a:pt x="7994" y="97642"/>
                    <a:pt x="8231" y="98070"/>
                  </a:cubicBezTo>
                  <a:cubicBezTo>
                    <a:pt x="8467" y="98501"/>
                    <a:pt x="8709" y="98928"/>
                    <a:pt x="8954" y="99354"/>
                  </a:cubicBezTo>
                  <a:cubicBezTo>
                    <a:pt x="9442" y="100204"/>
                    <a:pt x="9943" y="101044"/>
                    <a:pt x="10455" y="101878"/>
                  </a:cubicBezTo>
                  <a:lnTo>
                    <a:pt x="11001" y="102756"/>
                  </a:lnTo>
                  <a:lnTo>
                    <a:pt x="11186" y="103049"/>
                  </a:lnTo>
                  <a:lnTo>
                    <a:pt x="11570" y="103650"/>
                  </a:lnTo>
                  <a:lnTo>
                    <a:pt x="12495" y="105065"/>
                  </a:lnTo>
                  <a:lnTo>
                    <a:pt x="13420" y="103650"/>
                  </a:lnTo>
                  <a:lnTo>
                    <a:pt x="13803" y="103052"/>
                  </a:lnTo>
                  <a:lnTo>
                    <a:pt x="13990" y="102756"/>
                  </a:lnTo>
                  <a:lnTo>
                    <a:pt x="14535" y="101881"/>
                  </a:lnTo>
                  <a:cubicBezTo>
                    <a:pt x="15047" y="101045"/>
                    <a:pt x="15547" y="100205"/>
                    <a:pt x="16035" y="99355"/>
                  </a:cubicBezTo>
                  <a:cubicBezTo>
                    <a:pt x="16279" y="98930"/>
                    <a:pt x="16521" y="98503"/>
                    <a:pt x="16757" y="98073"/>
                  </a:cubicBezTo>
                  <a:cubicBezTo>
                    <a:pt x="16993" y="97642"/>
                    <a:pt x="17227" y="97209"/>
                    <a:pt x="17456" y="96773"/>
                  </a:cubicBezTo>
                  <a:cubicBezTo>
                    <a:pt x="17489" y="96711"/>
                    <a:pt x="17519" y="96650"/>
                    <a:pt x="17551" y="96587"/>
                  </a:cubicBezTo>
                  <a:cubicBezTo>
                    <a:pt x="17697" y="96907"/>
                    <a:pt x="17819" y="97236"/>
                    <a:pt x="17903" y="97578"/>
                  </a:cubicBezTo>
                  <a:cubicBezTo>
                    <a:pt x="18007" y="97976"/>
                    <a:pt x="18050" y="98389"/>
                    <a:pt x="18064" y="98800"/>
                  </a:cubicBezTo>
                  <a:cubicBezTo>
                    <a:pt x="18072" y="99008"/>
                    <a:pt x="18058" y="99152"/>
                    <a:pt x="18025" y="99363"/>
                  </a:cubicBezTo>
                  <a:cubicBezTo>
                    <a:pt x="18015" y="99458"/>
                    <a:pt x="17994" y="99562"/>
                    <a:pt x="17971" y="99663"/>
                  </a:cubicBezTo>
                  <a:cubicBezTo>
                    <a:pt x="17950" y="99767"/>
                    <a:pt x="17930" y="99868"/>
                    <a:pt x="17897" y="99975"/>
                  </a:cubicBezTo>
                  <a:cubicBezTo>
                    <a:pt x="17681" y="100817"/>
                    <a:pt x="17332" y="101691"/>
                    <a:pt x="16956" y="102547"/>
                  </a:cubicBezTo>
                  <a:cubicBezTo>
                    <a:pt x="16578" y="103407"/>
                    <a:pt x="16156" y="104259"/>
                    <a:pt x="15715" y="105105"/>
                  </a:cubicBezTo>
                  <a:cubicBezTo>
                    <a:pt x="15274" y="105949"/>
                    <a:pt x="14808" y="106787"/>
                    <a:pt x="14331" y="107619"/>
                  </a:cubicBezTo>
                  <a:cubicBezTo>
                    <a:pt x="13855" y="108450"/>
                    <a:pt x="13362" y="109275"/>
                    <a:pt x="12861" y="110094"/>
                  </a:cubicBezTo>
                  <a:lnTo>
                    <a:pt x="12663" y="110414"/>
                  </a:lnTo>
                  <a:lnTo>
                    <a:pt x="12566" y="110567"/>
                  </a:lnTo>
                  <a:lnTo>
                    <a:pt x="12566" y="110568"/>
                  </a:lnTo>
                  <a:lnTo>
                    <a:pt x="12537" y="110616"/>
                  </a:lnTo>
                  <a:lnTo>
                    <a:pt x="12519" y="110652"/>
                  </a:lnTo>
                  <a:lnTo>
                    <a:pt x="12498" y="110685"/>
                  </a:lnTo>
                  <a:lnTo>
                    <a:pt x="12478" y="110652"/>
                  </a:lnTo>
                  <a:lnTo>
                    <a:pt x="12428" y="110572"/>
                  </a:lnTo>
                  <a:lnTo>
                    <a:pt x="12329" y="110411"/>
                  </a:lnTo>
                  <a:lnTo>
                    <a:pt x="12131" y="110091"/>
                  </a:lnTo>
                  <a:cubicBezTo>
                    <a:pt x="11630" y="109273"/>
                    <a:pt x="11139" y="108450"/>
                    <a:pt x="10659" y="107617"/>
                  </a:cubicBezTo>
                  <a:cubicBezTo>
                    <a:pt x="10182" y="106786"/>
                    <a:pt x="9720" y="105947"/>
                    <a:pt x="9277" y="105102"/>
                  </a:cubicBezTo>
                  <a:cubicBezTo>
                    <a:pt x="8836" y="104258"/>
                    <a:pt x="8413" y="103405"/>
                    <a:pt x="8033" y="102545"/>
                  </a:cubicBezTo>
                  <a:cubicBezTo>
                    <a:pt x="7658" y="101688"/>
                    <a:pt x="7310" y="100816"/>
                    <a:pt x="7092" y="99973"/>
                  </a:cubicBezTo>
                  <a:cubicBezTo>
                    <a:pt x="7061" y="99866"/>
                    <a:pt x="7041" y="99763"/>
                    <a:pt x="7019" y="99662"/>
                  </a:cubicBezTo>
                  <a:cubicBezTo>
                    <a:pt x="6998" y="99558"/>
                    <a:pt x="6975" y="99455"/>
                    <a:pt x="6964" y="99361"/>
                  </a:cubicBezTo>
                  <a:cubicBezTo>
                    <a:pt x="6934" y="99150"/>
                    <a:pt x="6920" y="99005"/>
                    <a:pt x="6927" y="98799"/>
                  </a:cubicBezTo>
                  <a:cubicBezTo>
                    <a:pt x="6941" y="98386"/>
                    <a:pt x="6984" y="97975"/>
                    <a:pt x="7086" y="97576"/>
                  </a:cubicBezTo>
                  <a:cubicBezTo>
                    <a:pt x="7170" y="97235"/>
                    <a:pt x="7293" y="96906"/>
                    <a:pt x="7439" y="96585"/>
                  </a:cubicBezTo>
                  <a:close/>
                  <a:moveTo>
                    <a:pt x="6622" y="94934"/>
                  </a:moveTo>
                  <a:cubicBezTo>
                    <a:pt x="6705" y="95106"/>
                    <a:pt x="6780" y="95283"/>
                    <a:pt x="6864" y="95454"/>
                  </a:cubicBezTo>
                  <a:cubicBezTo>
                    <a:pt x="6969" y="95669"/>
                    <a:pt x="7079" y="95878"/>
                    <a:pt x="7189" y="96092"/>
                  </a:cubicBezTo>
                  <a:cubicBezTo>
                    <a:pt x="6957" y="96530"/>
                    <a:pt x="6773" y="96993"/>
                    <a:pt x="6656" y="97474"/>
                  </a:cubicBezTo>
                  <a:cubicBezTo>
                    <a:pt x="6544" y="97905"/>
                    <a:pt x="6498" y="98349"/>
                    <a:pt x="6484" y="98795"/>
                  </a:cubicBezTo>
                  <a:cubicBezTo>
                    <a:pt x="6467" y="99215"/>
                    <a:pt x="6549" y="99642"/>
                    <a:pt x="6659" y="100089"/>
                  </a:cubicBezTo>
                  <a:cubicBezTo>
                    <a:pt x="6887" y="100974"/>
                    <a:pt x="7246" y="101862"/>
                    <a:pt x="7626" y="102732"/>
                  </a:cubicBezTo>
                  <a:cubicBezTo>
                    <a:pt x="8010" y="103604"/>
                    <a:pt x="8437" y="104463"/>
                    <a:pt x="8883" y="105314"/>
                  </a:cubicBezTo>
                  <a:cubicBezTo>
                    <a:pt x="9328" y="106165"/>
                    <a:pt x="9794" y="107008"/>
                    <a:pt x="10273" y="107842"/>
                  </a:cubicBezTo>
                  <a:cubicBezTo>
                    <a:pt x="10754" y="108676"/>
                    <a:pt x="11247" y="109506"/>
                    <a:pt x="11752" y="110329"/>
                  </a:cubicBezTo>
                  <a:lnTo>
                    <a:pt x="12344" y="111283"/>
                  </a:lnTo>
                  <a:lnTo>
                    <a:pt x="12494" y="111519"/>
                  </a:lnTo>
                  <a:lnTo>
                    <a:pt x="12498" y="111522"/>
                  </a:lnTo>
                  <a:lnTo>
                    <a:pt x="12501" y="111519"/>
                  </a:lnTo>
                  <a:lnTo>
                    <a:pt x="12650" y="111283"/>
                  </a:lnTo>
                  <a:lnTo>
                    <a:pt x="13243" y="110329"/>
                  </a:lnTo>
                  <a:cubicBezTo>
                    <a:pt x="13748" y="109506"/>
                    <a:pt x="14242" y="108676"/>
                    <a:pt x="14722" y="107842"/>
                  </a:cubicBezTo>
                  <a:cubicBezTo>
                    <a:pt x="15200" y="107006"/>
                    <a:pt x="15667" y="106165"/>
                    <a:pt x="16114" y="105314"/>
                  </a:cubicBezTo>
                  <a:cubicBezTo>
                    <a:pt x="16558" y="104463"/>
                    <a:pt x="16985" y="103604"/>
                    <a:pt x="17369" y="102732"/>
                  </a:cubicBezTo>
                  <a:cubicBezTo>
                    <a:pt x="17751" y="101862"/>
                    <a:pt x="18106" y="100974"/>
                    <a:pt x="18336" y="100089"/>
                  </a:cubicBezTo>
                  <a:cubicBezTo>
                    <a:pt x="18445" y="99642"/>
                    <a:pt x="18528" y="99215"/>
                    <a:pt x="18514" y="98795"/>
                  </a:cubicBezTo>
                  <a:cubicBezTo>
                    <a:pt x="18499" y="98349"/>
                    <a:pt x="18452" y="97905"/>
                    <a:pt x="18341" y="97474"/>
                  </a:cubicBezTo>
                  <a:cubicBezTo>
                    <a:pt x="18223" y="96994"/>
                    <a:pt x="18040" y="96531"/>
                    <a:pt x="17809" y="96092"/>
                  </a:cubicBezTo>
                  <a:cubicBezTo>
                    <a:pt x="18003" y="95709"/>
                    <a:pt x="18189" y="95323"/>
                    <a:pt x="18374" y="94936"/>
                  </a:cubicBezTo>
                  <a:cubicBezTo>
                    <a:pt x="18841" y="95629"/>
                    <a:pt x="19188" y="96405"/>
                    <a:pt x="19388" y="97217"/>
                  </a:cubicBezTo>
                  <a:cubicBezTo>
                    <a:pt x="19519" y="97727"/>
                    <a:pt x="19575" y="98252"/>
                    <a:pt x="19590" y="98773"/>
                  </a:cubicBezTo>
                  <a:cubicBezTo>
                    <a:pt x="19608" y="99324"/>
                    <a:pt x="19503" y="99858"/>
                    <a:pt x="19380" y="100352"/>
                  </a:cubicBezTo>
                  <a:cubicBezTo>
                    <a:pt x="19124" y="101343"/>
                    <a:pt x="18750" y="102261"/>
                    <a:pt x="18356" y="103165"/>
                  </a:cubicBezTo>
                  <a:cubicBezTo>
                    <a:pt x="17958" y="104067"/>
                    <a:pt x="17520" y="104944"/>
                    <a:pt x="17069" y="105811"/>
                  </a:cubicBezTo>
                  <a:cubicBezTo>
                    <a:pt x="16615" y="106676"/>
                    <a:pt x="16144" y="107530"/>
                    <a:pt x="15658" y="108376"/>
                  </a:cubicBezTo>
                  <a:cubicBezTo>
                    <a:pt x="15171" y="109221"/>
                    <a:pt x="14673" y="110060"/>
                    <a:pt x="14164" y="110888"/>
                  </a:cubicBezTo>
                  <a:lnTo>
                    <a:pt x="13563" y="111853"/>
                  </a:lnTo>
                  <a:lnTo>
                    <a:pt x="12949" y="112811"/>
                  </a:lnTo>
                  <a:lnTo>
                    <a:pt x="12640" y="113284"/>
                  </a:lnTo>
                  <a:lnTo>
                    <a:pt x="12564" y="113401"/>
                  </a:lnTo>
                  <a:lnTo>
                    <a:pt x="12524" y="113459"/>
                  </a:lnTo>
                  <a:lnTo>
                    <a:pt x="12505" y="113487"/>
                  </a:lnTo>
                  <a:lnTo>
                    <a:pt x="12500" y="113495"/>
                  </a:lnTo>
                  <a:lnTo>
                    <a:pt x="12494" y="113487"/>
                  </a:lnTo>
                  <a:lnTo>
                    <a:pt x="12474" y="113459"/>
                  </a:lnTo>
                  <a:lnTo>
                    <a:pt x="12435" y="113401"/>
                  </a:lnTo>
                  <a:lnTo>
                    <a:pt x="12359" y="113284"/>
                  </a:lnTo>
                  <a:lnTo>
                    <a:pt x="12050" y="112811"/>
                  </a:lnTo>
                  <a:lnTo>
                    <a:pt x="11435" y="111853"/>
                  </a:lnTo>
                  <a:lnTo>
                    <a:pt x="10835" y="110888"/>
                  </a:lnTo>
                  <a:cubicBezTo>
                    <a:pt x="10324" y="110057"/>
                    <a:pt x="9826" y="109221"/>
                    <a:pt x="9341" y="108376"/>
                  </a:cubicBezTo>
                  <a:cubicBezTo>
                    <a:pt x="8855" y="107530"/>
                    <a:pt x="8384" y="106676"/>
                    <a:pt x="7930" y="105811"/>
                  </a:cubicBezTo>
                  <a:cubicBezTo>
                    <a:pt x="7476" y="104942"/>
                    <a:pt x="7041" y="104066"/>
                    <a:pt x="6642" y="103163"/>
                  </a:cubicBezTo>
                  <a:cubicBezTo>
                    <a:pt x="6246" y="102259"/>
                    <a:pt x="5873" y="101341"/>
                    <a:pt x="5617" y="100349"/>
                  </a:cubicBezTo>
                  <a:cubicBezTo>
                    <a:pt x="5495" y="99858"/>
                    <a:pt x="5389" y="99323"/>
                    <a:pt x="5406" y="98772"/>
                  </a:cubicBezTo>
                  <a:cubicBezTo>
                    <a:pt x="5424" y="98248"/>
                    <a:pt x="5480" y="97724"/>
                    <a:pt x="5610" y="97216"/>
                  </a:cubicBezTo>
                  <a:cubicBezTo>
                    <a:pt x="5809" y="96403"/>
                    <a:pt x="6157" y="95627"/>
                    <a:pt x="6622" y="94934"/>
                  </a:cubicBezTo>
                  <a:close/>
                  <a:moveTo>
                    <a:pt x="18215" y="109330"/>
                  </a:moveTo>
                  <a:cubicBezTo>
                    <a:pt x="18559" y="109976"/>
                    <a:pt x="18847" y="110656"/>
                    <a:pt x="19050" y="111358"/>
                  </a:cubicBezTo>
                  <a:cubicBezTo>
                    <a:pt x="19306" y="112218"/>
                    <a:pt x="19453" y="113106"/>
                    <a:pt x="19477" y="113998"/>
                  </a:cubicBezTo>
                  <a:cubicBezTo>
                    <a:pt x="19509" y="114892"/>
                    <a:pt x="19417" y="115791"/>
                    <a:pt x="19221" y="116666"/>
                  </a:cubicBezTo>
                  <a:cubicBezTo>
                    <a:pt x="19026" y="117541"/>
                    <a:pt x="18719" y="118390"/>
                    <a:pt x="18314" y="119191"/>
                  </a:cubicBezTo>
                  <a:cubicBezTo>
                    <a:pt x="18284" y="119251"/>
                    <a:pt x="18249" y="119311"/>
                    <a:pt x="18215" y="119372"/>
                  </a:cubicBezTo>
                  <a:lnTo>
                    <a:pt x="18215" y="109330"/>
                  </a:lnTo>
                  <a:close/>
                  <a:moveTo>
                    <a:pt x="16786" y="107270"/>
                  </a:moveTo>
                  <a:cubicBezTo>
                    <a:pt x="17147" y="107677"/>
                    <a:pt x="17474" y="108117"/>
                    <a:pt x="17769" y="108575"/>
                  </a:cubicBezTo>
                  <a:lnTo>
                    <a:pt x="17769" y="120124"/>
                  </a:lnTo>
                  <a:cubicBezTo>
                    <a:pt x="17480" y="120572"/>
                    <a:pt x="17160" y="121000"/>
                    <a:pt x="16800" y="121412"/>
                  </a:cubicBezTo>
                  <a:cubicBezTo>
                    <a:pt x="16766" y="121449"/>
                    <a:pt x="16729" y="121486"/>
                    <a:pt x="16694" y="121526"/>
                  </a:cubicBezTo>
                  <a:lnTo>
                    <a:pt x="16694" y="107434"/>
                  </a:lnTo>
                  <a:cubicBezTo>
                    <a:pt x="16726" y="107378"/>
                    <a:pt x="16756" y="107324"/>
                    <a:pt x="16786" y="107270"/>
                  </a:cubicBezTo>
                  <a:close/>
                  <a:moveTo>
                    <a:pt x="17772" y="123261"/>
                  </a:moveTo>
                  <a:lnTo>
                    <a:pt x="17772" y="123805"/>
                  </a:lnTo>
                  <a:cubicBezTo>
                    <a:pt x="17668" y="123725"/>
                    <a:pt x="17560" y="123654"/>
                    <a:pt x="17447" y="123585"/>
                  </a:cubicBezTo>
                  <a:cubicBezTo>
                    <a:pt x="17556" y="123477"/>
                    <a:pt x="17665" y="123372"/>
                    <a:pt x="17772" y="123261"/>
                  </a:cubicBezTo>
                  <a:close/>
                  <a:moveTo>
                    <a:pt x="8437" y="107676"/>
                  </a:moveTo>
                  <a:cubicBezTo>
                    <a:pt x="8609" y="107984"/>
                    <a:pt x="8780" y="108293"/>
                    <a:pt x="8957" y="108599"/>
                  </a:cubicBezTo>
                  <a:cubicBezTo>
                    <a:pt x="9446" y="109449"/>
                    <a:pt x="9946" y="110289"/>
                    <a:pt x="10458" y="111122"/>
                  </a:cubicBezTo>
                  <a:lnTo>
                    <a:pt x="11003" y="111999"/>
                  </a:lnTo>
                  <a:lnTo>
                    <a:pt x="11191" y="112296"/>
                  </a:lnTo>
                  <a:lnTo>
                    <a:pt x="11452" y="112702"/>
                  </a:lnTo>
                  <a:lnTo>
                    <a:pt x="11452" y="123911"/>
                  </a:lnTo>
                  <a:cubicBezTo>
                    <a:pt x="11218" y="123723"/>
                    <a:pt x="10979" y="123538"/>
                    <a:pt x="10754" y="123346"/>
                  </a:cubicBezTo>
                  <a:cubicBezTo>
                    <a:pt x="10033" y="122736"/>
                    <a:pt x="9354" y="122098"/>
                    <a:pt x="8757" y="121412"/>
                  </a:cubicBezTo>
                  <a:cubicBezTo>
                    <a:pt x="8157" y="120724"/>
                    <a:pt x="7650" y="119988"/>
                    <a:pt x="7243" y="119191"/>
                  </a:cubicBezTo>
                  <a:cubicBezTo>
                    <a:pt x="6841" y="118393"/>
                    <a:pt x="6532" y="117541"/>
                    <a:pt x="6336" y="116666"/>
                  </a:cubicBezTo>
                  <a:cubicBezTo>
                    <a:pt x="6141" y="115791"/>
                    <a:pt x="6048" y="114892"/>
                    <a:pt x="6080" y="113998"/>
                  </a:cubicBezTo>
                  <a:cubicBezTo>
                    <a:pt x="6104" y="113107"/>
                    <a:pt x="6251" y="112218"/>
                    <a:pt x="6507" y="111358"/>
                  </a:cubicBezTo>
                  <a:cubicBezTo>
                    <a:pt x="6759" y="110500"/>
                    <a:pt x="7126" y="109671"/>
                    <a:pt x="7581" y="108901"/>
                  </a:cubicBezTo>
                  <a:cubicBezTo>
                    <a:pt x="7835" y="108473"/>
                    <a:pt x="8124" y="108063"/>
                    <a:pt x="8437" y="107676"/>
                  </a:cubicBezTo>
                  <a:close/>
                  <a:moveTo>
                    <a:pt x="16247" y="108224"/>
                  </a:moveTo>
                  <a:lnTo>
                    <a:pt x="16247" y="122004"/>
                  </a:lnTo>
                  <a:cubicBezTo>
                    <a:pt x="15796" y="122468"/>
                    <a:pt x="15311" y="122913"/>
                    <a:pt x="14803" y="123343"/>
                  </a:cubicBezTo>
                  <a:cubicBezTo>
                    <a:pt x="14357" y="123723"/>
                    <a:pt x="13889" y="124094"/>
                    <a:pt x="13416" y="124461"/>
                  </a:cubicBezTo>
                  <a:lnTo>
                    <a:pt x="13416" y="112905"/>
                  </a:lnTo>
                  <a:lnTo>
                    <a:pt x="13423" y="112892"/>
                  </a:lnTo>
                  <a:lnTo>
                    <a:pt x="13808" y="112293"/>
                  </a:lnTo>
                  <a:lnTo>
                    <a:pt x="13994" y="111997"/>
                  </a:lnTo>
                  <a:lnTo>
                    <a:pt x="14538" y="111120"/>
                  </a:lnTo>
                  <a:cubicBezTo>
                    <a:pt x="15050" y="110286"/>
                    <a:pt x="15551" y="109445"/>
                    <a:pt x="16038" y="108596"/>
                  </a:cubicBezTo>
                  <a:cubicBezTo>
                    <a:pt x="16109" y="108473"/>
                    <a:pt x="16179" y="108347"/>
                    <a:pt x="16247" y="108224"/>
                  </a:cubicBezTo>
                  <a:close/>
                  <a:moveTo>
                    <a:pt x="11895" y="113386"/>
                  </a:moveTo>
                  <a:lnTo>
                    <a:pt x="12498" y="114307"/>
                  </a:lnTo>
                  <a:lnTo>
                    <a:pt x="12500" y="114304"/>
                  </a:lnTo>
                  <a:lnTo>
                    <a:pt x="12501" y="114302"/>
                  </a:lnTo>
                  <a:lnTo>
                    <a:pt x="12971" y="113584"/>
                  </a:lnTo>
                  <a:lnTo>
                    <a:pt x="12971" y="124805"/>
                  </a:lnTo>
                  <a:lnTo>
                    <a:pt x="12778" y="124955"/>
                  </a:lnTo>
                  <a:cubicBezTo>
                    <a:pt x="12481" y="124727"/>
                    <a:pt x="12185" y="124499"/>
                    <a:pt x="11895" y="124271"/>
                  </a:cubicBezTo>
                  <a:lnTo>
                    <a:pt x="11895" y="113386"/>
                  </a:lnTo>
                  <a:close/>
                  <a:moveTo>
                    <a:pt x="17541" y="105855"/>
                  </a:moveTo>
                  <a:cubicBezTo>
                    <a:pt x="18209" y="106542"/>
                    <a:pt x="18798" y="107300"/>
                    <a:pt x="19284" y="108122"/>
                  </a:cubicBezTo>
                  <a:cubicBezTo>
                    <a:pt x="19805" y="109001"/>
                    <a:pt x="20222" y="109943"/>
                    <a:pt x="20509" y="110927"/>
                  </a:cubicBezTo>
                  <a:cubicBezTo>
                    <a:pt x="20804" y="111906"/>
                    <a:pt x="20969" y="112927"/>
                    <a:pt x="20999" y="113951"/>
                  </a:cubicBezTo>
                  <a:cubicBezTo>
                    <a:pt x="21033" y="114976"/>
                    <a:pt x="20929" y="116001"/>
                    <a:pt x="20707" y="116999"/>
                  </a:cubicBezTo>
                  <a:cubicBezTo>
                    <a:pt x="20484" y="117997"/>
                    <a:pt x="20132" y="118965"/>
                    <a:pt x="19671" y="119880"/>
                  </a:cubicBezTo>
                  <a:cubicBezTo>
                    <a:pt x="19205" y="120791"/>
                    <a:pt x="18617" y="121645"/>
                    <a:pt x="17948" y="122407"/>
                  </a:cubicBezTo>
                  <a:cubicBezTo>
                    <a:pt x="17284" y="123173"/>
                    <a:pt x="16545" y="123861"/>
                    <a:pt x="15785" y="124506"/>
                  </a:cubicBezTo>
                  <a:cubicBezTo>
                    <a:pt x="15207" y="124995"/>
                    <a:pt x="14615" y="125457"/>
                    <a:pt x="14020" y="125913"/>
                  </a:cubicBezTo>
                  <a:cubicBezTo>
                    <a:pt x="13727" y="125684"/>
                    <a:pt x="13433" y="125457"/>
                    <a:pt x="13140" y="125234"/>
                  </a:cubicBezTo>
                  <a:cubicBezTo>
                    <a:pt x="13805" y="124724"/>
                    <a:pt x="14464" y="124216"/>
                    <a:pt x="15092" y="123684"/>
                  </a:cubicBezTo>
                  <a:cubicBezTo>
                    <a:pt x="15825" y="123063"/>
                    <a:pt x="16521" y="122411"/>
                    <a:pt x="17136" y="121699"/>
                  </a:cubicBezTo>
                  <a:cubicBezTo>
                    <a:pt x="17758" y="120992"/>
                    <a:pt x="18287" y="120222"/>
                    <a:pt x="18713" y="119390"/>
                  </a:cubicBezTo>
                  <a:cubicBezTo>
                    <a:pt x="19133" y="118558"/>
                    <a:pt x="19453" y="117674"/>
                    <a:pt x="19657" y="116763"/>
                  </a:cubicBezTo>
                  <a:cubicBezTo>
                    <a:pt x="19860" y="115852"/>
                    <a:pt x="19956" y="114915"/>
                    <a:pt x="19924" y="113983"/>
                  </a:cubicBezTo>
                  <a:cubicBezTo>
                    <a:pt x="19897" y="113052"/>
                    <a:pt x="19746" y="112125"/>
                    <a:pt x="19479" y="111230"/>
                  </a:cubicBezTo>
                  <a:cubicBezTo>
                    <a:pt x="19218" y="110336"/>
                    <a:pt x="18835" y="109475"/>
                    <a:pt x="18360" y="108672"/>
                  </a:cubicBezTo>
                  <a:cubicBezTo>
                    <a:pt x="17974" y="108020"/>
                    <a:pt x="17517" y="107414"/>
                    <a:pt x="17008" y="106857"/>
                  </a:cubicBezTo>
                  <a:cubicBezTo>
                    <a:pt x="17158" y="106575"/>
                    <a:pt x="17312" y="106298"/>
                    <a:pt x="17460" y="106016"/>
                  </a:cubicBezTo>
                  <a:cubicBezTo>
                    <a:pt x="17486" y="105962"/>
                    <a:pt x="17513" y="105909"/>
                    <a:pt x="17541" y="105855"/>
                  </a:cubicBezTo>
                  <a:close/>
                  <a:moveTo>
                    <a:pt x="16694" y="125469"/>
                  </a:moveTo>
                  <a:cubicBezTo>
                    <a:pt x="16929" y="125712"/>
                    <a:pt x="17076" y="126041"/>
                    <a:pt x="17070" y="126382"/>
                  </a:cubicBezTo>
                  <a:cubicBezTo>
                    <a:pt x="17076" y="126701"/>
                    <a:pt x="16922" y="127007"/>
                    <a:pt x="16694" y="127244"/>
                  </a:cubicBezTo>
                  <a:lnTo>
                    <a:pt x="16694" y="125469"/>
                  </a:lnTo>
                  <a:close/>
                  <a:moveTo>
                    <a:pt x="9772" y="125079"/>
                  </a:moveTo>
                  <a:cubicBezTo>
                    <a:pt x="10239" y="125464"/>
                    <a:pt x="10707" y="125834"/>
                    <a:pt x="11176" y="126197"/>
                  </a:cubicBezTo>
                  <a:cubicBezTo>
                    <a:pt x="10850" y="126456"/>
                    <a:pt x="10524" y="126716"/>
                    <a:pt x="10202" y="126987"/>
                  </a:cubicBezTo>
                  <a:cubicBezTo>
                    <a:pt x="9959" y="127194"/>
                    <a:pt x="9720" y="127407"/>
                    <a:pt x="9482" y="127627"/>
                  </a:cubicBezTo>
                  <a:cubicBezTo>
                    <a:pt x="9228" y="127540"/>
                    <a:pt x="9001" y="127377"/>
                    <a:pt x="8844" y="127157"/>
                  </a:cubicBezTo>
                  <a:cubicBezTo>
                    <a:pt x="8508" y="126716"/>
                    <a:pt x="8508" y="126052"/>
                    <a:pt x="8844" y="125611"/>
                  </a:cubicBezTo>
                  <a:cubicBezTo>
                    <a:pt x="9060" y="125306"/>
                    <a:pt x="9406" y="125120"/>
                    <a:pt x="9772" y="125079"/>
                  </a:cubicBezTo>
                  <a:close/>
                  <a:moveTo>
                    <a:pt x="15798" y="125069"/>
                  </a:moveTo>
                  <a:cubicBezTo>
                    <a:pt x="15921" y="125071"/>
                    <a:pt x="16042" y="125091"/>
                    <a:pt x="16161" y="125130"/>
                  </a:cubicBezTo>
                  <a:cubicBezTo>
                    <a:pt x="16193" y="125140"/>
                    <a:pt x="16222" y="125155"/>
                    <a:pt x="16252" y="125168"/>
                  </a:cubicBezTo>
                  <a:lnTo>
                    <a:pt x="16252" y="127568"/>
                  </a:lnTo>
                  <a:cubicBezTo>
                    <a:pt x="16199" y="127595"/>
                    <a:pt x="16144" y="127618"/>
                    <a:pt x="16087" y="127635"/>
                  </a:cubicBezTo>
                  <a:cubicBezTo>
                    <a:pt x="15846" y="127414"/>
                    <a:pt x="15603" y="127198"/>
                    <a:pt x="15355" y="126987"/>
                  </a:cubicBezTo>
                  <a:cubicBezTo>
                    <a:pt x="15035" y="126716"/>
                    <a:pt x="14709" y="126456"/>
                    <a:pt x="14381" y="126197"/>
                  </a:cubicBezTo>
                  <a:cubicBezTo>
                    <a:pt x="14855" y="125832"/>
                    <a:pt x="15328" y="125457"/>
                    <a:pt x="15798" y="125069"/>
                  </a:cubicBezTo>
                  <a:close/>
                  <a:moveTo>
                    <a:pt x="8480" y="123945"/>
                  </a:moveTo>
                  <a:cubicBezTo>
                    <a:pt x="8764" y="124215"/>
                    <a:pt x="9053" y="124472"/>
                    <a:pt x="9345" y="124723"/>
                  </a:cubicBezTo>
                  <a:cubicBezTo>
                    <a:pt x="9004" y="124838"/>
                    <a:pt x="8697" y="125051"/>
                    <a:pt x="8487" y="125349"/>
                  </a:cubicBezTo>
                  <a:cubicBezTo>
                    <a:pt x="8038" y="125941"/>
                    <a:pt x="8038" y="126827"/>
                    <a:pt x="8487" y="127417"/>
                  </a:cubicBezTo>
                  <a:cubicBezTo>
                    <a:pt x="8650" y="127649"/>
                    <a:pt x="8877" y="127831"/>
                    <a:pt x="9129" y="127954"/>
                  </a:cubicBezTo>
                  <a:cubicBezTo>
                    <a:pt x="8864" y="128209"/>
                    <a:pt x="8606" y="128472"/>
                    <a:pt x="8353" y="128745"/>
                  </a:cubicBezTo>
                  <a:cubicBezTo>
                    <a:pt x="8068" y="128559"/>
                    <a:pt x="7815" y="128328"/>
                    <a:pt x="7617" y="128051"/>
                  </a:cubicBezTo>
                  <a:cubicBezTo>
                    <a:pt x="7263" y="127571"/>
                    <a:pt x="7076" y="126976"/>
                    <a:pt x="7072" y="126382"/>
                  </a:cubicBezTo>
                  <a:cubicBezTo>
                    <a:pt x="7076" y="125790"/>
                    <a:pt x="7263" y="125194"/>
                    <a:pt x="7617" y="124716"/>
                  </a:cubicBezTo>
                  <a:cubicBezTo>
                    <a:pt x="7843" y="124400"/>
                    <a:pt x="8144" y="124140"/>
                    <a:pt x="8480" y="123945"/>
                  </a:cubicBezTo>
                  <a:close/>
                  <a:moveTo>
                    <a:pt x="17121" y="123906"/>
                  </a:moveTo>
                  <a:cubicBezTo>
                    <a:pt x="17484" y="124105"/>
                    <a:pt x="17808" y="124380"/>
                    <a:pt x="18047" y="124716"/>
                  </a:cubicBezTo>
                  <a:cubicBezTo>
                    <a:pt x="18401" y="125194"/>
                    <a:pt x="18588" y="125790"/>
                    <a:pt x="18592" y="126382"/>
                  </a:cubicBezTo>
                  <a:cubicBezTo>
                    <a:pt x="18588" y="126976"/>
                    <a:pt x="18401" y="127571"/>
                    <a:pt x="18047" y="128051"/>
                  </a:cubicBezTo>
                  <a:cubicBezTo>
                    <a:pt x="17833" y="128351"/>
                    <a:pt x="17554" y="128594"/>
                    <a:pt x="17241" y="128788"/>
                  </a:cubicBezTo>
                  <a:cubicBezTo>
                    <a:pt x="16989" y="128515"/>
                    <a:pt x="16730" y="128246"/>
                    <a:pt x="16465" y="127989"/>
                  </a:cubicBezTo>
                  <a:cubicBezTo>
                    <a:pt x="17084" y="127716"/>
                    <a:pt x="17526" y="127069"/>
                    <a:pt x="17516" y="126382"/>
                  </a:cubicBezTo>
                  <a:cubicBezTo>
                    <a:pt x="17526" y="125638"/>
                    <a:pt x="17005" y="124929"/>
                    <a:pt x="16299" y="124708"/>
                  </a:cubicBezTo>
                  <a:cubicBezTo>
                    <a:pt x="16282" y="124703"/>
                    <a:pt x="16265" y="124700"/>
                    <a:pt x="16249" y="124694"/>
                  </a:cubicBezTo>
                  <a:cubicBezTo>
                    <a:pt x="16544" y="124439"/>
                    <a:pt x="16835" y="124179"/>
                    <a:pt x="17121" y="123906"/>
                  </a:cubicBezTo>
                  <a:close/>
                  <a:moveTo>
                    <a:pt x="13415" y="127945"/>
                  </a:moveTo>
                  <a:cubicBezTo>
                    <a:pt x="13640" y="128125"/>
                    <a:pt x="13867" y="128303"/>
                    <a:pt x="14082" y="128488"/>
                  </a:cubicBezTo>
                  <a:cubicBezTo>
                    <a:pt x="14514" y="128852"/>
                    <a:pt x="14924" y="129229"/>
                    <a:pt x="15315" y="129619"/>
                  </a:cubicBezTo>
                  <a:lnTo>
                    <a:pt x="15315" y="129634"/>
                  </a:lnTo>
                  <a:cubicBezTo>
                    <a:pt x="15321" y="129634"/>
                    <a:pt x="15326" y="129634"/>
                    <a:pt x="15332" y="129635"/>
                  </a:cubicBezTo>
                  <a:cubicBezTo>
                    <a:pt x="15590" y="129894"/>
                    <a:pt x="15840" y="130155"/>
                    <a:pt x="16075" y="130428"/>
                  </a:cubicBezTo>
                  <a:cubicBezTo>
                    <a:pt x="16136" y="130496"/>
                    <a:pt x="16191" y="130567"/>
                    <a:pt x="16250" y="130637"/>
                  </a:cubicBezTo>
                  <a:lnTo>
                    <a:pt x="16250" y="132587"/>
                  </a:lnTo>
                  <a:cubicBezTo>
                    <a:pt x="15534" y="132501"/>
                    <a:pt x="14814" y="132458"/>
                    <a:pt x="14095" y="132458"/>
                  </a:cubicBezTo>
                  <a:cubicBezTo>
                    <a:pt x="13868" y="132458"/>
                    <a:pt x="13641" y="132462"/>
                    <a:pt x="13415" y="132470"/>
                  </a:cubicBezTo>
                  <a:lnTo>
                    <a:pt x="13415" y="127945"/>
                  </a:lnTo>
                  <a:close/>
                  <a:moveTo>
                    <a:pt x="16694" y="131201"/>
                  </a:moveTo>
                  <a:cubicBezTo>
                    <a:pt x="17042" y="131668"/>
                    <a:pt x="17363" y="132153"/>
                    <a:pt x="17651" y="132660"/>
                  </a:cubicBezTo>
                  <a:cubicBezTo>
                    <a:pt x="17682" y="132720"/>
                    <a:pt x="17712" y="132779"/>
                    <a:pt x="17745" y="132838"/>
                  </a:cubicBezTo>
                  <a:cubicBezTo>
                    <a:pt x="17396" y="132762"/>
                    <a:pt x="17046" y="132701"/>
                    <a:pt x="16694" y="132648"/>
                  </a:cubicBezTo>
                  <a:lnTo>
                    <a:pt x="16694" y="131201"/>
                  </a:lnTo>
                  <a:close/>
                  <a:moveTo>
                    <a:pt x="14085" y="132898"/>
                  </a:moveTo>
                  <a:cubicBezTo>
                    <a:pt x="14839" y="132898"/>
                    <a:pt x="15594" y="132946"/>
                    <a:pt x="16343" y="133043"/>
                  </a:cubicBezTo>
                  <a:cubicBezTo>
                    <a:pt x="16902" y="133115"/>
                    <a:pt x="17460" y="133221"/>
                    <a:pt x="18011" y="133350"/>
                  </a:cubicBezTo>
                  <a:cubicBezTo>
                    <a:pt x="18212" y="133760"/>
                    <a:pt x="18393" y="134180"/>
                    <a:pt x="18552" y="134609"/>
                  </a:cubicBezTo>
                  <a:cubicBezTo>
                    <a:pt x="17786" y="134382"/>
                    <a:pt x="16999" y="134216"/>
                    <a:pt x="16203" y="134110"/>
                  </a:cubicBezTo>
                  <a:cubicBezTo>
                    <a:pt x="15500" y="134019"/>
                    <a:pt x="14791" y="133975"/>
                    <a:pt x="14081" y="133975"/>
                  </a:cubicBezTo>
                  <a:cubicBezTo>
                    <a:pt x="13844" y="133975"/>
                    <a:pt x="13606" y="133980"/>
                    <a:pt x="13369" y="133989"/>
                  </a:cubicBezTo>
                  <a:lnTo>
                    <a:pt x="13321" y="132915"/>
                  </a:lnTo>
                  <a:cubicBezTo>
                    <a:pt x="13575" y="132904"/>
                    <a:pt x="13830" y="132898"/>
                    <a:pt x="14085" y="132898"/>
                  </a:cubicBezTo>
                  <a:close/>
                  <a:moveTo>
                    <a:pt x="14093" y="134418"/>
                  </a:moveTo>
                  <a:cubicBezTo>
                    <a:pt x="14781" y="134418"/>
                    <a:pt x="15468" y="134461"/>
                    <a:pt x="16146" y="134550"/>
                  </a:cubicBezTo>
                  <a:cubicBezTo>
                    <a:pt x="16181" y="134556"/>
                    <a:pt x="16216" y="134563"/>
                    <a:pt x="16250" y="134567"/>
                  </a:cubicBezTo>
                  <a:lnTo>
                    <a:pt x="16250" y="136038"/>
                  </a:lnTo>
                  <a:lnTo>
                    <a:pt x="13416" y="136038"/>
                  </a:lnTo>
                  <a:lnTo>
                    <a:pt x="13416" y="134432"/>
                  </a:lnTo>
                  <a:cubicBezTo>
                    <a:pt x="13642" y="134423"/>
                    <a:pt x="13867" y="134418"/>
                    <a:pt x="14093" y="134418"/>
                  </a:cubicBezTo>
                  <a:close/>
                  <a:moveTo>
                    <a:pt x="12778" y="127436"/>
                  </a:moveTo>
                  <a:cubicBezTo>
                    <a:pt x="12843" y="127484"/>
                    <a:pt x="12908" y="127534"/>
                    <a:pt x="12971" y="127584"/>
                  </a:cubicBezTo>
                  <a:lnTo>
                    <a:pt x="12971" y="136039"/>
                  </a:lnTo>
                  <a:lnTo>
                    <a:pt x="11895" y="136039"/>
                  </a:lnTo>
                  <a:lnTo>
                    <a:pt x="11895" y="128146"/>
                  </a:lnTo>
                  <a:cubicBezTo>
                    <a:pt x="12185" y="127908"/>
                    <a:pt x="12478" y="127669"/>
                    <a:pt x="12778" y="127436"/>
                  </a:cubicBezTo>
                  <a:close/>
                  <a:moveTo>
                    <a:pt x="256971" y="98312"/>
                  </a:moveTo>
                  <a:cubicBezTo>
                    <a:pt x="257029" y="98416"/>
                    <a:pt x="257086" y="98521"/>
                    <a:pt x="257146" y="98624"/>
                  </a:cubicBezTo>
                  <a:cubicBezTo>
                    <a:pt x="257633" y="99475"/>
                    <a:pt x="258135" y="100315"/>
                    <a:pt x="258645" y="101149"/>
                  </a:cubicBezTo>
                  <a:lnTo>
                    <a:pt x="258802" y="101401"/>
                  </a:lnTo>
                  <a:lnTo>
                    <a:pt x="258802" y="136964"/>
                  </a:lnTo>
                  <a:lnTo>
                    <a:pt x="256971" y="136964"/>
                  </a:lnTo>
                  <a:lnTo>
                    <a:pt x="256971" y="98312"/>
                  </a:lnTo>
                  <a:close/>
                  <a:moveTo>
                    <a:pt x="259303" y="102198"/>
                  </a:moveTo>
                  <a:lnTo>
                    <a:pt x="259378" y="102319"/>
                  </a:lnTo>
                  <a:lnTo>
                    <a:pt x="259761" y="102920"/>
                  </a:lnTo>
                  <a:lnTo>
                    <a:pt x="259768" y="102930"/>
                  </a:lnTo>
                  <a:lnTo>
                    <a:pt x="260214" y="103610"/>
                  </a:lnTo>
                  <a:lnTo>
                    <a:pt x="260683" y="104329"/>
                  </a:lnTo>
                  <a:lnTo>
                    <a:pt x="260685" y="104332"/>
                  </a:lnTo>
                  <a:lnTo>
                    <a:pt x="260685" y="104333"/>
                  </a:lnTo>
                  <a:lnTo>
                    <a:pt x="261288" y="103412"/>
                  </a:lnTo>
                  <a:lnTo>
                    <a:pt x="261732" y="102729"/>
                  </a:lnTo>
                  <a:lnTo>
                    <a:pt x="261994" y="102318"/>
                  </a:lnTo>
                  <a:lnTo>
                    <a:pt x="262010" y="102291"/>
                  </a:lnTo>
                  <a:lnTo>
                    <a:pt x="262010" y="136964"/>
                  </a:lnTo>
                  <a:lnTo>
                    <a:pt x="259303" y="136964"/>
                  </a:lnTo>
                  <a:lnTo>
                    <a:pt x="259303" y="102198"/>
                  </a:lnTo>
                  <a:close/>
                  <a:moveTo>
                    <a:pt x="176176" y="16917"/>
                  </a:moveTo>
                  <a:cubicBezTo>
                    <a:pt x="176176" y="16917"/>
                    <a:pt x="176817" y="17240"/>
                    <a:pt x="177141" y="17411"/>
                  </a:cubicBezTo>
                  <a:cubicBezTo>
                    <a:pt x="178014" y="17869"/>
                    <a:pt x="178898" y="18307"/>
                    <a:pt x="179814" y="18710"/>
                  </a:cubicBezTo>
                  <a:cubicBezTo>
                    <a:pt x="180733" y="19110"/>
                    <a:pt x="181663" y="19492"/>
                    <a:pt x="182697" y="19758"/>
                  </a:cubicBezTo>
                  <a:cubicBezTo>
                    <a:pt x="182824" y="19793"/>
                    <a:pt x="182959" y="19822"/>
                    <a:pt x="183094" y="19850"/>
                  </a:cubicBezTo>
                  <a:cubicBezTo>
                    <a:pt x="183228" y="19879"/>
                    <a:pt x="183363" y="19907"/>
                    <a:pt x="183507" y="19926"/>
                  </a:cubicBezTo>
                  <a:cubicBezTo>
                    <a:pt x="183733" y="19962"/>
                    <a:pt x="184008" y="19985"/>
                    <a:pt x="184255" y="19985"/>
                  </a:cubicBezTo>
                  <a:cubicBezTo>
                    <a:pt x="184302" y="19985"/>
                    <a:pt x="184348" y="19985"/>
                    <a:pt x="184392" y="19983"/>
                  </a:cubicBezTo>
                  <a:cubicBezTo>
                    <a:pt x="184949" y="19966"/>
                    <a:pt x="185505" y="19906"/>
                    <a:pt x="186046" y="19766"/>
                  </a:cubicBezTo>
                  <a:cubicBezTo>
                    <a:pt x="186997" y="19536"/>
                    <a:pt x="187900" y="19114"/>
                    <a:pt x="188692" y="18541"/>
                  </a:cubicBezTo>
                  <a:cubicBezTo>
                    <a:pt x="188815" y="18596"/>
                    <a:pt x="188934" y="18656"/>
                    <a:pt x="189057" y="18710"/>
                  </a:cubicBezTo>
                  <a:cubicBezTo>
                    <a:pt x="189286" y="18810"/>
                    <a:pt x="189515" y="18909"/>
                    <a:pt x="189749" y="19005"/>
                  </a:cubicBezTo>
                  <a:cubicBezTo>
                    <a:pt x="190213" y="19197"/>
                    <a:pt x="190688" y="19379"/>
                    <a:pt x="191181" y="19537"/>
                  </a:cubicBezTo>
                  <a:cubicBezTo>
                    <a:pt x="191428" y="19617"/>
                    <a:pt x="191682" y="19691"/>
                    <a:pt x="191939" y="19758"/>
                  </a:cubicBezTo>
                  <a:cubicBezTo>
                    <a:pt x="192066" y="19793"/>
                    <a:pt x="192201" y="19822"/>
                    <a:pt x="192335" y="19850"/>
                  </a:cubicBezTo>
                  <a:cubicBezTo>
                    <a:pt x="192469" y="19879"/>
                    <a:pt x="192604" y="19907"/>
                    <a:pt x="192749" y="19926"/>
                  </a:cubicBezTo>
                  <a:cubicBezTo>
                    <a:pt x="192950" y="19957"/>
                    <a:pt x="193192" y="19980"/>
                    <a:pt x="193415" y="19986"/>
                  </a:cubicBezTo>
                  <a:cubicBezTo>
                    <a:pt x="193438" y="19986"/>
                    <a:pt x="193459" y="19986"/>
                    <a:pt x="193481" y="19986"/>
                  </a:cubicBezTo>
                  <a:cubicBezTo>
                    <a:pt x="193533" y="19986"/>
                    <a:pt x="193584" y="19985"/>
                    <a:pt x="193633" y="19984"/>
                  </a:cubicBezTo>
                  <a:cubicBezTo>
                    <a:pt x="194188" y="19969"/>
                    <a:pt x="194745" y="19907"/>
                    <a:pt x="195286" y="19769"/>
                  </a:cubicBezTo>
                  <a:cubicBezTo>
                    <a:pt x="195491" y="19719"/>
                    <a:pt x="195692" y="19658"/>
                    <a:pt x="195891" y="19591"/>
                  </a:cubicBezTo>
                  <a:cubicBezTo>
                    <a:pt x="196429" y="20386"/>
                    <a:pt x="197034" y="21094"/>
                    <a:pt x="197664" y="21759"/>
                  </a:cubicBezTo>
                  <a:cubicBezTo>
                    <a:pt x="198372" y="22498"/>
                    <a:pt x="199113" y="23181"/>
                    <a:pt x="199884" y="23833"/>
                  </a:cubicBezTo>
                  <a:lnTo>
                    <a:pt x="200298" y="24175"/>
                  </a:lnTo>
                  <a:lnTo>
                    <a:pt x="200396" y="24253"/>
                  </a:lnTo>
                  <a:lnTo>
                    <a:pt x="200716" y="24505"/>
                  </a:lnTo>
                  <a:lnTo>
                    <a:pt x="201297" y="24943"/>
                  </a:lnTo>
                  <a:lnTo>
                    <a:pt x="201297" y="24952"/>
                  </a:lnTo>
                  <a:lnTo>
                    <a:pt x="201301" y="24948"/>
                  </a:lnTo>
                  <a:lnTo>
                    <a:pt x="201307" y="24952"/>
                  </a:lnTo>
                  <a:lnTo>
                    <a:pt x="201307" y="24943"/>
                  </a:lnTo>
                  <a:lnTo>
                    <a:pt x="201888" y="24505"/>
                  </a:lnTo>
                  <a:lnTo>
                    <a:pt x="202205" y="24255"/>
                  </a:lnTo>
                  <a:lnTo>
                    <a:pt x="202308" y="24175"/>
                  </a:lnTo>
                  <a:lnTo>
                    <a:pt x="202722" y="23833"/>
                  </a:lnTo>
                  <a:cubicBezTo>
                    <a:pt x="203492" y="23181"/>
                    <a:pt x="204234" y="22497"/>
                    <a:pt x="204941" y="21759"/>
                  </a:cubicBezTo>
                  <a:cubicBezTo>
                    <a:pt x="205575" y="21094"/>
                    <a:pt x="206177" y="20386"/>
                    <a:pt x="206715" y="19591"/>
                  </a:cubicBezTo>
                  <a:cubicBezTo>
                    <a:pt x="206914" y="19658"/>
                    <a:pt x="207115" y="19719"/>
                    <a:pt x="207318" y="19769"/>
                  </a:cubicBezTo>
                  <a:cubicBezTo>
                    <a:pt x="207859" y="19907"/>
                    <a:pt x="208416" y="19969"/>
                    <a:pt x="208971" y="19984"/>
                  </a:cubicBezTo>
                  <a:cubicBezTo>
                    <a:pt x="209012" y="19986"/>
                    <a:pt x="209054" y="19987"/>
                    <a:pt x="209096" y="19987"/>
                  </a:cubicBezTo>
                  <a:cubicBezTo>
                    <a:pt x="209126" y="19987"/>
                    <a:pt x="209157" y="19986"/>
                    <a:pt x="209187" y="19986"/>
                  </a:cubicBezTo>
                  <a:cubicBezTo>
                    <a:pt x="209263" y="19984"/>
                    <a:pt x="209340" y="19980"/>
                    <a:pt x="209415" y="19976"/>
                  </a:cubicBezTo>
                  <a:cubicBezTo>
                    <a:pt x="209569" y="19964"/>
                    <a:pt x="209721" y="19947"/>
                    <a:pt x="209855" y="19926"/>
                  </a:cubicBezTo>
                  <a:cubicBezTo>
                    <a:pt x="210001" y="19907"/>
                    <a:pt x="210134" y="19879"/>
                    <a:pt x="210269" y="19850"/>
                  </a:cubicBezTo>
                  <a:cubicBezTo>
                    <a:pt x="210404" y="19822"/>
                    <a:pt x="210540" y="19795"/>
                    <a:pt x="210666" y="19758"/>
                  </a:cubicBezTo>
                  <a:cubicBezTo>
                    <a:pt x="210924" y="19691"/>
                    <a:pt x="211177" y="19617"/>
                    <a:pt x="211425" y="19537"/>
                  </a:cubicBezTo>
                  <a:cubicBezTo>
                    <a:pt x="211671" y="19458"/>
                    <a:pt x="211913" y="19372"/>
                    <a:pt x="212152" y="19282"/>
                  </a:cubicBezTo>
                  <a:cubicBezTo>
                    <a:pt x="212629" y="19104"/>
                    <a:pt x="213092" y="18909"/>
                    <a:pt x="213549" y="18710"/>
                  </a:cubicBezTo>
                  <a:cubicBezTo>
                    <a:pt x="213671" y="18655"/>
                    <a:pt x="213791" y="18596"/>
                    <a:pt x="213913" y="18541"/>
                  </a:cubicBezTo>
                  <a:cubicBezTo>
                    <a:pt x="214706" y="19114"/>
                    <a:pt x="215608" y="19536"/>
                    <a:pt x="216559" y="19766"/>
                  </a:cubicBezTo>
                  <a:cubicBezTo>
                    <a:pt x="217100" y="19906"/>
                    <a:pt x="217657" y="19966"/>
                    <a:pt x="218212" y="19983"/>
                  </a:cubicBezTo>
                  <a:cubicBezTo>
                    <a:pt x="218256" y="19985"/>
                    <a:pt x="218302" y="19985"/>
                    <a:pt x="218350" y="19985"/>
                  </a:cubicBezTo>
                  <a:cubicBezTo>
                    <a:pt x="218596" y="19985"/>
                    <a:pt x="218872" y="19962"/>
                    <a:pt x="219099" y="19926"/>
                  </a:cubicBezTo>
                  <a:cubicBezTo>
                    <a:pt x="219244" y="19907"/>
                    <a:pt x="219378" y="19879"/>
                    <a:pt x="219512" y="19850"/>
                  </a:cubicBezTo>
                  <a:cubicBezTo>
                    <a:pt x="219647" y="19822"/>
                    <a:pt x="219782" y="19795"/>
                    <a:pt x="219907" y="19758"/>
                  </a:cubicBezTo>
                  <a:cubicBezTo>
                    <a:pt x="220943" y="19489"/>
                    <a:pt x="221874" y="19110"/>
                    <a:pt x="222793" y="18710"/>
                  </a:cubicBezTo>
                  <a:cubicBezTo>
                    <a:pt x="223477" y="18407"/>
                    <a:pt x="224141" y="18082"/>
                    <a:pt x="224800" y="17748"/>
                  </a:cubicBezTo>
                  <a:cubicBezTo>
                    <a:pt x="225494" y="18413"/>
                    <a:pt x="226256" y="19002"/>
                    <a:pt x="227080" y="19492"/>
                  </a:cubicBezTo>
                  <a:cubicBezTo>
                    <a:pt x="227991" y="20033"/>
                    <a:pt x="228969" y="20462"/>
                    <a:pt x="229984" y="20761"/>
                  </a:cubicBezTo>
                  <a:cubicBezTo>
                    <a:pt x="230012" y="20770"/>
                    <a:pt x="230041" y="20776"/>
                    <a:pt x="230068" y="20784"/>
                  </a:cubicBezTo>
                  <a:lnTo>
                    <a:pt x="230069" y="20784"/>
                  </a:lnTo>
                  <a:cubicBezTo>
                    <a:pt x="230565" y="20929"/>
                    <a:pt x="231066" y="21043"/>
                    <a:pt x="231577" y="21123"/>
                  </a:cubicBezTo>
                  <a:cubicBezTo>
                    <a:pt x="231599" y="21126"/>
                    <a:pt x="231625" y="21129"/>
                    <a:pt x="231648" y="21131"/>
                  </a:cubicBezTo>
                  <a:cubicBezTo>
                    <a:pt x="231880" y="21167"/>
                    <a:pt x="232110" y="21197"/>
                    <a:pt x="232344" y="21218"/>
                  </a:cubicBezTo>
                  <a:cubicBezTo>
                    <a:pt x="232602" y="21244"/>
                    <a:pt x="232862" y="21260"/>
                    <a:pt x="233123" y="21267"/>
                  </a:cubicBezTo>
                  <a:cubicBezTo>
                    <a:pt x="233255" y="21271"/>
                    <a:pt x="233388" y="21273"/>
                    <a:pt x="233521" y="21273"/>
                  </a:cubicBezTo>
                  <a:cubicBezTo>
                    <a:pt x="234451" y="21273"/>
                    <a:pt x="235377" y="21165"/>
                    <a:pt x="236281" y="20965"/>
                  </a:cubicBezTo>
                  <a:cubicBezTo>
                    <a:pt x="237315" y="20733"/>
                    <a:pt x="238318" y="20370"/>
                    <a:pt x="239265" y="19892"/>
                  </a:cubicBezTo>
                  <a:cubicBezTo>
                    <a:pt x="240210" y="19409"/>
                    <a:pt x="241098" y="18797"/>
                    <a:pt x="241882" y="18108"/>
                  </a:cubicBezTo>
                  <a:cubicBezTo>
                    <a:pt x="242203" y="17831"/>
                    <a:pt x="242506" y="17539"/>
                    <a:pt x="242799" y="17243"/>
                  </a:cubicBezTo>
                  <a:cubicBezTo>
                    <a:pt x="242976" y="17480"/>
                    <a:pt x="243178" y="17700"/>
                    <a:pt x="243414" y="17880"/>
                  </a:cubicBezTo>
                  <a:cubicBezTo>
                    <a:pt x="243955" y="18306"/>
                    <a:pt x="244638" y="18545"/>
                    <a:pt x="245324" y="18569"/>
                  </a:cubicBezTo>
                  <a:cubicBezTo>
                    <a:pt x="245354" y="18570"/>
                    <a:pt x="245383" y="18570"/>
                    <a:pt x="245413" y="18570"/>
                  </a:cubicBezTo>
                  <a:cubicBezTo>
                    <a:pt x="246069" y="18570"/>
                    <a:pt x="246731" y="18374"/>
                    <a:pt x="247270" y="18000"/>
                  </a:cubicBezTo>
                  <a:cubicBezTo>
                    <a:pt x="247596" y="17784"/>
                    <a:pt x="247869" y="17499"/>
                    <a:pt x="248096" y="17179"/>
                  </a:cubicBezTo>
                  <a:cubicBezTo>
                    <a:pt x="248173" y="17247"/>
                    <a:pt x="248245" y="17318"/>
                    <a:pt x="248324" y="17386"/>
                  </a:cubicBezTo>
                  <a:cubicBezTo>
                    <a:pt x="249112" y="18070"/>
                    <a:pt x="249972" y="18675"/>
                    <a:pt x="250880" y="19187"/>
                  </a:cubicBezTo>
                  <a:cubicBezTo>
                    <a:pt x="251535" y="19556"/>
                    <a:pt x="252217" y="19876"/>
                    <a:pt x="252914" y="20146"/>
                  </a:cubicBezTo>
                  <a:cubicBezTo>
                    <a:pt x="253175" y="20794"/>
                    <a:pt x="253471" y="21428"/>
                    <a:pt x="253815" y="22035"/>
                  </a:cubicBezTo>
                  <a:cubicBezTo>
                    <a:pt x="254157" y="22640"/>
                    <a:pt x="254543" y="23223"/>
                    <a:pt x="254961" y="23776"/>
                  </a:cubicBezTo>
                  <a:lnTo>
                    <a:pt x="254961" y="25193"/>
                  </a:lnTo>
                  <a:cubicBezTo>
                    <a:pt x="254897" y="25267"/>
                    <a:pt x="254827" y="25336"/>
                    <a:pt x="254770" y="25417"/>
                  </a:cubicBezTo>
                  <a:cubicBezTo>
                    <a:pt x="254360" y="25971"/>
                    <a:pt x="254144" y="26663"/>
                    <a:pt x="254140" y="27346"/>
                  </a:cubicBezTo>
                  <a:cubicBezTo>
                    <a:pt x="254143" y="28032"/>
                    <a:pt x="254360" y="28723"/>
                    <a:pt x="254770" y="29275"/>
                  </a:cubicBezTo>
                  <a:cubicBezTo>
                    <a:pt x="254827" y="29356"/>
                    <a:pt x="254897" y="29427"/>
                    <a:pt x="254961" y="29501"/>
                  </a:cubicBezTo>
                  <a:lnTo>
                    <a:pt x="254961" y="30958"/>
                  </a:lnTo>
                  <a:cubicBezTo>
                    <a:pt x="254937" y="30983"/>
                    <a:pt x="254913" y="31007"/>
                    <a:pt x="254891" y="31036"/>
                  </a:cubicBezTo>
                  <a:cubicBezTo>
                    <a:pt x="254202" y="31820"/>
                    <a:pt x="253592" y="32706"/>
                    <a:pt x="253108" y="33652"/>
                  </a:cubicBezTo>
                  <a:cubicBezTo>
                    <a:pt x="252631" y="34599"/>
                    <a:pt x="252268" y="35602"/>
                    <a:pt x="252036" y="36638"/>
                  </a:cubicBezTo>
                  <a:cubicBezTo>
                    <a:pt x="251804" y="37672"/>
                    <a:pt x="251696" y="38734"/>
                    <a:pt x="251731" y="39797"/>
                  </a:cubicBezTo>
                  <a:cubicBezTo>
                    <a:pt x="251761" y="40859"/>
                    <a:pt x="251933" y="41919"/>
                    <a:pt x="252238" y="42933"/>
                  </a:cubicBezTo>
                  <a:cubicBezTo>
                    <a:pt x="252537" y="43951"/>
                    <a:pt x="252970" y="44926"/>
                    <a:pt x="253509" y="45840"/>
                  </a:cubicBezTo>
                  <a:cubicBezTo>
                    <a:pt x="253925" y="46540"/>
                    <a:pt x="254414" y="47200"/>
                    <a:pt x="254958" y="47811"/>
                  </a:cubicBezTo>
                  <a:lnTo>
                    <a:pt x="254958" y="49223"/>
                  </a:lnTo>
                  <a:cubicBezTo>
                    <a:pt x="254772" y="49609"/>
                    <a:pt x="254588" y="49998"/>
                    <a:pt x="254414" y="50390"/>
                  </a:cubicBezTo>
                  <a:cubicBezTo>
                    <a:pt x="254014" y="51309"/>
                    <a:pt x="253634" y="52239"/>
                    <a:pt x="253367" y="53274"/>
                  </a:cubicBezTo>
                  <a:cubicBezTo>
                    <a:pt x="253331" y="53401"/>
                    <a:pt x="253303" y="53536"/>
                    <a:pt x="253274" y="53671"/>
                  </a:cubicBezTo>
                  <a:cubicBezTo>
                    <a:pt x="253246" y="53805"/>
                    <a:pt x="253216" y="53940"/>
                    <a:pt x="253199" y="54086"/>
                  </a:cubicBezTo>
                  <a:cubicBezTo>
                    <a:pt x="253156" y="54355"/>
                    <a:pt x="253129" y="54695"/>
                    <a:pt x="253142" y="54971"/>
                  </a:cubicBezTo>
                  <a:cubicBezTo>
                    <a:pt x="253158" y="55526"/>
                    <a:pt x="253219" y="56084"/>
                    <a:pt x="253357" y="56624"/>
                  </a:cubicBezTo>
                  <a:cubicBezTo>
                    <a:pt x="253589" y="57573"/>
                    <a:pt x="254010" y="58477"/>
                    <a:pt x="254582" y="59270"/>
                  </a:cubicBezTo>
                  <a:cubicBezTo>
                    <a:pt x="254528" y="59392"/>
                    <a:pt x="254467" y="59509"/>
                    <a:pt x="254414" y="59634"/>
                  </a:cubicBezTo>
                  <a:cubicBezTo>
                    <a:pt x="254212" y="60093"/>
                    <a:pt x="254019" y="60555"/>
                    <a:pt x="253841" y="61032"/>
                  </a:cubicBezTo>
                  <a:cubicBezTo>
                    <a:pt x="253750" y="61271"/>
                    <a:pt x="253667" y="61513"/>
                    <a:pt x="253586" y="61761"/>
                  </a:cubicBezTo>
                  <a:cubicBezTo>
                    <a:pt x="253506" y="62007"/>
                    <a:pt x="253434" y="62260"/>
                    <a:pt x="253365" y="62518"/>
                  </a:cubicBezTo>
                  <a:cubicBezTo>
                    <a:pt x="253330" y="62645"/>
                    <a:pt x="253301" y="62780"/>
                    <a:pt x="253273" y="62915"/>
                  </a:cubicBezTo>
                  <a:cubicBezTo>
                    <a:pt x="253249" y="63029"/>
                    <a:pt x="253227" y="63144"/>
                    <a:pt x="253212" y="63265"/>
                  </a:cubicBezTo>
                  <a:cubicBezTo>
                    <a:pt x="253207" y="63287"/>
                    <a:pt x="253202" y="63307"/>
                    <a:pt x="253199" y="63330"/>
                  </a:cubicBezTo>
                  <a:cubicBezTo>
                    <a:pt x="253177" y="63465"/>
                    <a:pt x="253159" y="63616"/>
                    <a:pt x="253149" y="63769"/>
                  </a:cubicBezTo>
                  <a:cubicBezTo>
                    <a:pt x="253143" y="63846"/>
                    <a:pt x="253140" y="63922"/>
                    <a:pt x="253138" y="63997"/>
                  </a:cubicBezTo>
                  <a:cubicBezTo>
                    <a:pt x="253136" y="64071"/>
                    <a:pt x="253136" y="64145"/>
                    <a:pt x="253140" y="64213"/>
                  </a:cubicBezTo>
                  <a:cubicBezTo>
                    <a:pt x="253140" y="64231"/>
                    <a:pt x="253142" y="64246"/>
                    <a:pt x="253142" y="64263"/>
                  </a:cubicBezTo>
                  <a:cubicBezTo>
                    <a:pt x="253148" y="64399"/>
                    <a:pt x="253155" y="64532"/>
                    <a:pt x="253163" y="64668"/>
                  </a:cubicBezTo>
                  <a:cubicBezTo>
                    <a:pt x="253163" y="64675"/>
                    <a:pt x="253165" y="64680"/>
                    <a:pt x="253165" y="64686"/>
                  </a:cubicBezTo>
                  <a:cubicBezTo>
                    <a:pt x="253176" y="64814"/>
                    <a:pt x="253187" y="64942"/>
                    <a:pt x="253205" y="65068"/>
                  </a:cubicBezTo>
                  <a:cubicBezTo>
                    <a:pt x="253207" y="65103"/>
                    <a:pt x="253214" y="65139"/>
                    <a:pt x="253220" y="65173"/>
                  </a:cubicBezTo>
                  <a:cubicBezTo>
                    <a:pt x="253234" y="65271"/>
                    <a:pt x="253249" y="65369"/>
                    <a:pt x="253267" y="65466"/>
                  </a:cubicBezTo>
                  <a:cubicBezTo>
                    <a:pt x="253291" y="65598"/>
                    <a:pt x="253320" y="65729"/>
                    <a:pt x="253354" y="65860"/>
                  </a:cubicBezTo>
                  <a:cubicBezTo>
                    <a:pt x="253354" y="65862"/>
                    <a:pt x="253355" y="65865"/>
                    <a:pt x="253355" y="65868"/>
                  </a:cubicBezTo>
                  <a:cubicBezTo>
                    <a:pt x="253407" y="66081"/>
                    <a:pt x="253474" y="66290"/>
                    <a:pt x="253542" y="66501"/>
                  </a:cubicBezTo>
                  <a:cubicBezTo>
                    <a:pt x="252765" y="67030"/>
                    <a:pt x="252069" y="67625"/>
                    <a:pt x="251417" y="68246"/>
                  </a:cubicBezTo>
                  <a:cubicBezTo>
                    <a:pt x="250678" y="68952"/>
                    <a:pt x="249995" y="69694"/>
                    <a:pt x="249343" y="70465"/>
                  </a:cubicBezTo>
                  <a:lnTo>
                    <a:pt x="249001" y="70879"/>
                  </a:lnTo>
                  <a:lnTo>
                    <a:pt x="248921" y="70981"/>
                  </a:lnTo>
                  <a:lnTo>
                    <a:pt x="248672" y="71298"/>
                  </a:lnTo>
                  <a:lnTo>
                    <a:pt x="248232" y="71877"/>
                  </a:lnTo>
                  <a:lnTo>
                    <a:pt x="248225" y="71877"/>
                  </a:lnTo>
                  <a:lnTo>
                    <a:pt x="248230" y="71883"/>
                  </a:lnTo>
                  <a:lnTo>
                    <a:pt x="248225" y="71889"/>
                  </a:lnTo>
                  <a:lnTo>
                    <a:pt x="248232" y="71889"/>
                  </a:lnTo>
                  <a:lnTo>
                    <a:pt x="248671" y="72468"/>
                  </a:lnTo>
                  <a:lnTo>
                    <a:pt x="248921" y="72787"/>
                  </a:lnTo>
                  <a:lnTo>
                    <a:pt x="249000" y="72887"/>
                  </a:lnTo>
                  <a:lnTo>
                    <a:pt x="249341" y="73301"/>
                  </a:lnTo>
                  <a:cubicBezTo>
                    <a:pt x="249993" y="74074"/>
                    <a:pt x="250678" y="74815"/>
                    <a:pt x="251414" y="75520"/>
                  </a:cubicBezTo>
                  <a:cubicBezTo>
                    <a:pt x="252069" y="76142"/>
                    <a:pt x="252763" y="76736"/>
                    <a:pt x="253540" y="77265"/>
                  </a:cubicBezTo>
                  <a:cubicBezTo>
                    <a:pt x="253469" y="77473"/>
                    <a:pt x="253405" y="77684"/>
                    <a:pt x="253354" y="77898"/>
                  </a:cubicBezTo>
                  <a:cubicBezTo>
                    <a:pt x="253320" y="78031"/>
                    <a:pt x="253291" y="78166"/>
                    <a:pt x="253264" y="78298"/>
                  </a:cubicBezTo>
                  <a:cubicBezTo>
                    <a:pt x="253247" y="78395"/>
                    <a:pt x="253233" y="78495"/>
                    <a:pt x="253220" y="78590"/>
                  </a:cubicBezTo>
                  <a:cubicBezTo>
                    <a:pt x="253214" y="78626"/>
                    <a:pt x="253207" y="78661"/>
                    <a:pt x="253205" y="78697"/>
                  </a:cubicBezTo>
                  <a:cubicBezTo>
                    <a:pt x="253189" y="78825"/>
                    <a:pt x="253176" y="78952"/>
                    <a:pt x="253165" y="79078"/>
                  </a:cubicBezTo>
                  <a:cubicBezTo>
                    <a:pt x="253163" y="79086"/>
                    <a:pt x="253163" y="79091"/>
                    <a:pt x="253163" y="79098"/>
                  </a:cubicBezTo>
                  <a:cubicBezTo>
                    <a:pt x="253152" y="79231"/>
                    <a:pt x="253148" y="79366"/>
                    <a:pt x="253142" y="79500"/>
                  </a:cubicBezTo>
                  <a:cubicBezTo>
                    <a:pt x="253142" y="79515"/>
                    <a:pt x="253140" y="79534"/>
                    <a:pt x="253140" y="79550"/>
                  </a:cubicBezTo>
                  <a:cubicBezTo>
                    <a:pt x="253136" y="79619"/>
                    <a:pt x="253136" y="79692"/>
                    <a:pt x="253138" y="79767"/>
                  </a:cubicBezTo>
                  <a:cubicBezTo>
                    <a:pt x="253142" y="79991"/>
                    <a:pt x="253165" y="80233"/>
                    <a:pt x="253197" y="80436"/>
                  </a:cubicBezTo>
                  <a:cubicBezTo>
                    <a:pt x="253214" y="80582"/>
                    <a:pt x="253243" y="80715"/>
                    <a:pt x="253271" y="80849"/>
                  </a:cubicBezTo>
                  <a:cubicBezTo>
                    <a:pt x="253298" y="80984"/>
                    <a:pt x="253327" y="81120"/>
                    <a:pt x="253364" y="81245"/>
                  </a:cubicBezTo>
                  <a:cubicBezTo>
                    <a:pt x="253432" y="81504"/>
                    <a:pt x="253505" y="81756"/>
                    <a:pt x="253585" y="82004"/>
                  </a:cubicBezTo>
                  <a:cubicBezTo>
                    <a:pt x="253824" y="82745"/>
                    <a:pt x="254111" y="83441"/>
                    <a:pt x="254412" y="84127"/>
                  </a:cubicBezTo>
                  <a:cubicBezTo>
                    <a:pt x="254467" y="84251"/>
                    <a:pt x="254525" y="84369"/>
                    <a:pt x="254581" y="84493"/>
                  </a:cubicBezTo>
                  <a:cubicBezTo>
                    <a:pt x="254009" y="85285"/>
                    <a:pt x="253586" y="86189"/>
                    <a:pt x="253355" y="87138"/>
                  </a:cubicBezTo>
                  <a:cubicBezTo>
                    <a:pt x="253216" y="87679"/>
                    <a:pt x="253156" y="88237"/>
                    <a:pt x="253140" y="88792"/>
                  </a:cubicBezTo>
                  <a:cubicBezTo>
                    <a:pt x="253142" y="89067"/>
                    <a:pt x="253168" y="89407"/>
                    <a:pt x="253212" y="89676"/>
                  </a:cubicBezTo>
                  <a:cubicBezTo>
                    <a:pt x="253229" y="89821"/>
                    <a:pt x="253257" y="89955"/>
                    <a:pt x="253286" y="90089"/>
                  </a:cubicBezTo>
                  <a:cubicBezTo>
                    <a:pt x="253313" y="90224"/>
                    <a:pt x="253341" y="90359"/>
                    <a:pt x="253378" y="90486"/>
                  </a:cubicBezTo>
                  <a:cubicBezTo>
                    <a:pt x="253647" y="91519"/>
                    <a:pt x="254026" y="92452"/>
                    <a:pt x="254427" y="93368"/>
                  </a:cubicBezTo>
                  <a:cubicBezTo>
                    <a:pt x="254601" y="93763"/>
                    <a:pt x="254785" y="94151"/>
                    <a:pt x="254971" y="94536"/>
                  </a:cubicBezTo>
                  <a:lnTo>
                    <a:pt x="255417" y="95427"/>
                  </a:lnTo>
                  <a:cubicBezTo>
                    <a:pt x="255519" y="95632"/>
                    <a:pt x="255620" y="95838"/>
                    <a:pt x="255727" y="96040"/>
                  </a:cubicBezTo>
                  <a:cubicBezTo>
                    <a:pt x="255965" y="96490"/>
                    <a:pt x="256207" y="96937"/>
                    <a:pt x="256450" y="97380"/>
                  </a:cubicBezTo>
                  <a:lnTo>
                    <a:pt x="256429" y="97380"/>
                  </a:lnTo>
                  <a:lnTo>
                    <a:pt x="256429" y="136963"/>
                  </a:lnTo>
                  <a:lnTo>
                    <a:pt x="97264" y="136963"/>
                  </a:lnTo>
                  <a:lnTo>
                    <a:pt x="97264" y="136976"/>
                  </a:lnTo>
                  <a:cubicBezTo>
                    <a:pt x="96859" y="136752"/>
                    <a:pt x="96450" y="136532"/>
                    <a:pt x="96040" y="136317"/>
                  </a:cubicBezTo>
                  <a:cubicBezTo>
                    <a:pt x="95166" y="135860"/>
                    <a:pt x="94282" y="135420"/>
                    <a:pt x="93366" y="135018"/>
                  </a:cubicBezTo>
                  <a:cubicBezTo>
                    <a:pt x="92447" y="134617"/>
                    <a:pt x="91517" y="134237"/>
                    <a:pt x="90483" y="133969"/>
                  </a:cubicBezTo>
                  <a:cubicBezTo>
                    <a:pt x="90356" y="133934"/>
                    <a:pt x="90221" y="133905"/>
                    <a:pt x="90086" y="133877"/>
                  </a:cubicBezTo>
                  <a:cubicBezTo>
                    <a:pt x="89952" y="133848"/>
                    <a:pt x="89817" y="133820"/>
                    <a:pt x="89673" y="133803"/>
                  </a:cubicBezTo>
                  <a:cubicBezTo>
                    <a:pt x="89450" y="133767"/>
                    <a:pt x="89178" y="133743"/>
                    <a:pt x="88934" y="133743"/>
                  </a:cubicBezTo>
                  <a:cubicBezTo>
                    <a:pt x="88885" y="133743"/>
                    <a:pt x="88836" y="133744"/>
                    <a:pt x="88789" y="133746"/>
                  </a:cubicBezTo>
                  <a:cubicBezTo>
                    <a:pt x="88234" y="133762"/>
                    <a:pt x="87677" y="133823"/>
                    <a:pt x="87137" y="133961"/>
                  </a:cubicBezTo>
                  <a:cubicBezTo>
                    <a:pt x="86184" y="134193"/>
                    <a:pt x="85282" y="134614"/>
                    <a:pt x="84490" y="135186"/>
                  </a:cubicBezTo>
                  <a:cubicBezTo>
                    <a:pt x="84368" y="135132"/>
                    <a:pt x="84248" y="135071"/>
                    <a:pt x="84126" y="135018"/>
                  </a:cubicBezTo>
                  <a:cubicBezTo>
                    <a:pt x="83895" y="134919"/>
                    <a:pt x="83666" y="134819"/>
                    <a:pt x="83433" y="134722"/>
                  </a:cubicBezTo>
                  <a:cubicBezTo>
                    <a:pt x="82969" y="134530"/>
                    <a:pt x="82493" y="134349"/>
                    <a:pt x="82001" y="134190"/>
                  </a:cubicBezTo>
                  <a:cubicBezTo>
                    <a:pt x="81753" y="134110"/>
                    <a:pt x="81503" y="134038"/>
                    <a:pt x="81243" y="133969"/>
                  </a:cubicBezTo>
                  <a:cubicBezTo>
                    <a:pt x="81117" y="133934"/>
                    <a:pt x="80982" y="133905"/>
                    <a:pt x="80846" y="133877"/>
                  </a:cubicBezTo>
                  <a:cubicBezTo>
                    <a:pt x="80713" y="133848"/>
                    <a:pt x="80577" y="133820"/>
                    <a:pt x="80434" y="133803"/>
                  </a:cubicBezTo>
                  <a:cubicBezTo>
                    <a:pt x="80233" y="133770"/>
                    <a:pt x="79991" y="133747"/>
                    <a:pt x="79765" y="133742"/>
                  </a:cubicBezTo>
                  <a:cubicBezTo>
                    <a:pt x="79744" y="133741"/>
                    <a:pt x="79724" y="133741"/>
                    <a:pt x="79704" y="133741"/>
                  </a:cubicBezTo>
                  <a:cubicBezTo>
                    <a:pt x="79650" y="133741"/>
                    <a:pt x="79598" y="133742"/>
                    <a:pt x="79547" y="133744"/>
                  </a:cubicBezTo>
                  <a:cubicBezTo>
                    <a:pt x="78992" y="133760"/>
                    <a:pt x="78435" y="133820"/>
                    <a:pt x="77894" y="133959"/>
                  </a:cubicBezTo>
                  <a:cubicBezTo>
                    <a:pt x="77689" y="134009"/>
                    <a:pt x="77488" y="134072"/>
                    <a:pt x="77289" y="134137"/>
                  </a:cubicBezTo>
                  <a:cubicBezTo>
                    <a:pt x="76753" y="133342"/>
                    <a:pt x="76148" y="132634"/>
                    <a:pt x="75516" y="131968"/>
                  </a:cubicBezTo>
                  <a:cubicBezTo>
                    <a:pt x="74810" y="131229"/>
                    <a:pt x="74066" y="130546"/>
                    <a:pt x="73296" y="129895"/>
                  </a:cubicBezTo>
                  <a:lnTo>
                    <a:pt x="72882" y="129554"/>
                  </a:lnTo>
                  <a:lnTo>
                    <a:pt x="72784" y="129476"/>
                  </a:lnTo>
                  <a:lnTo>
                    <a:pt x="72464" y="129225"/>
                  </a:lnTo>
                  <a:lnTo>
                    <a:pt x="71884" y="128787"/>
                  </a:lnTo>
                  <a:lnTo>
                    <a:pt x="71884" y="128778"/>
                  </a:lnTo>
                  <a:lnTo>
                    <a:pt x="71879" y="128781"/>
                  </a:lnTo>
                  <a:lnTo>
                    <a:pt x="71873" y="128778"/>
                  </a:lnTo>
                  <a:lnTo>
                    <a:pt x="71873" y="128787"/>
                  </a:lnTo>
                  <a:lnTo>
                    <a:pt x="71294" y="129225"/>
                  </a:lnTo>
                  <a:lnTo>
                    <a:pt x="70975" y="129476"/>
                  </a:lnTo>
                  <a:lnTo>
                    <a:pt x="70875" y="129555"/>
                  </a:lnTo>
                  <a:lnTo>
                    <a:pt x="70459" y="129897"/>
                  </a:lnTo>
                  <a:cubicBezTo>
                    <a:pt x="69689" y="130549"/>
                    <a:pt x="68946" y="131234"/>
                    <a:pt x="68242" y="131969"/>
                  </a:cubicBezTo>
                  <a:cubicBezTo>
                    <a:pt x="67608" y="132636"/>
                    <a:pt x="67005" y="133343"/>
                    <a:pt x="66468" y="134139"/>
                  </a:cubicBezTo>
                  <a:cubicBezTo>
                    <a:pt x="66269" y="134073"/>
                    <a:pt x="66067" y="134011"/>
                    <a:pt x="65863" y="133961"/>
                  </a:cubicBezTo>
                  <a:cubicBezTo>
                    <a:pt x="65322" y="133823"/>
                    <a:pt x="64764" y="133762"/>
                    <a:pt x="64209" y="133746"/>
                  </a:cubicBezTo>
                  <a:cubicBezTo>
                    <a:pt x="64171" y="133744"/>
                    <a:pt x="64132" y="133742"/>
                    <a:pt x="64092" y="133742"/>
                  </a:cubicBezTo>
                  <a:cubicBezTo>
                    <a:pt x="64059" y="133742"/>
                    <a:pt x="64026" y="133743"/>
                    <a:pt x="63993" y="133744"/>
                  </a:cubicBezTo>
                  <a:cubicBezTo>
                    <a:pt x="63917" y="133746"/>
                    <a:pt x="63842" y="133749"/>
                    <a:pt x="63765" y="133754"/>
                  </a:cubicBezTo>
                  <a:cubicBezTo>
                    <a:pt x="63611" y="133766"/>
                    <a:pt x="63459" y="133781"/>
                    <a:pt x="63325" y="133804"/>
                  </a:cubicBezTo>
                  <a:cubicBezTo>
                    <a:pt x="63180" y="133823"/>
                    <a:pt x="63046" y="133851"/>
                    <a:pt x="62911" y="133880"/>
                  </a:cubicBezTo>
                  <a:cubicBezTo>
                    <a:pt x="62776" y="133908"/>
                    <a:pt x="62640" y="133934"/>
                    <a:pt x="62514" y="133972"/>
                  </a:cubicBezTo>
                  <a:cubicBezTo>
                    <a:pt x="62256" y="134039"/>
                    <a:pt x="62003" y="134112"/>
                    <a:pt x="61756" y="134193"/>
                  </a:cubicBezTo>
                  <a:cubicBezTo>
                    <a:pt x="61509" y="134273"/>
                    <a:pt x="61267" y="134358"/>
                    <a:pt x="61028" y="134446"/>
                  </a:cubicBezTo>
                  <a:cubicBezTo>
                    <a:pt x="60551" y="134624"/>
                    <a:pt x="60088" y="134821"/>
                    <a:pt x="59630" y="135021"/>
                  </a:cubicBezTo>
                  <a:cubicBezTo>
                    <a:pt x="59507" y="135077"/>
                    <a:pt x="59388" y="135135"/>
                    <a:pt x="59265" y="135191"/>
                  </a:cubicBezTo>
                  <a:cubicBezTo>
                    <a:pt x="58473" y="134617"/>
                    <a:pt x="57569" y="134196"/>
                    <a:pt x="56619" y="133965"/>
                  </a:cubicBezTo>
                  <a:cubicBezTo>
                    <a:pt x="56078" y="133826"/>
                    <a:pt x="55522" y="133766"/>
                    <a:pt x="54967" y="133749"/>
                  </a:cubicBezTo>
                  <a:cubicBezTo>
                    <a:pt x="54922" y="133747"/>
                    <a:pt x="54876" y="133746"/>
                    <a:pt x="54829" y="133746"/>
                  </a:cubicBezTo>
                  <a:cubicBezTo>
                    <a:pt x="54583" y="133746"/>
                    <a:pt x="54307" y="133770"/>
                    <a:pt x="54080" y="133806"/>
                  </a:cubicBezTo>
                  <a:cubicBezTo>
                    <a:pt x="53935" y="133824"/>
                    <a:pt x="53801" y="133853"/>
                    <a:pt x="53667" y="133881"/>
                  </a:cubicBezTo>
                  <a:cubicBezTo>
                    <a:pt x="53532" y="133910"/>
                    <a:pt x="53397" y="133937"/>
                    <a:pt x="53270" y="133974"/>
                  </a:cubicBezTo>
                  <a:cubicBezTo>
                    <a:pt x="52236" y="134243"/>
                    <a:pt x="51304" y="134621"/>
                    <a:pt x="50386" y="135021"/>
                  </a:cubicBezTo>
                  <a:cubicBezTo>
                    <a:pt x="49701" y="135324"/>
                    <a:pt x="49037" y="135649"/>
                    <a:pt x="48377" y="135984"/>
                  </a:cubicBezTo>
                  <a:cubicBezTo>
                    <a:pt x="47683" y="135319"/>
                    <a:pt x="46920" y="134729"/>
                    <a:pt x="46096" y="134240"/>
                  </a:cubicBezTo>
                  <a:cubicBezTo>
                    <a:pt x="45185" y="133699"/>
                    <a:pt x="44208" y="133269"/>
                    <a:pt x="43190" y="132970"/>
                  </a:cubicBezTo>
                  <a:cubicBezTo>
                    <a:pt x="43162" y="132962"/>
                    <a:pt x="43134" y="132956"/>
                    <a:pt x="43106" y="132947"/>
                  </a:cubicBezTo>
                  <a:lnTo>
                    <a:pt x="43105" y="132947"/>
                  </a:lnTo>
                  <a:cubicBezTo>
                    <a:pt x="42611" y="132802"/>
                    <a:pt x="42107" y="132688"/>
                    <a:pt x="41598" y="132607"/>
                  </a:cubicBezTo>
                  <a:cubicBezTo>
                    <a:pt x="41575" y="132603"/>
                    <a:pt x="41551" y="132601"/>
                    <a:pt x="41526" y="132599"/>
                  </a:cubicBezTo>
                  <a:cubicBezTo>
                    <a:pt x="41296" y="132563"/>
                    <a:pt x="41064" y="132530"/>
                    <a:pt x="40832" y="132509"/>
                  </a:cubicBezTo>
                  <a:cubicBezTo>
                    <a:pt x="40573" y="132485"/>
                    <a:pt x="40314" y="132468"/>
                    <a:pt x="40052" y="132461"/>
                  </a:cubicBezTo>
                  <a:cubicBezTo>
                    <a:pt x="39920" y="132456"/>
                    <a:pt x="39789" y="132454"/>
                    <a:pt x="39657" y="132454"/>
                  </a:cubicBezTo>
                  <a:cubicBezTo>
                    <a:pt x="38727" y="132454"/>
                    <a:pt x="37800" y="132563"/>
                    <a:pt x="36893" y="132764"/>
                  </a:cubicBezTo>
                  <a:cubicBezTo>
                    <a:pt x="35860" y="132994"/>
                    <a:pt x="34856" y="133357"/>
                    <a:pt x="33910" y="133837"/>
                  </a:cubicBezTo>
                  <a:cubicBezTo>
                    <a:pt x="32963" y="134318"/>
                    <a:pt x="32078" y="134930"/>
                    <a:pt x="31292" y="135618"/>
                  </a:cubicBezTo>
                  <a:cubicBezTo>
                    <a:pt x="30972" y="135895"/>
                    <a:pt x="30670" y="136187"/>
                    <a:pt x="30377" y="136485"/>
                  </a:cubicBezTo>
                  <a:cubicBezTo>
                    <a:pt x="30200" y="136245"/>
                    <a:pt x="29997" y="136026"/>
                    <a:pt x="29760" y="135845"/>
                  </a:cubicBezTo>
                  <a:cubicBezTo>
                    <a:pt x="29219" y="135420"/>
                    <a:pt x="28536" y="135182"/>
                    <a:pt x="27851" y="135158"/>
                  </a:cubicBezTo>
                  <a:cubicBezTo>
                    <a:pt x="27822" y="135157"/>
                    <a:pt x="27792" y="135157"/>
                    <a:pt x="27763" y="135157"/>
                  </a:cubicBezTo>
                  <a:cubicBezTo>
                    <a:pt x="27107" y="135157"/>
                    <a:pt x="26445" y="135353"/>
                    <a:pt x="25904" y="135727"/>
                  </a:cubicBezTo>
                  <a:cubicBezTo>
                    <a:pt x="25580" y="135945"/>
                    <a:pt x="25305" y="136230"/>
                    <a:pt x="25079" y="136550"/>
                  </a:cubicBezTo>
                  <a:cubicBezTo>
                    <a:pt x="25003" y="136480"/>
                    <a:pt x="24929" y="136411"/>
                    <a:pt x="24851" y="136344"/>
                  </a:cubicBezTo>
                  <a:cubicBezTo>
                    <a:pt x="24064" y="135660"/>
                    <a:pt x="23205" y="135055"/>
                    <a:pt x="22294" y="134543"/>
                  </a:cubicBezTo>
                  <a:cubicBezTo>
                    <a:pt x="21639" y="134174"/>
                    <a:pt x="20958" y="133854"/>
                    <a:pt x="20260" y="133584"/>
                  </a:cubicBezTo>
                  <a:cubicBezTo>
                    <a:pt x="20002" y="132936"/>
                    <a:pt x="19704" y="132303"/>
                    <a:pt x="19361" y="131695"/>
                  </a:cubicBezTo>
                  <a:cubicBezTo>
                    <a:pt x="19019" y="131090"/>
                    <a:pt x="18635" y="130508"/>
                    <a:pt x="18215" y="129954"/>
                  </a:cubicBezTo>
                  <a:lnTo>
                    <a:pt x="18215" y="128538"/>
                  </a:lnTo>
                  <a:cubicBezTo>
                    <a:pt x="18279" y="128463"/>
                    <a:pt x="18348" y="128394"/>
                    <a:pt x="18405" y="128311"/>
                  </a:cubicBezTo>
                  <a:cubicBezTo>
                    <a:pt x="18814" y="127759"/>
                    <a:pt x="19032" y="127066"/>
                    <a:pt x="19035" y="126382"/>
                  </a:cubicBezTo>
                  <a:cubicBezTo>
                    <a:pt x="19032" y="125699"/>
                    <a:pt x="18814" y="125007"/>
                    <a:pt x="18405" y="124454"/>
                  </a:cubicBezTo>
                  <a:cubicBezTo>
                    <a:pt x="18348" y="124374"/>
                    <a:pt x="18279" y="124303"/>
                    <a:pt x="18215" y="124229"/>
                  </a:cubicBezTo>
                  <a:lnTo>
                    <a:pt x="18215" y="122773"/>
                  </a:lnTo>
                  <a:cubicBezTo>
                    <a:pt x="18237" y="122746"/>
                    <a:pt x="18263" y="122723"/>
                    <a:pt x="18284" y="122696"/>
                  </a:cubicBezTo>
                  <a:cubicBezTo>
                    <a:pt x="18972" y="121911"/>
                    <a:pt x="19583" y="121026"/>
                    <a:pt x="20067" y="120079"/>
                  </a:cubicBezTo>
                  <a:cubicBezTo>
                    <a:pt x="20545" y="119130"/>
                    <a:pt x="20906" y="118129"/>
                    <a:pt x="21140" y="117093"/>
                  </a:cubicBezTo>
                  <a:cubicBezTo>
                    <a:pt x="21369" y="116060"/>
                    <a:pt x="21477" y="114998"/>
                    <a:pt x="21442" y="113934"/>
                  </a:cubicBezTo>
                  <a:cubicBezTo>
                    <a:pt x="21412" y="112873"/>
                    <a:pt x="21239" y="111812"/>
                    <a:pt x="20935" y="110799"/>
                  </a:cubicBezTo>
                  <a:cubicBezTo>
                    <a:pt x="20636" y="109781"/>
                    <a:pt x="20206" y="108806"/>
                    <a:pt x="19665" y="107892"/>
                  </a:cubicBezTo>
                  <a:cubicBezTo>
                    <a:pt x="19248" y="107192"/>
                    <a:pt x="18758" y="106531"/>
                    <a:pt x="18215" y="105920"/>
                  </a:cubicBezTo>
                  <a:lnTo>
                    <a:pt x="18215" y="104508"/>
                  </a:lnTo>
                  <a:cubicBezTo>
                    <a:pt x="18401" y="104123"/>
                    <a:pt x="18585" y="103734"/>
                    <a:pt x="18758" y="103341"/>
                  </a:cubicBezTo>
                  <a:cubicBezTo>
                    <a:pt x="19160" y="102423"/>
                    <a:pt x="19540" y="101492"/>
                    <a:pt x="19807" y="100456"/>
                  </a:cubicBezTo>
                  <a:cubicBezTo>
                    <a:pt x="19843" y="100331"/>
                    <a:pt x="19872" y="100195"/>
                    <a:pt x="19900" y="100060"/>
                  </a:cubicBezTo>
                  <a:cubicBezTo>
                    <a:pt x="19928" y="99926"/>
                    <a:pt x="19957" y="99791"/>
                    <a:pt x="19974" y="99644"/>
                  </a:cubicBezTo>
                  <a:cubicBezTo>
                    <a:pt x="20017" y="99377"/>
                    <a:pt x="20044" y="99037"/>
                    <a:pt x="20031" y="98760"/>
                  </a:cubicBezTo>
                  <a:cubicBezTo>
                    <a:pt x="20015" y="98205"/>
                    <a:pt x="19954" y="97647"/>
                    <a:pt x="19816" y="97108"/>
                  </a:cubicBezTo>
                  <a:cubicBezTo>
                    <a:pt x="19584" y="96158"/>
                    <a:pt x="19163" y="95255"/>
                    <a:pt x="18590" y="94462"/>
                  </a:cubicBezTo>
                  <a:cubicBezTo>
                    <a:pt x="18645" y="94339"/>
                    <a:pt x="18706" y="94220"/>
                    <a:pt x="18758" y="94097"/>
                  </a:cubicBezTo>
                  <a:cubicBezTo>
                    <a:pt x="18961" y="93639"/>
                    <a:pt x="19154" y="93176"/>
                    <a:pt x="19332" y="92701"/>
                  </a:cubicBezTo>
                  <a:cubicBezTo>
                    <a:pt x="19420" y="92462"/>
                    <a:pt x="19506" y="92220"/>
                    <a:pt x="19587" y="91973"/>
                  </a:cubicBezTo>
                  <a:cubicBezTo>
                    <a:pt x="19667" y="91726"/>
                    <a:pt x="19739" y="91472"/>
                    <a:pt x="19807" y="91215"/>
                  </a:cubicBezTo>
                  <a:cubicBezTo>
                    <a:pt x="19843" y="91088"/>
                    <a:pt x="19872" y="90953"/>
                    <a:pt x="19900" y="90818"/>
                  </a:cubicBezTo>
                  <a:cubicBezTo>
                    <a:pt x="19924" y="90704"/>
                    <a:pt x="19946" y="90588"/>
                    <a:pt x="19961" y="90467"/>
                  </a:cubicBezTo>
                  <a:cubicBezTo>
                    <a:pt x="19965" y="90446"/>
                    <a:pt x="19971" y="90426"/>
                    <a:pt x="19973" y="90403"/>
                  </a:cubicBezTo>
                  <a:cubicBezTo>
                    <a:pt x="19994" y="90270"/>
                    <a:pt x="20011" y="90117"/>
                    <a:pt x="20022" y="89964"/>
                  </a:cubicBezTo>
                  <a:cubicBezTo>
                    <a:pt x="20028" y="89887"/>
                    <a:pt x="20031" y="89811"/>
                    <a:pt x="20032" y="89736"/>
                  </a:cubicBezTo>
                  <a:cubicBezTo>
                    <a:pt x="20035" y="89662"/>
                    <a:pt x="20035" y="89588"/>
                    <a:pt x="20031" y="89519"/>
                  </a:cubicBezTo>
                  <a:cubicBezTo>
                    <a:pt x="20031" y="89504"/>
                    <a:pt x="20030" y="89485"/>
                    <a:pt x="20030" y="89470"/>
                  </a:cubicBezTo>
                  <a:cubicBezTo>
                    <a:pt x="20024" y="89336"/>
                    <a:pt x="20017" y="89201"/>
                    <a:pt x="20008" y="89067"/>
                  </a:cubicBezTo>
                  <a:cubicBezTo>
                    <a:pt x="20008" y="89060"/>
                    <a:pt x="20007" y="89054"/>
                    <a:pt x="20007" y="89047"/>
                  </a:cubicBezTo>
                  <a:cubicBezTo>
                    <a:pt x="19995" y="88919"/>
                    <a:pt x="19983" y="88791"/>
                    <a:pt x="19967" y="88665"/>
                  </a:cubicBezTo>
                  <a:cubicBezTo>
                    <a:pt x="19964" y="88630"/>
                    <a:pt x="19957" y="88594"/>
                    <a:pt x="19951" y="88559"/>
                  </a:cubicBezTo>
                  <a:cubicBezTo>
                    <a:pt x="19937" y="88460"/>
                    <a:pt x="19923" y="88362"/>
                    <a:pt x="19904" y="88264"/>
                  </a:cubicBezTo>
                  <a:cubicBezTo>
                    <a:pt x="19880" y="88133"/>
                    <a:pt x="19852" y="88003"/>
                    <a:pt x="19817" y="87873"/>
                  </a:cubicBezTo>
                  <a:cubicBezTo>
                    <a:pt x="19817" y="87870"/>
                    <a:pt x="19816" y="87868"/>
                    <a:pt x="19816" y="87865"/>
                  </a:cubicBezTo>
                  <a:cubicBezTo>
                    <a:pt x="19765" y="87652"/>
                    <a:pt x="19701" y="87441"/>
                    <a:pt x="19630" y="87232"/>
                  </a:cubicBezTo>
                  <a:cubicBezTo>
                    <a:pt x="20407" y="86702"/>
                    <a:pt x="21103" y="86107"/>
                    <a:pt x="21755" y="85487"/>
                  </a:cubicBezTo>
                  <a:cubicBezTo>
                    <a:pt x="22494" y="84781"/>
                    <a:pt x="23177" y="84039"/>
                    <a:pt x="23829" y="83268"/>
                  </a:cubicBezTo>
                  <a:lnTo>
                    <a:pt x="24170" y="82853"/>
                  </a:lnTo>
                  <a:lnTo>
                    <a:pt x="24250" y="82752"/>
                  </a:lnTo>
                  <a:lnTo>
                    <a:pt x="24499" y="82435"/>
                  </a:lnTo>
                  <a:lnTo>
                    <a:pt x="24939" y="81856"/>
                  </a:lnTo>
                  <a:lnTo>
                    <a:pt x="24946" y="81856"/>
                  </a:lnTo>
                  <a:lnTo>
                    <a:pt x="24942" y="81850"/>
                  </a:lnTo>
                  <a:lnTo>
                    <a:pt x="24946" y="81844"/>
                  </a:lnTo>
                  <a:lnTo>
                    <a:pt x="24939" y="81844"/>
                  </a:lnTo>
                  <a:lnTo>
                    <a:pt x="24501" y="81265"/>
                  </a:lnTo>
                  <a:lnTo>
                    <a:pt x="24250" y="80946"/>
                  </a:lnTo>
                  <a:lnTo>
                    <a:pt x="24172" y="80846"/>
                  </a:lnTo>
                  <a:lnTo>
                    <a:pt x="23830" y="80432"/>
                  </a:lnTo>
                  <a:cubicBezTo>
                    <a:pt x="23178" y="79659"/>
                    <a:pt x="22494" y="78918"/>
                    <a:pt x="21758" y="78213"/>
                  </a:cubicBezTo>
                  <a:cubicBezTo>
                    <a:pt x="21103" y="77591"/>
                    <a:pt x="20408" y="76997"/>
                    <a:pt x="19631" y="76468"/>
                  </a:cubicBezTo>
                  <a:cubicBezTo>
                    <a:pt x="19702" y="76260"/>
                    <a:pt x="19766" y="76049"/>
                    <a:pt x="19817" y="75834"/>
                  </a:cubicBezTo>
                  <a:cubicBezTo>
                    <a:pt x="19852" y="75702"/>
                    <a:pt x="19882" y="75567"/>
                    <a:pt x="19907" y="75434"/>
                  </a:cubicBezTo>
                  <a:cubicBezTo>
                    <a:pt x="19924" y="75338"/>
                    <a:pt x="19938" y="75238"/>
                    <a:pt x="19951" y="75143"/>
                  </a:cubicBezTo>
                  <a:cubicBezTo>
                    <a:pt x="19957" y="75107"/>
                    <a:pt x="19964" y="75071"/>
                    <a:pt x="19967" y="75036"/>
                  </a:cubicBezTo>
                  <a:cubicBezTo>
                    <a:pt x="19983" y="74908"/>
                    <a:pt x="19995" y="74781"/>
                    <a:pt x="20007" y="74654"/>
                  </a:cubicBezTo>
                  <a:cubicBezTo>
                    <a:pt x="20008" y="74647"/>
                    <a:pt x="20008" y="74642"/>
                    <a:pt x="20008" y="74635"/>
                  </a:cubicBezTo>
                  <a:cubicBezTo>
                    <a:pt x="20018" y="74502"/>
                    <a:pt x="20025" y="74367"/>
                    <a:pt x="20030" y="74233"/>
                  </a:cubicBezTo>
                  <a:cubicBezTo>
                    <a:pt x="20030" y="74217"/>
                    <a:pt x="20031" y="74199"/>
                    <a:pt x="20031" y="74183"/>
                  </a:cubicBezTo>
                  <a:cubicBezTo>
                    <a:pt x="20035" y="74114"/>
                    <a:pt x="20035" y="74041"/>
                    <a:pt x="20032" y="73965"/>
                  </a:cubicBezTo>
                  <a:cubicBezTo>
                    <a:pt x="20028" y="73742"/>
                    <a:pt x="20007" y="73500"/>
                    <a:pt x="19973" y="73296"/>
                  </a:cubicBezTo>
                  <a:cubicBezTo>
                    <a:pt x="19954" y="73151"/>
                    <a:pt x="19926" y="73017"/>
                    <a:pt x="19897" y="72884"/>
                  </a:cubicBezTo>
                  <a:cubicBezTo>
                    <a:pt x="19869" y="72748"/>
                    <a:pt x="19843" y="72613"/>
                    <a:pt x="19805" y="72488"/>
                  </a:cubicBezTo>
                  <a:cubicBezTo>
                    <a:pt x="19738" y="72229"/>
                    <a:pt x="19665" y="71977"/>
                    <a:pt x="19584" y="71729"/>
                  </a:cubicBezTo>
                  <a:cubicBezTo>
                    <a:pt x="19346" y="70988"/>
                    <a:pt x="19057" y="70292"/>
                    <a:pt x="18757" y="69605"/>
                  </a:cubicBezTo>
                  <a:cubicBezTo>
                    <a:pt x="18701" y="69482"/>
                    <a:pt x="18643" y="69363"/>
                    <a:pt x="18588" y="69240"/>
                  </a:cubicBezTo>
                  <a:cubicBezTo>
                    <a:pt x="19161" y="68448"/>
                    <a:pt x="19583" y="67544"/>
                    <a:pt x="19815" y="66595"/>
                  </a:cubicBezTo>
                  <a:cubicBezTo>
                    <a:pt x="19953" y="66054"/>
                    <a:pt x="20014" y="65496"/>
                    <a:pt x="20030" y="64941"/>
                  </a:cubicBezTo>
                  <a:cubicBezTo>
                    <a:pt x="20042" y="64666"/>
                    <a:pt x="20015" y="64326"/>
                    <a:pt x="19973" y="64055"/>
                  </a:cubicBezTo>
                  <a:cubicBezTo>
                    <a:pt x="19954" y="63909"/>
                    <a:pt x="19926" y="63776"/>
                    <a:pt x="19897" y="63643"/>
                  </a:cubicBezTo>
                  <a:cubicBezTo>
                    <a:pt x="19869" y="63507"/>
                    <a:pt x="19843" y="63372"/>
                    <a:pt x="19805" y="63246"/>
                  </a:cubicBezTo>
                  <a:cubicBezTo>
                    <a:pt x="19537" y="62212"/>
                    <a:pt x="19157" y="61280"/>
                    <a:pt x="18757" y="60363"/>
                  </a:cubicBezTo>
                  <a:cubicBezTo>
                    <a:pt x="18583" y="59969"/>
                    <a:pt x="18400" y="59580"/>
                    <a:pt x="18213" y="59196"/>
                  </a:cubicBezTo>
                  <a:lnTo>
                    <a:pt x="17768" y="58305"/>
                  </a:lnTo>
                  <a:cubicBezTo>
                    <a:pt x="17665" y="58100"/>
                    <a:pt x="17563" y="57893"/>
                    <a:pt x="17456" y="57691"/>
                  </a:cubicBezTo>
                  <a:cubicBezTo>
                    <a:pt x="17247" y="57290"/>
                    <a:pt x="17032" y="56896"/>
                    <a:pt x="16814" y="56503"/>
                  </a:cubicBezTo>
                  <a:lnTo>
                    <a:pt x="16815" y="56503"/>
                  </a:lnTo>
                  <a:lnTo>
                    <a:pt x="16815" y="16917"/>
                  </a:lnTo>
                  <a:close/>
                  <a:moveTo>
                    <a:pt x="27769" y="135604"/>
                  </a:moveTo>
                  <a:cubicBezTo>
                    <a:pt x="27792" y="135604"/>
                    <a:pt x="27815" y="135604"/>
                    <a:pt x="27839" y="135605"/>
                  </a:cubicBezTo>
                  <a:cubicBezTo>
                    <a:pt x="28431" y="135626"/>
                    <a:pt x="29021" y="135831"/>
                    <a:pt x="29488" y="136200"/>
                  </a:cubicBezTo>
                  <a:cubicBezTo>
                    <a:pt x="29712" y="136368"/>
                    <a:pt x="29904" y="136576"/>
                    <a:pt x="30065" y="136806"/>
                  </a:cubicBezTo>
                  <a:cubicBezTo>
                    <a:pt x="29804" y="137080"/>
                    <a:pt x="29555" y="137357"/>
                    <a:pt x="29312" y="137640"/>
                  </a:cubicBezTo>
                  <a:cubicBezTo>
                    <a:pt x="29198" y="137411"/>
                    <a:pt x="29036" y="137206"/>
                    <a:pt x="28828" y="137050"/>
                  </a:cubicBezTo>
                  <a:cubicBezTo>
                    <a:pt x="28524" y="136805"/>
                    <a:pt x="28137" y="136682"/>
                    <a:pt x="27749" y="136682"/>
                  </a:cubicBezTo>
                  <a:cubicBezTo>
                    <a:pt x="27399" y="136682"/>
                    <a:pt x="27048" y="136783"/>
                    <a:pt x="26761" y="136987"/>
                  </a:cubicBezTo>
                  <a:cubicBezTo>
                    <a:pt x="26513" y="137151"/>
                    <a:pt x="26321" y="137383"/>
                    <a:pt x="26189" y="137643"/>
                  </a:cubicBezTo>
                  <a:cubicBezTo>
                    <a:pt x="25938" y="137376"/>
                    <a:pt x="25681" y="137109"/>
                    <a:pt x="25412" y="136855"/>
                  </a:cubicBezTo>
                  <a:cubicBezTo>
                    <a:pt x="25611" y="136559"/>
                    <a:pt x="25859" y="136295"/>
                    <a:pt x="26156" y="136097"/>
                  </a:cubicBezTo>
                  <a:cubicBezTo>
                    <a:pt x="26625" y="135771"/>
                    <a:pt x="27199" y="135604"/>
                    <a:pt x="27769" y="135604"/>
                  </a:cubicBezTo>
                  <a:close/>
                  <a:moveTo>
                    <a:pt x="71876" y="131289"/>
                  </a:moveTo>
                  <a:lnTo>
                    <a:pt x="72047" y="131419"/>
                  </a:lnTo>
                  <a:cubicBezTo>
                    <a:pt x="72763" y="132024"/>
                    <a:pt x="73453" y="132660"/>
                    <a:pt x="74092" y="133329"/>
                  </a:cubicBezTo>
                  <a:cubicBezTo>
                    <a:pt x="74605" y="133868"/>
                    <a:pt x="75088" y="134431"/>
                    <a:pt x="75503" y="135013"/>
                  </a:cubicBezTo>
                  <a:cubicBezTo>
                    <a:pt x="75419" y="135070"/>
                    <a:pt x="75335" y="135127"/>
                    <a:pt x="75254" y="135185"/>
                  </a:cubicBezTo>
                  <a:cubicBezTo>
                    <a:pt x="75140" y="135268"/>
                    <a:pt x="75030" y="135350"/>
                    <a:pt x="74921" y="135438"/>
                  </a:cubicBezTo>
                  <a:cubicBezTo>
                    <a:pt x="74569" y="135726"/>
                    <a:pt x="74244" y="136048"/>
                    <a:pt x="73950" y="136395"/>
                  </a:cubicBezTo>
                  <a:cubicBezTo>
                    <a:pt x="73945" y="136399"/>
                    <a:pt x="73943" y="136403"/>
                    <a:pt x="73938" y="136408"/>
                  </a:cubicBezTo>
                  <a:cubicBezTo>
                    <a:pt x="73802" y="136570"/>
                    <a:pt x="73669" y="136738"/>
                    <a:pt x="73547" y="136912"/>
                  </a:cubicBezTo>
                  <a:cubicBezTo>
                    <a:pt x="73545" y="136914"/>
                    <a:pt x="73544" y="136919"/>
                    <a:pt x="73540" y="136920"/>
                  </a:cubicBezTo>
                  <a:cubicBezTo>
                    <a:pt x="73424" y="137084"/>
                    <a:pt x="73316" y="137253"/>
                    <a:pt x="73212" y="137426"/>
                  </a:cubicBezTo>
                  <a:cubicBezTo>
                    <a:pt x="73194" y="137457"/>
                    <a:pt x="73175" y="137491"/>
                    <a:pt x="73155" y="137524"/>
                  </a:cubicBezTo>
                  <a:cubicBezTo>
                    <a:pt x="73059" y="137695"/>
                    <a:pt x="72963" y="137868"/>
                    <a:pt x="72878" y="138046"/>
                  </a:cubicBezTo>
                  <a:cubicBezTo>
                    <a:pt x="72821" y="138166"/>
                    <a:pt x="72770" y="138284"/>
                    <a:pt x="72718" y="138408"/>
                  </a:cubicBezTo>
                  <a:cubicBezTo>
                    <a:pt x="72441" y="138368"/>
                    <a:pt x="72162" y="138345"/>
                    <a:pt x="71880" y="138339"/>
                  </a:cubicBezTo>
                  <a:lnTo>
                    <a:pt x="71869" y="138339"/>
                  </a:lnTo>
                  <a:cubicBezTo>
                    <a:pt x="71590" y="138345"/>
                    <a:pt x="71311" y="138368"/>
                    <a:pt x="71033" y="138408"/>
                  </a:cubicBezTo>
                  <a:cubicBezTo>
                    <a:pt x="70983" y="138287"/>
                    <a:pt x="70929" y="138166"/>
                    <a:pt x="70872" y="138046"/>
                  </a:cubicBezTo>
                  <a:cubicBezTo>
                    <a:pt x="70790" y="137868"/>
                    <a:pt x="70693" y="137695"/>
                    <a:pt x="70595" y="137524"/>
                  </a:cubicBezTo>
                  <a:cubicBezTo>
                    <a:pt x="70576" y="137491"/>
                    <a:pt x="70558" y="137457"/>
                    <a:pt x="70538" y="137426"/>
                  </a:cubicBezTo>
                  <a:cubicBezTo>
                    <a:pt x="70435" y="137253"/>
                    <a:pt x="70328" y="137084"/>
                    <a:pt x="70210" y="136920"/>
                  </a:cubicBezTo>
                  <a:cubicBezTo>
                    <a:pt x="70209" y="136916"/>
                    <a:pt x="70207" y="136913"/>
                    <a:pt x="70205" y="136909"/>
                  </a:cubicBezTo>
                  <a:cubicBezTo>
                    <a:pt x="70081" y="136737"/>
                    <a:pt x="69951" y="136570"/>
                    <a:pt x="69815" y="136406"/>
                  </a:cubicBezTo>
                  <a:cubicBezTo>
                    <a:pt x="69810" y="136402"/>
                    <a:pt x="69808" y="136396"/>
                    <a:pt x="69803" y="136394"/>
                  </a:cubicBezTo>
                  <a:cubicBezTo>
                    <a:pt x="69509" y="136046"/>
                    <a:pt x="69184" y="135723"/>
                    <a:pt x="68832" y="135436"/>
                  </a:cubicBezTo>
                  <a:cubicBezTo>
                    <a:pt x="68723" y="135349"/>
                    <a:pt x="68613" y="135263"/>
                    <a:pt x="68499" y="135184"/>
                  </a:cubicBezTo>
                  <a:cubicBezTo>
                    <a:pt x="68417" y="135125"/>
                    <a:pt x="68333" y="135068"/>
                    <a:pt x="68249" y="135013"/>
                  </a:cubicBezTo>
                  <a:cubicBezTo>
                    <a:pt x="68664" y="134431"/>
                    <a:pt x="69147" y="133868"/>
                    <a:pt x="69659" y="133329"/>
                  </a:cubicBezTo>
                  <a:cubicBezTo>
                    <a:pt x="70306" y="132656"/>
                    <a:pt x="71000" y="132012"/>
                    <a:pt x="71722" y="131401"/>
                  </a:cubicBezTo>
                  <a:lnTo>
                    <a:pt x="71876" y="131289"/>
                  </a:lnTo>
                  <a:close/>
                  <a:moveTo>
                    <a:pt x="11536" y="126478"/>
                  </a:moveTo>
                  <a:cubicBezTo>
                    <a:pt x="11631" y="126550"/>
                    <a:pt x="11727" y="126624"/>
                    <a:pt x="11821" y="126696"/>
                  </a:cubicBezTo>
                  <a:cubicBezTo>
                    <a:pt x="12020" y="126849"/>
                    <a:pt x="12218" y="127002"/>
                    <a:pt x="12416" y="127155"/>
                  </a:cubicBezTo>
                  <a:cubicBezTo>
                    <a:pt x="11998" y="127481"/>
                    <a:pt x="11586" y="127810"/>
                    <a:pt x="11187" y="128147"/>
                  </a:cubicBezTo>
                  <a:cubicBezTo>
                    <a:pt x="10457" y="128770"/>
                    <a:pt x="9762" y="129424"/>
                    <a:pt x="9147" y="130136"/>
                  </a:cubicBezTo>
                  <a:cubicBezTo>
                    <a:pt x="8530" y="130848"/>
                    <a:pt x="7984" y="131621"/>
                    <a:pt x="7522" y="132442"/>
                  </a:cubicBezTo>
                  <a:cubicBezTo>
                    <a:pt x="7059" y="133262"/>
                    <a:pt x="6679" y="134130"/>
                    <a:pt x="6387" y="135027"/>
                  </a:cubicBezTo>
                  <a:cubicBezTo>
                    <a:pt x="6094" y="135924"/>
                    <a:pt x="5888" y="136849"/>
                    <a:pt x="5764" y="137787"/>
                  </a:cubicBezTo>
                  <a:cubicBezTo>
                    <a:pt x="5714" y="138167"/>
                    <a:pt x="5683" y="138550"/>
                    <a:pt x="5660" y="138933"/>
                  </a:cubicBezTo>
                  <a:lnTo>
                    <a:pt x="4581" y="138933"/>
                  </a:lnTo>
                  <a:cubicBezTo>
                    <a:pt x="4605" y="138503"/>
                    <a:pt x="4641" y="138075"/>
                    <a:pt x="4695" y="137648"/>
                  </a:cubicBezTo>
                  <a:cubicBezTo>
                    <a:pt x="4827" y="136645"/>
                    <a:pt x="5048" y="135655"/>
                    <a:pt x="5362" y="134692"/>
                  </a:cubicBezTo>
                  <a:cubicBezTo>
                    <a:pt x="5677" y="133729"/>
                    <a:pt x="6085" y="132798"/>
                    <a:pt x="6584" y="131913"/>
                  </a:cubicBezTo>
                  <a:cubicBezTo>
                    <a:pt x="7082" y="131029"/>
                    <a:pt x="7668" y="130196"/>
                    <a:pt x="8332" y="129431"/>
                  </a:cubicBezTo>
                  <a:cubicBezTo>
                    <a:pt x="8995" y="128664"/>
                    <a:pt x="9732" y="127972"/>
                    <a:pt x="10490" y="127328"/>
                  </a:cubicBezTo>
                  <a:cubicBezTo>
                    <a:pt x="10835" y="127036"/>
                    <a:pt x="11186" y="126755"/>
                    <a:pt x="11536" y="126478"/>
                  </a:cubicBezTo>
                  <a:close/>
                  <a:moveTo>
                    <a:pt x="11452" y="128508"/>
                  </a:moveTo>
                  <a:lnTo>
                    <a:pt x="11452" y="136038"/>
                  </a:lnTo>
                  <a:lnTo>
                    <a:pt x="6986" y="136038"/>
                  </a:lnTo>
                  <a:lnTo>
                    <a:pt x="6986" y="138933"/>
                  </a:lnTo>
                  <a:lnTo>
                    <a:pt x="6104" y="138933"/>
                  </a:lnTo>
                  <a:cubicBezTo>
                    <a:pt x="6125" y="138567"/>
                    <a:pt x="6157" y="138204"/>
                    <a:pt x="6204" y="137844"/>
                  </a:cubicBezTo>
                  <a:cubicBezTo>
                    <a:pt x="6323" y="136933"/>
                    <a:pt x="6524" y="136033"/>
                    <a:pt x="6809" y="135164"/>
                  </a:cubicBezTo>
                  <a:cubicBezTo>
                    <a:pt x="7093" y="134294"/>
                    <a:pt x="7460" y="133454"/>
                    <a:pt x="7909" y="132658"/>
                  </a:cubicBezTo>
                  <a:cubicBezTo>
                    <a:pt x="8357" y="131863"/>
                    <a:pt x="8884" y="131115"/>
                    <a:pt x="9482" y="130425"/>
                  </a:cubicBezTo>
                  <a:cubicBezTo>
                    <a:pt x="10071" y="129745"/>
                    <a:pt x="10740" y="129113"/>
                    <a:pt x="11452" y="128508"/>
                  </a:cubicBezTo>
                  <a:close/>
                  <a:moveTo>
                    <a:pt x="11452" y="138003"/>
                  </a:moveTo>
                  <a:lnTo>
                    <a:pt x="11452" y="138933"/>
                  </a:lnTo>
                  <a:lnTo>
                    <a:pt x="8954" y="138933"/>
                  </a:lnTo>
                  <a:lnTo>
                    <a:pt x="8954" y="138003"/>
                  </a:lnTo>
                  <a:close/>
                  <a:moveTo>
                    <a:pt x="12971" y="138003"/>
                  </a:moveTo>
                  <a:lnTo>
                    <a:pt x="12971" y="138933"/>
                  </a:lnTo>
                  <a:lnTo>
                    <a:pt x="11895" y="138933"/>
                  </a:lnTo>
                  <a:lnTo>
                    <a:pt x="11895" y="138003"/>
                  </a:lnTo>
                  <a:close/>
                  <a:moveTo>
                    <a:pt x="256427" y="137507"/>
                  </a:moveTo>
                  <a:lnTo>
                    <a:pt x="256427" y="139460"/>
                  </a:lnTo>
                  <a:lnTo>
                    <a:pt x="101496" y="139460"/>
                  </a:lnTo>
                  <a:lnTo>
                    <a:pt x="101146" y="139242"/>
                  </a:lnTo>
                  <a:cubicBezTo>
                    <a:pt x="100312" y="138729"/>
                    <a:pt x="99472" y="138230"/>
                    <a:pt x="98624" y="137740"/>
                  </a:cubicBezTo>
                  <a:cubicBezTo>
                    <a:pt x="98484" y="137662"/>
                    <a:pt x="98346" y="137585"/>
                    <a:pt x="98207" y="137507"/>
                  </a:cubicBezTo>
                  <a:close/>
                  <a:moveTo>
                    <a:pt x="258804" y="137505"/>
                  </a:moveTo>
                  <a:lnTo>
                    <a:pt x="258804" y="139460"/>
                  </a:lnTo>
                  <a:lnTo>
                    <a:pt x="256971" y="139460"/>
                  </a:lnTo>
                  <a:lnTo>
                    <a:pt x="256971" y="137505"/>
                  </a:lnTo>
                  <a:close/>
                  <a:moveTo>
                    <a:pt x="27751" y="137125"/>
                  </a:moveTo>
                  <a:cubicBezTo>
                    <a:pt x="28041" y="137125"/>
                    <a:pt x="28331" y="137218"/>
                    <a:pt x="28557" y="137403"/>
                  </a:cubicBezTo>
                  <a:cubicBezTo>
                    <a:pt x="28765" y="137559"/>
                    <a:pt x="28913" y="137780"/>
                    <a:pt x="28994" y="138022"/>
                  </a:cubicBezTo>
                  <a:cubicBezTo>
                    <a:pt x="28580" y="138520"/>
                    <a:pt x="28184" y="139021"/>
                    <a:pt x="27794" y="139525"/>
                  </a:cubicBezTo>
                  <a:cubicBezTo>
                    <a:pt x="27534" y="139199"/>
                    <a:pt x="27275" y="138872"/>
                    <a:pt x="27003" y="138551"/>
                  </a:cubicBezTo>
                  <a:cubicBezTo>
                    <a:pt x="26844" y="138365"/>
                    <a:pt x="26680" y="138179"/>
                    <a:pt x="26515" y="137993"/>
                  </a:cubicBezTo>
                  <a:cubicBezTo>
                    <a:pt x="26609" y="137734"/>
                    <a:pt x="26780" y="137507"/>
                    <a:pt x="27013" y="137354"/>
                  </a:cubicBezTo>
                  <a:cubicBezTo>
                    <a:pt x="27227" y="137201"/>
                    <a:pt x="27489" y="137125"/>
                    <a:pt x="27751" y="137125"/>
                  </a:cubicBezTo>
                  <a:close/>
                  <a:moveTo>
                    <a:pt x="67318" y="136764"/>
                  </a:moveTo>
                  <a:cubicBezTo>
                    <a:pt x="67408" y="136829"/>
                    <a:pt x="67502" y="136890"/>
                    <a:pt x="67590" y="136961"/>
                  </a:cubicBezTo>
                  <a:cubicBezTo>
                    <a:pt x="67832" y="137158"/>
                    <a:pt x="68050" y="137381"/>
                    <a:pt x="68255" y="137618"/>
                  </a:cubicBezTo>
                  <a:cubicBezTo>
                    <a:pt x="68391" y="137776"/>
                    <a:pt x="68518" y="137941"/>
                    <a:pt x="68639" y="138112"/>
                  </a:cubicBezTo>
                  <a:cubicBezTo>
                    <a:pt x="68672" y="138161"/>
                    <a:pt x="68707" y="138208"/>
                    <a:pt x="68740" y="138258"/>
                  </a:cubicBezTo>
                  <a:cubicBezTo>
                    <a:pt x="68783" y="138322"/>
                    <a:pt x="68820" y="138386"/>
                    <a:pt x="68859" y="138452"/>
                  </a:cubicBezTo>
                  <a:cubicBezTo>
                    <a:pt x="68945" y="138596"/>
                    <a:pt x="69027" y="138742"/>
                    <a:pt x="69101" y="138893"/>
                  </a:cubicBezTo>
                  <a:cubicBezTo>
                    <a:pt x="69111" y="138917"/>
                    <a:pt x="69120" y="138943"/>
                    <a:pt x="69131" y="138966"/>
                  </a:cubicBezTo>
                  <a:cubicBezTo>
                    <a:pt x="68976" y="139037"/>
                    <a:pt x="68821" y="139114"/>
                    <a:pt x="68674" y="139198"/>
                  </a:cubicBezTo>
                  <a:cubicBezTo>
                    <a:pt x="68373" y="139370"/>
                    <a:pt x="68087" y="139565"/>
                    <a:pt x="67815" y="139778"/>
                  </a:cubicBezTo>
                  <a:cubicBezTo>
                    <a:pt x="67642" y="139480"/>
                    <a:pt x="67516" y="139156"/>
                    <a:pt x="67403" y="138830"/>
                  </a:cubicBezTo>
                  <a:cubicBezTo>
                    <a:pt x="67361" y="138633"/>
                    <a:pt x="67288" y="138443"/>
                    <a:pt x="67269" y="138240"/>
                  </a:cubicBezTo>
                  <a:lnTo>
                    <a:pt x="67224" y="137941"/>
                  </a:lnTo>
                  <a:lnTo>
                    <a:pt x="67210" y="137636"/>
                  </a:lnTo>
                  <a:cubicBezTo>
                    <a:pt x="67195" y="137411"/>
                    <a:pt x="67201" y="137292"/>
                    <a:pt x="67232" y="137109"/>
                  </a:cubicBezTo>
                  <a:cubicBezTo>
                    <a:pt x="67251" y="137000"/>
                    <a:pt x="67282" y="136882"/>
                    <a:pt x="67318" y="136764"/>
                  </a:cubicBezTo>
                  <a:close/>
                  <a:moveTo>
                    <a:pt x="76437" y="136764"/>
                  </a:moveTo>
                  <a:cubicBezTo>
                    <a:pt x="76472" y="136883"/>
                    <a:pt x="76505" y="136998"/>
                    <a:pt x="76522" y="137111"/>
                  </a:cubicBezTo>
                  <a:cubicBezTo>
                    <a:pt x="76555" y="137292"/>
                    <a:pt x="76562" y="137411"/>
                    <a:pt x="76546" y="137638"/>
                  </a:cubicBezTo>
                  <a:lnTo>
                    <a:pt x="76532" y="137941"/>
                  </a:lnTo>
                  <a:lnTo>
                    <a:pt x="76485" y="138240"/>
                  </a:lnTo>
                  <a:cubicBezTo>
                    <a:pt x="76465" y="138443"/>
                    <a:pt x="76394" y="138634"/>
                    <a:pt x="76351" y="138830"/>
                  </a:cubicBezTo>
                  <a:cubicBezTo>
                    <a:pt x="76241" y="139156"/>
                    <a:pt x="76113" y="139481"/>
                    <a:pt x="75940" y="139780"/>
                  </a:cubicBezTo>
                  <a:cubicBezTo>
                    <a:pt x="75668" y="139566"/>
                    <a:pt x="75382" y="139370"/>
                    <a:pt x="75081" y="139198"/>
                  </a:cubicBezTo>
                  <a:cubicBezTo>
                    <a:pt x="74932" y="139114"/>
                    <a:pt x="74778" y="139037"/>
                    <a:pt x="74622" y="138966"/>
                  </a:cubicBezTo>
                  <a:cubicBezTo>
                    <a:pt x="74633" y="138943"/>
                    <a:pt x="74642" y="138916"/>
                    <a:pt x="74651" y="138893"/>
                  </a:cubicBezTo>
                  <a:cubicBezTo>
                    <a:pt x="74726" y="138742"/>
                    <a:pt x="74807" y="138596"/>
                    <a:pt x="74893" y="138452"/>
                  </a:cubicBezTo>
                  <a:cubicBezTo>
                    <a:pt x="74933" y="138388"/>
                    <a:pt x="74972" y="138322"/>
                    <a:pt x="75013" y="138258"/>
                  </a:cubicBezTo>
                  <a:cubicBezTo>
                    <a:pt x="75046" y="138208"/>
                    <a:pt x="75081" y="138160"/>
                    <a:pt x="75114" y="138112"/>
                  </a:cubicBezTo>
                  <a:cubicBezTo>
                    <a:pt x="75234" y="137941"/>
                    <a:pt x="75362" y="137776"/>
                    <a:pt x="75498" y="137618"/>
                  </a:cubicBezTo>
                  <a:cubicBezTo>
                    <a:pt x="75703" y="137383"/>
                    <a:pt x="75921" y="137158"/>
                    <a:pt x="76163" y="136961"/>
                  </a:cubicBezTo>
                  <a:cubicBezTo>
                    <a:pt x="76250" y="136890"/>
                    <a:pt x="76347" y="136829"/>
                    <a:pt x="76437" y="136764"/>
                  </a:cubicBezTo>
                  <a:close/>
                  <a:moveTo>
                    <a:pt x="71869" y="138785"/>
                  </a:moveTo>
                  <a:cubicBezTo>
                    <a:pt x="72099" y="138791"/>
                    <a:pt x="72327" y="138808"/>
                    <a:pt x="72555" y="138836"/>
                  </a:cubicBezTo>
                  <a:cubicBezTo>
                    <a:pt x="72509" y="138963"/>
                    <a:pt x="72471" y="139091"/>
                    <a:pt x="72434" y="139219"/>
                  </a:cubicBezTo>
                  <a:cubicBezTo>
                    <a:pt x="72370" y="139441"/>
                    <a:pt x="72320" y="139667"/>
                    <a:pt x="72277" y="139895"/>
                  </a:cubicBezTo>
                  <a:cubicBezTo>
                    <a:pt x="72142" y="139882"/>
                    <a:pt x="72007" y="139865"/>
                    <a:pt x="71872" y="139861"/>
                  </a:cubicBezTo>
                  <a:cubicBezTo>
                    <a:pt x="71739" y="139867"/>
                    <a:pt x="71608" y="139882"/>
                    <a:pt x="71474" y="139895"/>
                  </a:cubicBezTo>
                  <a:cubicBezTo>
                    <a:pt x="71406" y="139535"/>
                    <a:pt x="71314" y="139181"/>
                    <a:pt x="71195" y="138836"/>
                  </a:cubicBezTo>
                  <a:cubicBezTo>
                    <a:pt x="71419" y="138808"/>
                    <a:pt x="71645" y="138789"/>
                    <a:pt x="71869" y="138785"/>
                  </a:cubicBezTo>
                  <a:close/>
                  <a:moveTo>
                    <a:pt x="21039" y="136102"/>
                  </a:moveTo>
                  <a:lnTo>
                    <a:pt x="21039" y="136102"/>
                  </a:lnTo>
                  <a:cubicBezTo>
                    <a:pt x="21136" y="136153"/>
                    <a:pt x="21234" y="136203"/>
                    <a:pt x="21331" y="136255"/>
                  </a:cubicBezTo>
                  <a:cubicBezTo>
                    <a:pt x="22123" y="136704"/>
                    <a:pt x="22872" y="137232"/>
                    <a:pt x="23563" y="137828"/>
                  </a:cubicBezTo>
                  <a:cubicBezTo>
                    <a:pt x="24251" y="138425"/>
                    <a:pt x="24892" y="139102"/>
                    <a:pt x="25503" y="139821"/>
                  </a:cubicBezTo>
                  <a:cubicBezTo>
                    <a:pt x="25662" y="140009"/>
                    <a:pt x="25816" y="140208"/>
                    <a:pt x="25972" y="140401"/>
                  </a:cubicBezTo>
                  <a:lnTo>
                    <a:pt x="21439" y="140401"/>
                  </a:lnTo>
                  <a:cubicBezTo>
                    <a:pt x="21466" y="139464"/>
                    <a:pt x="21425" y="138523"/>
                    <a:pt x="21302" y="137591"/>
                  </a:cubicBezTo>
                  <a:cubicBezTo>
                    <a:pt x="21298" y="137556"/>
                    <a:pt x="21291" y="137524"/>
                    <a:pt x="21285" y="137488"/>
                  </a:cubicBezTo>
                  <a:cubicBezTo>
                    <a:pt x="21285" y="137485"/>
                    <a:pt x="21284" y="137484"/>
                    <a:pt x="21284" y="137482"/>
                  </a:cubicBezTo>
                  <a:cubicBezTo>
                    <a:pt x="21221" y="137020"/>
                    <a:pt x="21140" y="136559"/>
                    <a:pt x="21039" y="136102"/>
                  </a:cubicBezTo>
                  <a:close/>
                  <a:moveTo>
                    <a:pt x="15876" y="138003"/>
                  </a:moveTo>
                  <a:lnTo>
                    <a:pt x="15876" y="140402"/>
                  </a:lnTo>
                  <a:lnTo>
                    <a:pt x="14946" y="140402"/>
                  </a:lnTo>
                  <a:lnTo>
                    <a:pt x="14946" y="138933"/>
                  </a:lnTo>
                  <a:lnTo>
                    <a:pt x="13416" y="138933"/>
                  </a:lnTo>
                  <a:lnTo>
                    <a:pt x="13416" y="138003"/>
                  </a:lnTo>
                  <a:close/>
                  <a:moveTo>
                    <a:pt x="16696" y="134636"/>
                  </a:moveTo>
                  <a:cubicBezTo>
                    <a:pt x="17057" y="134696"/>
                    <a:pt x="17417" y="134772"/>
                    <a:pt x="17772" y="134858"/>
                  </a:cubicBezTo>
                  <a:cubicBezTo>
                    <a:pt x="17946" y="134906"/>
                    <a:pt x="18565" y="135073"/>
                    <a:pt x="18737" y="135128"/>
                  </a:cubicBezTo>
                  <a:cubicBezTo>
                    <a:pt x="18741" y="135141"/>
                    <a:pt x="18747" y="135151"/>
                    <a:pt x="18750" y="135164"/>
                  </a:cubicBezTo>
                  <a:cubicBezTo>
                    <a:pt x="18814" y="135363"/>
                    <a:pt x="18875" y="135564"/>
                    <a:pt x="18932" y="135766"/>
                  </a:cubicBezTo>
                  <a:cubicBezTo>
                    <a:pt x="18968" y="135894"/>
                    <a:pt x="18999" y="136022"/>
                    <a:pt x="19032" y="136152"/>
                  </a:cubicBezTo>
                  <a:cubicBezTo>
                    <a:pt x="19047" y="136217"/>
                    <a:pt x="19064" y="136282"/>
                    <a:pt x="19082" y="136349"/>
                  </a:cubicBezTo>
                  <a:cubicBezTo>
                    <a:pt x="19120" y="136520"/>
                    <a:pt x="19157" y="136691"/>
                    <a:pt x="19191" y="136862"/>
                  </a:cubicBezTo>
                  <a:cubicBezTo>
                    <a:pt x="19195" y="136880"/>
                    <a:pt x="19198" y="136899"/>
                    <a:pt x="19203" y="136919"/>
                  </a:cubicBezTo>
                  <a:cubicBezTo>
                    <a:pt x="19240" y="137108"/>
                    <a:pt x="19271" y="137297"/>
                    <a:pt x="19301" y="137490"/>
                  </a:cubicBezTo>
                  <a:cubicBezTo>
                    <a:pt x="19319" y="137609"/>
                    <a:pt x="19341" y="137726"/>
                    <a:pt x="19356" y="137845"/>
                  </a:cubicBezTo>
                  <a:cubicBezTo>
                    <a:pt x="19467" y="138691"/>
                    <a:pt x="19504" y="139546"/>
                    <a:pt x="19477" y="140402"/>
                  </a:cubicBezTo>
                  <a:lnTo>
                    <a:pt x="17853" y="140402"/>
                  </a:lnTo>
                  <a:lnTo>
                    <a:pt x="17818" y="136055"/>
                  </a:lnTo>
                  <a:lnTo>
                    <a:pt x="16696" y="136039"/>
                  </a:lnTo>
                  <a:lnTo>
                    <a:pt x="16696" y="134636"/>
                  </a:lnTo>
                  <a:close/>
                  <a:moveTo>
                    <a:pt x="39664" y="134421"/>
                  </a:moveTo>
                  <a:cubicBezTo>
                    <a:pt x="39774" y="134421"/>
                    <a:pt x="39885" y="134423"/>
                    <a:pt x="39995" y="134426"/>
                  </a:cubicBezTo>
                  <a:cubicBezTo>
                    <a:pt x="40886" y="134453"/>
                    <a:pt x="41776" y="134599"/>
                    <a:pt x="42634" y="134853"/>
                  </a:cubicBezTo>
                  <a:cubicBezTo>
                    <a:pt x="43494" y="135107"/>
                    <a:pt x="44322" y="135473"/>
                    <a:pt x="45092" y="135928"/>
                  </a:cubicBezTo>
                  <a:cubicBezTo>
                    <a:pt x="45602" y="136230"/>
                    <a:pt x="46079" y="136579"/>
                    <a:pt x="46528" y="136959"/>
                  </a:cubicBezTo>
                  <a:cubicBezTo>
                    <a:pt x="46060" y="137215"/>
                    <a:pt x="45595" y="137477"/>
                    <a:pt x="45133" y="137742"/>
                  </a:cubicBezTo>
                  <a:cubicBezTo>
                    <a:pt x="44284" y="138231"/>
                    <a:pt x="43444" y="138731"/>
                    <a:pt x="42608" y="139243"/>
                  </a:cubicBezTo>
                  <a:lnTo>
                    <a:pt x="41731" y="139788"/>
                  </a:lnTo>
                  <a:lnTo>
                    <a:pt x="41434" y="139976"/>
                  </a:lnTo>
                  <a:lnTo>
                    <a:pt x="40836" y="140359"/>
                  </a:lnTo>
                  <a:lnTo>
                    <a:pt x="40768" y="140403"/>
                  </a:lnTo>
                  <a:lnTo>
                    <a:pt x="29598" y="140403"/>
                  </a:lnTo>
                  <a:lnTo>
                    <a:pt x="29598" y="140402"/>
                  </a:lnTo>
                  <a:cubicBezTo>
                    <a:pt x="29944" y="139959"/>
                    <a:pt x="30291" y="139521"/>
                    <a:pt x="30647" y="139101"/>
                  </a:cubicBezTo>
                  <a:cubicBezTo>
                    <a:pt x="30768" y="138959"/>
                    <a:pt x="30890" y="138820"/>
                    <a:pt x="31013" y="138681"/>
                  </a:cubicBezTo>
                  <a:lnTo>
                    <a:pt x="31021" y="138681"/>
                  </a:lnTo>
                  <a:lnTo>
                    <a:pt x="31021" y="138671"/>
                  </a:lnTo>
                  <a:cubicBezTo>
                    <a:pt x="31518" y="138110"/>
                    <a:pt x="32035" y="137582"/>
                    <a:pt x="32583" y="137105"/>
                  </a:cubicBezTo>
                  <a:cubicBezTo>
                    <a:pt x="33269" y="136503"/>
                    <a:pt x="34006" y="135998"/>
                    <a:pt x="34804" y="135591"/>
                  </a:cubicBezTo>
                  <a:cubicBezTo>
                    <a:pt x="35602" y="135186"/>
                    <a:pt x="36452" y="134880"/>
                    <a:pt x="37327" y="134683"/>
                  </a:cubicBezTo>
                  <a:cubicBezTo>
                    <a:pt x="38095" y="134513"/>
                    <a:pt x="38881" y="134421"/>
                    <a:pt x="39664" y="134421"/>
                  </a:cubicBezTo>
                  <a:close/>
                  <a:moveTo>
                    <a:pt x="7654" y="106239"/>
                  </a:moveTo>
                  <a:cubicBezTo>
                    <a:pt x="7833" y="106581"/>
                    <a:pt x="8017" y="106921"/>
                    <a:pt x="8202" y="107258"/>
                  </a:cubicBezTo>
                  <a:cubicBezTo>
                    <a:pt x="7832" y="107704"/>
                    <a:pt x="7492" y="108175"/>
                    <a:pt x="7197" y="108673"/>
                  </a:cubicBezTo>
                  <a:cubicBezTo>
                    <a:pt x="6722" y="109476"/>
                    <a:pt x="6339" y="110337"/>
                    <a:pt x="6078" y="111233"/>
                  </a:cubicBezTo>
                  <a:cubicBezTo>
                    <a:pt x="5811" y="112127"/>
                    <a:pt x="5660" y="113053"/>
                    <a:pt x="5633" y="113984"/>
                  </a:cubicBezTo>
                  <a:cubicBezTo>
                    <a:pt x="5601" y="114915"/>
                    <a:pt x="5697" y="115850"/>
                    <a:pt x="5900" y="116764"/>
                  </a:cubicBezTo>
                  <a:cubicBezTo>
                    <a:pt x="6104" y="117675"/>
                    <a:pt x="6423" y="118559"/>
                    <a:pt x="6844" y="119392"/>
                  </a:cubicBezTo>
                  <a:cubicBezTo>
                    <a:pt x="7268" y="120223"/>
                    <a:pt x="7798" y="120993"/>
                    <a:pt x="8420" y="121701"/>
                  </a:cubicBezTo>
                  <a:cubicBezTo>
                    <a:pt x="9036" y="122412"/>
                    <a:pt x="9732" y="123064"/>
                    <a:pt x="10464" y="123685"/>
                  </a:cubicBezTo>
                  <a:cubicBezTo>
                    <a:pt x="11197" y="124306"/>
                    <a:pt x="11967" y="124895"/>
                    <a:pt x="12743" y="125490"/>
                  </a:cubicBezTo>
                  <a:cubicBezTo>
                    <a:pt x="13519" y="126083"/>
                    <a:pt x="14303" y="126683"/>
                    <a:pt x="15063" y="127328"/>
                  </a:cubicBezTo>
                  <a:cubicBezTo>
                    <a:pt x="15823" y="127974"/>
                    <a:pt x="16558" y="128664"/>
                    <a:pt x="17221" y="129430"/>
                  </a:cubicBezTo>
                  <a:cubicBezTo>
                    <a:pt x="17886" y="130197"/>
                    <a:pt x="18472" y="131030"/>
                    <a:pt x="18970" y="131913"/>
                  </a:cubicBezTo>
                  <a:cubicBezTo>
                    <a:pt x="19469" y="132795"/>
                    <a:pt x="19876" y="133729"/>
                    <a:pt x="20190" y="134692"/>
                  </a:cubicBezTo>
                  <a:cubicBezTo>
                    <a:pt x="20488" y="135603"/>
                    <a:pt x="20700" y="136540"/>
                    <a:pt x="20834" y="137487"/>
                  </a:cubicBezTo>
                  <a:cubicBezTo>
                    <a:pt x="20841" y="137541"/>
                    <a:pt x="20851" y="137593"/>
                    <a:pt x="20858" y="137648"/>
                  </a:cubicBezTo>
                  <a:cubicBezTo>
                    <a:pt x="20988" y="138650"/>
                    <a:pt x="21029" y="139662"/>
                    <a:pt x="20986" y="140668"/>
                  </a:cubicBezTo>
                  <a:lnTo>
                    <a:pt x="19911" y="140621"/>
                  </a:lnTo>
                  <a:cubicBezTo>
                    <a:pt x="19953" y="139675"/>
                    <a:pt x="19913" y="138724"/>
                    <a:pt x="19790" y="137786"/>
                  </a:cubicBezTo>
                  <a:cubicBezTo>
                    <a:pt x="19778" y="137686"/>
                    <a:pt x="19761" y="137588"/>
                    <a:pt x="19745" y="137487"/>
                  </a:cubicBezTo>
                  <a:cubicBezTo>
                    <a:pt x="19618" y="136651"/>
                    <a:pt x="19430" y="135827"/>
                    <a:pt x="19168" y="135026"/>
                  </a:cubicBezTo>
                  <a:cubicBezTo>
                    <a:pt x="18874" y="134129"/>
                    <a:pt x="18495" y="133261"/>
                    <a:pt x="18032" y="132439"/>
                  </a:cubicBezTo>
                  <a:cubicBezTo>
                    <a:pt x="17570" y="131619"/>
                    <a:pt x="17026" y="130845"/>
                    <a:pt x="16408" y="130133"/>
                  </a:cubicBezTo>
                  <a:cubicBezTo>
                    <a:pt x="15793" y="129421"/>
                    <a:pt x="15099" y="128767"/>
                    <a:pt x="14367" y="128146"/>
                  </a:cubicBezTo>
                  <a:cubicBezTo>
                    <a:pt x="13634" y="127525"/>
                    <a:pt x="12864" y="126936"/>
                    <a:pt x="12088" y="126343"/>
                  </a:cubicBezTo>
                  <a:cubicBezTo>
                    <a:pt x="11312" y="125748"/>
                    <a:pt x="10528" y="125148"/>
                    <a:pt x="9768" y="124503"/>
                  </a:cubicBezTo>
                  <a:cubicBezTo>
                    <a:pt x="9011" y="123861"/>
                    <a:pt x="8273" y="123171"/>
                    <a:pt x="7609" y="122407"/>
                  </a:cubicBezTo>
                  <a:cubicBezTo>
                    <a:pt x="6940" y="121642"/>
                    <a:pt x="6352" y="120791"/>
                    <a:pt x="5886" y="119880"/>
                  </a:cubicBezTo>
                  <a:cubicBezTo>
                    <a:pt x="5425" y="118965"/>
                    <a:pt x="5075" y="117997"/>
                    <a:pt x="4850" y="116999"/>
                  </a:cubicBezTo>
                  <a:cubicBezTo>
                    <a:pt x="4628" y="116001"/>
                    <a:pt x="4522" y="114976"/>
                    <a:pt x="4558" y="113951"/>
                  </a:cubicBezTo>
                  <a:cubicBezTo>
                    <a:pt x="4587" y="112927"/>
                    <a:pt x="4755" y="111906"/>
                    <a:pt x="5048" y="110927"/>
                  </a:cubicBezTo>
                  <a:cubicBezTo>
                    <a:pt x="5335" y="109944"/>
                    <a:pt x="5752" y="109001"/>
                    <a:pt x="6273" y="108122"/>
                  </a:cubicBezTo>
                  <a:cubicBezTo>
                    <a:pt x="6670" y="107451"/>
                    <a:pt x="7136" y="106821"/>
                    <a:pt x="7654" y="106239"/>
                  </a:cubicBezTo>
                  <a:close/>
                  <a:moveTo>
                    <a:pt x="20474" y="134152"/>
                  </a:moveTo>
                  <a:cubicBezTo>
                    <a:pt x="21022" y="134381"/>
                    <a:pt x="21558" y="134637"/>
                    <a:pt x="22075" y="134930"/>
                  </a:cubicBezTo>
                  <a:cubicBezTo>
                    <a:pt x="22960" y="135428"/>
                    <a:pt x="23793" y="136016"/>
                    <a:pt x="24558" y="136680"/>
                  </a:cubicBezTo>
                  <a:cubicBezTo>
                    <a:pt x="25325" y="137346"/>
                    <a:pt x="26017" y="138080"/>
                    <a:pt x="26661" y="138838"/>
                  </a:cubicBezTo>
                  <a:cubicBezTo>
                    <a:pt x="26953" y="139183"/>
                    <a:pt x="27234" y="139534"/>
                    <a:pt x="27511" y="139884"/>
                  </a:cubicBezTo>
                  <a:cubicBezTo>
                    <a:pt x="27439" y="139979"/>
                    <a:pt x="27363" y="140073"/>
                    <a:pt x="27292" y="140167"/>
                  </a:cubicBezTo>
                  <a:cubicBezTo>
                    <a:pt x="27140" y="140366"/>
                    <a:pt x="26986" y="140564"/>
                    <a:pt x="26834" y="140762"/>
                  </a:cubicBezTo>
                  <a:cubicBezTo>
                    <a:pt x="26512" y="140345"/>
                    <a:pt x="26182" y="139934"/>
                    <a:pt x="25843" y="139534"/>
                  </a:cubicBezTo>
                  <a:cubicBezTo>
                    <a:pt x="25221" y="138802"/>
                    <a:pt x="24566" y="138109"/>
                    <a:pt x="23854" y="137492"/>
                  </a:cubicBezTo>
                  <a:cubicBezTo>
                    <a:pt x="23143" y="136876"/>
                    <a:pt x="22370" y="136331"/>
                    <a:pt x="21548" y="135868"/>
                  </a:cubicBezTo>
                  <a:cubicBezTo>
                    <a:pt x="21335" y="135747"/>
                    <a:pt x="21117" y="135633"/>
                    <a:pt x="20898" y="135524"/>
                  </a:cubicBezTo>
                  <a:cubicBezTo>
                    <a:pt x="20876" y="135443"/>
                    <a:pt x="20858" y="135362"/>
                    <a:pt x="20835" y="135282"/>
                  </a:cubicBezTo>
                  <a:cubicBezTo>
                    <a:pt x="20768" y="135037"/>
                    <a:pt x="20694" y="134794"/>
                    <a:pt x="20616" y="134553"/>
                  </a:cubicBezTo>
                  <a:cubicBezTo>
                    <a:pt x="20572" y="134418"/>
                    <a:pt x="20522" y="134285"/>
                    <a:pt x="20474" y="134152"/>
                  </a:cubicBezTo>
                  <a:close/>
                  <a:moveTo>
                    <a:pt x="71867" y="129336"/>
                  </a:moveTo>
                  <a:lnTo>
                    <a:pt x="71893" y="129355"/>
                  </a:lnTo>
                  <a:lnTo>
                    <a:pt x="72115" y="129521"/>
                  </a:lnTo>
                  <a:lnTo>
                    <a:pt x="72566" y="129877"/>
                  </a:lnTo>
                  <a:lnTo>
                    <a:pt x="73005" y="130239"/>
                  </a:lnTo>
                  <a:cubicBezTo>
                    <a:pt x="73765" y="130881"/>
                    <a:pt x="74496" y="131555"/>
                    <a:pt x="75188" y="132278"/>
                  </a:cubicBezTo>
                  <a:cubicBezTo>
                    <a:pt x="75879" y="133004"/>
                    <a:pt x="76535" y="133773"/>
                    <a:pt x="77090" y="134643"/>
                  </a:cubicBezTo>
                  <a:cubicBezTo>
                    <a:pt x="77363" y="135080"/>
                    <a:pt x="77617" y="135541"/>
                    <a:pt x="77802" y="136050"/>
                  </a:cubicBezTo>
                  <a:cubicBezTo>
                    <a:pt x="77893" y="136307"/>
                    <a:pt x="77972" y="136570"/>
                    <a:pt x="78018" y="136850"/>
                  </a:cubicBezTo>
                  <a:cubicBezTo>
                    <a:pt x="78073" y="137127"/>
                    <a:pt x="78085" y="137441"/>
                    <a:pt x="78066" y="137695"/>
                  </a:cubicBezTo>
                  <a:lnTo>
                    <a:pt x="78045" y="138095"/>
                  </a:lnTo>
                  <a:lnTo>
                    <a:pt x="77985" y="138492"/>
                  </a:lnTo>
                  <a:cubicBezTo>
                    <a:pt x="77957" y="138758"/>
                    <a:pt x="77867" y="139013"/>
                    <a:pt x="77807" y="139272"/>
                  </a:cubicBezTo>
                  <a:cubicBezTo>
                    <a:pt x="77639" y="139780"/>
                    <a:pt x="77437" y="140280"/>
                    <a:pt x="77147" y="140728"/>
                  </a:cubicBezTo>
                  <a:cubicBezTo>
                    <a:pt x="77118" y="140778"/>
                    <a:pt x="77084" y="140823"/>
                    <a:pt x="77053" y="140873"/>
                  </a:cubicBezTo>
                  <a:cubicBezTo>
                    <a:pt x="76821" y="140584"/>
                    <a:pt x="76563" y="140317"/>
                    <a:pt x="76286" y="140069"/>
                  </a:cubicBezTo>
                  <a:cubicBezTo>
                    <a:pt x="76495" y="139723"/>
                    <a:pt x="76647" y="139343"/>
                    <a:pt x="76777" y="138961"/>
                  </a:cubicBezTo>
                  <a:cubicBezTo>
                    <a:pt x="76825" y="138745"/>
                    <a:pt x="76903" y="138536"/>
                    <a:pt x="76922" y="138315"/>
                  </a:cubicBezTo>
                  <a:lnTo>
                    <a:pt x="76972" y="137988"/>
                  </a:lnTo>
                  <a:lnTo>
                    <a:pt x="76989" y="137655"/>
                  </a:lnTo>
                  <a:cubicBezTo>
                    <a:pt x="77054" y="136833"/>
                    <a:pt x="76671" y="136005"/>
                    <a:pt x="76182" y="135222"/>
                  </a:cubicBezTo>
                  <a:cubicBezTo>
                    <a:pt x="75686" y="134443"/>
                    <a:pt x="75069" y="133716"/>
                    <a:pt x="74412" y="133027"/>
                  </a:cubicBezTo>
                  <a:cubicBezTo>
                    <a:pt x="73753" y="132338"/>
                    <a:pt x="73046" y="131685"/>
                    <a:pt x="72313" y="131066"/>
                  </a:cubicBezTo>
                  <a:lnTo>
                    <a:pt x="71890" y="130720"/>
                  </a:lnTo>
                  <a:lnTo>
                    <a:pt x="71874" y="130705"/>
                  </a:lnTo>
                  <a:lnTo>
                    <a:pt x="71857" y="130720"/>
                  </a:lnTo>
                  <a:lnTo>
                    <a:pt x="71436" y="131066"/>
                  </a:lnTo>
                  <a:cubicBezTo>
                    <a:pt x="70703" y="131685"/>
                    <a:pt x="69995" y="132337"/>
                    <a:pt x="69338" y="133027"/>
                  </a:cubicBezTo>
                  <a:cubicBezTo>
                    <a:pt x="68682" y="133716"/>
                    <a:pt x="68064" y="134443"/>
                    <a:pt x="67567" y="135222"/>
                  </a:cubicBezTo>
                  <a:cubicBezTo>
                    <a:pt x="67077" y="136005"/>
                    <a:pt x="66696" y="136831"/>
                    <a:pt x="66761" y="137655"/>
                  </a:cubicBezTo>
                  <a:lnTo>
                    <a:pt x="66777" y="137988"/>
                  </a:lnTo>
                  <a:lnTo>
                    <a:pt x="66827" y="138315"/>
                  </a:lnTo>
                  <a:cubicBezTo>
                    <a:pt x="66848" y="138536"/>
                    <a:pt x="66925" y="138745"/>
                    <a:pt x="66972" y="138961"/>
                  </a:cubicBezTo>
                  <a:cubicBezTo>
                    <a:pt x="67103" y="139343"/>
                    <a:pt x="67254" y="139723"/>
                    <a:pt x="67465" y="140069"/>
                  </a:cubicBezTo>
                  <a:cubicBezTo>
                    <a:pt x="67188" y="140317"/>
                    <a:pt x="66928" y="140586"/>
                    <a:pt x="66697" y="140873"/>
                  </a:cubicBezTo>
                  <a:cubicBezTo>
                    <a:pt x="66667" y="140826"/>
                    <a:pt x="66633" y="140778"/>
                    <a:pt x="66602" y="140728"/>
                  </a:cubicBezTo>
                  <a:cubicBezTo>
                    <a:pt x="66313" y="140278"/>
                    <a:pt x="66109" y="139777"/>
                    <a:pt x="65943" y="139272"/>
                  </a:cubicBezTo>
                  <a:cubicBezTo>
                    <a:pt x="65880" y="139013"/>
                    <a:pt x="65793" y="138758"/>
                    <a:pt x="65765" y="138492"/>
                  </a:cubicBezTo>
                  <a:lnTo>
                    <a:pt x="65704" y="138095"/>
                  </a:lnTo>
                  <a:lnTo>
                    <a:pt x="65682" y="137695"/>
                  </a:lnTo>
                  <a:cubicBezTo>
                    <a:pt x="65664" y="137441"/>
                    <a:pt x="65674" y="137125"/>
                    <a:pt x="65726" y="136852"/>
                  </a:cubicBezTo>
                  <a:cubicBezTo>
                    <a:pt x="65773" y="136571"/>
                    <a:pt x="65853" y="136308"/>
                    <a:pt x="65943" y="136052"/>
                  </a:cubicBezTo>
                  <a:cubicBezTo>
                    <a:pt x="66129" y="135542"/>
                    <a:pt x="66380" y="135080"/>
                    <a:pt x="66655" y="134644"/>
                  </a:cubicBezTo>
                  <a:cubicBezTo>
                    <a:pt x="67210" y="133774"/>
                    <a:pt x="67866" y="133006"/>
                    <a:pt x="68556" y="132280"/>
                  </a:cubicBezTo>
                  <a:cubicBezTo>
                    <a:pt x="69248" y="131557"/>
                    <a:pt x="69980" y="130881"/>
                    <a:pt x="70741" y="130240"/>
                  </a:cubicBezTo>
                  <a:lnTo>
                    <a:pt x="71180" y="129880"/>
                  </a:lnTo>
                  <a:lnTo>
                    <a:pt x="71631" y="129524"/>
                  </a:lnTo>
                  <a:lnTo>
                    <a:pt x="71853" y="129356"/>
                  </a:lnTo>
                  <a:lnTo>
                    <a:pt x="71867" y="129346"/>
                  </a:lnTo>
                  <a:lnTo>
                    <a:pt x="71867" y="129336"/>
                  </a:lnTo>
                  <a:close/>
                  <a:moveTo>
                    <a:pt x="260410" y="139952"/>
                  </a:moveTo>
                  <a:lnTo>
                    <a:pt x="260410" y="141004"/>
                  </a:lnTo>
                  <a:lnTo>
                    <a:pt x="259303" y="141004"/>
                  </a:lnTo>
                  <a:lnTo>
                    <a:pt x="259303" y="139952"/>
                  </a:lnTo>
                  <a:close/>
                  <a:moveTo>
                    <a:pt x="261993" y="137505"/>
                  </a:moveTo>
                  <a:lnTo>
                    <a:pt x="261993" y="141004"/>
                  </a:lnTo>
                  <a:lnTo>
                    <a:pt x="260905" y="141004"/>
                  </a:lnTo>
                  <a:lnTo>
                    <a:pt x="260905" y="139460"/>
                  </a:lnTo>
                  <a:lnTo>
                    <a:pt x="259301" y="139460"/>
                  </a:lnTo>
                  <a:lnTo>
                    <a:pt x="259301" y="137505"/>
                  </a:lnTo>
                  <a:close/>
                  <a:moveTo>
                    <a:pt x="74131" y="140919"/>
                  </a:moveTo>
                  <a:cubicBezTo>
                    <a:pt x="74307" y="141021"/>
                    <a:pt x="74478" y="141134"/>
                    <a:pt x="74642" y="141256"/>
                  </a:cubicBezTo>
                  <a:cubicBezTo>
                    <a:pt x="74476" y="141378"/>
                    <a:pt x="74306" y="141492"/>
                    <a:pt x="74128" y="141596"/>
                  </a:cubicBezTo>
                  <a:cubicBezTo>
                    <a:pt x="74121" y="141491"/>
                    <a:pt x="74109" y="141386"/>
                    <a:pt x="74109" y="141282"/>
                  </a:cubicBezTo>
                  <a:cubicBezTo>
                    <a:pt x="74109" y="141158"/>
                    <a:pt x="74122" y="141040"/>
                    <a:pt x="74131" y="140919"/>
                  </a:cubicBezTo>
                  <a:close/>
                  <a:moveTo>
                    <a:pt x="69624" y="140920"/>
                  </a:moveTo>
                  <a:cubicBezTo>
                    <a:pt x="69631" y="141040"/>
                    <a:pt x="69644" y="141161"/>
                    <a:pt x="69644" y="141283"/>
                  </a:cubicBezTo>
                  <a:cubicBezTo>
                    <a:pt x="69644" y="141388"/>
                    <a:pt x="69631" y="141492"/>
                    <a:pt x="69625" y="141598"/>
                  </a:cubicBezTo>
                  <a:cubicBezTo>
                    <a:pt x="69447" y="141495"/>
                    <a:pt x="69275" y="141381"/>
                    <a:pt x="69111" y="141257"/>
                  </a:cubicBezTo>
                  <a:cubicBezTo>
                    <a:pt x="69275" y="141135"/>
                    <a:pt x="69446" y="141023"/>
                    <a:pt x="69624" y="140920"/>
                  </a:cubicBezTo>
                  <a:close/>
                  <a:moveTo>
                    <a:pt x="12979" y="140897"/>
                  </a:moveTo>
                  <a:lnTo>
                    <a:pt x="12979" y="141922"/>
                  </a:lnTo>
                  <a:lnTo>
                    <a:pt x="11895" y="141922"/>
                  </a:lnTo>
                  <a:lnTo>
                    <a:pt x="11895" y="140897"/>
                  </a:lnTo>
                  <a:close/>
                  <a:moveTo>
                    <a:pt x="15874" y="140845"/>
                  </a:moveTo>
                  <a:lnTo>
                    <a:pt x="15874" y="141922"/>
                  </a:lnTo>
                  <a:lnTo>
                    <a:pt x="14946" y="141922"/>
                  </a:lnTo>
                  <a:lnTo>
                    <a:pt x="14946" y="140845"/>
                  </a:lnTo>
                  <a:close/>
                  <a:moveTo>
                    <a:pt x="26335" y="140845"/>
                  </a:moveTo>
                  <a:cubicBezTo>
                    <a:pt x="26408" y="140937"/>
                    <a:pt x="26483" y="141033"/>
                    <a:pt x="26556" y="141126"/>
                  </a:cubicBezTo>
                  <a:cubicBezTo>
                    <a:pt x="26345" y="141397"/>
                    <a:pt x="26130" y="141660"/>
                    <a:pt x="25917" y="141922"/>
                  </a:cubicBezTo>
                  <a:lnTo>
                    <a:pt x="17832" y="141922"/>
                  </a:lnTo>
                  <a:lnTo>
                    <a:pt x="17832" y="140845"/>
                  </a:lnTo>
                  <a:close/>
                  <a:moveTo>
                    <a:pt x="40089" y="140847"/>
                  </a:moveTo>
                  <a:lnTo>
                    <a:pt x="39423" y="141283"/>
                  </a:lnTo>
                  <a:lnTo>
                    <a:pt x="39424" y="141284"/>
                  </a:lnTo>
                  <a:lnTo>
                    <a:pt x="39427" y="141286"/>
                  </a:lnTo>
                  <a:lnTo>
                    <a:pt x="40399" y="141924"/>
                  </a:lnTo>
                  <a:lnTo>
                    <a:pt x="29652" y="141924"/>
                  </a:lnTo>
                  <a:cubicBezTo>
                    <a:pt x="29447" y="141662"/>
                    <a:pt x="29242" y="141395"/>
                    <a:pt x="29037" y="141128"/>
                  </a:cubicBezTo>
                  <a:cubicBezTo>
                    <a:pt x="29111" y="141034"/>
                    <a:pt x="29182" y="140941"/>
                    <a:pt x="29255" y="140847"/>
                  </a:cubicBezTo>
                  <a:close/>
                  <a:moveTo>
                    <a:pt x="67997" y="135380"/>
                  </a:moveTo>
                  <a:cubicBezTo>
                    <a:pt x="68188" y="135505"/>
                    <a:pt x="68373" y="135639"/>
                    <a:pt x="68551" y="135783"/>
                  </a:cubicBezTo>
                  <a:cubicBezTo>
                    <a:pt x="68754" y="135948"/>
                    <a:pt x="68948" y="136126"/>
                    <a:pt x="69131" y="136314"/>
                  </a:cubicBezTo>
                  <a:cubicBezTo>
                    <a:pt x="69213" y="136396"/>
                    <a:pt x="69287" y="136489"/>
                    <a:pt x="69362" y="136579"/>
                  </a:cubicBezTo>
                  <a:cubicBezTo>
                    <a:pt x="69806" y="137080"/>
                    <a:pt x="70185" y="137638"/>
                    <a:pt x="70472" y="138240"/>
                  </a:cubicBezTo>
                  <a:cubicBezTo>
                    <a:pt x="70642" y="138596"/>
                    <a:pt x="70783" y="138964"/>
                    <a:pt x="70889" y="139343"/>
                  </a:cubicBezTo>
                  <a:cubicBezTo>
                    <a:pt x="70998" y="139723"/>
                    <a:pt x="71074" y="140109"/>
                    <a:pt x="71119" y="140497"/>
                  </a:cubicBezTo>
                  <a:cubicBezTo>
                    <a:pt x="71148" y="140758"/>
                    <a:pt x="71163" y="141021"/>
                    <a:pt x="71165" y="141283"/>
                  </a:cubicBezTo>
                  <a:cubicBezTo>
                    <a:pt x="71165" y="141562"/>
                    <a:pt x="71146" y="141841"/>
                    <a:pt x="71111" y="142119"/>
                  </a:cubicBezTo>
                  <a:cubicBezTo>
                    <a:pt x="70748" y="142055"/>
                    <a:pt x="70397" y="141952"/>
                    <a:pt x="70058" y="141805"/>
                  </a:cubicBezTo>
                  <a:cubicBezTo>
                    <a:pt x="70074" y="141632"/>
                    <a:pt x="70088" y="141457"/>
                    <a:pt x="70088" y="141283"/>
                  </a:cubicBezTo>
                  <a:cubicBezTo>
                    <a:pt x="70087" y="140614"/>
                    <a:pt x="69973" y="139948"/>
                    <a:pt x="69753" y="139319"/>
                  </a:cubicBezTo>
                  <a:cubicBezTo>
                    <a:pt x="69681" y="139108"/>
                    <a:pt x="69597" y="138902"/>
                    <a:pt x="69501" y="138702"/>
                  </a:cubicBezTo>
                  <a:cubicBezTo>
                    <a:pt x="69318" y="138319"/>
                    <a:pt x="69092" y="137955"/>
                    <a:pt x="68834" y="137618"/>
                  </a:cubicBezTo>
                  <a:cubicBezTo>
                    <a:pt x="68822" y="137602"/>
                    <a:pt x="68813" y="137585"/>
                    <a:pt x="68803" y="137571"/>
                  </a:cubicBezTo>
                  <a:cubicBezTo>
                    <a:pt x="68664" y="137394"/>
                    <a:pt x="68519" y="137228"/>
                    <a:pt x="68364" y="137067"/>
                  </a:cubicBezTo>
                  <a:cubicBezTo>
                    <a:pt x="68209" y="136909"/>
                    <a:pt x="68044" y="136758"/>
                    <a:pt x="67872" y="136617"/>
                  </a:cubicBezTo>
                  <a:cubicBezTo>
                    <a:pt x="67745" y="136514"/>
                    <a:pt x="67608" y="136423"/>
                    <a:pt x="67474" y="136331"/>
                  </a:cubicBezTo>
                  <a:cubicBezTo>
                    <a:pt x="67601" y="136040"/>
                    <a:pt x="67762" y="135747"/>
                    <a:pt x="67944" y="135458"/>
                  </a:cubicBezTo>
                  <a:cubicBezTo>
                    <a:pt x="67960" y="135433"/>
                    <a:pt x="67980" y="135407"/>
                    <a:pt x="67997" y="135380"/>
                  </a:cubicBezTo>
                  <a:close/>
                  <a:moveTo>
                    <a:pt x="75756" y="135379"/>
                  </a:moveTo>
                  <a:cubicBezTo>
                    <a:pt x="75773" y="135406"/>
                    <a:pt x="75793" y="135431"/>
                    <a:pt x="75809" y="135457"/>
                  </a:cubicBezTo>
                  <a:cubicBezTo>
                    <a:pt x="75991" y="135746"/>
                    <a:pt x="76152" y="136039"/>
                    <a:pt x="76278" y="136329"/>
                  </a:cubicBezTo>
                  <a:cubicBezTo>
                    <a:pt x="76143" y="136422"/>
                    <a:pt x="76008" y="136514"/>
                    <a:pt x="75881" y="136617"/>
                  </a:cubicBezTo>
                  <a:cubicBezTo>
                    <a:pt x="75537" y="136899"/>
                    <a:pt x="75225" y="137219"/>
                    <a:pt x="74952" y="137571"/>
                  </a:cubicBezTo>
                  <a:cubicBezTo>
                    <a:pt x="74939" y="137585"/>
                    <a:pt x="74930" y="137603"/>
                    <a:pt x="74919" y="137618"/>
                  </a:cubicBezTo>
                  <a:cubicBezTo>
                    <a:pt x="74661" y="137955"/>
                    <a:pt x="74435" y="138318"/>
                    <a:pt x="74252" y="138702"/>
                  </a:cubicBezTo>
                  <a:cubicBezTo>
                    <a:pt x="74156" y="138904"/>
                    <a:pt x="74072" y="139108"/>
                    <a:pt x="74000" y="139319"/>
                  </a:cubicBezTo>
                  <a:cubicBezTo>
                    <a:pt x="73780" y="139948"/>
                    <a:pt x="73666" y="140614"/>
                    <a:pt x="73665" y="141283"/>
                  </a:cubicBezTo>
                  <a:cubicBezTo>
                    <a:pt x="73665" y="141457"/>
                    <a:pt x="73679" y="141632"/>
                    <a:pt x="73695" y="141805"/>
                  </a:cubicBezTo>
                  <a:cubicBezTo>
                    <a:pt x="73358" y="141952"/>
                    <a:pt x="73003" y="142055"/>
                    <a:pt x="72642" y="142119"/>
                  </a:cubicBezTo>
                  <a:cubicBezTo>
                    <a:pt x="72607" y="141841"/>
                    <a:pt x="72590" y="141562"/>
                    <a:pt x="72589" y="141283"/>
                  </a:cubicBezTo>
                  <a:cubicBezTo>
                    <a:pt x="72589" y="141151"/>
                    <a:pt x="72592" y="141021"/>
                    <a:pt x="72600" y="140890"/>
                  </a:cubicBezTo>
                  <a:cubicBezTo>
                    <a:pt x="72615" y="140628"/>
                    <a:pt x="72646" y="140366"/>
                    <a:pt x="72690" y="140109"/>
                  </a:cubicBezTo>
                  <a:cubicBezTo>
                    <a:pt x="72711" y="139979"/>
                    <a:pt x="72736" y="139851"/>
                    <a:pt x="72767" y="139723"/>
                  </a:cubicBezTo>
                  <a:cubicBezTo>
                    <a:pt x="72882" y="139211"/>
                    <a:pt x="73054" y="138712"/>
                    <a:pt x="73281" y="138238"/>
                  </a:cubicBezTo>
                  <a:cubicBezTo>
                    <a:pt x="73568" y="137635"/>
                    <a:pt x="73950" y="137078"/>
                    <a:pt x="74391" y="136577"/>
                  </a:cubicBezTo>
                  <a:cubicBezTo>
                    <a:pt x="74469" y="136489"/>
                    <a:pt x="74540" y="136395"/>
                    <a:pt x="74622" y="136311"/>
                  </a:cubicBezTo>
                  <a:cubicBezTo>
                    <a:pt x="74805" y="136123"/>
                    <a:pt x="74999" y="135947"/>
                    <a:pt x="75202" y="135781"/>
                  </a:cubicBezTo>
                  <a:cubicBezTo>
                    <a:pt x="75380" y="135638"/>
                    <a:pt x="75565" y="135505"/>
                    <a:pt x="75756" y="135379"/>
                  </a:cubicBezTo>
                  <a:close/>
                  <a:moveTo>
                    <a:pt x="71877" y="140309"/>
                  </a:moveTo>
                  <a:cubicBezTo>
                    <a:pt x="71987" y="140312"/>
                    <a:pt x="72098" y="140328"/>
                    <a:pt x="72207" y="140338"/>
                  </a:cubicBezTo>
                  <a:cubicBezTo>
                    <a:pt x="72202" y="140375"/>
                    <a:pt x="72195" y="140413"/>
                    <a:pt x="72192" y="140450"/>
                  </a:cubicBezTo>
                  <a:cubicBezTo>
                    <a:pt x="72159" y="140728"/>
                    <a:pt x="72143" y="141005"/>
                    <a:pt x="72143" y="141283"/>
                  </a:cubicBezTo>
                  <a:cubicBezTo>
                    <a:pt x="72143" y="141561"/>
                    <a:pt x="72159" y="141838"/>
                    <a:pt x="72192" y="142116"/>
                  </a:cubicBezTo>
                  <a:cubicBezTo>
                    <a:pt x="72193" y="142137"/>
                    <a:pt x="72199" y="142157"/>
                    <a:pt x="72200" y="142178"/>
                  </a:cubicBezTo>
                  <a:cubicBezTo>
                    <a:pt x="72092" y="142188"/>
                    <a:pt x="71985" y="142201"/>
                    <a:pt x="71877" y="142204"/>
                  </a:cubicBezTo>
                  <a:cubicBezTo>
                    <a:pt x="71768" y="142201"/>
                    <a:pt x="71661" y="142187"/>
                    <a:pt x="71553" y="142178"/>
                  </a:cubicBezTo>
                  <a:cubicBezTo>
                    <a:pt x="71554" y="142157"/>
                    <a:pt x="71560" y="142137"/>
                    <a:pt x="71561" y="142116"/>
                  </a:cubicBezTo>
                  <a:cubicBezTo>
                    <a:pt x="71594" y="141840"/>
                    <a:pt x="71610" y="141561"/>
                    <a:pt x="71610" y="141283"/>
                  </a:cubicBezTo>
                  <a:cubicBezTo>
                    <a:pt x="71610" y="141134"/>
                    <a:pt x="71602" y="140983"/>
                    <a:pt x="71594" y="140833"/>
                  </a:cubicBezTo>
                  <a:cubicBezTo>
                    <a:pt x="71583" y="140667"/>
                    <a:pt x="71567" y="140502"/>
                    <a:pt x="71546" y="140338"/>
                  </a:cubicBezTo>
                  <a:cubicBezTo>
                    <a:pt x="71657" y="140328"/>
                    <a:pt x="71766" y="140314"/>
                    <a:pt x="71877" y="140309"/>
                  </a:cubicBezTo>
                  <a:close/>
                  <a:moveTo>
                    <a:pt x="264463" y="98211"/>
                  </a:moveTo>
                  <a:lnTo>
                    <a:pt x="264463" y="142644"/>
                  </a:lnTo>
                  <a:lnTo>
                    <a:pt x="262534" y="142644"/>
                  </a:lnTo>
                  <a:lnTo>
                    <a:pt x="262534" y="136964"/>
                  </a:lnTo>
                  <a:lnTo>
                    <a:pt x="262512" y="136964"/>
                  </a:lnTo>
                  <a:lnTo>
                    <a:pt x="262512" y="101496"/>
                  </a:lnTo>
                  <a:lnTo>
                    <a:pt x="262727" y="101149"/>
                  </a:lnTo>
                  <a:cubicBezTo>
                    <a:pt x="263240" y="100315"/>
                    <a:pt x="263739" y="99475"/>
                    <a:pt x="264229" y="98624"/>
                  </a:cubicBezTo>
                  <a:cubicBezTo>
                    <a:pt x="264307" y="98487"/>
                    <a:pt x="264384" y="98348"/>
                    <a:pt x="264463" y="98211"/>
                  </a:cubicBezTo>
                  <a:close/>
                  <a:moveTo>
                    <a:pt x="258804" y="139954"/>
                  </a:moveTo>
                  <a:lnTo>
                    <a:pt x="258804" y="141504"/>
                  </a:lnTo>
                  <a:lnTo>
                    <a:pt x="260413" y="141504"/>
                  </a:lnTo>
                  <a:lnTo>
                    <a:pt x="260413" y="142645"/>
                  </a:lnTo>
                  <a:lnTo>
                    <a:pt x="256971" y="142645"/>
                  </a:lnTo>
                  <a:lnTo>
                    <a:pt x="256971" y="139954"/>
                  </a:lnTo>
                  <a:close/>
                  <a:moveTo>
                    <a:pt x="261993" y="141504"/>
                  </a:moveTo>
                  <a:lnTo>
                    <a:pt x="261993" y="142645"/>
                  </a:lnTo>
                  <a:lnTo>
                    <a:pt x="260905" y="142645"/>
                  </a:lnTo>
                  <a:lnTo>
                    <a:pt x="260905" y="141504"/>
                  </a:lnTo>
                  <a:close/>
                  <a:moveTo>
                    <a:pt x="256424" y="139952"/>
                  </a:moveTo>
                  <a:lnTo>
                    <a:pt x="256424" y="142668"/>
                  </a:lnTo>
                  <a:lnTo>
                    <a:pt x="102194" y="142668"/>
                  </a:lnTo>
                  <a:lnTo>
                    <a:pt x="102316" y="142590"/>
                  </a:lnTo>
                  <a:lnTo>
                    <a:pt x="102669" y="142366"/>
                  </a:lnTo>
                  <a:lnTo>
                    <a:pt x="103354" y="141921"/>
                  </a:lnTo>
                  <a:lnTo>
                    <a:pt x="104326" y="141284"/>
                  </a:lnTo>
                  <a:lnTo>
                    <a:pt x="104329" y="141283"/>
                  </a:lnTo>
                  <a:lnTo>
                    <a:pt x="104332" y="141280"/>
                  </a:lnTo>
                  <a:lnTo>
                    <a:pt x="103664" y="140845"/>
                  </a:lnTo>
                  <a:lnTo>
                    <a:pt x="102984" y="140401"/>
                  </a:lnTo>
                  <a:lnTo>
                    <a:pt x="102915" y="140356"/>
                  </a:lnTo>
                  <a:lnTo>
                    <a:pt x="102313" y="139972"/>
                  </a:lnTo>
                  <a:lnTo>
                    <a:pt x="102283" y="139952"/>
                  </a:lnTo>
                  <a:close/>
                  <a:moveTo>
                    <a:pt x="68764" y="141548"/>
                  </a:moveTo>
                  <a:cubicBezTo>
                    <a:pt x="68973" y="141710"/>
                    <a:pt x="69190" y="141858"/>
                    <a:pt x="69417" y="141988"/>
                  </a:cubicBezTo>
                  <a:cubicBezTo>
                    <a:pt x="70165" y="142408"/>
                    <a:pt x="71016" y="142624"/>
                    <a:pt x="71873" y="142650"/>
                  </a:cubicBezTo>
                  <a:lnTo>
                    <a:pt x="71873" y="142651"/>
                  </a:lnTo>
                  <a:cubicBezTo>
                    <a:pt x="72734" y="142628"/>
                    <a:pt x="73588" y="142410"/>
                    <a:pt x="74340" y="141989"/>
                  </a:cubicBezTo>
                  <a:cubicBezTo>
                    <a:pt x="74568" y="141860"/>
                    <a:pt x="74784" y="141710"/>
                    <a:pt x="74992" y="141549"/>
                  </a:cubicBezTo>
                  <a:cubicBezTo>
                    <a:pt x="75261" y="141791"/>
                    <a:pt x="75497" y="142065"/>
                    <a:pt x="75701" y="142361"/>
                  </a:cubicBezTo>
                  <a:cubicBezTo>
                    <a:pt x="75437" y="142571"/>
                    <a:pt x="75158" y="142762"/>
                    <a:pt x="74866" y="142929"/>
                  </a:cubicBezTo>
                  <a:cubicBezTo>
                    <a:pt x="73953" y="143440"/>
                    <a:pt x="72912" y="143704"/>
                    <a:pt x="71872" y="143727"/>
                  </a:cubicBezTo>
                  <a:cubicBezTo>
                    <a:pt x="70834" y="143703"/>
                    <a:pt x="69796" y="143440"/>
                    <a:pt x="68891" y="142927"/>
                  </a:cubicBezTo>
                  <a:cubicBezTo>
                    <a:pt x="68599" y="142759"/>
                    <a:pt x="68320" y="142570"/>
                    <a:pt x="68057" y="142359"/>
                  </a:cubicBezTo>
                  <a:cubicBezTo>
                    <a:pt x="68259" y="142062"/>
                    <a:pt x="68497" y="141790"/>
                    <a:pt x="68764" y="141548"/>
                  </a:cubicBezTo>
                  <a:close/>
                  <a:moveTo>
                    <a:pt x="25555" y="142366"/>
                  </a:moveTo>
                  <a:cubicBezTo>
                    <a:pt x="25538" y="142388"/>
                    <a:pt x="25520" y="142410"/>
                    <a:pt x="25504" y="142430"/>
                  </a:cubicBezTo>
                  <a:cubicBezTo>
                    <a:pt x="24892" y="143151"/>
                    <a:pt x="24253" y="143827"/>
                    <a:pt x="23564" y="144423"/>
                  </a:cubicBezTo>
                  <a:cubicBezTo>
                    <a:pt x="23440" y="144531"/>
                    <a:pt x="23311" y="144635"/>
                    <a:pt x="23182" y="144738"/>
                  </a:cubicBezTo>
                  <a:lnTo>
                    <a:pt x="17832" y="144738"/>
                  </a:lnTo>
                  <a:lnTo>
                    <a:pt x="17832" y="142366"/>
                  </a:lnTo>
                  <a:close/>
                  <a:moveTo>
                    <a:pt x="27793" y="142729"/>
                  </a:moveTo>
                  <a:cubicBezTo>
                    <a:pt x="28143" y="143183"/>
                    <a:pt x="28500" y="143635"/>
                    <a:pt x="28872" y="144086"/>
                  </a:cubicBezTo>
                  <a:cubicBezTo>
                    <a:pt x="28906" y="144299"/>
                    <a:pt x="28891" y="144521"/>
                    <a:pt x="28812" y="144726"/>
                  </a:cubicBezTo>
                  <a:cubicBezTo>
                    <a:pt x="28811" y="144731"/>
                    <a:pt x="28807" y="144735"/>
                    <a:pt x="28805" y="144741"/>
                  </a:cubicBezTo>
                  <a:lnTo>
                    <a:pt x="26401" y="144741"/>
                  </a:lnTo>
                  <a:cubicBezTo>
                    <a:pt x="26357" y="144659"/>
                    <a:pt x="26321" y="144580"/>
                    <a:pt x="26293" y="144500"/>
                  </a:cubicBezTo>
                  <a:cubicBezTo>
                    <a:pt x="26535" y="144237"/>
                    <a:pt x="26772" y="143972"/>
                    <a:pt x="27003" y="143703"/>
                  </a:cubicBezTo>
                  <a:cubicBezTo>
                    <a:pt x="27275" y="143381"/>
                    <a:pt x="27534" y="143055"/>
                    <a:pt x="27793" y="142729"/>
                  </a:cubicBezTo>
                  <a:close/>
                  <a:moveTo>
                    <a:pt x="41084" y="142366"/>
                  </a:moveTo>
                  <a:lnTo>
                    <a:pt x="41434" y="142590"/>
                  </a:lnTo>
                  <a:lnTo>
                    <a:pt x="41730" y="142778"/>
                  </a:lnTo>
                  <a:lnTo>
                    <a:pt x="42607" y="143321"/>
                  </a:lnTo>
                  <a:cubicBezTo>
                    <a:pt x="43394" y="143804"/>
                    <a:pt x="44188" y="144275"/>
                    <a:pt x="44990" y="144738"/>
                  </a:cubicBezTo>
                  <a:lnTo>
                    <a:pt x="32135" y="144738"/>
                  </a:lnTo>
                  <a:lnTo>
                    <a:pt x="32135" y="144741"/>
                  </a:lnTo>
                  <a:cubicBezTo>
                    <a:pt x="31615" y="144249"/>
                    <a:pt x="31124" y="143713"/>
                    <a:pt x="30647" y="143153"/>
                  </a:cubicBezTo>
                  <a:cubicBezTo>
                    <a:pt x="30431" y="142897"/>
                    <a:pt x="30220" y="142631"/>
                    <a:pt x="30008" y="142366"/>
                  </a:cubicBezTo>
                  <a:close/>
                  <a:moveTo>
                    <a:pt x="11452" y="140897"/>
                  </a:moveTo>
                  <a:lnTo>
                    <a:pt x="11452" y="142366"/>
                  </a:lnTo>
                  <a:lnTo>
                    <a:pt x="12982" y="142366"/>
                  </a:lnTo>
                  <a:lnTo>
                    <a:pt x="12982" y="144926"/>
                  </a:lnTo>
                  <a:lnTo>
                    <a:pt x="8954" y="144926"/>
                  </a:lnTo>
                  <a:lnTo>
                    <a:pt x="8954" y="140897"/>
                  </a:lnTo>
                  <a:close/>
                  <a:moveTo>
                    <a:pt x="15874" y="142366"/>
                  </a:moveTo>
                  <a:lnTo>
                    <a:pt x="15874" y="144926"/>
                  </a:lnTo>
                  <a:lnTo>
                    <a:pt x="14945" y="144926"/>
                  </a:lnTo>
                  <a:lnTo>
                    <a:pt x="14945" y="142366"/>
                  </a:lnTo>
                  <a:close/>
                  <a:moveTo>
                    <a:pt x="256427" y="143162"/>
                  </a:moveTo>
                  <a:lnTo>
                    <a:pt x="256427" y="143186"/>
                  </a:lnTo>
                  <a:lnTo>
                    <a:pt x="261993" y="143186"/>
                  </a:lnTo>
                  <a:lnTo>
                    <a:pt x="261993" y="145000"/>
                  </a:lnTo>
                  <a:lnTo>
                    <a:pt x="98305" y="145000"/>
                  </a:lnTo>
                  <a:lnTo>
                    <a:pt x="98763" y="144738"/>
                  </a:lnTo>
                  <a:cubicBezTo>
                    <a:pt x="99565" y="144275"/>
                    <a:pt x="100358" y="143804"/>
                    <a:pt x="101146" y="143321"/>
                  </a:cubicBezTo>
                  <a:lnTo>
                    <a:pt x="101402" y="143162"/>
                  </a:lnTo>
                  <a:close/>
                  <a:moveTo>
                    <a:pt x="58927" y="137521"/>
                  </a:moveTo>
                  <a:cubicBezTo>
                    <a:pt x="59301" y="137932"/>
                    <a:pt x="59617" y="138393"/>
                    <a:pt x="59856" y="138892"/>
                  </a:cubicBezTo>
                  <a:cubicBezTo>
                    <a:pt x="60209" y="139633"/>
                    <a:pt x="60399" y="140453"/>
                    <a:pt x="60400" y="141280"/>
                  </a:cubicBezTo>
                  <a:cubicBezTo>
                    <a:pt x="60397" y="142109"/>
                    <a:pt x="60209" y="142927"/>
                    <a:pt x="59856" y="143670"/>
                  </a:cubicBezTo>
                  <a:cubicBezTo>
                    <a:pt x="59618" y="144171"/>
                    <a:pt x="59302" y="144631"/>
                    <a:pt x="58928" y="145042"/>
                  </a:cubicBezTo>
                  <a:cubicBezTo>
                    <a:pt x="58572" y="144866"/>
                    <a:pt x="58219" y="144688"/>
                    <a:pt x="57866" y="144503"/>
                  </a:cubicBezTo>
                  <a:cubicBezTo>
                    <a:pt x="57021" y="144062"/>
                    <a:pt x="56185" y="143598"/>
                    <a:pt x="55352" y="143121"/>
                  </a:cubicBezTo>
                  <a:cubicBezTo>
                    <a:pt x="55176" y="143020"/>
                    <a:pt x="55002" y="142916"/>
                    <a:pt x="54826" y="142813"/>
                  </a:cubicBezTo>
                  <a:cubicBezTo>
                    <a:pt x="54174" y="142432"/>
                    <a:pt x="53525" y="142046"/>
                    <a:pt x="52881" y="141652"/>
                  </a:cubicBezTo>
                  <a:cubicBezTo>
                    <a:pt x="52881" y="141652"/>
                    <a:pt x="52878" y="141649"/>
                    <a:pt x="52877" y="141649"/>
                  </a:cubicBezTo>
                  <a:lnTo>
                    <a:pt x="52557" y="141452"/>
                  </a:lnTo>
                  <a:lnTo>
                    <a:pt x="52404" y="141356"/>
                  </a:lnTo>
                  <a:lnTo>
                    <a:pt x="52402" y="141354"/>
                  </a:lnTo>
                  <a:lnTo>
                    <a:pt x="52329" y="141310"/>
                  </a:lnTo>
                  <a:lnTo>
                    <a:pt x="52316" y="141300"/>
                  </a:lnTo>
                  <a:lnTo>
                    <a:pt x="52285" y="141282"/>
                  </a:lnTo>
                  <a:lnTo>
                    <a:pt x="52316" y="141262"/>
                  </a:lnTo>
                  <a:lnTo>
                    <a:pt x="52320" y="141259"/>
                  </a:lnTo>
                  <a:lnTo>
                    <a:pt x="52400" y="141209"/>
                  </a:lnTo>
                  <a:lnTo>
                    <a:pt x="52406" y="141206"/>
                  </a:lnTo>
                  <a:lnTo>
                    <a:pt x="52555" y="141112"/>
                  </a:lnTo>
                  <a:lnTo>
                    <a:pt x="52876" y="140914"/>
                  </a:lnTo>
                  <a:cubicBezTo>
                    <a:pt x="53694" y="140412"/>
                    <a:pt x="54518" y="139919"/>
                    <a:pt x="55351" y="139443"/>
                  </a:cubicBezTo>
                  <a:cubicBezTo>
                    <a:pt x="56181" y="138966"/>
                    <a:pt x="57019" y="138503"/>
                    <a:pt x="57865" y="138060"/>
                  </a:cubicBezTo>
                  <a:cubicBezTo>
                    <a:pt x="58216" y="137875"/>
                    <a:pt x="58571" y="137697"/>
                    <a:pt x="58927" y="137521"/>
                  </a:cubicBezTo>
                  <a:close/>
                  <a:moveTo>
                    <a:pt x="84825" y="137524"/>
                  </a:moveTo>
                  <a:cubicBezTo>
                    <a:pt x="85181" y="137699"/>
                    <a:pt x="85534" y="137877"/>
                    <a:pt x="85887" y="138062"/>
                  </a:cubicBezTo>
                  <a:cubicBezTo>
                    <a:pt x="86311" y="138282"/>
                    <a:pt x="86729" y="138509"/>
                    <a:pt x="87148" y="138741"/>
                  </a:cubicBezTo>
                  <a:cubicBezTo>
                    <a:pt x="87566" y="138971"/>
                    <a:pt x="87985" y="139206"/>
                    <a:pt x="88401" y="139445"/>
                  </a:cubicBezTo>
                  <a:cubicBezTo>
                    <a:pt x="89232" y="139924"/>
                    <a:pt x="90056" y="140415"/>
                    <a:pt x="90876" y="140916"/>
                  </a:cubicBezTo>
                  <a:lnTo>
                    <a:pt x="91196" y="141114"/>
                  </a:lnTo>
                  <a:lnTo>
                    <a:pt x="91350" y="141210"/>
                  </a:lnTo>
                  <a:lnTo>
                    <a:pt x="91351" y="141212"/>
                  </a:lnTo>
                  <a:lnTo>
                    <a:pt x="91450" y="141272"/>
                  </a:lnTo>
                  <a:lnTo>
                    <a:pt x="91468" y="141284"/>
                  </a:lnTo>
                  <a:lnTo>
                    <a:pt x="91351" y="141357"/>
                  </a:lnTo>
                  <a:lnTo>
                    <a:pt x="91350" y="141360"/>
                  </a:lnTo>
                  <a:lnTo>
                    <a:pt x="91196" y="141455"/>
                  </a:lnTo>
                  <a:lnTo>
                    <a:pt x="90876" y="141653"/>
                  </a:lnTo>
                  <a:cubicBezTo>
                    <a:pt x="90875" y="141653"/>
                    <a:pt x="90875" y="141655"/>
                    <a:pt x="90873" y="141655"/>
                  </a:cubicBezTo>
                  <a:cubicBezTo>
                    <a:pt x="90228" y="142050"/>
                    <a:pt x="89579" y="142436"/>
                    <a:pt x="88927" y="142816"/>
                  </a:cubicBezTo>
                  <a:cubicBezTo>
                    <a:pt x="88752" y="142920"/>
                    <a:pt x="88577" y="143022"/>
                    <a:pt x="88401" y="143125"/>
                  </a:cubicBezTo>
                  <a:cubicBezTo>
                    <a:pt x="87568" y="143602"/>
                    <a:pt x="86732" y="144066"/>
                    <a:pt x="85887" y="144507"/>
                  </a:cubicBezTo>
                  <a:cubicBezTo>
                    <a:pt x="85534" y="144692"/>
                    <a:pt x="85181" y="144870"/>
                    <a:pt x="84825" y="145047"/>
                  </a:cubicBezTo>
                  <a:cubicBezTo>
                    <a:pt x="84451" y="144635"/>
                    <a:pt x="84135" y="144174"/>
                    <a:pt x="83895" y="143676"/>
                  </a:cubicBezTo>
                  <a:cubicBezTo>
                    <a:pt x="83541" y="142934"/>
                    <a:pt x="83353" y="142114"/>
                    <a:pt x="83352" y="141286"/>
                  </a:cubicBezTo>
                  <a:cubicBezTo>
                    <a:pt x="83353" y="140459"/>
                    <a:pt x="83541" y="139640"/>
                    <a:pt x="83895" y="138897"/>
                  </a:cubicBezTo>
                  <a:cubicBezTo>
                    <a:pt x="84135" y="138395"/>
                    <a:pt x="84451" y="137932"/>
                    <a:pt x="84825" y="137524"/>
                  </a:cubicBezTo>
                  <a:close/>
                  <a:moveTo>
                    <a:pt x="28523" y="145185"/>
                  </a:moveTo>
                  <a:cubicBezTo>
                    <a:pt x="28280" y="145439"/>
                    <a:pt x="27944" y="145599"/>
                    <a:pt x="27590" y="145599"/>
                  </a:cubicBezTo>
                  <a:cubicBezTo>
                    <a:pt x="27571" y="145599"/>
                    <a:pt x="27552" y="145598"/>
                    <a:pt x="27533" y="145597"/>
                  </a:cubicBezTo>
                  <a:cubicBezTo>
                    <a:pt x="27248" y="145595"/>
                    <a:pt x="26962" y="145421"/>
                    <a:pt x="26730" y="145185"/>
                  </a:cubicBezTo>
                  <a:close/>
                  <a:moveTo>
                    <a:pt x="60356" y="136849"/>
                  </a:moveTo>
                  <a:cubicBezTo>
                    <a:pt x="60697" y="137277"/>
                    <a:pt x="60992" y="137743"/>
                    <a:pt x="61230" y="138238"/>
                  </a:cubicBezTo>
                  <a:cubicBezTo>
                    <a:pt x="61681" y="139185"/>
                    <a:pt x="61920" y="140233"/>
                    <a:pt x="61922" y="141280"/>
                  </a:cubicBezTo>
                  <a:cubicBezTo>
                    <a:pt x="61920" y="142329"/>
                    <a:pt x="61681" y="143377"/>
                    <a:pt x="61230" y="144324"/>
                  </a:cubicBezTo>
                  <a:cubicBezTo>
                    <a:pt x="60992" y="144817"/>
                    <a:pt x="60697" y="145286"/>
                    <a:pt x="60356" y="145716"/>
                  </a:cubicBezTo>
                  <a:cubicBezTo>
                    <a:pt x="60016" y="145563"/>
                    <a:pt x="59678" y="145405"/>
                    <a:pt x="59341" y="145243"/>
                  </a:cubicBezTo>
                  <a:cubicBezTo>
                    <a:pt x="59707" y="144826"/>
                    <a:pt x="60020" y="144361"/>
                    <a:pt x="60258" y="143862"/>
                  </a:cubicBezTo>
                  <a:cubicBezTo>
                    <a:pt x="60641" y="143059"/>
                    <a:pt x="60843" y="142174"/>
                    <a:pt x="60845" y="141283"/>
                  </a:cubicBezTo>
                  <a:cubicBezTo>
                    <a:pt x="60843" y="140391"/>
                    <a:pt x="60641" y="139505"/>
                    <a:pt x="60258" y="138702"/>
                  </a:cubicBezTo>
                  <a:cubicBezTo>
                    <a:pt x="60020" y="138203"/>
                    <a:pt x="59707" y="137740"/>
                    <a:pt x="59341" y="137322"/>
                  </a:cubicBezTo>
                  <a:cubicBezTo>
                    <a:pt x="59678" y="137159"/>
                    <a:pt x="60016" y="137000"/>
                    <a:pt x="60356" y="136849"/>
                  </a:cubicBezTo>
                  <a:close/>
                  <a:moveTo>
                    <a:pt x="83396" y="136849"/>
                  </a:moveTo>
                  <a:cubicBezTo>
                    <a:pt x="83736" y="136998"/>
                    <a:pt x="84073" y="137158"/>
                    <a:pt x="84409" y="137320"/>
                  </a:cubicBezTo>
                  <a:cubicBezTo>
                    <a:pt x="84048" y="137740"/>
                    <a:pt x="83733" y="138203"/>
                    <a:pt x="83494" y="138702"/>
                  </a:cubicBezTo>
                  <a:cubicBezTo>
                    <a:pt x="83111" y="139505"/>
                    <a:pt x="82909" y="140392"/>
                    <a:pt x="82906" y="141283"/>
                  </a:cubicBezTo>
                  <a:cubicBezTo>
                    <a:pt x="82909" y="142174"/>
                    <a:pt x="83111" y="143061"/>
                    <a:pt x="83494" y="143862"/>
                  </a:cubicBezTo>
                  <a:cubicBezTo>
                    <a:pt x="83732" y="144363"/>
                    <a:pt x="84048" y="144826"/>
                    <a:pt x="84409" y="145243"/>
                  </a:cubicBezTo>
                  <a:cubicBezTo>
                    <a:pt x="84073" y="145405"/>
                    <a:pt x="83736" y="145566"/>
                    <a:pt x="83396" y="145716"/>
                  </a:cubicBezTo>
                  <a:cubicBezTo>
                    <a:pt x="83054" y="145286"/>
                    <a:pt x="82758" y="144820"/>
                    <a:pt x="82522" y="144324"/>
                  </a:cubicBezTo>
                  <a:cubicBezTo>
                    <a:pt x="82071" y="143377"/>
                    <a:pt x="81831" y="142329"/>
                    <a:pt x="81830" y="141280"/>
                  </a:cubicBezTo>
                  <a:cubicBezTo>
                    <a:pt x="81831" y="140233"/>
                    <a:pt x="82071" y="139185"/>
                    <a:pt x="82522" y="138238"/>
                  </a:cubicBezTo>
                  <a:cubicBezTo>
                    <a:pt x="82758" y="137743"/>
                    <a:pt x="83054" y="137277"/>
                    <a:pt x="83396" y="136849"/>
                  </a:cubicBezTo>
                  <a:close/>
                  <a:moveTo>
                    <a:pt x="67810" y="142732"/>
                  </a:moveTo>
                  <a:cubicBezTo>
                    <a:pt x="68084" y="142946"/>
                    <a:pt x="68370" y="143142"/>
                    <a:pt x="68670" y="143314"/>
                  </a:cubicBezTo>
                  <a:cubicBezTo>
                    <a:pt x="68825" y="143403"/>
                    <a:pt x="68985" y="143479"/>
                    <a:pt x="69146" y="143553"/>
                  </a:cubicBezTo>
                  <a:cubicBezTo>
                    <a:pt x="69127" y="143590"/>
                    <a:pt x="69116" y="143632"/>
                    <a:pt x="69097" y="143670"/>
                  </a:cubicBezTo>
                  <a:cubicBezTo>
                    <a:pt x="68978" y="143918"/>
                    <a:pt x="68835" y="144154"/>
                    <a:pt x="68683" y="144382"/>
                  </a:cubicBezTo>
                  <a:cubicBezTo>
                    <a:pt x="68561" y="144566"/>
                    <a:pt x="68425" y="144741"/>
                    <a:pt x="68283" y="144909"/>
                  </a:cubicBezTo>
                  <a:cubicBezTo>
                    <a:pt x="68230" y="144970"/>
                    <a:pt x="68179" y="145032"/>
                    <a:pt x="68124" y="145091"/>
                  </a:cubicBezTo>
                  <a:cubicBezTo>
                    <a:pt x="68072" y="145146"/>
                    <a:pt x="68021" y="145199"/>
                    <a:pt x="67967" y="145253"/>
                  </a:cubicBezTo>
                  <a:cubicBezTo>
                    <a:pt x="67845" y="145374"/>
                    <a:pt x="67718" y="145492"/>
                    <a:pt x="67586" y="145603"/>
                  </a:cubicBezTo>
                  <a:cubicBezTo>
                    <a:pt x="67502" y="145670"/>
                    <a:pt x="67410" y="145730"/>
                    <a:pt x="67324" y="145791"/>
                  </a:cubicBezTo>
                  <a:cubicBezTo>
                    <a:pt x="67281" y="145659"/>
                    <a:pt x="67244" y="145528"/>
                    <a:pt x="67225" y="145404"/>
                  </a:cubicBezTo>
                  <a:cubicBezTo>
                    <a:pt x="67197" y="145222"/>
                    <a:pt x="67191" y="145104"/>
                    <a:pt x="67205" y="144877"/>
                  </a:cubicBezTo>
                  <a:lnTo>
                    <a:pt x="67220" y="144573"/>
                  </a:lnTo>
                  <a:lnTo>
                    <a:pt x="67267" y="144272"/>
                  </a:lnTo>
                  <a:cubicBezTo>
                    <a:pt x="67287" y="144069"/>
                    <a:pt x="67358" y="143878"/>
                    <a:pt x="67400" y="143682"/>
                  </a:cubicBezTo>
                  <a:cubicBezTo>
                    <a:pt x="67510" y="143356"/>
                    <a:pt x="67638" y="143031"/>
                    <a:pt x="67810" y="142732"/>
                  </a:cubicBezTo>
                  <a:close/>
                  <a:moveTo>
                    <a:pt x="75941" y="142732"/>
                  </a:moveTo>
                  <a:cubicBezTo>
                    <a:pt x="76113" y="143031"/>
                    <a:pt x="76240" y="143356"/>
                    <a:pt x="76351" y="143682"/>
                  </a:cubicBezTo>
                  <a:cubicBezTo>
                    <a:pt x="76394" y="143878"/>
                    <a:pt x="76468" y="144069"/>
                    <a:pt x="76485" y="144272"/>
                  </a:cubicBezTo>
                  <a:lnTo>
                    <a:pt x="76532" y="144573"/>
                  </a:lnTo>
                  <a:lnTo>
                    <a:pt x="76546" y="144877"/>
                  </a:lnTo>
                  <a:cubicBezTo>
                    <a:pt x="76560" y="145104"/>
                    <a:pt x="76555" y="145220"/>
                    <a:pt x="76522" y="145404"/>
                  </a:cubicBezTo>
                  <a:cubicBezTo>
                    <a:pt x="76503" y="145528"/>
                    <a:pt x="76465" y="145657"/>
                    <a:pt x="76425" y="145791"/>
                  </a:cubicBezTo>
                  <a:cubicBezTo>
                    <a:pt x="76337" y="145728"/>
                    <a:pt x="76247" y="145670"/>
                    <a:pt x="76163" y="145603"/>
                  </a:cubicBezTo>
                  <a:cubicBezTo>
                    <a:pt x="76029" y="145492"/>
                    <a:pt x="75903" y="145373"/>
                    <a:pt x="75780" y="145252"/>
                  </a:cubicBezTo>
                  <a:cubicBezTo>
                    <a:pt x="75728" y="145199"/>
                    <a:pt x="75675" y="145145"/>
                    <a:pt x="75624" y="145091"/>
                  </a:cubicBezTo>
                  <a:cubicBezTo>
                    <a:pt x="75568" y="145031"/>
                    <a:pt x="75518" y="144970"/>
                    <a:pt x="75466" y="144909"/>
                  </a:cubicBezTo>
                  <a:cubicBezTo>
                    <a:pt x="75323" y="144739"/>
                    <a:pt x="75188" y="144566"/>
                    <a:pt x="75066" y="144382"/>
                  </a:cubicBezTo>
                  <a:cubicBezTo>
                    <a:pt x="74912" y="144153"/>
                    <a:pt x="74770" y="143918"/>
                    <a:pt x="74650" y="143670"/>
                  </a:cubicBezTo>
                  <a:cubicBezTo>
                    <a:pt x="74633" y="143633"/>
                    <a:pt x="74620" y="143592"/>
                    <a:pt x="74603" y="143553"/>
                  </a:cubicBezTo>
                  <a:cubicBezTo>
                    <a:pt x="74765" y="143479"/>
                    <a:pt x="74926" y="143403"/>
                    <a:pt x="75081" y="143314"/>
                  </a:cubicBezTo>
                  <a:cubicBezTo>
                    <a:pt x="75382" y="143142"/>
                    <a:pt x="75668" y="142946"/>
                    <a:pt x="75941" y="142732"/>
                  </a:cubicBezTo>
                  <a:close/>
                  <a:moveTo>
                    <a:pt x="22599" y="145183"/>
                  </a:moveTo>
                  <a:cubicBezTo>
                    <a:pt x="22192" y="145477"/>
                    <a:pt x="21769" y="145748"/>
                    <a:pt x="21332" y="145996"/>
                  </a:cubicBezTo>
                  <a:cubicBezTo>
                    <a:pt x="21168" y="146089"/>
                    <a:pt x="21003" y="146174"/>
                    <a:pt x="20837" y="146259"/>
                  </a:cubicBezTo>
                  <a:lnTo>
                    <a:pt x="17840" y="146259"/>
                  </a:lnTo>
                  <a:lnTo>
                    <a:pt x="17840" y="145183"/>
                  </a:lnTo>
                  <a:close/>
                  <a:moveTo>
                    <a:pt x="24772" y="145973"/>
                  </a:moveTo>
                  <a:cubicBezTo>
                    <a:pt x="24834" y="146073"/>
                    <a:pt x="24898" y="146167"/>
                    <a:pt x="24967" y="146259"/>
                  </a:cubicBezTo>
                  <a:lnTo>
                    <a:pt x="24424" y="146259"/>
                  </a:lnTo>
                  <a:cubicBezTo>
                    <a:pt x="24542" y="146165"/>
                    <a:pt x="24659" y="146072"/>
                    <a:pt x="24772" y="145973"/>
                  </a:cubicBezTo>
                  <a:close/>
                  <a:moveTo>
                    <a:pt x="30455" y="145845"/>
                  </a:moveTo>
                  <a:cubicBezTo>
                    <a:pt x="30594" y="145986"/>
                    <a:pt x="30740" y="146124"/>
                    <a:pt x="30885" y="146259"/>
                  </a:cubicBezTo>
                  <a:lnTo>
                    <a:pt x="30186" y="146259"/>
                  </a:lnTo>
                  <a:cubicBezTo>
                    <a:pt x="30285" y="146128"/>
                    <a:pt x="30377" y="145989"/>
                    <a:pt x="30455" y="145845"/>
                  </a:cubicBezTo>
                  <a:close/>
                  <a:moveTo>
                    <a:pt x="45773" y="145183"/>
                  </a:moveTo>
                  <a:cubicBezTo>
                    <a:pt x="45949" y="145283"/>
                    <a:pt x="46124" y="145383"/>
                    <a:pt x="46302" y="145482"/>
                  </a:cubicBezTo>
                  <a:cubicBezTo>
                    <a:pt x="45951" y="145764"/>
                    <a:pt x="45580" y="146025"/>
                    <a:pt x="45192" y="146259"/>
                  </a:cubicBezTo>
                  <a:lnTo>
                    <a:pt x="34092" y="146259"/>
                  </a:lnTo>
                  <a:cubicBezTo>
                    <a:pt x="33576" y="145945"/>
                    <a:pt x="33090" y="145588"/>
                    <a:pt x="32626" y="145183"/>
                  </a:cubicBezTo>
                  <a:close/>
                  <a:moveTo>
                    <a:pt x="17396" y="136482"/>
                  </a:moveTo>
                  <a:lnTo>
                    <a:pt x="17396" y="146446"/>
                  </a:lnTo>
                  <a:lnTo>
                    <a:pt x="7432" y="146446"/>
                  </a:lnTo>
                  <a:lnTo>
                    <a:pt x="7432" y="140899"/>
                  </a:lnTo>
                  <a:lnTo>
                    <a:pt x="8508" y="140899"/>
                  </a:lnTo>
                  <a:lnTo>
                    <a:pt x="8508" y="145370"/>
                  </a:lnTo>
                  <a:lnTo>
                    <a:pt x="16319" y="145370"/>
                  </a:lnTo>
                  <a:lnTo>
                    <a:pt x="16319" y="137559"/>
                  </a:lnTo>
                  <a:lnTo>
                    <a:pt x="8508" y="137559"/>
                  </a:lnTo>
                  <a:lnTo>
                    <a:pt x="8508" y="138933"/>
                  </a:lnTo>
                  <a:lnTo>
                    <a:pt x="7432" y="138933"/>
                  </a:lnTo>
                  <a:lnTo>
                    <a:pt x="7432" y="136482"/>
                  </a:lnTo>
                  <a:close/>
                  <a:moveTo>
                    <a:pt x="69301" y="139377"/>
                  </a:moveTo>
                  <a:cubicBezTo>
                    <a:pt x="69382" y="139599"/>
                    <a:pt x="69453" y="139824"/>
                    <a:pt x="69504" y="140055"/>
                  </a:cubicBezTo>
                  <a:cubicBezTo>
                    <a:pt x="69533" y="140186"/>
                    <a:pt x="69551" y="140317"/>
                    <a:pt x="69573" y="140449"/>
                  </a:cubicBezTo>
                  <a:cubicBezTo>
                    <a:pt x="69521" y="140475"/>
                    <a:pt x="69467" y="140494"/>
                    <a:pt x="69417" y="140523"/>
                  </a:cubicBezTo>
                  <a:cubicBezTo>
                    <a:pt x="68650" y="140963"/>
                    <a:pt x="67980" y="141583"/>
                    <a:pt x="67524" y="142346"/>
                  </a:cubicBezTo>
                  <a:cubicBezTo>
                    <a:pt x="67281" y="142719"/>
                    <a:pt x="67119" y="143134"/>
                    <a:pt x="66976" y="143552"/>
                  </a:cubicBezTo>
                  <a:cubicBezTo>
                    <a:pt x="66928" y="143767"/>
                    <a:pt x="66852" y="143976"/>
                    <a:pt x="66831" y="144200"/>
                  </a:cubicBezTo>
                  <a:lnTo>
                    <a:pt x="66781" y="144527"/>
                  </a:lnTo>
                  <a:lnTo>
                    <a:pt x="66764" y="144859"/>
                  </a:lnTo>
                  <a:cubicBezTo>
                    <a:pt x="66731" y="145256"/>
                    <a:pt x="66805" y="145653"/>
                    <a:pt x="66942" y="146046"/>
                  </a:cubicBezTo>
                  <a:cubicBezTo>
                    <a:pt x="66633" y="146232"/>
                    <a:pt x="66307" y="146393"/>
                    <a:pt x="65970" y="146516"/>
                  </a:cubicBezTo>
                  <a:cubicBezTo>
                    <a:pt x="65963" y="146499"/>
                    <a:pt x="65953" y="146480"/>
                    <a:pt x="65949" y="146460"/>
                  </a:cubicBezTo>
                  <a:cubicBezTo>
                    <a:pt x="65859" y="146204"/>
                    <a:pt x="65778" y="145941"/>
                    <a:pt x="65732" y="145660"/>
                  </a:cubicBezTo>
                  <a:cubicBezTo>
                    <a:pt x="65681" y="145388"/>
                    <a:pt x="65668" y="145071"/>
                    <a:pt x="65688" y="144819"/>
                  </a:cubicBezTo>
                  <a:lnTo>
                    <a:pt x="65709" y="144417"/>
                  </a:lnTo>
                  <a:lnTo>
                    <a:pt x="65771" y="144022"/>
                  </a:lnTo>
                  <a:cubicBezTo>
                    <a:pt x="65799" y="143754"/>
                    <a:pt x="65886" y="143499"/>
                    <a:pt x="65949" y="143240"/>
                  </a:cubicBezTo>
                  <a:cubicBezTo>
                    <a:pt x="66115" y="142734"/>
                    <a:pt x="66319" y="142232"/>
                    <a:pt x="66608" y="141784"/>
                  </a:cubicBezTo>
                  <a:cubicBezTo>
                    <a:pt x="67158" y="140866"/>
                    <a:pt x="67964" y="140116"/>
                    <a:pt x="68891" y="139585"/>
                  </a:cubicBezTo>
                  <a:cubicBezTo>
                    <a:pt x="69025" y="139511"/>
                    <a:pt x="69161" y="139441"/>
                    <a:pt x="69301" y="139377"/>
                  </a:cubicBezTo>
                  <a:close/>
                  <a:moveTo>
                    <a:pt x="74455" y="139378"/>
                  </a:moveTo>
                  <a:cubicBezTo>
                    <a:pt x="74593" y="139443"/>
                    <a:pt x="74731" y="139512"/>
                    <a:pt x="74864" y="139586"/>
                  </a:cubicBezTo>
                  <a:cubicBezTo>
                    <a:pt x="75792" y="140117"/>
                    <a:pt x="76597" y="140867"/>
                    <a:pt x="77147" y="141787"/>
                  </a:cubicBezTo>
                  <a:cubicBezTo>
                    <a:pt x="77439" y="142237"/>
                    <a:pt x="77639" y="142736"/>
                    <a:pt x="77807" y="143242"/>
                  </a:cubicBezTo>
                  <a:cubicBezTo>
                    <a:pt x="77867" y="143502"/>
                    <a:pt x="77957" y="143758"/>
                    <a:pt x="77985" y="144023"/>
                  </a:cubicBezTo>
                  <a:lnTo>
                    <a:pt x="78045" y="144419"/>
                  </a:lnTo>
                  <a:lnTo>
                    <a:pt x="78066" y="144820"/>
                  </a:lnTo>
                  <a:cubicBezTo>
                    <a:pt x="78086" y="145072"/>
                    <a:pt x="78076" y="145390"/>
                    <a:pt x="78022" y="145662"/>
                  </a:cubicBezTo>
                  <a:cubicBezTo>
                    <a:pt x="77977" y="145942"/>
                    <a:pt x="77896" y="146205"/>
                    <a:pt x="77806" y="146462"/>
                  </a:cubicBezTo>
                  <a:cubicBezTo>
                    <a:pt x="77799" y="146481"/>
                    <a:pt x="77792" y="146500"/>
                    <a:pt x="77785" y="146517"/>
                  </a:cubicBezTo>
                  <a:cubicBezTo>
                    <a:pt x="77587" y="146446"/>
                    <a:pt x="77390" y="146362"/>
                    <a:pt x="77202" y="146269"/>
                  </a:cubicBezTo>
                  <a:cubicBezTo>
                    <a:pt x="77069" y="146202"/>
                    <a:pt x="76939" y="146126"/>
                    <a:pt x="76811" y="146047"/>
                  </a:cubicBezTo>
                  <a:cubicBezTo>
                    <a:pt x="76948" y="145653"/>
                    <a:pt x="77023" y="145256"/>
                    <a:pt x="76990" y="144862"/>
                  </a:cubicBezTo>
                  <a:lnTo>
                    <a:pt x="76975" y="144528"/>
                  </a:lnTo>
                  <a:lnTo>
                    <a:pt x="76925" y="144201"/>
                  </a:lnTo>
                  <a:cubicBezTo>
                    <a:pt x="76903" y="143980"/>
                    <a:pt x="76827" y="143770"/>
                    <a:pt x="76778" y="143553"/>
                  </a:cubicBezTo>
                  <a:cubicBezTo>
                    <a:pt x="76639" y="143135"/>
                    <a:pt x="76474" y="142719"/>
                    <a:pt x="76230" y="142348"/>
                  </a:cubicBezTo>
                  <a:cubicBezTo>
                    <a:pt x="75777" y="141586"/>
                    <a:pt x="75104" y="140964"/>
                    <a:pt x="74337" y="140524"/>
                  </a:cubicBezTo>
                  <a:cubicBezTo>
                    <a:pt x="74287" y="140496"/>
                    <a:pt x="74234" y="140476"/>
                    <a:pt x="74183" y="140450"/>
                  </a:cubicBezTo>
                  <a:cubicBezTo>
                    <a:pt x="74240" y="140083"/>
                    <a:pt x="74327" y="139726"/>
                    <a:pt x="74455" y="139378"/>
                  </a:cubicBezTo>
                  <a:close/>
                  <a:moveTo>
                    <a:pt x="54823" y="135705"/>
                  </a:moveTo>
                  <a:cubicBezTo>
                    <a:pt x="54856" y="135705"/>
                    <a:pt x="54891" y="135706"/>
                    <a:pt x="54928" y="135707"/>
                  </a:cubicBezTo>
                  <a:cubicBezTo>
                    <a:pt x="55341" y="135722"/>
                    <a:pt x="55752" y="135763"/>
                    <a:pt x="56151" y="135868"/>
                  </a:cubicBezTo>
                  <a:cubicBezTo>
                    <a:pt x="56493" y="135952"/>
                    <a:pt x="56821" y="136075"/>
                    <a:pt x="57142" y="136220"/>
                  </a:cubicBezTo>
                  <a:cubicBezTo>
                    <a:pt x="57080" y="136253"/>
                    <a:pt x="57018" y="136282"/>
                    <a:pt x="56955" y="136315"/>
                  </a:cubicBezTo>
                  <a:cubicBezTo>
                    <a:pt x="56520" y="136543"/>
                    <a:pt x="56087" y="136775"/>
                    <a:pt x="55657" y="137014"/>
                  </a:cubicBezTo>
                  <a:cubicBezTo>
                    <a:pt x="55226" y="137250"/>
                    <a:pt x="54799" y="137491"/>
                    <a:pt x="54376" y="137734"/>
                  </a:cubicBezTo>
                  <a:cubicBezTo>
                    <a:pt x="53525" y="138224"/>
                    <a:pt x="52685" y="138724"/>
                    <a:pt x="51851" y="139236"/>
                  </a:cubicBezTo>
                  <a:lnTo>
                    <a:pt x="50974" y="139783"/>
                  </a:lnTo>
                  <a:lnTo>
                    <a:pt x="50679" y="139968"/>
                  </a:lnTo>
                  <a:lnTo>
                    <a:pt x="50079" y="140352"/>
                  </a:lnTo>
                  <a:lnTo>
                    <a:pt x="48665" y="141283"/>
                  </a:lnTo>
                  <a:lnTo>
                    <a:pt x="50080" y="142208"/>
                  </a:lnTo>
                  <a:lnTo>
                    <a:pt x="50678" y="142590"/>
                  </a:lnTo>
                  <a:lnTo>
                    <a:pt x="50974" y="142778"/>
                  </a:lnTo>
                  <a:lnTo>
                    <a:pt x="51851" y="143321"/>
                  </a:lnTo>
                  <a:cubicBezTo>
                    <a:pt x="52685" y="143834"/>
                    <a:pt x="53525" y="144333"/>
                    <a:pt x="54376" y="144823"/>
                  </a:cubicBezTo>
                  <a:cubicBezTo>
                    <a:pt x="54800" y="145068"/>
                    <a:pt x="55227" y="145307"/>
                    <a:pt x="55657" y="145546"/>
                  </a:cubicBezTo>
                  <a:cubicBezTo>
                    <a:pt x="56087" y="145783"/>
                    <a:pt x="56520" y="146016"/>
                    <a:pt x="56955" y="146244"/>
                  </a:cubicBezTo>
                  <a:cubicBezTo>
                    <a:pt x="57018" y="146275"/>
                    <a:pt x="57082" y="146306"/>
                    <a:pt x="57142" y="146338"/>
                  </a:cubicBezTo>
                  <a:cubicBezTo>
                    <a:pt x="56821" y="146484"/>
                    <a:pt x="56493" y="146607"/>
                    <a:pt x="56151" y="146689"/>
                  </a:cubicBezTo>
                  <a:cubicBezTo>
                    <a:pt x="55752" y="146795"/>
                    <a:pt x="55340" y="146836"/>
                    <a:pt x="54928" y="146850"/>
                  </a:cubicBezTo>
                  <a:cubicBezTo>
                    <a:pt x="54888" y="146852"/>
                    <a:pt x="54851" y="146853"/>
                    <a:pt x="54815" y="146853"/>
                  </a:cubicBezTo>
                  <a:cubicBezTo>
                    <a:pt x="54663" y="146853"/>
                    <a:pt x="54536" y="146838"/>
                    <a:pt x="54366" y="146813"/>
                  </a:cubicBezTo>
                  <a:cubicBezTo>
                    <a:pt x="54271" y="146803"/>
                    <a:pt x="54170" y="146780"/>
                    <a:pt x="54064" y="146758"/>
                  </a:cubicBezTo>
                  <a:cubicBezTo>
                    <a:pt x="53960" y="146736"/>
                    <a:pt x="53859" y="146716"/>
                    <a:pt x="53752" y="146685"/>
                  </a:cubicBezTo>
                  <a:cubicBezTo>
                    <a:pt x="52910" y="146469"/>
                    <a:pt x="52036" y="146118"/>
                    <a:pt x="51177" y="145743"/>
                  </a:cubicBezTo>
                  <a:cubicBezTo>
                    <a:pt x="50319" y="145364"/>
                    <a:pt x="49466" y="144943"/>
                    <a:pt x="48621" y="144500"/>
                  </a:cubicBezTo>
                  <a:cubicBezTo>
                    <a:pt x="47775" y="144059"/>
                    <a:pt x="46940" y="143593"/>
                    <a:pt x="46107" y="143116"/>
                  </a:cubicBezTo>
                  <a:cubicBezTo>
                    <a:pt x="45276" y="142638"/>
                    <a:pt x="44450" y="142147"/>
                    <a:pt x="43633" y="141646"/>
                  </a:cubicBezTo>
                  <a:lnTo>
                    <a:pt x="43313" y="141448"/>
                  </a:lnTo>
                  <a:lnTo>
                    <a:pt x="43161" y="141351"/>
                  </a:lnTo>
                  <a:lnTo>
                    <a:pt x="43159" y="141350"/>
                  </a:lnTo>
                  <a:lnTo>
                    <a:pt x="43109" y="141320"/>
                  </a:lnTo>
                  <a:lnTo>
                    <a:pt x="43074" y="141297"/>
                  </a:lnTo>
                  <a:lnTo>
                    <a:pt x="43041" y="141277"/>
                  </a:lnTo>
                  <a:lnTo>
                    <a:pt x="43074" y="141257"/>
                  </a:lnTo>
                  <a:lnTo>
                    <a:pt x="43153" y="141208"/>
                  </a:lnTo>
                  <a:lnTo>
                    <a:pt x="43313" y="141108"/>
                  </a:lnTo>
                  <a:lnTo>
                    <a:pt x="43633" y="140910"/>
                  </a:lnTo>
                  <a:cubicBezTo>
                    <a:pt x="44452" y="140409"/>
                    <a:pt x="45276" y="139917"/>
                    <a:pt x="46107" y="139440"/>
                  </a:cubicBezTo>
                  <a:cubicBezTo>
                    <a:pt x="46938" y="138963"/>
                    <a:pt x="47775" y="138500"/>
                    <a:pt x="48621" y="138056"/>
                  </a:cubicBezTo>
                  <a:cubicBezTo>
                    <a:pt x="49466" y="137615"/>
                    <a:pt x="50319" y="137192"/>
                    <a:pt x="51177" y="136815"/>
                  </a:cubicBezTo>
                  <a:cubicBezTo>
                    <a:pt x="52034" y="136439"/>
                    <a:pt x="52907" y="136090"/>
                    <a:pt x="53752" y="135874"/>
                  </a:cubicBezTo>
                  <a:cubicBezTo>
                    <a:pt x="53859" y="135841"/>
                    <a:pt x="53960" y="135821"/>
                    <a:pt x="54064" y="135800"/>
                  </a:cubicBezTo>
                  <a:cubicBezTo>
                    <a:pt x="54167" y="135779"/>
                    <a:pt x="54271" y="135756"/>
                    <a:pt x="54366" y="135746"/>
                  </a:cubicBezTo>
                  <a:cubicBezTo>
                    <a:pt x="54539" y="135719"/>
                    <a:pt x="54668" y="135705"/>
                    <a:pt x="54823" y="135705"/>
                  </a:cubicBezTo>
                  <a:close/>
                  <a:moveTo>
                    <a:pt x="79693" y="135709"/>
                  </a:moveTo>
                  <a:cubicBezTo>
                    <a:pt x="79845" y="135709"/>
                    <a:pt x="79972" y="135723"/>
                    <a:pt x="80142" y="135749"/>
                  </a:cubicBezTo>
                  <a:cubicBezTo>
                    <a:pt x="80237" y="135759"/>
                    <a:pt x="80341" y="135781"/>
                    <a:pt x="80442" y="135804"/>
                  </a:cubicBezTo>
                  <a:cubicBezTo>
                    <a:pt x="80546" y="135826"/>
                    <a:pt x="80647" y="135845"/>
                    <a:pt x="80754" y="135877"/>
                  </a:cubicBezTo>
                  <a:cubicBezTo>
                    <a:pt x="80964" y="135931"/>
                    <a:pt x="81177" y="135994"/>
                    <a:pt x="81392" y="136062"/>
                  </a:cubicBezTo>
                  <a:cubicBezTo>
                    <a:pt x="81915" y="136231"/>
                    <a:pt x="82445" y="136442"/>
                    <a:pt x="82972" y="136665"/>
                  </a:cubicBezTo>
                  <a:cubicBezTo>
                    <a:pt x="82641" y="137094"/>
                    <a:pt x="82355" y="137559"/>
                    <a:pt x="82120" y="138048"/>
                  </a:cubicBezTo>
                  <a:cubicBezTo>
                    <a:pt x="81639" y="139054"/>
                    <a:pt x="81387" y="140168"/>
                    <a:pt x="81384" y="141282"/>
                  </a:cubicBezTo>
                  <a:cubicBezTo>
                    <a:pt x="81387" y="142393"/>
                    <a:pt x="81639" y="143509"/>
                    <a:pt x="82120" y="144514"/>
                  </a:cubicBezTo>
                  <a:cubicBezTo>
                    <a:pt x="82355" y="145004"/>
                    <a:pt x="82640" y="145468"/>
                    <a:pt x="82972" y="145896"/>
                  </a:cubicBezTo>
                  <a:cubicBezTo>
                    <a:pt x="82230" y="146211"/>
                    <a:pt x="81483" y="146500"/>
                    <a:pt x="80755" y="146685"/>
                  </a:cubicBezTo>
                  <a:cubicBezTo>
                    <a:pt x="80650" y="146716"/>
                    <a:pt x="80547" y="146736"/>
                    <a:pt x="80444" y="146758"/>
                  </a:cubicBezTo>
                  <a:cubicBezTo>
                    <a:pt x="80341" y="146779"/>
                    <a:pt x="80239" y="146802"/>
                    <a:pt x="80143" y="146813"/>
                  </a:cubicBezTo>
                  <a:cubicBezTo>
                    <a:pt x="80038" y="146829"/>
                    <a:pt x="79950" y="146840"/>
                    <a:pt x="79860" y="146847"/>
                  </a:cubicBezTo>
                  <a:cubicBezTo>
                    <a:pt x="79810" y="146851"/>
                    <a:pt x="79761" y="146853"/>
                    <a:pt x="79708" y="146853"/>
                  </a:cubicBezTo>
                  <a:cubicBezTo>
                    <a:pt x="79668" y="146853"/>
                    <a:pt x="79625" y="146852"/>
                    <a:pt x="79579" y="146850"/>
                  </a:cubicBezTo>
                  <a:cubicBezTo>
                    <a:pt x="79551" y="146849"/>
                    <a:pt x="79520" y="146847"/>
                    <a:pt x="79493" y="146844"/>
                  </a:cubicBezTo>
                  <a:cubicBezTo>
                    <a:pt x="79400" y="146842"/>
                    <a:pt x="79305" y="146836"/>
                    <a:pt x="79212" y="146827"/>
                  </a:cubicBezTo>
                  <a:cubicBezTo>
                    <a:pt x="79201" y="146826"/>
                    <a:pt x="79188" y="146826"/>
                    <a:pt x="79175" y="146823"/>
                  </a:cubicBezTo>
                  <a:cubicBezTo>
                    <a:pt x="79093" y="146816"/>
                    <a:pt x="79012" y="146807"/>
                    <a:pt x="78932" y="146797"/>
                  </a:cubicBezTo>
                  <a:cubicBezTo>
                    <a:pt x="78893" y="146792"/>
                    <a:pt x="78858" y="146786"/>
                    <a:pt x="78821" y="146780"/>
                  </a:cubicBezTo>
                  <a:cubicBezTo>
                    <a:pt x="78762" y="146772"/>
                    <a:pt x="78704" y="146765"/>
                    <a:pt x="78647" y="146752"/>
                  </a:cubicBezTo>
                  <a:cubicBezTo>
                    <a:pt x="78550" y="146735"/>
                    <a:pt x="78454" y="146713"/>
                    <a:pt x="78358" y="146688"/>
                  </a:cubicBezTo>
                  <a:cubicBezTo>
                    <a:pt x="78308" y="146676"/>
                    <a:pt x="78261" y="146657"/>
                    <a:pt x="78212" y="146644"/>
                  </a:cubicBezTo>
                  <a:cubicBezTo>
                    <a:pt x="78214" y="146634"/>
                    <a:pt x="78220" y="146622"/>
                    <a:pt x="78223" y="146612"/>
                  </a:cubicBezTo>
                  <a:cubicBezTo>
                    <a:pt x="78321" y="146332"/>
                    <a:pt x="78408" y="146046"/>
                    <a:pt x="78461" y="145733"/>
                  </a:cubicBezTo>
                  <a:cubicBezTo>
                    <a:pt x="78519" y="145434"/>
                    <a:pt x="78532" y="145061"/>
                    <a:pt x="78510" y="144799"/>
                  </a:cubicBezTo>
                  <a:lnTo>
                    <a:pt x="78486" y="144372"/>
                  </a:lnTo>
                  <a:lnTo>
                    <a:pt x="78425" y="143946"/>
                  </a:lnTo>
                  <a:cubicBezTo>
                    <a:pt x="78392" y="143662"/>
                    <a:pt x="78300" y="143388"/>
                    <a:pt x="78233" y="143111"/>
                  </a:cubicBezTo>
                  <a:cubicBezTo>
                    <a:pt x="78055" y="142567"/>
                    <a:pt x="77836" y="142032"/>
                    <a:pt x="77525" y="141549"/>
                  </a:cubicBezTo>
                  <a:cubicBezTo>
                    <a:pt x="77466" y="141448"/>
                    <a:pt x="77399" y="141350"/>
                    <a:pt x="77333" y="141255"/>
                  </a:cubicBezTo>
                  <a:cubicBezTo>
                    <a:pt x="77399" y="141156"/>
                    <a:pt x="77466" y="141058"/>
                    <a:pt x="77525" y="140958"/>
                  </a:cubicBezTo>
                  <a:cubicBezTo>
                    <a:pt x="77837" y="140477"/>
                    <a:pt x="78055" y="139941"/>
                    <a:pt x="78233" y="139398"/>
                  </a:cubicBezTo>
                  <a:cubicBezTo>
                    <a:pt x="78300" y="139121"/>
                    <a:pt x="78391" y="138848"/>
                    <a:pt x="78425" y="138563"/>
                  </a:cubicBezTo>
                  <a:lnTo>
                    <a:pt x="78486" y="138137"/>
                  </a:lnTo>
                  <a:lnTo>
                    <a:pt x="78510" y="137710"/>
                  </a:lnTo>
                  <a:cubicBezTo>
                    <a:pt x="78532" y="137450"/>
                    <a:pt x="78519" y="137077"/>
                    <a:pt x="78461" y="136778"/>
                  </a:cubicBezTo>
                  <a:cubicBezTo>
                    <a:pt x="78411" y="136470"/>
                    <a:pt x="78323" y="136187"/>
                    <a:pt x="78227" y="135912"/>
                  </a:cubicBezTo>
                  <a:cubicBezTo>
                    <a:pt x="78271" y="135901"/>
                    <a:pt x="78313" y="135884"/>
                    <a:pt x="78357" y="135874"/>
                  </a:cubicBezTo>
                  <a:cubicBezTo>
                    <a:pt x="78456" y="135847"/>
                    <a:pt x="78556" y="135826"/>
                    <a:pt x="78657" y="135806"/>
                  </a:cubicBezTo>
                  <a:cubicBezTo>
                    <a:pt x="78757" y="135789"/>
                    <a:pt x="78861" y="135773"/>
                    <a:pt x="78962" y="135759"/>
                  </a:cubicBezTo>
                  <a:cubicBezTo>
                    <a:pt x="79068" y="135746"/>
                    <a:pt x="79177" y="135734"/>
                    <a:pt x="79285" y="135727"/>
                  </a:cubicBezTo>
                  <a:cubicBezTo>
                    <a:pt x="79382" y="135720"/>
                    <a:pt x="79480" y="135716"/>
                    <a:pt x="79579" y="135712"/>
                  </a:cubicBezTo>
                  <a:cubicBezTo>
                    <a:pt x="79619" y="135710"/>
                    <a:pt x="79657" y="135709"/>
                    <a:pt x="79693" y="135709"/>
                  </a:cubicBezTo>
                  <a:close/>
                  <a:moveTo>
                    <a:pt x="88947" y="135707"/>
                  </a:moveTo>
                  <a:cubicBezTo>
                    <a:pt x="89095" y="135707"/>
                    <a:pt x="89220" y="135721"/>
                    <a:pt x="89384" y="135747"/>
                  </a:cubicBezTo>
                  <a:cubicBezTo>
                    <a:pt x="89481" y="135756"/>
                    <a:pt x="89583" y="135779"/>
                    <a:pt x="89687" y="135803"/>
                  </a:cubicBezTo>
                  <a:cubicBezTo>
                    <a:pt x="89790" y="135824"/>
                    <a:pt x="89892" y="135843"/>
                    <a:pt x="89999" y="135875"/>
                  </a:cubicBezTo>
                  <a:cubicBezTo>
                    <a:pt x="90843" y="136090"/>
                    <a:pt x="91716" y="136440"/>
                    <a:pt x="92573" y="136816"/>
                  </a:cubicBezTo>
                  <a:cubicBezTo>
                    <a:pt x="93432" y="137195"/>
                    <a:pt x="94285" y="137618"/>
                    <a:pt x="95131" y="138059"/>
                  </a:cubicBezTo>
                  <a:cubicBezTo>
                    <a:pt x="95975" y="138502"/>
                    <a:pt x="96813" y="138964"/>
                    <a:pt x="97644" y="139441"/>
                  </a:cubicBezTo>
                  <a:cubicBezTo>
                    <a:pt x="98476" y="139919"/>
                    <a:pt x="99298" y="140410"/>
                    <a:pt x="100117" y="140913"/>
                  </a:cubicBezTo>
                  <a:lnTo>
                    <a:pt x="100437" y="141109"/>
                  </a:lnTo>
                  <a:lnTo>
                    <a:pt x="100598" y="141209"/>
                  </a:lnTo>
                  <a:lnTo>
                    <a:pt x="100678" y="141259"/>
                  </a:lnTo>
                  <a:lnTo>
                    <a:pt x="100711" y="141279"/>
                  </a:lnTo>
                  <a:lnTo>
                    <a:pt x="100592" y="141353"/>
                  </a:lnTo>
                  <a:lnTo>
                    <a:pt x="100591" y="141354"/>
                  </a:lnTo>
                  <a:lnTo>
                    <a:pt x="100437" y="141450"/>
                  </a:lnTo>
                  <a:lnTo>
                    <a:pt x="100117" y="141647"/>
                  </a:lnTo>
                  <a:cubicBezTo>
                    <a:pt x="99298" y="142150"/>
                    <a:pt x="98476" y="142641"/>
                    <a:pt x="97644" y="143119"/>
                  </a:cubicBezTo>
                  <a:cubicBezTo>
                    <a:pt x="96813" y="143596"/>
                    <a:pt x="95975" y="144060"/>
                    <a:pt x="95131" y="144501"/>
                  </a:cubicBezTo>
                  <a:cubicBezTo>
                    <a:pt x="94285" y="144943"/>
                    <a:pt x="93432" y="145367"/>
                    <a:pt x="92573" y="145746"/>
                  </a:cubicBezTo>
                  <a:cubicBezTo>
                    <a:pt x="91716" y="146121"/>
                    <a:pt x="90843" y="146470"/>
                    <a:pt x="89999" y="146686"/>
                  </a:cubicBezTo>
                  <a:cubicBezTo>
                    <a:pt x="89892" y="146718"/>
                    <a:pt x="89790" y="146738"/>
                    <a:pt x="89687" y="146759"/>
                  </a:cubicBezTo>
                  <a:cubicBezTo>
                    <a:pt x="89583" y="146780"/>
                    <a:pt x="89481" y="146805"/>
                    <a:pt x="89384" y="146815"/>
                  </a:cubicBezTo>
                  <a:cubicBezTo>
                    <a:pt x="89215" y="146841"/>
                    <a:pt x="89086" y="146854"/>
                    <a:pt x="88934" y="146854"/>
                  </a:cubicBezTo>
                  <a:cubicBezTo>
                    <a:pt x="88898" y="146854"/>
                    <a:pt x="88861" y="146853"/>
                    <a:pt x="88822" y="146852"/>
                  </a:cubicBezTo>
                  <a:cubicBezTo>
                    <a:pt x="88409" y="146837"/>
                    <a:pt x="87999" y="146797"/>
                    <a:pt x="87601" y="146692"/>
                  </a:cubicBezTo>
                  <a:cubicBezTo>
                    <a:pt x="87259" y="146608"/>
                    <a:pt x="86929" y="146486"/>
                    <a:pt x="86608" y="146339"/>
                  </a:cubicBezTo>
                  <a:cubicBezTo>
                    <a:pt x="86671" y="146308"/>
                    <a:pt x="86734" y="146278"/>
                    <a:pt x="86796" y="146245"/>
                  </a:cubicBezTo>
                  <a:cubicBezTo>
                    <a:pt x="87232" y="146017"/>
                    <a:pt x="87665" y="145784"/>
                    <a:pt x="88095" y="145548"/>
                  </a:cubicBezTo>
                  <a:cubicBezTo>
                    <a:pt x="88523" y="145311"/>
                    <a:pt x="88953" y="145071"/>
                    <a:pt x="89377" y="144826"/>
                  </a:cubicBezTo>
                  <a:cubicBezTo>
                    <a:pt x="90227" y="144338"/>
                    <a:pt x="91068" y="143837"/>
                    <a:pt x="91902" y="143324"/>
                  </a:cubicBezTo>
                  <a:lnTo>
                    <a:pt x="92272" y="143092"/>
                  </a:lnTo>
                  <a:lnTo>
                    <a:pt x="92779" y="142778"/>
                  </a:lnTo>
                  <a:lnTo>
                    <a:pt x="93074" y="142591"/>
                  </a:lnTo>
                  <a:lnTo>
                    <a:pt x="93673" y="142207"/>
                  </a:lnTo>
                  <a:lnTo>
                    <a:pt x="95088" y="141282"/>
                  </a:lnTo>
                  <a:lnTo>
                    <a:pt x="95087" y="141279"/>
                  </a:lnTo>
                  <a:lnTo>
                    <a:pt x="95082" y="141277"/>
                  </a:lnTo>
                  <a:lnTo>
                    <a:pt x="93674" y="140355"/>
                  </a:lnTo>
                  <a:lnTo>
                    <a:pt x="93673" y="140354"/>
                  </a:lnTo>
                  <a:lnTo>
                    <a:pt x="93075" y="139971"/>
                  </a:lnTo>
                  <a:lnTo>
                    <a:pt x="92778" y="139783"/>
                  </a:lnTo>
                  <a:lnTo>
                    <a:pt x="91902" y="139238"/>
                  </a:lnTo>
                  <a:cubicBezTo>
                    <a:pt x="91068" y="138725"/>
                    <a:pt x="90228" y="138225"/>
                    <a:pt x="89378" y="137736"/>
                  </a:cubicBezTo>
                  <a:cubicBezTo>
                    <a:pt x="88527" y="137249"/>
                    <a:pt x="87668" y="136774"/>
                    <a:pt x="86796" y="136317"/>
                  </a:cubicBezTo>
                  <a:cubicBezTo>
                    <a:pt x="86734" y="136284"/>
                    <a:pt x="86671" y="136254"/>
                    <a:pt x="86608" y="136223"/>
                  </a:cubicBezTo>
                  <a:cubicBezTo>
                    <a:pt x="86927" y="136076"/>
                    <a:pt x="87259" y="135954"/>
                    <a:pt x="87601" y="135870"/>
                  </a:cubicBezTo>
                  <a:cubicBezTo>
                    <a:pt x="87999" y="135767"/>
                    <a:pt x="88412" y="135724"/>
                    <a:pt x="88822" y="135710"/>
                  </a:cubicBezTo>
                  <a:cubicBezTo>
                    <a:pt x="88866" y="135708"/>
                    <a:pt x="88907" y="135707"/>
                    <a:pt x="88947" y="135707"/>
                  </a:cubicBezTo>
                  <a:close/>
                  <a:moveTo>
                    <a:pt x="64061" y="135710"/>
                  </a:moveTo>
                  <a:cubicBezTo>
                    <a:pt x="64096" y="135710"/>
                    <a:pt x="64132" y="135711"/>
                    <a:pt x="64171" y="135713"/>
                  </a:cubicBezTo>
                  <a:cubicBezTo>
                    <a:pt x="64273" y="135717"/>
                    <a:pt x="64377" y="135722"/>
                    <a:pt x="64480" y="135729"/>
                  </a:cubicBezTo>
                  <a:cubicBezTo>
                    <a:pt x="64788" y="135753"/>
                    <a:pt x="65096" y="135796"/>
                    <a:pt x="65393" y="135874"/>
                  </a:cubicBezTo>
                  <a:cubicBezTo>
                    <a:pt x="65438" y="135884"/>
                    <a:pt x="65480" y="135902"/>
                    <a:pt x="65523" y="135912"/>
                  </a:cubicBezTo>
                  <a:cubicBezTo>
                    <a:pt x="65426" y="136187"/>
                    <a:pt x="65341" y="136469"/>
                    <a:pt x="65289" y="136778"/>
                  </a:cubicBezTo>
                  <a:cubicBezTo>
                    <a:pt x="65231" y="137077"/>
                    <a:pt x="65218" y="137450"/>
                    <a:pt x="65240" y="137712"/>
                  </a:cubicBezTo>
                  <a:lnTo>
                    <a:pt x="65262" y="138139"/>
                  </a:lnTo>
                  <a:lnTo>
                    <a:pt x="65326" y="138564"/>
                  </a:lnTo>
                  <a:cubicBezTo>
                    <a:pt x="65359" y="138849"/>
                    <a:pt x="65452" y="139122"/>
                    <a:pt x="65517" y="139400"/>
                  </a:cubicBezTo>
                  <a:cubicBezTo>
                    <a:pt x="65697" y="139942"/>
                    <a:pt x="65914" y="140479"/>
                    <a:pt x="66223" y="140960"/>
                  </a:cubicBezTo>
                  <a:cubicBezTo>
                    <a:pt x="66284" y="141062"/>
                    <a:pt x="66350" y="141159"/>
                    <a:pt x="66415" y="141256"/>
                  </a:cubicBezTo>
                  <a:cubicBezTo>
                    <a:pt x="66350" y="141354"/>
                    <a:pt x="66284" y="141450"/>
                    <a:pt x="66223" y="141552"/>
                  </a:cubicBezTo>
                  <a:cubicBezTo>
                    <a:pt x="65914" y="142033"/>
                    <a:pt x="65695" y="142570"/>
                    <a:pt x="65517" y="143112"/>
                  </a:cubicBezTo>
                  <a:cubicBezTo>
                    <a:pt x="65450" y="143390"/>
                    <a:pt x="65359" y="143663"/>
                    <a:pt x="65326" y="143948"/>
                  </a:cubicBezTo>
                  <a:lnTo>
                    <a:pt x="65262" y="144373"/>
                  </a:lnTo>
                  <a:lnTo>
                    <a:pt x="65240" y="144800"/>
                  </a:lnTo>
                  <a:cubicBezTo>
                    <a:pt x="65223" y="145062"/>
                    <a:pt x="65234" y="145435"/>
                    <a:pt x="65294" y="145734"/>
                  </a:cubicBezTo>
                  <a:cubicBezTo>
                    <a:pt x="65345" y="146047"/>
                    <a:pt x="65432" y="146335"/>
                    <a:pt x="65530" y="146614"/>
                  </a:cubicBezTo>
                  <a:cubicBezTo>
                    <a:pt x="65533" y="146624"/>
                    <a:pt x="65539" y="146635"/>
                    <a:pt x="65543" y="146645"/>
                  </a:cubicBezTo>
                  <a:cubicBezTo>
                    <a:pt x="65493" y="146659"/>
                    <a:pt x="65445" y="146678"/>
                    <a:pt x="65395" y="146689"/>
                  </a:cubicBezTo>
                  <a:cubicBezTo>
                    <a:pt x="65298" y="146715"/>
                    <a:pt x="65203" y="146736"/>
                    <a:pt x="65106" y="146753"/>
                  </a:cubicBezTo>
                  <a:cubicBezTo>
                    <a:pt x="65047" y="146765"/>
                    <a:pt x="64989" y="146773"/>
                    <a:pt x="64931" y="146783"/>
                  </a:cubicBezTo>
                  <a:cubicBezTo>
                    <a:pt x="64892" y="146787"/>
                    <a:pt x="64857" y="146795"/>
                    <a:pt x="64820" y="146799"/>
                  </a:cubicBezTo>
                  <a:cubicBezTo>
                    <a:pt x="64739" y="146809"/>
                    <a:pt x="64656" y="146819"/>
                    <a:pt x="64575" y="146825"/>
                  </a:cubicBezTo>
                  <a:cubicBezTo>
                    <a:pt x="64562" y="146827"/>
                    <a:pt x="64549" y="146827"/>
                    <a:pt x="64536" y="146829"/>
                  </a:cubicBezTo>
                  <a:cubicBezTo>
                    <a:pt x="64444" y="146836"/>
                    <a:pt x="64351" y="146842"/>
                    <a:pt x="64257" y="146847"/>
                  </a:cubicBezTo>
                  <a:cubicBezTo>
                    <a:pt x="64229" y="146849"/>
                    <a:pt x="64201" y="146850"/>
                    <a:pt x="64171" y="146852"/>
                  </a:cubicBezTo>
                  <a:cubicBezTo>
                    <a:pt x="64130" y="146853"/>
                    <a:pt x="64091" y="146854"/>
                    <a:pt x="64054" y="146854"/>
                  </a:cubicBezTo>
                  <a:cubicBezTo>
                    <a:pt x="63997" y="146854"/>
                    <a:pt x="63943" y="146852"/>
                    <a:pt x="63889" y="146849"/>
                  </a:cubicBezTo>
                  <a:cubicBezTo>
                    <a:pt x="63801" y="146843"/>
                    <a:pt x="63711" y="146830"/>
                    <a:pt x="63608" y="146815"/>
                  </a:cubicBezTo>
                  <a:cubicBezTo>
                    <a:pt x="63512" y="146806"/>
                    <a:pt x="63411" y="146783"/>
                    <a:pt x="63305" y="146759"/>
                  </a:cubicBezTo>
                  <a:cubicBezTo>
                    <a:pt x="63203" y="146738"/>
                    <a:pt x="63102" y="146718"/>
                    <a:pt x="62995" y="146686"/>
                  </a:cubicBezTo>
                  <a:cubicBezTo>
                    <a:pt x="62266" y="146500"/>
                    <a:pt x="61519" y="146212"/>
                    <a:pt x="60777" y="145898"/>
                  </a:cubicBezTo>
                  <a:cubicBezTo>
                    <a:pt x="61109" y="145469"/>
                    <a:pt x="61395" y="145005"/>
                    <a:pt x="61628" y="144516"/>
                  </a:cubicBezTo>
                  <a:cubicBezTo>
                    <a:pt x="62108" y="143511"/>
                    <a:pt x="62363" y="142395"/>
                    <a:pt x="62363" y="141283"/>
                  </a:cubicBezTo>
                  <a:cubicBezTo>
                    <a:pt x="62361" y="140170"/>
                    <a:pt x="62108" y="139055"/>
                    <a:pt x="61628" y="138049"/>
                  </a:cubicBezTo>
                  <a:cubicBezTo>
                    <a:pt x="61395" y="137561"/>
                    <a:pt x="61109" y="137095"/>
                    <a:pt x="60777" y="136667"/>
                  </a:cubicBezTo>
                  <a:cubicBezTo>
                    <a:pt x="61304" y="136443"/>
                    <a:pt x="61832" y="136233"/>
                    <a:pt x="62356" y="136063"/>
                  </a:cubicBezTo>
                  <a:cubicBezTo>
                    <a:pt x="62569" y="135995"/>
                    <a:pt x="62783" y="135932"/>
                    <a:pt x="62995" y="135880"/>
                  </a:cubicBezTo>
                  <a:cubicBezTo>
                    <a:pt x="63102" y="135847"/>
                    <a:pt x="63203" y="135827"/>
                    <a:pt x="63305" y="135806"/>
                  </a:cubicBezTo>
                  <a:cubicBezTo>
                    <a:pt x="63409" y="135784"/>
                    <a:pt x="63512" y="135761"/>
                    <a:pt x="63608" y="135750"/>
                  </a:cubicBezTo>
                  <a:cubicBezTo>
                    <a:pt x="63714" y="135734"/>
                    <a:pt x="63802" y="135724"/>
                    <a:pt x="63889" y="135717"/>
                  </a:cubicBezTo>
                  <a:cubicBezTo>
                    <a:pt x="63946" y="135713"/>
                    <a:pt x="64001" y="135710"/>
                    <a:pt x="64061" y="135710"/>
                  </a:cubicBezTo>
                  <a:close/>
                  <a:moveTo>
                    <a:pt x="29306" y="144603"/>
                  </a:moveTo>
                  <a:cubicBezTo>
                    <a:pt x="29569" y="144909"/>
                    <a:pt x="29840" y="145212"/>
                    <a:pt x="30123" y="145509"/>
                  </a:cubicBezTo>
                  <a:cubicBezTo>
                    <a:pt x="29904" y="145953"/>
                    <a:pt x="29582" y="146349"/>
                    <a:pt x="29169" y="146624"/>
                  </a:cubicBezTo>
                  <a:cubicBezTo>
                    <a:pt x="28701" y="146950"/>
                    <a:pt x="28130" y="147119"/>
                    <a:pt x="27562" y="147119"/>
                  </a:cubicBezTo>
                  <a:cubicBezTo>
                    <a:pt x="27537" y="147119"/>
                    <a:pt x="27512" y="147118"/>
                    <a:pt x="27487" y="147118"/>
                  </a:cubicBezTo>
                  <a:cubicBezTo>
                    <a:pt x="26893" y="147096"/>
                    <a:pt x="26303" y="146891"/>
                    <a:pt x="25837" y="146523"/>
                  </a:cubicBezTo>
                  <a:cubicBezTo>
                    <a:pt x="25538" y="146295"/>
                    <a:pt x="25296" y="146000"/>
                    <a:pt x="25113" y="145673"/>
                  </a:cubicBezTo>
                  <a:cubicBezTo>
                    <a:pt x="25395" y="145418"/>
                    <a:pt x="25666" y="145158"/>
                    <a:pt x="25928" y="144890"/>
                  </a:cubicBezTo>
                  <a:cubicBezTo>
                    <a:pt x="26167" y="145545"/>
                    <a:pt x="26818" y="146030"/>
                    <a:pt x="27521" y="146040"/>
                  </a:cubicBezTo>
                  <a:cubicBezTo>
                    <a:pt x="27545" y="146041"/>
                    <a:pt x="27569" y="146042"/>
                    <a:pt x="27593" y="146042"/>
                  </a:cubicBezTo>
                  <a:cubicBezTo>
                    <a:pt x="28312" y="146042"/>
                    <a:pt x="28998" y="145553"/>
                    <a:pt x="29234" y="144876"/>
                  </a:cubicBezTo>
                  <a:cubicBezTo>
                    <a:pt x="29268" y="144786"/>
                    <a:pt x="29290" y="144695"/>
                    <a:pt x="29306" y="144603"/>
                  </a:cubicBezTo>
                  <a:close/>
                  <a:moveTo>
                    <a:pt x="19873" y="146705"/>
                  </a:moveTo>
                  <a:cubicBezTo>
                    <a:pt x="19530" y="146849"/>
                    <a:pt x="19181" y="146983"/>
                    <a:pt x="18827" y="147098"/>
                  </a:cubicBezTo>
                  <a:cubicBezTo>
                    <a:pt x="18627" y="147163"/>
                    <a:pt x="18427" y="147222"/>
                    <a:pt x="18225" y="147279"/>
                  </a:cubicBezTo>
                  <a:cubicBezTo>
                    <a:pt x="18096" y="147314"/>
                    <a:pt x="17967" y="147347"/>
                    <a:pt x="17837" y="147378"/>
                  </a:cubicBezTo>
                  <a:cubicBezTo>
                    <a:pt x="17773" y="147395"/>
                    <a:pt x="17708" y="147412"/>
                    <a:pt x="17644" y="147427"/>
                  </a:cubicBezTo>
                  <a:cubicBezTo>
                    <a:pt x="17473" y="147466"/>
                    <a:pt x="17302" y="147503"/>
                    <a:pt x="17129" y="147538"/>
                  </a:cubicBezTo>
                  <a:cubicBezTo>
                    <a:pt x="17111" y="147541"/>
                    <a:pt x="17092" y="147545"/>
                    <a:pt x="17074" y="147548"/>
                  </a:cubicBezTo>
                  <a:cubicBezTo>
                    <a:pt x="16884" y="147585"/>
                    <a:pt x="16693" y="147617"/>
                    <a:pt x="16502" y="147647"/>
                  </a:cubicBezTo>
                  <a:cubicBezTo>
                    <a:pt x="16384" y="147666"/>
                    <a:pt x="16266" y="147687"/>
                    <a:pt x="16146" y="147703"/>
                  </a:cubicBezTo>
                  <a:cubicBezTo>
                    <a:pt x="15748" y="147754"/>
                    <a:pt x="15348" y="147788"/>
                    <a:pt x="14946" y="147810"/>
                  </a:cubicBezTo>
                  <a:lnTo>
                    <a:pt x="14946" y="146891"/>
                  </a:lnTo>
                  <a:lnTo>
                    <a:pt x="17840" y="146891"/>
                  </a:lnTo>
                  <a:lnTo>
                    <a:pt x="17840" y="146705"/>
                  </a:lnTo>
                  <a:close/>
                  <a:moveTo>
                    <a:pt x="6986" y="140897"/>
                  </a:moveTo>
                  <a:lnTo>
                    <a:pt x="6986" y="146890"/>
                  </a:lnTo>
                  <a:lnTo>
                    <a:pt x="12982" y="146890"/>
                  </a:lnTo>
                  <a:lnTo>
                    <a:pt x="12982" y="146891"/>
                  </a:lnTo>
                  <a:lnTo>
                    <a:pt x="12982" y="147819"/>
                  </a:lnTo>
                  <a:lnTo>
                    <a:pt x="6058" y="147819"/>
                  </a:lnTo>
                  <a:lnTo>
                    <a:pt x="6058" y="140897"/>
                  </a:lnTo>
                  <a:close/>
                  <a:moveTo>
                    <a:pt x="44388" y="146705"/>
                  </a:moveTo>
                  <a:cubicBezTo>
                    <a:pt x="43824" y="146987"/>
                    <a:pt x="43237" y="147224"/>
                    <a:pt x="42632" y="147400"/>
                  </a:cubicBezTo>
                  <a:cubicBezTo>
                    <a:pt x="41774" y="147656"/>
                    <a:pt x="40884" y="147802"/>
                    <a:pt x="39993" y="147827"/>
                  </a:cubicBezTo>
                  <a:cubicBezTo>
                    <a:pt x="39879" y="147831"/>
                    <a:pt x="39765" y="147833"/>
                    <a:pt x="39650" y="147833"/>
                  </a:cubicBezTo>
                  <a:cubicBezTo>
                    <a:pt x="38870" y="147833"/>
                    <a:pt x="38089" y="147740"/>
                    <a:pt x="37326" y="147570"/>
                  </a:cubicBezTo>
                  <a:cubicBezTo>
                    <a:pt x="36480" y="147382"/>
                    <a:pt x="35662" y="147086"/>
                    <a:pt x="34887" y="146705"/>
                  </a:cubicBezTo>
                  <a:close/>
                  <a:moveTo>
                    <a:pt x="79687" y="134183"/>
                  </a:moveTo>
                  <a:cubicBezTo>
                    <a:pt x="79910" y="134183"/>
                    <a:pt x="80129" y="134203"/>
                    <a:pt x="80344" y="134236"/>
                  </a:cubicBezTo>
                  <a:cubicBezTo>
                    <a:pt x="80614" y="134274"/>
                    <a:pt x="80881" y="134332"/>
                    <a:pt x="81132" y="134395"/>
                  </a:cubicBezTo>
                  <a:cubicBezTo>
                    <a:pt x="82123" y="134651"/>
                    <a:pt x="83041" y="135026"/>
                    <a:pt x="83945" y="135418"/>
                  </a:cubicBezTo>
                  <a:cubicBezTo>
                    <a:pt x="84396" y="135618"/>
                    <a:pt x="84842" y="135826"/>
                    <a:pt x="85282" y="136040"/>
                  </a:cubicBezTo>
                  <a:cubicBezTo>
                    <a:pt x="85722" y="136257"/>
                    <a:pt x="86157" y="136479"/>
                    <a:pt x="86591" y="136705"/>
                  </a:cubicBezTo>
                  <a:cubicBezTo>
                    <a:pt x="87026" y="136933"/>
                    <a:pt x="87454" y="137164"/>
                    <a:pt x="87881" y="137398"/>
                  </a:cubicBezTo>
                  <a:cubicBezTo>
                    <a:pt x="88308" y="137633"/>
                    <a:pt x="88734" y="137874"/>
                    <a:pt x="89158" y="138116"/>
                  </a:cubicBezTo>
                  <a:cubicBezTo>
                    <a:pt x="90002" y="138601"/>
                    <a:pt x="90839" y="139099"/>
                    <a:pt x="91670" y="139610"/>
                  </a:cubicBezTo>
                  <a:lnTo>
                    <a:pt x="92634" y="140210"/>
                  </a:lnTo>
                  <a:lnTo>
                    <a:pt x="93593" y="140823"/>
                  </a:lnTo>
                  <a:lnTo>
                    <a:pt x="94064" y="141134"/>
                  </a:lnTo>
                  <a:lnTo>
                    <a:pt x="94184" y="141212"/>
                  </a:lnTo>
                  <a:lnTo>
                    <a:pt x="94242" y="141250"/>
                  </a:lnTo>
                  <a:lnTo>
                    <a:pt x="94271" y="141270"/>
                  </a:lnTo>
                  <a:lnTo>
                    <a:pt x="94278" y="141276"/>
                  </a:lnTo>
                  <a:lnTo>
                    <a:pt x="94271" y="141282"/>
                  </a:lnTo>
                  <a:lnTo>
                    <a:pt x="94242" y="141300"/>
                  </a:lnTo>
                  <a:lnTo>
                    <a:pt x="94184" y="141340"/>
                  </a:lnTo>
                  <a:lnTo>
                    <a:pt x="94064" y="141418"/>
                  </a:lnTo>
                  <a:lnTo>
                    <a:pt x="93593" y="141727"/>
                  </a:lnTo>
                  <a:lnTo>
                    <a:pt x="92634" y="142341"/>
                  </a:lnTo>
                  <a:lnTo>
                    <a:pt x="91670" y="142941"/>
                  </a:lnTo>
                  <a:cubicBezTo>
                    <a:pt x="90839" y="143450"/>
                    <a:pt x="90002" y="143951"/>
                    <a:pt x="89158" y="144436"/>
                  </a:cubicBezTo>
                  <a:cubicBezTo>
                    <a:pt x="88311" y="144921"/>
                    <a:pt x="87457" y="145393"/>
                    <a:pt x="86590" y="145847"/>
                  </a:cubicBezTo>
                  <a:cubicBezTo>
                    <a:pt x="85724" y="146304"/>
                    <a:pt x="84846" y="146741"/>
                    <a:pt x="83944" y="147136"/>
                  </a:cubicBezTo>
                  <a:cubicBezTo>
                    <a:pt x="83717" y="147234"/>
                    <a:pt x="83493" y="147333"/>
                    <a:pt x="83262" y="147427"/>
                  </a:cubicBezTo>
                  <a:cubicBezTo>
                    <a:pt x="82576" y="147710"/>
                    <a:pt x="81874" y="147968"/>
                    <a:pt x="81131" y="148160"/>
                  </a:cubicBezTo>
                  <a:cubicBezTo>
                    <a:pt x="81009" y="148190"/>
                    <a:pt x="80882" y="148219"/>
                    <a:pt x="80754" y="148247"/>
                  </a:cubicBezTo>
                  <a:cubicBezTo>
                    <a:pt x="80412" y="148317"/>
                    <a:pt x="80054" y="148371"/>
                    <a:pt x="79688" y="148371"/>
                  </a:cubicBezTo>
                  <a:cubicBezTo>
                    <a:pt x="79643" y="148371"/>
                    <a:pt x="79598" y="148371"/>
                    <a:pt x="79552" y="148369"/>
                  </a:cubicBezTo>
                  <a:cubicBezTo>
                    <a:pt x="79030" y="148353"/>
                    <a:pt x="78505" y="148296"/>
                    <a:pt x="77998" y="148167"/>
                  </a:cubicBezTo>
                  <a:cubicBezTo>
                    <a:pt x="77743" y="148104"/>
                    <a:pt x="77493" y="148029"/>
                    <a:pt x="77245" y="147938"/>
                  </a:cubicBezTo>
                  <a:cubicBezTo>
                    <a:pt x="76753" y="147757"/>
                    <a:pt x="76280" y="147523"/>
                    <a:pt x="75839" y="147240"/>
                  </a:cubicBezTo>
                  <a:cubicBezTo>
                    <a:pt x="75618" y="147098"/>
                    <a:pt x="75405" y="146944"/>
                    <a:pt x="75202" y="146779"/>
                  </a:cubicBezTo>
                  <a:cubicBezTo>
                    <a:pt x="74889" y="146524"/>
                    <a:pt x="74607" y="146234"/>
                    <a:pt x="74344" y="145931"/>
                  </a:cubicBezTo>
                  <a:cubicBezTo>
                    <a:pt x="74266" y="145839"/>
                    <a:pt x="74180" y="145753"/>
                    <a:pt x="74106" y="145656"/>
                  </a:cubicBezTo>
                  <a:cubicBezTo>
                    <a:pt x="73785" y="145243"/>
                    <a:pt x="73507" y="144793"/>
                    <a:pt x="73281" y="144322"/>
                  </a:cubicBezTo>
                  <a:cubicBezTo>
                    <a:pt x="73234" y="144224"/>
                    <a:pt x="73191" y="144124"/>
                    <a:pt x="73151" y="144026"/>
                  </a:cubicBezTo>
                  <a:cubicBezTo>
                    <a:pt x="73507" y="143953"/>
                    <a:pt x="73857" y="143850"/>
                    <a:pt x="74197" y="143721"/>
                  </a:cubicBezTo>
                  <a:cubicBezTo>
                    <a:pt x="74219" y="143768"/>
                    <a:pt x="74233" y="143814"/>
                    <a:pt x="74254" y="143859"/>
                  </a:cubicBezTo>
                  <a:cubicBezTo>
                    <a:pt x="74471" y="144311"/>
                    <a:pt x="74748" y="144735"/>
                    <a:pt x="75069" y="145122"/>
                  </a:cubicBezTo>
                  <a:cubicBezTo>
                    <a:pt x="75316" y="145420"/>
                    <a:pt x="75585" y="145700"/>
                    <a:pt x="75886" y="145945"/>
                  </a:cubicBezTo>
                  <a:cubicBezTo>
                    <a:pt x="76058" y="146084"/>
                    <a:pt x="76240" y="146215"/>
                    <a:pt x="76427" y="146333"/>
                  </a:cubicBezTo>
                  <a:cubicBezTo>
                    <a:pt x="76989" y="146694"/>
                    <a:pt x="77608" y="146961"/>
                    <a:pt x="78256" y="147121"/>
                  </a:cubicBezTo>
                  <a:cubicBezTo>
                    <a:pt x="78577" y="147205"/>
                    <a:pt x="78909" y="147252"/>
                    <a:pt x="79244" y="147276"/>
                  </a:cubicBezTo>
                  <a:cubicBezTo>
                    <a:pt x="79353" y="147284"/>
                    <a:pt x="79466" y="147290"/>
                    <a:pt x="79575" y="147293"/>
                  </a:cubicBezTo>
                  <a:cubicBezTo>
                    <a:pt x="79612" y="147294"/>
                    <a:pt x="79649" y="147295"/>
                    <a:pt x="79685" y="147295"/>
                  </a:cubicBezTo>
                  <a:cubicBezTo>
                    <a:pt x="80070" y="147295"/>
                    <a:pt x="80461" y="147216"/>
                    <a:pt x="80869" y="147115"/>
                  </a:cubicBezTo>
                  <a:cubicBezTo>
                    <a:pt x="81313" y="147001"/>
                    <a:pt x="81757" y="146856"/>
                    <a:pt x="82199" y="146691"/>
                  </a:cubicBezTo>
                  <a:cubicBezTo>
                    <a:pt x="82640" y="146524"/>
                    <a:pt x="83078" y="146339"/>
                    <a:pt x="83515" y="146150"/>
                  </a:cubicBezTo>
                  <a:cubicBezTo>
                    <a:pt x="83951" y="145958"/>
                    <a:pt x="84384" y="145754"/>
                    <a:pt x="84813" y="145545"/>
                  </a:cubicBezTo>
                  <a:cubicBezTo>
                    <a:pt x="85245" y="145334"/>
                    <a:pt x="85672" y="145115"/>
                    <a:pt x="86097" y="144893"/>
                  </a:cubicBezTo>
                  <a:cubicBezTo>
                    <a:pt x="86947" y="144446"/>
                    <a:pt x="87791" y="143982"/>
                    <a:pt x="88625" y="143502"/>
                  </a:cubicBezTo>
                  <a:cubicBezTo>
                    <a:pt x="89461" y="143021"/>
                    <a:pt x="90289" y="142529"/>
                    <a:pt x="91111" y="142023"/>
                  </a:cubicBezTo>
                  <a:lnTo>
                    <a:pt x="92065" y="141431"/>
                  </a:lnTo>
                  <a:lnTo>
                    <a:pt x="92301" y="141282"/>
                  </a:lnTo>
                  <a:lnTo>
                    <a:pt x="92307" y="141277"/>
                  </a:lnTo>
                  <a:lnTo>
                    <a:pt x="92301" y="141274"/>
                  </a:lnTo>
                  <a:lnTo>
                    <a:pt x="92065" y="141125"/>
                  </a:lnTo>
                  <a:lnTo>
                    <a:pt x="91111" y="140531"/>
                  </a:lnTo>
                  <a:cubicBezTo>
                    <a:pt x="90289" y="140029"/>
                    <a:pt x="89461" y="139534"/>
                    <a:pt x="88625" y="139054"/>
                  </a:cubicBezTo>
                  <a:cubicBezTo>
                    <a:pt x="88207" y="138813"/>
                    <a:pt x="87787" y="138577"/>
                    <a:pt x="87366" y="138345"/>
                  </a:cubicBezTo>
                  <a:cubicBezTo>
                    <a:pt x="86944" y="138114"/>
                    <a:pt x="86520" y="137887"/>
                    <a:pt x="86095" y="137662"/>
                  </a:cubicBezTo>
                  <a:cubicBezTo>
                    <a:pt x="85245" y="137218"/>
                    <a:pt x="84385" y="136791"/>
                    <a:pt x="83514" y="136406"/>
                  </a:cubicBezTo>
                  <a:cubicBezTo>
                    <a:pt x="83295" y="136310"/>
                    <a:pt x="83077" y="136217"/>
                    <a:pt x="82856" y="136126"/>
                  </a:cubicBezTo>
                  <a:cubicBezTo>
                    <a:pt x="82199" y="135854"/>
                    <a:pt x="81535" y="135612"/>
                    <a:pt x="80868" y="135440"/>
                  </a:cubicBezTo>
                  <a:cubicBezTo>
                    <a:pt x="80690" y="135396"/>
                    <a:pt x="80518" y="135360"/>
                    <a:pt x="80344" y="135327"/>
                  </a:cubicBezTo>
                  <a:cubicBezTo>
                    <a:pt x="80116" y="135286"/>
                    <a:pt x="79890" y="135260"/>
                    <a:pt x="79668" y="135260"/>
                  </a:cubicBezTo>
                  <a:cubicBezTo>
                    <a:pt x="79636" y="135260"/>
                    <a:pt x="79605" y="135261"/>
                    <a:pt x="79574" y="135262"/>
                  </a:cubicBezTo>
                  <a:cubicBezTo>
                    <a:pt x="79130" y="135276"/>
                    <a:pt x="78684" y="135322"/>
                    <a:pt x="78254" y="135434"/>
                  </a:cubicBezTo>
                  <a:cubicBezTo>
                    <a:pt x="78187" y="135450"/>
                    <a:pt x="78126" y="135475"/>
                    <a:pt x="78064" y="135492"/>
                  </a:cubicBezTo>
                  <a:cubicBezTo>
                    <a:pt x="77908" y="135147"/>
                    <a:pt x="77730" y="134828"/>
                    <a:pt x="77543" y="134520"/>
                  </a:cubicBezTo>
                  <a:cubicBezTo>
                    <a:pt x="77693" y="134472"/>
                    <a:pt x="77844" y="134428"/>
                    <a:pt x="77999" y="134389"/>
                  </a:cubicBezTo>
                  <a:cubicBezTo>
                    <a:pt x="78128" y="134357"/>
                    <a:pt x="78256" y="134330"/>
                    <a:pt x="78384" y="134304"/>
                  </a:cubicBezTo>
                  <a:cubicBezTo>
                    <a:pt x="78512" y="134280"/>
                    <a:pt x="78641" y="134260"/>
                    <a:pt x="78771" y="134244"/>
                  </a:cubicBezTo>
                  <a:cubicBezTo>
                    <a:pt x="79031" y="134211"/>
                    <a:pt x="79293" y="134194"/>
                    <a:pt x="79554" y="134186"/>
                  </a:cubicBezTo>
                  <a:cubicBezTo>
                    <a:pt x="79598" y="134184"/>
                    <a:pt x="79643" y="134183"/>
                    <a:pt x="79687" y="134183"/>
                  </a:cubicBezTo>
                  <a:close/>
                  <a:moveTo>
                    <a:pt x="54837" y="134187"/>
                  </a:moveTo>
                  <a:cubicBezTo>
                    <a:pt x="54877" y="134187"/>
                    <a:pt x="54917" y="134187"/>
                    <a:pt x="54957" y="134189"/>
                  </a:cubicBezTo>
                  <a:cubicBezTo>
                    <a:pt x="55481" y="134204"/>
                    <a:pt x="56006" y="134261"/>
                    <a:pt x="56513" y="134392"/>
                  </a:cubicBezTo>
                  <a:cubicBezTo>
                    <a:pt x="57325" y="134591"/>
                    <a:pt x="58101" y="134937"/>
                    <a:pt x="58796" y="135404"/>
                  </a:cubicBezTo>
                  <a:cubicBezTo>
                    <a:pt x="58622" y="135485"/>
                    <a:pt x="58447" y="135562"/>
                    <a:pt x="58276" y="135646"/>
                  </a:cubicBezTo>
                  <a:cubicBezTo>
                    <a:pt x="58060" y="135752"/>
                    <a:pt x="57851" y="135861"/>
                    <a:pt x="57638" y="135969"/>
                  </a:cubicBezTo>
                  <a:cubicBezTo>
                    <a:pt x="57201" y="135739"/>
                    <a:pt x="56739" y="135555"/>
                    <a:pt x="56256" y="135438"/>
                  </a:cubicBezTo>
                  <a:cubicBezTo>
                    <a:pt x="55825" y="135326"/>
                    <a:pt x="55381" y="135279"/>
                    <a:pt x="54935" y="135265"/>
                  </a:cubicBezTo>
                  <a:cubicBezTo>
                    <a:pt x="54901" y="135263"/>
                    <a:pt x="54866" y="135263"/>
                    <a:pt x="54832" y="135263"/>
                  </a:cubicBezTo>
                  <a:cubicBezTo>
                    <a:pt x="54445" y="135263"/>
                    <a:pt x="54052" y="135341"/>
                    <a:pt x="53643" y="135441"/>
                  </a:cubicBezTo>
                  <a:cubicBezTo>
                    <a:pt x="52756" y="135669"/>
                    <a:pt x="51868" y="136026"/>
                    <a:pt x="50998" y="136408"/>
                  </a:cubicBezTo>
                  <a:cubicBezTo>
                    <a:pt x="50127" y="136792"/>
                    <a:pt x="49267" y="137219"/>
                    <a:pt x="48416" y="137663"/>
                  </a:cubicBezTo>
                  <a:cubicBezTo>
                    <a:pt x="47566" y="138109"/>
                    <a:pt x="46722" y="138574"/>
                    <a:pt x="45888" y="139055"/>
                  </a:cubicBezTo>
                  <a:cubicBezTo>
                    <a:pt x="45054" y="139535"/>
                    <a:pt x="44224" y="140029"/>
                    <a:pt x="43403" y="140534"/>
                  </a:cubicBezTo>
                  <a:lnTo>
                    <a:pt x="42449" y="141126"/>
                  </a:lnTo>
                  <a:lnTo>
                    <a:pt x="42213" y="141276"/>
                  </a:lnTo>
                  <a:lnTo>
                    <a:pt x="42207" y="141279"/>
                  </a:lnTo>
                  <a:lnTo>
                    <a:pt x="42213" y="141283"/>
                  </a:lnTo>
                  <a:lnTo>
                    <a:pt x="42449" y="141433"/>
                  </a:lnTo>
                  <a:lnTo>
                    <a:pt x="43403" y="142025"/>
                  </a:lnTo>
                  <a:cubicBezTo>
                    <a:pt x="44224" y="142530"/>
                    <a:pt x="45052" y="143022"/>
                    <a:pt x="45888" y="143504"/>
                  </a:cubicBezTo>
                  <a:cubicBezTo>
                    <a:pt x="46725" y="143983"/>
                    <a:pt x="47566" y="144449"/>
                    <a:pt x="48416" y="144894"/>
                  </a:cubicBezTo>
                  <a:cubicBezTo>
                    <a:pt x="49267" y="145340"/>
                    <a:pt x="50127" y="145767"/>
                    <a:pt x="50998" y="146151"/>
                  </a:cubicBezTo>
                  <a:cubicBezTo>
                    <a:pt x="51868" y="146531"/>
                    <a:pt x="52755" y="146887"/>
                    <a:pt x="53643" y="147115"/>
                  </a:cubicBezTo>
                  <a:cubicBezTo>
                    <a:pt x="54054" y="147217"/>
                    <a:pt x="54450" y="147294"/>
                    <a:pt x="54839" y="147294"/>
                  </a:cubicBezTo>
                  <a:cubicBezTo>
                    <a:pt x="54871" y="147294"/>
                    <a:pt x="54903" y="147294"/>
                    <a:pt x="54935" y="147293"/>
                  </a:cubicBezTo>
                  <a:cubicBezTo>
                    <a:pt x="55381" y="147279"/>
                    <a:pt x="55825" y="147233"/>
                    <a:pt x="56256" y="147121"/>
                  </a:cubicBezTo>
                  <a:cubicBezTo>
                    <a:pt x="56736" y="147004"/>
                    <a:pt x="57199" y="146820"/>
                    <a:pt x="57638" y="146588"/>
                  </a:cubicBezTo>
                  <a:cubicBezTo>
                    <a:pt x="58020" y="146783"/>
                    <a:pt x="58407" y="146970"/>
                    <a:pt x="58796" y="147155"/>
                  </a:cubicBezTo>
                  <a:cubicBezTo>
                    <a:pt x="58101" y="147623"/>
                    <a:pt x="57325" y="147969"/>
                    <a:pt x="56513" y="148168"/>
                  </a:cubicBezTo>
                  <a:cubicBezTo>
                    <a:pt x="56003" y="148301"/>
                    <a:pt x="55481" y="148355"/>
                    <a:pt x="54957" y="148372"/>
                  </a:cubicBezTo>
                  <a:cubicBezTo>
                    <a:pt x="54917" y="148373"/>
                    <a:pt x="54878" y="148374"/>
                    <a:pt x="54838" y="148374"/>
                  </a:cubicBezTo>
                  <a:cubicBezTo>
                    <a:pt x="54330" y="148374"/>
                    <a:pt x="53837" y="148275"/>
                    <a:pt x="53379" y="148161"/>
                  </a:cubicBezTo>
                  <a:cubicBezTo>
                    <a:pt x="52387" y="147905"/>
                    <a:pt x="51469" y="147532"/>
                    <a:pt x="50565" y="147136"/>
                  </a:cubicBezTo>
                  <a:cubicBezTo>
                    <a:pt x="49664" y="146741"/>
                    <a:pt x="48785" y="146302"/>
                    <a:pt x="47921" y="145851"/>
                  </a:cubicBezTo>
                  <a:cubicBezTo>
                    <a:pt x="47054" y="145397"/>
                    <a:pt x="46200" y="144923"/>
                    <a:pt x="45354" y="144439"/>
                  </a:cubicBezTo>
                  <a:cubicBezTo>
                    <a:pt x="44509" y="143953"/>
                    <a:pt x="43672" y="143455"/>
                    <a:pt x="42842" y="142944"/>
                  </a:cubicBezTo>
                  <a:lnTo>
                    <a:pt x="41878" y="142345"/>
                  </a:lnTo>
                  <a:lnTo>
                    <a:pt x="40919" y="141731"/>
                  </a:lnTo>
                  <a:lnTo>
                    <a:pt x="40447" y="141421"/>
                  </a:lnTo>
                  <a:lnTo>
                    <a:pt x="40329" y="141343"/>
                  </a:lnTo>
                  <a:lnTo>
                    <a:pt x="40271" y="141304"/>
                  </a:lnTo>
                  <a:lnTo>
                    <a:pt x="40242" y="141284"/>
                  </a:lnTo>
                  <a:lnTo>
                    <a:pt x="40235" y="141279"/>
                  </a:lnTo>
                  <a:lnTo>
                    <a:pt x="40242" y="141274"/>
                  </a:lnTo>
                  <a:lnTo>
                    <a:pt x="40271" y="141255"/>
                  </a:lnTo>
                  <a:lnTo>
                    <a:pt x="40329" y="141215"/>
                  </a:lnTo>
                  <a:lnTo>
                    <a:pt x="40447" y="141136"/>
                  </a:lnTo>
                  <a:lnTo>
                    <a:pt x="40919" y="140828"/>
                  </a:lnTo>
                  <a:lnTo>
                    <a:pt x="41878" y="140214"/>
                  </a:lnTo>
                  <a:lnTo>
                    <a:pt x="42842" y="139613"/>
                  </a:lnTo>
                  <a:cubicBezTo>
                    <a:pt x="43672" y="139105"/>
                    <a:pt x="44509" y="138606"/>
                    <a:pt x="45354" y="138119"/>
                  </a:cubicBezTo>
                  <a:cubicBezTo>
                    <a:pt x="46201" y="137633"/>
                    <a:pt x="47054" y="137162"/>
                    <a:pt x="47921" y="136708"/>
                  </a:cubicBezTo>
                  <a:cubicBezTo>
                    <a:pt x="48786" y="136254"/>
                    <a:pt x="49664" y="135818"/>
                    <a:pt x="50565" y="135421"/>
                  </a:cubicBezTo>
                  <a:cubicBezTo>
                    <a:pt x="51469" y="135027"/>
                    <a:pt x="52387" y="134653"/>
                    <a:pt x="53379" y="134399"/>
                  </a:cubicBezTo>
                  <a:cubicBezTo>
                    <a:pt x="53835" y="134284"/>
                    <a:pt x="54328" y="134187"/>
                    <a:pt x="54837" y="134187"/>
                  </a:cubicBezTo>
                  <a:close/>
                  <a:moveTo>
                    <a:pt x="64080" y="134187"/>
                  </a:moveTo>
                  <a:cubicBezTo>
                    <a:pt x="64120" y="134187"/>
                    <a:pt x="64159" y="134187"/>
                    <a:pt x="64199" y="134189"/>
                  </a:cubicBezTo>
                  <a:cubicBezTo>
                    <a:pt x="64722" y="134204"/>
                    <a:pt x="65247" y="134261"/>
                    <a:pt x="65754" y="134392"/>
                  </a:cubicBezTo>
                  <a:cubicBezTo>
                    <a:pt x="65909" y="134429"/>
                    <a:pt x="66060" y="134473"/>
                    <a:pt x="66212" y="134522"/>
                  </a:cubicBezTo>
                  <a:cubicBezTo>
                    <a:pt x="66023" y="134829"/>
                    <a:pt x="65845" y="135149"/>
                    <a:pt x="65689" y="135495"/>
                  </a:cubicBezTo>
                  <a:cubicBezTo>
                    <a:pt x="65625" y="135477"/>
                    <a:pt x="65564" y="135453"/>
                    <a:pt x="65500" y="135436"/>
                  </a:cubicBezTo>
                  <a:cubicBezTo>
                    <a:pt x="65177" y="135353"/>
                    <a:pt x="64847" y="135305"/>
                    <a:pt x="64512" y="135282"/>
                  </a:cubicBezTo>
                  <a:cubicBezTo>
                    <a:pt x="64401" y="135272"/>
                    <a:pt x="64290" y="135268"/>
                    <a:pt x="64179" y="135263"/>
                  </a:cubicBezTo>
                  <a:cubicBezTo>
                    <a:pt x="64149" y="135262"/>
                    <a:pt x="64119" y="135262"/>
                    <a:pt x="64089" y="135262"/>
                  </a:cubicBezTo>
                  <a:cubicBezTo>
                    <a:pt x="63866" y="135262"/>
                    <a:pt x="63640" y="135289"/>
                    <a:pt x="63409" y="135329"/>
                  </a:cubicBezTo>
                  <a:cubicBezTo>
                    <a:pt x="63237" y="135360"/>
                    <a:pt x="63063" y="135397"/>
                    <a:pt x="62885" y="135441"/>
                  </a:cubicBezTo>
                  <a:cubicBezTo>
                    <a:pt x="62663" y="135498"/>
                    <a:pt x="62443" y="135562"/>
                    <a:pt x="62221" y="135635"/>
                  </a:cubicBezTo>
                  <a:cubicBezTo>
                    <a:pt x="61554" y="135851"/>
                    <a:pt x="60895" y="136122"/>
                    <a:pt x="60242" y="136408"/>
                  </a:cubicBezTo>
                  <a:cubicBezTo>
                    <a:pt x="59369" y="136792"/>
                    <a:pt x="58511" y="137219"/>
                    <a:pt x="57660" y="137663"/>
                  </a:cubicBezTo>
                  <a:cubicBezTo>
                    <a:pt x="56810" y="138109"/>
                    <a:pt x="55966" y="138574"/>
                    <a:pt x="55132" y="139055"/>
                  </a:cubicBezTo>
                  <a:cubicBezTo>
                    <a:pt x="54298" y="139535"/>
                    <a:pt x="53468" y="140028"/>
                    <a:pt x="52646" y="140534"/>
                  </a:cubicBezTo>
                  <a:lnTo>
                    <a:pt x="51693" y="141126"/>
                  </a:lnTo>
                  <a:lnTo>
                    <a:pt x="51455" y="141276"/>
                  </a:lnTo>
                  <a:lnTo>
                    <a:pt x="51451" y="141279"/>
                  </a:lnTo>
                  <a:lnTo>
                    <a:pt x="51455" y="141283"/>
                  </a:lnTo>
                  <a:lnTo>
                    <a:pt x="51693" y="141433"/>
                  </a:lnTo>
                  <a:lnTo>
                    <a:pt x="52646" y="142025"/>
                  </a:lnTo>
                  <a:cubicBezTo>
                    <a:pt x="53056" y="142277"/>
                    <a:pt x="53469" y="142526"/>
                    <a:pt x="53882" y="142772"/>
                  </a:cubicBezTo>
                  <a:cubicBezTo>
                    <a:pt x="54298" y="143020"/>
                    <a:pt x="54713" y="143263"/>
                    <a:pt x="55130" y="143502"/>
                  </a:cubicBezTo>
                  <a:cubicBezTo>
                    <a:pt x="55966" y="143982"/>
                    <a:pt x="56807" y="144446"/>
                    <a:pt x="57658" y="144893"/>
                  </a:cubicBezTo>
                  <a:cubicBezTo>
                    <a:pt x="58508" y="145338"/>
                    <a:pt x="59368" y="145765"/>
                    <a:pt x="60241" y="146150"/>
                  </a:cubicBezTo>
                  <a:cubicBezTo>
                    <a:pt x="60892" y="146436"/>
                    <a:pt x="61554" y="146706"/>
                    <a:pt x="62219" y="146921"/>
                  </a:cubicBezTo>
                  <a:cubicBezTo>
                    <a:pt x="62440" y="146992"/>
                    <a:pt x="62662" y="147058"/>
                    <a:pt x="62884" y="147115"/>
                  </a:cubicBezTo>
                  <a:cubicBezTo>
                    <a:pt x="63297" y="147217"/>
                    <a:pt x="63692" y="147294"/>
                    <a:pt x="64081" y="147294"/>
                  </a:cubicBezTo>
                  <a:cubicBezTo>
                    <a:pt x="64113" y="147294"/>
                    <a:pt x="64146" y="147294"/>
                    <a:pt x="64178" y="147293"/>
                  </a:cubicBezTo>
                  <a:cubicBezTo>
                    <a:pt x="64622" y="147279"/>
                    <a:pt x="65067" y="147233"/>
                    <a:pt x="65497" y="147121"/>
                  </a:cubicBezTo>
                  <a:cubicBezTo>
                    <a:pt x="66145" y="146963"/>
                    <a:pt x="66764" y="146695"/>
                    <a:pt x="67326" y="146333"/>
                  </a:cubicBezTo>
                  <a:cubicBezTo>
                    <a:pt x="67513" y="146215"/>
                    <a:pt x="67695" y="146084"/>
                    <a:pt x="67867" y="145945"/>
                  </a:cubicBezTo>
                  <a:cubicBezTo>
                    <a:pt x="68168" y="145700"/>
                    <a:pt x="68437" y="145421"/>
                    <a:pt x="68684" y="145122"/>
                  </a:cubicBezTo>
                  <a:cubicBezTo>
                    <a:pt x="68721" y="145078"/>
                    <a:pt x="68763" y="145037"/>
                    <a:pt x="68798" y="144991"/>
                  </a:cubicBezTo>
                  <a:cubicBezTo>
                    <a:pt x="69072" y="144640"/>
                    <a:pt x="69306" y="144259"/>
                    <a:pt x="69497" y="143859"/>
                  </a:cubicBezTo>
                  <a:cubicBezTo>
                    <a:pt x="69519" y="143814"/>
                    <a:pt x="69533" y="143767"/>
                    <a:pt x="69554" y="143721"/>
                  </a:cubicBezTo>
                  <a:cubicBezTo>
                    <a:pt x="69894" y="143850"/>
                    <a:pt x="70245" y="143953"/>
                    <a:pt x="70600" y="144026"/>
                  </a:cubicBezTo>
                  <a:cubicBezTo>
                    <a:pt x="70558" y="144126"/>
                    <a:pt x="70516" y="144225"/>
                    <a:pt x="70469" y="144322"/>
                  </a:cubicBezTo>
                  <a:cubicBezTo>
                    <a:pt x="70243" y="144795"/>
                    <a:pt x="69966" y="145243"/>
                    <a:pt x="69644" y="145656"/>
                  </a:cubicBezTo>
                  <a:cubicBezTo>
                    <a:pt x="69568" y="145750"/>
                    <a:pt x="69483" y="145838"/>
                    <a:pt x="69405" y="145931"/>
                  </a:cubicBezTo>
                  <a:cubicBezTo>
                    <a:pt x="69141" y="146234"/>
                    <a:pt x="68861" y="146524"/>
                    <a:pt x="68548" y="146779"/>
                  </a:cubicBezTo>
                  <a:cubicBezTo>
                    <a:pt x="68343" y="146944"/>
                    <a:pt x="68131" y="147098"/>
                    <a:pt x="67910" y="147240"/>
                  </a:cubicBezTo>
                  <a:cubicBezTo>
                    <a:pt x="67469" y="147522"/>
                    <a:pt x="66998" y="147757"/>
                    <a:pt x="66505" y="147938"/>
                  </a:cubicBezTo>
                  <a:cubicBezTo>
                    <a:pt x="66262" y="148030"/>
                    <a:pt x="66010" y="148106"/>
                    <a:pt x="65756" y="148168"/>
                  </a:cubicBezTo>
                  <a:cubicBezTo>
                    <a:pt x="65247" y="148301"/>
                    <a:pt x="64724" y="148355"/>
                    <a:pt x="64201" y="148372"/>
                  </a:cubicBezTo>
                  <a:cubicBezTo>
                    <a:pt x="64161" y="148373"/>
                    <a:pt x="64122" y="148374"/>
                    <a:pt x="64082" y="148374"/>
                  </a:cubicBezTo>
                  <a:cubicBezTo>
                    <a:pt x="63574" y="148374"/>
                    <a:pt x="63080" y="148275"/>
                    <a:pt x="62622" y="148161"/>
                  </a:cubicBezTo>
                  <a:cubicBezTo>
                    <a:pt x="62373" y="148097"/>
                    <a:pt x="62131" y="148026"/>
                    <a:pt x="61892" y="147948"/>
                  </a:cubicBezTo>
                  <a:cubicBezTo>
                    <a:pt x="61173" y="147717"/>
                    <a:pt x="60485" y="147432"/>
                    <a:pt x="59809" y="147136"/>
                  </a:cubicBezTo>
                  <a:cubicBezTo>
                    <a:pt x="58907" y="146741"/>
                    <a:pt x="58028" y="146302"/>
                    <a:pt x="57162" y="145851"/>
                  </a:cubicBezTo>
                  <a:cubicBezTo>
                    <a:pt x="56295" y="145397"/>
                    <a:pt x="55441" y="144923"/>
                    <a:pt x="54597" y="144439"/>
                  </a:cubicBezTo>
                  <a:cubicBezTo>
                    <a:pt x="53751" y="143953"/>
                    <a:pt x="52913" y="143455"/>
                    <a:pt x="52084" y="142944"/>
                  </a:cubicBezTo>
                  <a:lnTo>
                    <a:pt x="51119" y="142345"/>
                  </a:lnTo>
                  <a:lnTo>
                    <a:pt x="50160" y="141731"/>
                  </a:lnTo>
                  <a:lnTo>
                    <a:pt x="49688" y="141421"/>
                  </a:lnTo>
                  <a:lnTo>
                    <a:pt x="49572" y="141343"/>
                  </a:lnTo>
                  <a:lnTo>
                    <a:pt x="49512" y="141304"/>
                  </a:lnTo>
                  <a:lnTo>
                    <a:pt x="49484" y="141284"/>
                  </a:lnTo>
                  <a:lnTo>
                    <a:pt x="49476" y="141279"/>
                  </a:lnTo>
                  <a:lnTo>
                    <a:pt x="49484" y="141274"/>
                  </a:lnTo>
                  <a:lnTo>
                    <a:pt x="49512" y="141255"/>
                  </a:lnTo>
                  <a:lnTo>
                    <a:pt x="49572" y="141215"/>
                  </a:lnTo>
                  <a:lnTo>
                    <a:pt x="49688" y="141136"/>
                  </a:lnTo>
                  <a:lnTo>
                    <a:pt x="50160" y="140828"/>
                  </a:lnTo>
                  <a:lnTo>
                    <a:pt x="51119" y="140214"/>
                  </a:lnTo>
                  <a:lnTo>
                    <a:pt x="52084" y="139613"/>
                  </a:lnTo>
                  <a:cubicBezTo>
                    <a:pt x="52913" y="139105"/>
                    <a:pt x="53751" y="138606"/>
                    <a:pt x="54597" y="138119"/>
                  </a:cubicBezTo>
                  <a:cubicBezTo>
                    <a:pt x="55019" y="137877"/>
                    <a:pt x="55443" y="137638"/>
                    <a:pt x="55872" y="137403"/>
                  </a:cubicBezTo>
                  <a:cubicBezTo>
                    <a:pt x="56299" y="137168"/>
                    <a:pt x="56729" y="136936"/>
                    <a:pt x="57162" y="136708"/>
                  </a:cubicBezTo>
                  <a:cubicBezTo>
                    <a:pt x="57596" y="136482"/>
                    <a:pt x="58031" y="136260"/>
                    <a:pt x="58471" y="136045"/>
                  </a:cubicBezTo>
                  <a:cubicBezTo>
                    <a:pt x="58912" y="135830"/>
                    <a:pt x="59358" y="135621"/>
                    <a:pt x="59808" y="135421"/>
                  </a:cubicBezTo>
                  <a:cubicBezTo>
                    <a:pt x="60712" y="135027"/>
                    <a:pt x="61630" y="134653"/>
                    <a:pt x="62621" y="134399"/>
                  </a:cubicBezTo>
                  <a:cubicBezTo>
                    <a:pt x="62872" y="134337"/>
                    <a:pt x="63137" y="134278"/>
                    <a:pt x="63409" y="134238"/>
                  </a:cubicBezTo>
                  <a:cubicBezTo>
                    <a:pt x="63629" y="134207"/>
                    <a:pt x="63852" y="134187"/>
                    <a:pt x="64080" y="134187"/>
                  </a:cubicBezTo>
                  <a:close/>
                  <a:moveTo>
                    <a:pt x="88916" y="134188"/>
                  </a:moveTo>
                  <a:cubicBezTo>
                    <a:pt x="89425" y="134188"/>
                    <a:pt x="89917" y="134286"/>
                    <a:pt x="90375" y="134401"/>
                  </a:cubicBezTo>
                  <a:cubicBezTo>
                    <a:pt x="91366" y="134657"/>
                    <a:pt x="92284" y="135030"/>
                    <a:pt x="93188" y="135423"/>
                  </a:cubicBezTo>
                  <a:cubicBezTo>
                    <a:pt x="94090" y="135820"/>
                    <a:pt x="94968" y="136255"/>
                    <a:pt x="95834" y="136710"/>
                  </a:cubicBezTo>
                  <a:cubicBezTo>
                    <a:pt x="96314" y="136961"/>
                    <a:pt x="96790" y="137221"/>
                    <a:pt x="97263" y="137482"/>
                  </a:cubicBezTo>
                  <a:lnTo>
                    <a:pt x="97263" y="137501"/>
                  </a:lnTo>
                  <a:lnTo>
                    <a:pt x="97299" y="137501"/>
                  </a:lnTo>
                  <a:cubicBezTo>
                    <a:pt x="97667" y="137706"/>
                    <a:pt x="98034" y="137911"/>
                    <a:pt x="98400" y="138122"/>
                  </a:cubicBezTo>
                  <a:cubicBezTo>
                    <a:pt x="99246" y="138607"/>
                    <a:pt x="100084" y="139105"/>
                    <a:pt x="100913" y="139616"/>
                  </a:cubicBezTo>
                  <a:lnTo>
                    <a:pt x="101878" y="140215"/>
                  </a:lnTo>
                  <a:lnTo>
                    <a:pt x="102836" y="140829"/>
                  </a:lnTo>
                  <a:lnTo>
                    <a:pt x="103308" y="141138"/>
                  </a:lnTo>
                  <a:lnTo>
                    <a:pt x="103425" y="141216"/>
                  </a:lnTo>
                  <a:lnTo>
                    <a:pt x="103483" y="141256"/>
                  </a:lnTo>
                  <a:lnTo>
                    <a:pt x="103515" y="141276"/>
                  </a:lnTo>
                  <a:lnTo>
                    <a:pt x="103522" y="141280"/>
                  </a:lnTo>
                  <a:lnTo>
                    <a:pt x="103515" y="141286"/>
                  </a:lnTo>
                  <a:lnTo>
                    <a:pt x="103483" y="141306"/>
                  </a:lnTo>
                  <a:lnTo>
                    <a:pt x="103425" y="141344"/>
                  </a:lnTo>
                  <a:lnTo>
                    <a:pt x="103308" y="141423"/>
                  </a:lnTo>
                  <a:lnTo>
                    <a:pt x="102836" y="141733"/>
                  </a:lnTo>
                  <a:lnTo>
                    <a:pt x="101876" y="142345"/>
                  </a:lnTo>
                  <a:lnTo>
                    <a:pt x="100911" y="142944"/>
                  </a:lnTo>
                  <a:cubicBezTo>
                    <a:pt x="100083" y="143454"/>
                    <a:pt x="99244" y="143953"/>
                    <a:pt x="98399" y="144439"/>
                  </a:cubicBezTo>
                  <a:cubicBezTo>
                    <a:pt x="98069" y="144630"/>
                    <a:pt x="97736" y="144815"/>
                    <a:pt x="97401" y="145001"/>
                  </a:cubicBezTo>
                  <a:lnTo>
                    <a:pt x="97381" y="145001"/>
                  </a:lnTo>
                  <a:lnTo>
                    <a:pt x="97381" y="145012"/>
                  </a:lnTo>
                  <a:cubicBezTo>
                    <a:pt x="96870" y="145297"/>
                    <a:pt x="96355" y="145578"/>
                    <a:pt x="95834" y="145851"/>
                  </a:cubicBezTo>
                  <a:cubicBezTo>
                    <a:pt x="94967" y="146302"/>
                    <a:pt x="94090" y="146741"/>
                    <a:pt x="93188" y="147136"/>
                  </a:cubicBezTo>
                  <a:cubicBezTo>
                    <a:pt x="92284" y="147532"/>
                    <a:pt x="91366" y="147905"/>
                    <a:pt x="90375" y="148161"/>
                  </a:cubicBezTo>
                  <a:cubicBezTo>
                    <a:pt x="89918" y="148275"/>
                    <a:pt x="89424" y="148374"/>
                    <a:pt x="88915" y="148374"/>
                  </a:cubicBezTo>
                  <a:cubicBezTo>
                    <a:pt x="88876" y="148374"/>
                    <a:pt x="88836" y="148373"/>
                    <a:pt x="88796" y="148372"/>
                  </a:cubicBezTo>
                  <a:cubicBezTo>
                    <a:pt x="88272" y="148355"/>
                    <a:pt x="87749" y="148298"/>
                    <a:pt x="87240" y="148168"/>
                  </a:cubicBezTo>
                  <a:cubicBezTo>
                    <a:pt x="86428" y="147969"/>
                    <a:pt x="85652" y="147622"/>
                    <a:pt x="84956" y="147156"/>
                  </a:cubicBezTo>
                  <a:cubicBezTo>
                    <a:pt x="85346" y="146973"/>
                    <a:pt x="85732" y="146785"/>
                    <a:pt x="86113" y="146591"/>
                  </a:cubicBezTo>
                  <a:cubicBezTo>
                    <a:pt x="86550" y="146822"/>
                    <a:pt x="87013" y="147005"/>
                    <a:pt x="87494" y="147122"/>
                  </a:cubicBezTo>
                  <a:cubicBezTo>
                    <a:pt x="87924" y="147234"/>
                    <a:pt x="88369" y="147281"/>
                    <a:pt x="88813" y="147296"/>
                  </a:cubicBezTo>
                  <a:cubicBezTo>
                    <a:pt x="88847" y="147297"/>
                    <a:pt x="88881" y="147298"/>
                    <a:pt x="88916" y="147298"/>
                  </a:cubicBezTo>
                  <a:cubicBezTo>
                    <a:pt x="89303" y="147298"/>
                    <a:pt x="89697" y="147218"/>
                    <a:pt x="90107" y="147118"/>
                  </a:cubicBezTo>
                  <a:cubicBezTo>
                    <a:pt x="90994" y="146890"/>
                    <a:pt x="91879" y="146534"/>
                    <a:pt x="92752" y="146153"/>
                  </a:cubicBezTo>
                  <a:cubicBezTo>
                    <a:pt x="93623" y="145768"/>
                    <a:pt x="94483" y="145341"/>
                    <a:pt x="95336" y="144897"/>
                  </a:cubicBezTo>
                  <a:cubicBezTo>
                    <a:pt x="96185" y="144450"/>
                    <a:pt x="97027" y="143985"/>
                    <a:pt x="97864" y="143505"/>
                  </a:cubicBezTo>
                  <a:cubicBezTo>
                    <a:pt x="98699" y="143024"/>
                    <a:pt x="99528" y="142531"/>
                    <a:pt x="100349" y="142026"/>
                  </a:cubicBezTo>
                  <a:lnTo>
                    <a:pt x="101303" y="141434"/>
                  </a:lnTo>
                  <a:lnTo>
                    <a:pt x="101539" y="141284"/>
                  </a:lnTo>
                  <a:lnTo>
                    <a:pt x="101545" y="141280"/>
                  </a:lnTo>
                  <a:lnTo>
                    <a:pt x="101539" y="141277"/>
                  </a:lnTo>
                  <a:lnTo>
                    <a:pt x="101303" y="141128"/>
                  </a:lnTo>
                  <a:lnTo>
                    <a:pt x="100349" y="140536"/>
                  </a:lnTo>
                  <a:cubicBezTo>
                    <a:pt x="99528" y="140032"/>
                    <a:pt x="98699" y="139536"/>
                    <a:pt x="97864" y="139057"/>
                  </a:cubicBezTo>
                  <a:cubicBezTo>
                    <a:pt x="97027" y="138576"/>
                    <a:pt x="96185" y="138110"/>
                    <a:pt x="95336" y="137665"/>
                  </a:cubicBezTo>
                  <a:cubicBezTo>
                    <a:pt x="94484" y="137221"/>
                    <a:pt x="93623" y="136793"/>
                    <a:pt x="92752" y="136409"/>
                  </a:cubicBezTo>
                  <a:cubicBezTo>
                    <a:pt x="91881" y="136028"/>
                    <a:pt x="90996" y="135672"/>
                    <a:pt x="90107" y="135443"/>
                  </a:cubicBezTo>
                  <a:cubicBezTo>
                    <a:pt x="89697" y="135342"/>
                    <a:pt x="89304" y="135264"/>
                    <a:pt x="88917" y="135264"/>
                  </a:cubicBezTo>
                  <a:cubicBezTo>
                    <a:pt x="88882" y="135264"/>
                    <a:pt x="88848" y="135265"/>
                    <a:pt x="88813" y="135266"/>
                  </a:cubicBezTo>
                  <a:cubicBezTo>
                    <a:pt x="88369" y="135280"/>
                    <a:pt x="87924" y="135327"/>
                    <a:pt x="87494" y="135440"/>
                  </a:cubicBezTo>
                  <a:cubicBezTo>
                    <a:pt x="87013" y="135557"/>
                    <a:pt x="86550" y="135740"/>
                    <a:pt x="86113" y="135971"/>
                  </a:cubicBezTo>
                  <a:cubicBezTo>
                    <a:pt x="85732" y="135777"/>
                    <a:pt x="85346" y="135591"/>
                    <a:pt x="84956" y="135406"/>
                  </a:cubicBezTo>
                  <a:cubicBezTo>
                    <a:pt x="85652" y="134939"/>
                    <a:pt x="86426" y="134593"/>
                    <a:pt x="87240" y="134394"/>
                  </a:cubicBezTo>
                  <a:cubicBezTo>
                    <a:pt x="87749" y="134261"/>
                    <a:pt x="88275" y="134206"/>
                    <a:pt x="88796" y="134190"/>
                  </a:cubicBezTo>
                  <a:cubicBezTo>
                    <a:pt x="88836" y="134189"/>
                    <a:pt x="88876" y="134188"/>
                    <a:pt x="88916" y="134188"/>
                  </a:cubicBezTo>
                  <a:close/>
                  <a:moveTo>
                    <a:pt x="39646" y="132899"/>
                  </a:moveTo>
                  <a:cubicBezTo>
                    <a:pt x="39777" y="132899"/>
                    <a:pt x="39908" y="132902"/>
                    <a:pt x="40039" y="132906"/>
                  </a:cubicBezTo>
                  <a:cubicBezTo>
                    <a:pt x="41064" y="132936"/>
                    <a:pt x="42084" y="133101"/>
                    <a:pt x="43064" y="133396"/>
                  </a:cubicBezTo>
                  <a:cubicBezTo>
                    <a:pt x="44046" y="133683"/>
                    <a:pt x="44988" y="134100"/>
                    <a:pt x="45868" y="134621"/>
                  </a:cubicBezTo>
                  <a:cubicBezTo>
                    <a:pt x="46620" y="135065"/>
                    <a:pt x="47317" y="135599"/>
                    <a:pt x="47956" y="136196"/>
                  </a:cubicBezTo>
                  <a:cubicBezTo>
                    <a:pt x="47875" y="136237"/>
                    <a:pt x="47792" y="136278"/>
                    <a:pt x="47711" y="136318"/>
                  </a:cubicBezTo>
                  <a:cubicBezTo>
                    <a:pt x="47455" y="136453"/>
                    <a:pt x="47202" y="136593"/>
                    <a:pt x="46947" y="136729"/>
                  </a:cubicBezTo>
                  <a:cubicBezTo>
                    <a:pt x="46442" y="136288"/>
                    <a:pt x="45895" y="135890"/>
                    <a:pt x="45317" y="135545"/>
                  </a:cubicBezTo>
                  <a:cubicBezTo>
                    <a:pt x="44514" y="135070"/>
                    <a:pt x="43653" y="134687"/>
                    <a:pt x="42758" y="134425"/>
                  </a:cubicBezTo>
                  <a:cubicBezTo>
                    <a:pt x="41865" y="134159"/>
                    <a:pt x="40936" y="134008"/>
                    <a:pt x="40006" y="133981"/>
                  </a:cubicBezTo>
                  <a:cubicBezTo>
                    <a:pt x="39887" y="133977"/>
                    <a:pt x="39768" y="133975"/>
                    <a:pt x="39649" y="133975"/>
                  </a:cubicBezTo>
                  <a:cubicBezTo>
                    <a:pt x="38836" y="133975"/>
                    <a:pt x="38022" y="134071"/>
                    <a:pt x="37226" y="134247"/>
                  </a:cubicBezTo>
                  <a:cubicBezTo>
                    <a:pt x="36315" y="134452"/>
                    <a:pt x="35431" y="134771"/>
                    <a:pt x="34599" y="135192"/>
                  </a:cubicBezTo>
                  <a:cubicBezTo>
                    <a:pt x="33767" y="135618"/>
                    <a:pt x="32997" y="136146"/>
                    <a:pt x="32288" y="136769"/>
                  </a:cubicBezTo>
                  <a:cubicBezTo>
                    <a:pt x="31579" y="137386"/>
                    <a:pt x="30926" y="138082"/>
                    <a:pt x="30307" y="138813"/>
                  </a:cubicBezTo>
                  <a:cubicBezTo>
                    <a:pt x="29686" y="139546"/>
                    <a:pt x="29097" y="140317"/>
                    <a:pt x="28502" y="141092"/>
                  </a:cubicBezTo>
                  <a:cubicBezTo>
                    <a:pt x="27907" y="141868"/>
                    <a:pt x="27309" y="142652"/>
                    <a:pt x="26664" y="143414"/>
                  </a:cubicBezTo>
                  <a:cubicBezTo>
                    <a:pt x="26018" y="144173"/>
                    <a:pt x="25328" y="144909"/>
                    <a:pt x="24562" y="145573"/>
                  </a:cubicBezTo>
                  <a:cubicBezTo>
                    <a:pt x="23795" y="146237"/>
                    <a:pt x="22962" y="146823"/>
                    <a:pt x="22078" y="147321"/>
                  </a:cubicBezTo>
                  <a:cubicBezTo>
                    <a:pt x="21195" y="147819"/>
                    <a:pt x="20260" y="148228"/>
                    <a:pt x="19298" y="148543"/>
                  </a:cubicBezTo>
                  <a:cubicBezTo>
                    <a:pt x="18387" y="148840"/>
                    <a:pt x="17449" y="149051"/>
                    <a:pt x="16502" y="149185"/>
                  </a:cubicBezTo>
                  <a:cubicBezTo>
                    <a:pt x="16450" y="149192"/>
                    <a:pt x="16395" y="149203"/>
                    <a:pt x="16343" y="149210"/>
                  </a:cubicBezTo>
                  <a:cubicBezTo>
                    <a:pt x="15879" y="149270"/>
                    <a:pt x="15412" y="149310"/>
                    <a:pt x="14946" y="149333"/>
                  </a:cubicBezTo>
                  <a:lnTo>
                    <a:pt x="14946" y="148254"/>
                  </a:lnTo>
                  <a:cubicBezTo>
                    <a:pt x="15368" y="148232"/>
                    <a:pt x="15788" y="148197"/>
                    <a:pt x="16203" y="148143"/>
                  </a:cubicBezTo>
                  <a:cubicBezTo>
                    <a:pt x="16303" y="148130"/>
                    <a:pt x="16403" y="148111"/>
                    <a:pt x="16502" y="148096"/>
                  </a:cubicBezTo>
                  <a:cubicBezTo>
                    <a:pt x="17338" y="147969"/>
                    <a:pt x="18163" y="147781"/>
                    <a:pt x="18965" y="147519"/>
                  </a:cubicBezTo>
                  <a:cubicBezTo>
                    <a:pt x="19862" y="147226"/>
                    <a:pt x="20728" y="146847"/>
                    <a:pt x="21551" y="146385"/>
                  </a:cubicBezTo>
                  <a:cubicBezTo>
                    <a:pt x="22373" y="145922"/>
                    <a:pt x="23145" y="145377"/>
                    <a:pt x="23857" y="144759"/>
                  </a:cubicBezTo>
                  <a:cubicBezTo>
                    <a:pt x="24569" y="144144"/>
                    <a:pt x="25224" y="143448"/>
                    <a:pt x="25844" y="142716"/>
                  </a:cubicBezTo>
                  <a:cubicBezTo>
                    <a:pt x="26465" y="141986"/>
                    <a:pt x="27054" y="141213"/>
                    <a:pt x="27648" y="140438"/>
                  </a:cubicBezTo>
                  <a:cubicBezTo>
                    <a:pt x="28243" y="139662"/>
                    <a:pt x="28842" y="138877"/>
                    <a:pt x="29487" y="138117"/>
                  </a:cubicBezTo>
                  <a:cubicBezTo>
                    <a:pt x="30130" y="137357"/>
                    <a:pt x="30819" y="136621"/>
                    <a:pt x="31584" y="135954"/>
                  </a:cubicBezTo>
                  <a:cubicBezTo>
                    <a:pt x="32348" y="135285"/>
                    <a:pt x="33199" y="134698"/>
                    <a:pt x="34110" y="134233"/>
                  </a:cubicBezTo>
                  <a:cubicBezTo>
                    <a:pt x="35026" y="133773"/>
                    <a:pt x="35994" y="133421"/>
                    <a:pt x="36991" y="133198"/>
                  </a:cubicBezTo>
                  <a:cubicBezTo>
                    <a:pt x="37862" y="133004"/>
                    <a:pt x="38753" y="132899"/>
                    <a:pt x="39646" y="132899"/>
                  </a:cubicBezTo>
                  <a:close/>
                  <a:moveTo>
                    <a:pt x="14501" y="139376"/>
                  </a:moveTo>
                  <a:lnTo>
                    <a:pt x="14501" y="144926"/>
                  </a:lnTo>
                  <a:lnTo>
                    <a:pt x="13425" y="144926"/>
                  </a:lnTo>
                  <a:lnTo>
                    <a:pt x="13425" y="140452"/>
                  </a:lnTo>
                  <a:lnTo>
                    <a:pt x="5613" y="140452"/>
                  </a:lnTo>
                  <a:lnTo>
                    <a:pt x="5613" y="148264"/>
                  </a:lnTo>
                  <a:lnTo>
                    <a:pt x="13425" y="148264"/>
                  </a:lnTo>
                  <a:lnTo>
                    <a:pt x="13425" y="146890"/>
                  </a:lnTo>
                  <a:lnTo>
                    <a:pt x="14501" y="146890"/>
                  </a:lnTo>
                  <a:lnTo>
                    <a:pt x="14501" y="149340"/>
                  </a:lnTo>
                  <a:lnTo>
                    <a:pt x="4537" y="149340"/>
                  </a:lnTo>
                  <a:lnTo>
                    <a:pt x="4537" y="139376"/>
                  </a:lnTo>
                  <a:close/>
                  <a:moveTo>
                    <a:pt x="28757" y="141491"/>
                  </a:moveTo>
                  <a:cubicBezTo>
                    <a:pt x="29265" y="142154"/>
                    <a:pt x="29774" y="142813"/>
                    <a:pt x="30307" y="143441"/>
                  </a:cubicBezTo>
                  <a:cubicBezTo>
                    <a:pt x="30927" y="144174"/>
                    <a:pt x="31578" y="144867"/>
                    <a:pt x="32288" y="145485"/>
                  </a:cubicBezTo>
                  <a:cubicBezTo>
                    <a:pt x="32997" y="146106"/>
                    <a:pt x="33767" y="146637"/>
                    <a:pt x="34599" y="147059"/>
                  </a:cubicBezTo>
                  <a:cubicBezTo>
                    <a:pt x="35431" y="147479"/>
                    <a:pt x="36315" y="147800"/>
                    <a:pt x="37226" y="148005"/>
                  </a:cubicBezTo>
                  <a:cubicBezTo>
                    <a:pt x="38026" y="148183"/>
                    <a:pt x="38847" y="148278"/>
                    <a:pt x="39665" y="148278"/>
                  </a:cubicBezTo>
                  <a:cubicBezTo>
                    <a:pt x="39778" y="148278"/>
                    <a:pt x="39892" y="148276"/>
                    <a:pt x="40005" y="148272"/>
                  </a:cubicBezTo>
                  <a:cubicBezTo>
                    <a:pt x="40936" y="148245"/>
                    <a:pt x="41865" y="148094"/>
                    <a:pt x="42758" y="147827"/>
                  </a:cubicBezTo>
                  <a:cubicBezTo>
                    <a:pt x="43653" y="147565"/>
                    <a:pt x="44514" y="147183"/>
                    <a:pt x="45317" y="146708"/>
                  </a:cubicBezTo>
                  <a:cubicBezTo>
                    <a:pt x="45811" y="146415"/>
                    <a:pt x="46278" y="146077"/>
                    <a:pt x="46719" y="145713"/>
                  </a:cubicBezTo>
                  <a:cubicBezTo>
                    <a:pt x="47048" y="145894"/>
                    <a:pt x="47377" y="146072"/>
                    <a:pt x="47710" y="146245"/>
                  </a:cubicBezTo>
                  <a:cubicBezTo>
                    <a:pt x="47718" y="146251"/>
                    <a:pt x="47730" y="146255"/>
                    <a:pt x="47738" y="146259"/>
                  </a:cubicBezTo>
                  <a:cubicBezTo>
                    <a:pt x="47162" y="146776"/>
                    <a:pt x="46536" y="147236"/>
                    <a:pt x="45868" y="147632"/>
                  </a:cubicBezTo>
                  <a:cubicBezTo>
                    <a:pt x="44988" y="148153"/>
                    <a:pt x="44046" y="148570"/>
                    <a:pt x="43064" y="148857"/>
                  </a:cubicBezTo>
                  <a:cubicBezTo>
                    <a:pt x="42084" y="149150"/>
                    <a:pt x="41064" y="149316"/>
                    <a:pt x="40039" y="149347"/>
                  </a:cubicBezTo>
                  <a:cubicBezTo>
                    <a:pt x="39912" y="149351"/>
                    <a:pt x="39785" y="149353"/>
                    <a:pt x="39658" y="149353"/>
                  </a:cubicBezTo>
                  <a:cubicBezTo>
                    <a:pt x="38761" y="149353"/>
                    <a:pt x="37866" y="149248"/>
                    <a:pt x="36991" y="149055"/>
                  </a:cubicBezTo>
                  <a:cubicBezTo>
                    <a:pt x="35994" y="148830"/>
                    <a:pt x="35026" y="148480"/>
                    <a:pt x="34110" y="148019"/>
                  </a:cubicBezTo>
                  <a:cubicBezTo>
                    <a:pt x="33199" y="147553"/>
                    <a:pt x="32345" y="146965"/>
                    <a:pt x="31584" y="146298"/>
                  </a:cubicBezTo>
                  <a:cubicBezTo>
                    <a:pt x="30818" y="145633"/>
                    <a:pt x="30129" y="144894"/>
                    <a:pt x="29487" y="144137"/>
                  </a:cubicBezTo>
                  <a:cubicBezTo>
                    <a:pt x="28996" y="143556"/>
                    <a:pt x="28535" y="142964"/>
                    <a:pt x="28078" y="142372"/>
                  </a:cubicBezTo>
                  <a:cubicBezTo>
                    <a:pt x="28307" y="142077"/>
                    <a:pt x="28532" y="141784"/>
                    <a:pt x="28757" y="141491"/>
                  </a:cubicBezTo>
                  <a:close/>
                  <a:moveTo>
                    <a:pt x="72699" y="144107"/>
                  </a:moveTo>
                  <a:cubicBezTo>
                    <a:pt x="72755" y="144245"/>
                    <a:pt x="72814" y="144380"/>
                    <a:pt x="72878" y="144516"/>
                  </a:cubicBezTo>
                  <a:cubicBezTo>
                    <a:pt x="73359" y="145521"/>
                    <a:pt x="74056" y="146423"/>
                    <a:pt x="74921" y="147126"/>
                  </a:cubicBezTo>
                  <a:cubicBezTo>
                    <a:pt x="75101" y="147270"/>
                    <a:pt x="75288" y="147405"/>
                    <a:pt x="75480" y="147535"/>
                  </a:cubicBezTo>
                  <a:cubicBezTo>
                    <a:pt x="75070" y="148104"/>
                    <a:pt x="74596" y="148655"/>
                    <a:pt x="74092" y="149183"/>
                  </a:cubicBezTo>
                  <a:cubicBezTo>
                    <a:pt x="73446" y="149858"/>
                    <a:pt x="72750" y="150501"/>
                    <a:pt x="72028" y="151111"/>
                  </a:cubicBezTo>
                  <a:lnTo>
                    <a:pt x="71886" y="151241"/>
                  </a:lnTo>
                  <a:lnTo>
                    <a:pt x="71722" y="151111"/>
                  </a:lnTo>
                  <a:cubicBezTo>
                    <a:pt x="70999" y="150500"/>
                    <a:pt x="70304" y="149858"/>
                    <a:pt x="69658" y="149183"/>
                  </a:cubicBezTo>
                  <a:cubicBezTo>
                    <a:pt x="69154" y="148655"/>
                    <a:pt x="68682" y="148104"/>
                    <a:pt x="68270" y="147535"/>
                  </a:cubicBezTo>
                  <a:cubicBezTo>
                    <a:pt x="68462" y="147407"/>
                    <a:pt x="68650" y="147271"/>
                    <a:pt x="68828" y="147126"/>
                  </a:cubicBezTo>
                  <a:cubicBezTo>
                    <a:pt x="69694" y="146422"/>
                    <a:pt x="70391" y="145521"/>
                    <a:pt x="70871" y="144516"/>
                  </a:cubicBezTo>
                  <a:cubicBezTo>
                    <a:pt x="70935" y="144382"/>
                    <a:pt x="70996" y="144245"/>
                    <a:pt x="71052" y="144107"/>
                  </a:cubicBezTo>
                  <a:cubicBezTo>
                    <a:pt x="71323" y="144144"/>
                    <a:pt x="71595" y="144166"/>
                    <a:pt x="71867" y="144171"/>
                  </a:cubicBezTo>
                  <a:cubicBezTo>
                    <a:pt x="71870" y="144172"/>
                    <a:pt x="71872" y="144172"/>
                    <a:pt x="71873" y="144172"/>
                  </a:cubicBezTo>
                  <a:cubicBezTo>
                    <a:pt x="71875" y="144172"/>
                    <a:pt x="71876" y="144172"/>
                    <a:pt x="71877" y="144171"/>
                  </a:cubicBezTo>
                  <a:lnTo>
                    <a:pt x="71881" y="144171"/>
                  </a:lnTo>
                  <a:cubicBezTo>
                    <a:pt x="72156" y="144166"/>
                    <a:pt x="72428" y="144144"/>
                    <a:pt x="72699" y="144107"/>
                  </a:cubicBezTo>
                  <a:close/>
                  <a:moveTo>
                    <a:pt x="75854" y="147768"/>
                  </a:moveTo>
                  <a:cubicBezTo>
                    <a:pt x="76008" y="147859"/>
                    <a:pt x="76163" y="147945"/>
                    <a:pt x="76323" y="148024"/>
                  </a:cubicBezTo>
                  <a:cubicBezTo>
                    <a:pt x="76489" y="148106"/>
                    <a:pt x="76657" y="148180"/>
                    <a:pt x="76828" y="148251"/>
                  </a:cubicBezTo>
                  <a:cubicBezTo>
                    <a:pt x="76334" y="148965"/>
                    <a:pt x="75777" y="149617"/>
                    <a:pt x="75191" y="150232"/>
                  </a:cubicBezTo>
                  <a:cubicBezTo>
                    <a:pt x="74499" y="150957"/>
                    <a:pt x="73768" y="151631"/>
                    <a:pt x="73009" y="152273"/>
                  </a:cubicBezTo>
                  <a:lnTo>
                    <a:pt x="72570" y="152635"/>
                  </a:lnTo>
                  <a:lnTo>
                    <a:pt x="72119" y="152991"/>
                  </a:lnTo>
                  <a:lnTo>
                    <a:pt x="71896" y="153157"/>
                  </a:lnTo>
                  <a:lnTo>
                    <a:pt x="71872" y="153176"/>
                  </a:lnTo>
                  <a:lnTo>
                    <a:pt x="71872" y="153166"/>
                  </a:lnTo>
                  <a:lnTo>
                    <a:pt x="71857" y="153156"/>
                  </a:lnTo>
                  <a:lnTo>
                    <a:pt x="71635" y="152988"/>
                  </a:lnTo>
                  <a:lnTo>
                    <a:pt x="71183" y="152632"/>
                  </a:lnTo>
                  <a:lnTo>
                    <a:pt x="70746" y="152272"/>
                  </a:lnTo>
                  <a:cubicBezTo>
                    <a:pt x="69985" y="151629"/>
                    <a:pt x="69254" y="150955"/>
                    <a:pt x="68561" y="150231"/>
                  </a:cubicBezTo>
                  <a:cubicBezTo>
                    <a:pt x="67974" y="149614"/>
                    <a:pt x="67418" y="148964"/>
                    <a:pt x="66921" y="148251"/>
                  </a:cubicBezTo>
                  <a:cubicBezTo>
                    <a:pt x="67257" y="148113"/>
                    <a:pt x="67583" y="147952"/>
                    <a:pt x="67894" y="147768"/>
                  </a:cubicBezTo>
                  <a:cubicBezTo>
                    <a:pt x="68324" y="148369"/>
                    <a:pt x="68818" y="148941"/>
                    <a:pt x="69338" y="149488"/>
                  </a:cubicBezTo>
                  <a:cubicBezTo>
                    <a:pt x="69995" y="150175"/>
                    <a:pt x="70703" y="150829"/>
                    <a:pt x="71436" y="151448"/>
                  </a:cubicBezTo>
                  <a:lnTo>
                    <a:pt x="71857" y="151795"/>
                  </a:lnTo>
                  <a:lnTo>
                    <a:pt x="71874" y="151809"/>
                  </a:lnTo>
                  <a:lnTo>
                    <a:pt x="71890" y="151795"/>
                  </a:lnTo>
                  <a:lnTo>
                    <a:pt x="72313" y="151448"/>
                  </a:lnTo>
                  <a:cubicBezTo>
                    <a:pt x="73046" y="150829"/>
                    <a:pt x="73752" y="150178"/>
                    <a:pt x="74412" y="149488"/>
                  </a:cubicBezTo>
                  <a:cubicBezTo>
                    <a:pt x="74932" y="148941"/>
                    <a:pt x="75424" y="148370"/>
                    <a:pt x="75854" y="147768"/>
                  </a:cubicBezTo>
                  <a:close/>
                  <a:moveTo>
                    <a:pt x="201307" y="0"/>
                  </a:moveTo>
                  <a:lnTo>
                    <a:pt x="201307" y="9"/>
                  </a:lnTo>
                  <a:lnTo>
                    <a:pt x="200728" y="447"/>
                  </a:lnTo>
                  <a:lnTo>
                    <a:pt x="200409" y="698"/>
                  </a:lnTo>
                  <a:lnTo>
                    <a:pt x="200311" y="776"/>
                  </a:lnTo>
                  <a:lnTo>
                    <a:pt x="199896" y="1118"/>
                  </a:lnTo>
                  <a:cubicBezTo>
                    <a:pt x="199126" y="1770"/>
                    <a:pt x="198382" y="2454"/>
                    <a:pt x="197677" y="3190"/>
                  </a:cubicBezTo>
                  <a:cubicBezTo>
                    <a:pt x="197057" y="3845"/>
                    <a:pt x="196462" y="4540"/>
                    <a:pt x="195932" y="5317"/>
                  </a:cubicBezTo>
                  <a:cubicBezTo>
                    <a:pt x="195724" y="5246"/>
                    <a:pt x="195514" y="5182"/>
                    <a:pt x="195299" y="5131"/>
                  </a:cubicBezTo>
                  <a:cubicBezTo>
                    <a:pt x="195166" y="5096"/>
                    <a:pt x="195034" y="5066"/>
                    <a:pt x="194899" y="5041"/>
                  </a:cubicBezTo>
                  <a:cubicBezTo>
                    <a:pt x="194800" y="5024"/>
                    <a:pt x="194704" y="5010"/>
                    <a:pt x="194607" y="4995"/>
                  </a:cubicBezTo>
                  <a:cubicBezTo>
                    <a:pt x="194571" y="4990"/>
                    <a:pt x="194536" y="4982"/>
                    <a:pt x="194497" y="4980"/>
                  </a:cubicBezTo>
                  <a:cubicBezTo>
                    <a:pt x="194372" y="4963"/>
                    <a:pt x="194244" y="4951"/>
                    <a:pt x="194117" y="4940"/>
                  </a:cubicBezTo>
                  <a:cubicBezTo>
                    <a:pt x="194110" y="4940"/>
                    <a:pt x="194104" y="4938"/>
                    <a:pt x="194097" y="4938"/>
                  </a:cubicBezTo>
                  <a:cubicBezTo>
                    <a:pt x="193963" y="4927"/>
                    <a:pt x="193828" y="4920"/>
                    <a:pt x="193696" y="4917"/>
                  </a:cubicBezTo>
                  <a:cubicBezTo>
                    <a:pt x="193679" y="4917"/>
                    <a:pt x="193663" y="4916"/>
                    <a:pt x="193646" y="4916"/>
                  </a:cubicBezTo>
                  <a:cubicBezTo>
                    <a:pt x="193602" y="4913"/>
                    <a:pt x="193556" y="4912"/>
                    <a:pt x="193510" y="4912"/>
                  </a:cubicBezTo>
                  <a:cubicBezTo>
                    <a:pt x="193483" y="4912"/>
                    <a:pt x="193456" y="4912"/>
                    <a:pt x="193428" y="4913"/>
                  </a:cubicBezTo>
                  <a:cubicBezTo>
                    <a:pt x="193205" y="4917"/>
                    <a:pt x="192963" y="4940"/>
                    <a:pt x="192761" y="4974"/>
                  </a:cubicBezTo>
                  <a:cubicBezTo>
                    <a:pt x="192615" y="4991"/>
                    <a:pt x="192482" y="5020"/>
                    <a:pt x="192348" y="5048"/>
                  </a:cubicBezTo>
                  <a:cubicBezTo>
                    <a:pt x="192213" y="5076"/>
                    <a:pt x="192077" y="5103"/>
                    <a:pt x="191952" y="5141"/>
                  </a:cubicBezTo>
                  <a:cubicBezTo>
                    <a:pt x="191693" y="5209"/>
                    <a:pt x="191441" y="5281"/>
                    <a:pt x="191193" y="5361"/>
                  </a:cubicBezTo>
                  <a:cubicBezTo>
                    <a:pt x="190452" y="5600"/>
                    <a:pt x="189756" y="5891"/>
                    <a:pt x="189070" y="6188"/>
                  </a:cubicBezTo>
                  <a:cubicBezTo>
                    <a:pt x="188946" y="6244"/>
                    <a:pt x="188828" y="6302"/>
                    <a:pt x="188704" y="6358"/>
                  </a:cubicBezTo>
                  <a:cubicBezTo>
                    <a:pt x="187912" y="5785"/>
                    <a:pt x="187008" y="5364"/>
                    <a:pt x="186059" y="5132"/>
                  </a:cubicBezTo>
                  <a:cubicBezTo>
                    <a:pt x="185518" y="4994"/>
                    <a:pt x="184960" y="4933"/>
                    <a:pt x="184405" y="4917"/>
                  </a:cubicBezTo>
                  <a:cubicBezTo>
                    <a:pt x="184358" y="4915"/>
                    <a:pt x="184310" y="4914"/>
                    <a:pt x="184260" y="4914"/>
                  </a:cubicBezTo>
                  <a:cubicBezTo>
                    <a:pt x="184017" y="4914"/>
                    <a:pt x="183744" y="4938"/>
                    <a:pt x="183520" y="4974"/>
                  </a:cubicBezTo>
                  <a:cubicBezTo>
                    <a:pt x="183373" y="4991"/>
                    <a:pt x="183241" y="5020"/>
                    <a:pt x="183107" y="5048"/>
                  </a:cubicBezTo>
                  <a:cubicBezTo>
                    <a:pt x="182972" y="5076"/>
                    <a:pt x="182836" y="5103"/>
                    <a:pt x="182710" y="5141"/>
                  </a:cubicBezTo>
                  <a:cubicBezTo>
                    <a:pt x="181675" y="5410"/>
                    <a:pt x="180744" y="5788"/>
                    <a:pt x="179827" y="6188"/>
                  </a:cubicBezTo>
                  <a:cubicBezTo>
                    <a:pt x="179228" y="6454"/>
                    <a:pt x="178643" y="6736"/>
                    <a:pt x="178062" y="7029"/>
                  </a:cubicBezTo>
                  <a:lnTo>
                    <a:pt x="177185" y="7474"/>
                  </a:lnTo>
                  <a:lnTo>
                    <a:pt x="177153" y="7489"/>
                  </a:lnTo>
                  <a:cubicBezTo>
                    <a:pt x="176603" y="7778"/>
                    <a:pt x="175523" y="8343"/>
                    <a:pt x="175523" y="8343"/>
                  </a:cubicBezTo>
                  <a:lnTo>
                    <a:pt x="10713" y="8343"/>
                  </a:lnTo>
                  <a:lnTo>
                    <a:pt x="10713" y="10695"/>
                  </a:lnTo>
                  <a:lnTo>
                    <a:pt x="8242" y="10695"/>
                  </a:lnTo>
                  <a:lnTo>
                    <a:pt x="8242" y="56376"/>
                  </a:lnTo>
                  <a:cubicBezTo>
                    <a:pt x="8001" y="56810"/>
                    <a:pt x="7767" y="57249"/>
                    <a:pt x="7535" y="57690"/>
                  </a:cubicBezTo>
                  <a:cubicBezTo>
                    <a:pt x="7078" y="58562"/>
                    <a:pt x="6638" y="59448"/>
                    <a:pt x="6236" y="60362"/>
                  </a:cubicBezTo>
                  <a:cubicBezTo>
                    <a:pt x="5836" y="61280"/>
                    <a:pt x="5455" y="62211"/>
                    <a:pt x="5189" y="63244"/>
                  </a:cubicBezTo>
                  <a:cubicBezTo>
                    <a:pt x="5153" y="63371"/>
                    <a:pt x="5125" y="63506"/>
                    <a:pt x="5098" y="63641"/>
                  </a:cubicBezTo>
                  <a:cubicBezTo>
                    <a:pt x="5069" y="63775"/>
                    <a:pt x="5041" y="63910"/>
                    <a:pt x="5022" y="64054"/>
                  </a:cubicBezTo>
                  <a:cubicBezTo>
                    <a:pt x="4979" y="64323"/>
                    <a:pt x="4952" y="64662"/>
                    <a:pt x="4965" y="64939"/>
                  </a:cubicBezTo>
                  <a:cubicBezTo>
                    <a:pt x="4981" y="65495"/>
                    <a:pt x="5042" y="66053"/>
                    <a:pt x="5180" y="66593"/>
                  </a:cubicBezTo>
                  <a:cubicBezTo>
                    <a:pt x="5414" y="67544"/>
                    <a:pt x="5833" y="68447"/>
                    <a:pt x="6407" y="69238"/>
                  </a:cubicBezTo>
                  <a:cubicBezTo>
                    <a:pt x="6352" y="69362"/>
                    <a:pt x="6290" y="69479"/>
                    <a:pt x="6238" y="69604"/>
                  </a:cubicBezTo>
                  <a:cubicBezTo>
                    <a:pt x="6138" y="69833"/>
                    <a:pt x="6038" y="70062"/>
                    <a:pt x="5942" y="70296"/>
                  </a:cubicBezTo>
                  <a:cubicBezTo>
                    <a:pt x="5750" y="70760"/>
                    <a:pt x="5569" y="71235"/>
                    <a:pt x="5411" y="71728"/>
                  </a:cubicBezTo>
                  <a:cubicBezTo>
                    <a:pt x="5330" y="71976"/>
                    <a:pt x="5257" y="72227"/>
                    <a:pt x="5190" y="72487"/>
                  </a:cubicBezTo>
                  <a:cubicBezTo>
                    <a:pt x="5155" y="72612"/>
                    <a:pt x="5126" y="72747"/>
                    <a:pt x="5099" y="72882"/>
                  </a:cubicBezTo>
                  <a:cubicBezTo>
                    <a:pt x="5071" y="73016"/>
                    <a:pt x="5042" y="73151"/>
                    <a:pt x="5024" y="73295"/>
                  </a:cubicBezTo>
                  <a:cubicBezTo>
                    <a:pt x="4992" y="73499"/>
                    <a:pt x="4969" y="73739"/>
                    <a:pt x="4965" y="73964"/>
                  </a:cubicBezTo>
                  <a:cubicBezTo>
                    <a:pt x="4964" y="74040"/>
                    <a:pt x="4964" y="74112"/>
                    <a:pt x="4967" y="74182"/>
                  </a:cubicBezTo>
                  <a:cubicBezTo>
                    <a:pt x="4984" y="74737"/>
                    <a:pt x="5043" y="75294"/>
                    <a:pt x="5183" y="75834"/>
                  </a:cubicBezTo>
                  <a:cubicBezTo>
                    <a:pt x="5233" y="76039"/>
                    <a:pt x="5293" y="76240"/>
                    <a:pt x="5361" y="76438"/>
                  </a:cubicBezTo>
                  <a:cubicBezTo>
                    <a:pt x="4565" y="76975"/>
                    <a:pt x="3856" y="77580"/>
                    <a:pt x="3192" y="78212"/>
                  </a:cubicBezTo>
                  <a:cubicBezTo>
                    <a:pt x="2453" y="78916"/>
                    <a:pt x="1770" y="79659"/>
                    <a:pt x="1119" y="80431"/>
                  </a:cubicBezTo>
                  <a:lnTo>
                    <a:pt x="777" y="80845"/>
                  </a:lnTo>
                  <a:lnTo>
                    <a:pt x="699" y="80943"/>
                  </a:lnTo>
                  <a:lnTo>
                    <a:pt x="446" y="81263"/>
                  </a:lnTo>
                  <a:lnTo>
                    <a:pt x="9" y="81843"/>
                  </a:lnTo>
                  <a:lnTo>
                    <a:pt x="0" y="81843"/>
                  </a:lnTo>
                  <a:lnTo>
                    <a:pt x="3" y="81849"/>
                  </a:lnTo>
                  <a:lnTo>
                    <a:pt x="0" y="81854"/>
                  </a:lnTo>
                  <a:lnTo>
                    <a:pt x="9" y="81854"/>
                  </a:lnTo>
                  <a:lnTo>
                    <a:pt x="446" y="82434"/>
                  </a:lnTo>
                  <a:lnTo>
                    <a:pt x="698" y="82752"/>
                  </a:lnTo>
                  <a:lnTo>
                    <a:pt x="777" y="82852"/>
                  </a:lnTo>
                  <a:lnTo>
                    <a:pt x="1119" y="83266"/>
                  </a:lnTo>
                  <a:cubicBezTo>
                    <a:pt x="1770" y="84038"/>
                    <a:pt x="2456" y="84781"/>
                    <a:pt x="3192" y="85485"/>
                  </a:cubicBezTo>
                  <a:cubicBezTo>
                    <a:pt x="3856" y="86119"/>
                    <a:pt x="4565" y="86722"/>
                    <a:pt x="5361" y="87259"/>
                  </a:cubicBezTo>
                  <a:cubicBezTo>
                    <a:pt x="5293" y="87458"/>
                    <a:pt x="5233" y="87660"/>
                    <a:pt x="5183" y="87864"/>
                  </a:cubicBezTo>
                  <a:cubicBezTo>
                    <a:pt x="5043" y="88405"/>
                    <a:pt x="4984" y="88963"/>
                    <a:pt x="4967" y="89518"/>
                  </a:cubicBezTo>
                  <a:cubicBezTo>
                    <a:pt x="4964" y="89586"/>
                    <a:pt x="4964" y="89660"/>
                    <a:pt x="4965" y="89734"/>
                  </a:cubicBezTo>
                  <a:cubicBezTo>
                    <a:pt x="4967" y="89810"/>
                    <a:pt x="4971" y="89885"/>
                    <a:pt x="4974" y="89962"/>
                  </a:cubicBezTo>
                  <a:cubicBezTo>
                    <a:pt x="4985" y="90116"/>
                    <a:pt x="5002" y="90268"/>
                    <a:pt x="5024" y="90402"/>
                  </a:cubicBezTo>
                  <a:cubicBezTo>
                    <a:pt x="5042" y="90547"/>
                    <a:pt x="5071" y="90681"/>
                    <a:pt x="5099" y="90815"/>
                  </a:cubicBezTo>
                  <a:cubicBezTo>
                    <a:pt x="5126" y="90950"/>
                    <a:pt x="5155" y="91085"/>
                    <a:pt x="5190" y="91212"/>
                  </a:cubicBezTo>
                  <a:cubicBezTo>
                    <a:pt x="5257" y="91470"/>
                    <a:pt x="5330" y="91722"/>
                    <a:pt x="5411" y="91969"/>
                  </a:cubicBezTo>
                  <a:cubicBezTo>
                    <a:pt x="5490" y="92217"/>
                    <a:pt x="5574" y="92459"/>
                    <a:pt x="5664" y="92697"/>
                  </a:cubicBezTo>
                  <a:cubicBezTo>
                    <a:pt x="5842" y="93173"/>
                    <a:pt x="6038" y="93636"/>
                    <a:pt x="6239" y="94094"/>
                  </a:cubicBezTo>
                  <a:cubicBezTo>
                    <a:pt x="6295" y="94217"/>
                    <a:pt x="6353" y="94336"/>
                    <a:pt x="6409" y="94459"/>
                  </a:cubicBezTo>
                  <a:cubicBezTo>
                    <a:pt x="5835" y="95250"/>
                    <a:pt x="5415" y="96154"/>
                    <a:pt x="5183" y="97105"/>
                  </a:cubicBezTo>
                  <a:cubicBezTo>
                    <a:pt x="5043" y="97644"/>
                    <a:pt x="4984" y="98202"/>
                    <a:pt x="4967" y="98758"/>
                  </a:cubicBezTo>
                  <a:cubicBezTo>
                    <a:pt x="4955" y="99032"/>
                    <a:pt x="4981" y="99373"/>
                    <a:pt x="5024" y="99642"/>
                  </a:cubicBezTo>
                  <a:cubicBezTo>
                    <a:pt x="5042" y="99787"/>
                    <a:pt x="5071" y="99921"/>
                    <a:pt x="5099" y="100056"/>
                  </a:cubicBezTo>
                  <a:cubicBezTo>
                    <a:pt x="5126" y="100191"/>
                    <a:pt x="5155" y="100326"/>
                    <a:pt x="5190" y="100453"/>
                  </a:cubicBezTo>
                  <a:cubicBezTo>
                    <a:pt x="5459" y="101488"/>
                    <a:pt x="5838" y="102419"/>
                    <a:pt x="6238" y="103337"/>
                  </a:cubicBezTo>
                  <a:cubicBezTo>
                    <a:pt x="6611" y="104184"/>
                    <a:pt x="7019" y="105007"/>
                    <a:pt x="7439" y="105818"/>
                  </a:cubicBezTo>
                  <a:cubicBezTo>
                    <a:pt x="6856" y="106456"/>
                    <a:pt x="6333" y="107149"/>
                    <a:pt x="5892" y="107890"/>
                  </a:cubicBezTo>
                  <a:cubicBezTo>
                    <a:pt x="5354" y="108801"/>
                    <a:pt x="4921" y="109778"/>
                    <a:pt x="4622" y="110796"/>
                  </a:cubicBezTo>
                  <a:cubicBezTo>
                    <a:pt x="4614" y="110824"/>
                    <a:pt x="4608" y="110853"/>
                    <a:pt x="4601" y="110881"/>
                  </a:cubicBezTo>
                  <a:lnTo>
                    <a:pt x="4601" y="110884"/>
                  </a:lnTo>
                  <a:cubicBezTo>
                    <a:pt x="4457" y="111378"/>
                    <a:pt x="4343" y="111882"/>
                    <a:pt x="4262" y="112390"/>
                  </a:cubicBezTo>
                  <a:cubicBezTo>
                    <a:pt x="4259" y="112410"/>
                    <a:pt x="4259" y="112430"/>
                    <a:pt x="4255" y="112450"/>
                  </a:cubicBezTo>
                  <a:cubicBezTo>
                    <a:pt x="4219" y="112685"/>
                    <a:pt x="4188" y="112919"/>
                    <a:pt x="4167" y="113156"/>
                  </a:cubicBezTo>
                  <a:cubicBezTo>
                    <a:pt x="4144" y="113398"/>
                    <a:pt x="4130" y="113641"/>
                    <a:pt x="4120" y="113883"/>
                  </a:cubicBezTo>
                  <a:cubicBezTo>
                    <a:pt x="4120" y="113899"/>
                    <a:pt x="4118" y="113917"/>
                    <a:pt x="4117" y="113933"/>
                  </a:cubicBezTo>
                  <a:cubicBezTo>
                    <a:pt x="4081" y="114995"/>
                    <a:pt x="4189" y="116058"/>
                    <a:pt x="4419" y="117092"/>
                  </a:cubicBezTo>
                  <a:cubicBezTo>
                    <a:pt x="4651" y="118125"/>
                    <a:pt x="5014" y="119129"/>
                    <a:pt x="5492" y="120077"/>
                  </a:cubicBezTo>
                  <a:cubicBezTo>
                    <a:pt x="5974" y="121022"/>
                    <a:pt x="6586" y="121910"/>
                    <a:pt x="7275" y="122694"/>
                  </a:cubicBezTo>
                  <a:cubicBezTo>
                    <a:pt x="7556" y="123019"/>
                    <a:pt x="7852" y="123326"/>
                    <a:pt x="8154" y="123624"/>
                  </a:cubicBezTo>
                  <a:cubicBezTo>
                    <a:pt x="7809" y="123844"/>
                    <a:pt x="7499" y="124118"/>
                    <a:pt x="7261" y="124452"/>
                  </a:cubicBezTo>
                  <a:cubicBezTo>
                    <a:pt x="6851" y="125006"/>
                    <a:pt x="6635" y="125698"/>
                    <a:pt x="6631" y="126381"/>
                  </a:cubicBezTo>
                  <a:cubicBezTo>
                    <a:pt x="6632" y="127066"/>
                    <a:pt x="6851" y="127756"/>
                    <a:pt x="7261" y="128310"/>
                  </a:cubicBezTo>
                  <a:cubicBezTo>
                    <a:pt x="7476" y="128613"/>
                    <a:pt x="7748" y="128866"/>
                    <a:pt x="8054" y="129077"/>
                  </a:cubicBezTo>
                  <a:lnTo>
                    <a:pt x="8001" y="129135"/>
                  </a:lnTo>
                  <a:cubicBezTo>
                    <a:pt x="7318" y="129924"/>
                    <a:pt x="6713" y="130781"/>
                    <a:pt x="6201" y="131690"/>
                  </a:cubicBezTo>
                  <a:cubicBezTo>
                    <a:pt x="5688" y="132600"/>
                    <a:pt x="5268" y="133561"/>
                    <a:pt x="4944" y="134550"/>
                  </a:cubicBezTo>
                  <a:cubicBezTo>
                    <a:pt x="4621" y="135539"/>
                    <a:pt x="4394" y="136559"/>
                    <a:pt x="4259" y="137585"/>
                  </a:cubicBezTo>
                  <a:cubicBezTo>
                    <a:pt x="4201" y="138032"/>
                    <a:pt x="4162" y="138479"/>
                    <a:pt x="4140" y="138927"/>
                  </a:cubicBezTo>
                  <a:lnTo>
                    <a:pt x="4097" y="138927"/>
                  </a:lnTo>
                  <a:lnTo>
                    <a:pt x="4097" y="149780"/>
                  </a:lnTo>
                  <a:lnTo>
                    <a:pt x="13442" y="149780"/>
                  </a:lnTo>
                  <a:cubicBezTo>
                    <a:pt x="13661" y="149787"/>
                    <a:pt x="13880" y="149791"/>
                    <a:pt x="14099" y="149791"/>
                  </a:cubicBezTo>
                  <a:cubicBezTo>
                    <a:pt x="14318" y="149791"/>
                    <a:pt x="14536" y="149787"/>
                    <a:pt x="14756" y="149780"/>
                  </a:cubicBezTo>
                  <a:lnTo>
                    <a:pt x="14949" y="149780"/>
                  </a:lnTo>
                  <a:lnTo>
                    <a:pt x="14949" y="149772"/>
                  </a:lnTo>
                  <a:cubicBezTo>
                    <a:pt x="15435" y="149748"/>
                    <a:pt x="15920" y="149708"/>
                    <a:pt x="16403" y="149646"/>
                  </a:cubicBezTo>
                  <a:cubicBezTo>
                    <a:pt x="16437" y="149642"/>
                    <a:pt x="16471" y="149634"/>
                    <a:pt x="16507" y="149630"/>
                  </a:cubicBezTo>
                  <a:lnTo>
                    <a:pt x="16508" y="149630"/>
                  </a:lnTo>
                  <a:cubicBezTo>
                    <a:pt x="17002" y="149562"/>
                    <a:pt x="17496" y="149474"/>
                    <a:pt x="17984" y="149363"/>
                  </a:cubicBezTo>
                  <a:cubicBezTo>
                    <a:pt x="18015" y="149355"/>
                    <a:pt x="18045" y="149347"/>
                    <a:pt x="18075" y="149340"/>
                  </a:cubicBezTo>
                  <a:cubicBezTo>
                    <a:pt x="18289" y="149290"/>
                    <a:pt x="18502" y="149239"/>
                    <a:pt x="18713" y="149179"/>
                  </a:cubicBezTo>
                  <a:cubicBezTo>
                    <a:pt x="18941" y="149118"/>
                    <a:pt x="19166" y="149048"/>
                    <a:pt x="19390" y="148975"/>
                  </a:cubicBezTo>
                  <a:cubicBezTo>
                    <a:pt x="19406" y="148970"/>
                    <a:pt x="19425" y="148965"/>
                    <a:pt x="19440" y="148961"/>
                  </a:cubicBezTo>
                  <a:cubicBezTo>
                    <a:pt x="20430" y="148637"/>
                    <a:pt x="21390" y="148217"/>
                    <a:pt x="22300" y="147704"/>
                  </a:cubicBezTo>
                  <a:cubicBezTo>
                    <a:pt x="22837" y="147402"/>
                    <a:pt x="23353" y="147064"/>
                    <a:pt x="23849" y="146699"/>
                  </a:cubicBezTo>
                  <a:lnTo>
                    <a:pt x="25379" y="146699"/>
                  </a:lnTo>
                  <a:cubicBezTo>
                    <a:pt x="25441" y="146756"/>
                    <a:pt x="25500" y="146819"/>
                    <a:pt x="25567" y="146869"/>
                  </a:cubicBezTo>
                  <a:cubicBezTo>
                    <a:pt x="26105" y="147293"/>
                    <a:pt x="26791" y="147532"/>
                    <a:pt x="27476" y="147556"/>
                  </a:cubicBezTo>
                  <a:cubicBezTo>
                    <a:pt x="27505" y="147557"/>
                    <a:pt x="27535" y="147557"/>
                    <a:pt x="27564" y="147557"/>
                  </a:cubicBezTo>
                  <a:cubicBezTo>
                    <a:pt x="28219" y="147557"/>
                    <a:pt x="28882" y="147361"/>
                    <a:pt x="29424" y="146987"/>
                  </a:cubicBezTo>
                  <a:cubicBezTo>
                    <a:pt x="29552" y="146901"/>
                    <a:pt x="29669" y="146805"/>
                    <a:pt x="29783" y="146701"/>
                  </a:cubicBezTo>
                  <a:lnTo>
                    <a:pt x="31384" y="146701"/>
                  </a:lnTo>
                  <a:cubicBezTo>
                    <a:pt x="32147" y="147360"/>
                    <a:pt x="33001" y="147946"/>
                    <a:pt x="33915" y="148413"/>
                  </a:cubicBezTo>
                  <a:cubicBezTo>
                    <a:pt x="34862" y="148891"/>
                    <a:pt x="35865" y="149253"/>
                    <a:pt x="36899" y="149485"/>
                  </a:cubicBezTo>
                  <a:cubicBezTo>
                    <a:pt x="37803" y="149687"/>
                    <a:pt x="38729" y="149795"/>
                    <a:pt x="39659" y="149795"/>
                  </a:cubicBezTo>
                  <a:cubicBezTo>
                    <a:pt x="39792" y="149795"/>
                    <a:pt x="39925" y="149793"/>
                    <a:pt x="40057" y="149788"/>
                  </a:cubicBezTo>
                  <a:cubicBezTo>
                    <a:pt x="41119" y="149758"/>
                    <a:pt x="42180" y="149583"/>
                    <a:pt x="43193" y="149281"/>
                  </a:cubicBezTo>
                  <a:cubicBezTo>
                    <a:pt x="44211" y="148982"/>
                    <a:pt x="45186" y="148551"/>
                    <a:pt x="46100" y="148010"/>
                  </a:cubicBezTo>
                  <a:cubicBezTo>
                    <a:pt x="46741" y="147630"/>
                    <a:pt x="47343" y="147189"/>
                    <a:pt x="47908" y="146701"/>
                  </a:cubicBezTo>
                  <a:lnTo>
                    <a:pt x="48624" y="146701"/>
                  </a:lnTo>
                  <a:cubicBezTo>
                    <a:pt x="49205" y="146991"/>
                    <a:pt x="49788" y="147276"/>
                    <a:pt x="50389" y="147541"/>
                  </a:cubicBezTo>
                  <a:cubicBezTo>
                    <a:pt x="51307" y="147940"/>
                    <a:pt x="52238" y="148322"/>
                    <a:pt x="53274" y="148588"/>
                  </a:cubicBezTo>
                  <a:cubicBezTo>
                    <a:pt x="53399" y="148624"/>
                    <a:pt x="53535" y="148652"/>
                    <a:pt x="53670" y="148681"/>
                  </a:cubicBezTo>
                  <a:cubicBezTo>
                    <a:pt x="53804" y="148709"/>
                    <a:pt x="53939" y="148738"/>
                    <a:pt x="54083" y="148756"/>
                  </a:cubicBezTo>
                  <a:cubicBezTo>
                    <a:pt x="54306" y="148792"/>
                    <a:pt x="54579" y="148816"/>
                    <a:pt x="54824" y="148816"/>
                  </a:cubicBezTo>
                  <a:cubicBezTo>
                    <a:pt x="54874" y="148816"/>
                    <a:pt x="54922" y="148815"/>
                    <a:pt x="54969" y="148813"/>
                  </a:cubicBezTo>
                  <a:cubicBezTo>
                    <a:pt x="55525" y="148797"/>
                    <a:pt x="56081" y="148736"/>
                    <a:pt x="56622" y="148598"/>
                  </a:cubicBezTo>
                  <a:cubicBezTo>
                    <a:pt x="57574" y="148366"/>
                    <a:pt x="58477" y="147945"/>
                    <a:pt x="59268" y="147371"/>
                  </a:cubicBezTo>
                  <a:cubicBezTo>
                    <a:pt x="59391" y="147427"/>
                    <a:pt x="59509" y="147488"/>
                    <a:pt x="59633" y="147541"/>
                  </a:cubicBezTo>
                  <a:cubicBezTo>
                    <a:pt x="60092" y="147740"/>
                    <a:pt x="60555" y="147936"/>
                    <a:pt x="61032" y="148116"/>
                  </a:cubicBezTo>
                  <a:cubicBezTo>
                    <a:pt x="61270" y="148204"/>
                    <a:pt x="61512" y="148289"/>
                    <a:pt x="61759" y="148370"/>
                  </a:cubicBezTo>
                  <a:cubicBezTo>
                    <a:pt x="62007" y="148450"/>
                    <a:pt x="62259" y="148523"/>
                    <a:pt x="62517" y="148591"/>
                  </a:cubicBezTo>
                  <a:cubicBezTo>
                    <a:pt x="62643" y="148627"/>
                    <a:pt x="62779" y="148655"/>
                    <a:pt x="62914" y="148684"/>
                  </a:cubicBezTo>
                  <a:cubicBezTo>
                    <a:pt x="63028" y="148708"/>
                    <a:pt x="63143" y="148729"/>
                    <a:pt x="63264" y="148745"/>
                  </a:cubicBezTo>
                  <a:cubicBezTo>
                    <a:pt x="63285" y="148749"/>
                    <a:pt x="63305" y="148755"/>
                    <a:pt x="63327" y="148758"/>
                  </a:cubicBezTo>
                  <a:cubicBezTo>
                    <a:pt x="63460" y="148779"/>
                    <a:pt x="63613" y="148797"/>
                    <a:pt x="63766" y="148807"/>
                  </a:cubicBezTo>
                  <a:cubicBezTo>
                    <a:pt x="63843" y="148813"/>
                    <a:pt x="63919" y="148816"/>
                    <a:pt x="63994" y="148819"/>
                  </a:cubicBezTo>
                  <a:cubicBezTo>
                    <a:pt x="64021" y="148819"/>
                    <a:pt x="64048" y="148820"/>
                    <a:pt x="64075" y="148820"/>
                  </a:cubicBezTo>
                  <a:cubicBezTo>
                    <a:pt x="64122" y="148820"/>
                    <a:pt x="64167" y="148819"/>
                    <a:pt x="64211" y="148816"/>
                  </a:cubicBezTo>
                  <a:cubicBezTo>
                    <a:pt x="64228" y="148816"/>
                    <a:pt x="64243" y="148814"/>
                    <a:pt x="64259" y="148814"/>
                  </a:cubicBezTo>
                  <a:cubicBezTo>
                    <a:pt x="64393" y="148809"/>
                    <a:pt x="64528" y="148802"/>
                    <a:pt x="64662" y="148793"/>
                  </a:cubicBezTo>
                  <a:cubicBezTo>
                    <a:pt x="64669" y="148793"/>
                    <a:pt x="64673" y="148792"/>
                    <a:pt x="64679" y="148792"/>
                  </a:cubicBezTo>
                  <a:cubicBezTo>
                    <a:pt x="64807" y="148780"/>
                    <a:pt x="64935" y="148769"/>
                    <a:pt x="65062" y="148752"/>
                  </a:cubicBezTo>
                  <a:cubicBezTo>
                    <a:pt x="65097" y="148749"/>
                    <a:pt x="65133" y="148742"/>
                    <a:pt x="65168" y="148736"/>
                  </a:cubicBezTo>
                  <a:cubicBezTo>
                    <a:pt x="65267" y="148722"/>
                    <a:pt x="65364" y="148709"/>
                    <a:pt x="65462" y="148691"/>
                  </a:cubicBezTo>
                  <a:cubicBezTo>
                    <a:pt x="65594" y="148665"/>
                    <a:pt x="65725" y="148637"/>
                    <a:pt x="65855" y="148602"/>
                  </a:cubicBezTo>
                  <a:cubicBezTo>
                    <a:pt x="65857" y="148602"/>
                    <a:pt x="65860" y="148601"/>
                    <a:pt x="65862" y="148601"/>
                  </a:cubicBezTo>
                  <a:cubicBezTo>
                    <a:pt x="66075" y="148550"/>
                    <a:pt x="66287" y="148484"/>
                    <a:pt x="66495" y="148414"/>
                  </a:cubicBezTo>
                  <a:cubicBezTo>
                    <a:pt x="67026" y="149192"/>
                    <a:pt x="67620" y="149888"/>
                    <a:pt x="68242" y="150541"/>
                  </a:cubicBezTo>
                  <a:cubicBezTo>
                    <a:pt x="68948" y="151278"/>
                    <a:pt x="69689" y="151962"/>
                    <a:pt x="70459" y="152614"/>
                  </a:cubicBezTo>
                  <a:lnTo>
                    <a:pt x="70875" y="152955"/>
                  </a:lnTo>
                  <a:lnTo>
                    <a:pt x="70976" y="153035"/>
                  </a:lnTo>
                  <a:lnTo>
                    <a:pt x="71292" y="153284"/>
                  </a:lnTo>
                  <a:lnTo>
                    <a:pt x="71873" y="153723"/>
                  </a:lnTo>
                  <a:lnTo>
                    <a:pt x="71873" y="153731"/>
                  </a:lnTo>
                  <a:lnTo>
                    <a:pt x="71879" y="153727"/>
                  </a:lnTo>
                  <a:lnTo>
                    <a:pt x="71883" y="153731"/>
                  </a:lnTo>
                  <a:lnTo>
                    <a:pt x="71883" y="153723"/>
                  </a:lnTo>
                  <a:lnTo>
                    <a:pt x="72464" y="153284"/>
                  </a:lnTo>
                  <a:lnTo>
                    <a:pt x="72783" y="153034"/>
                  </a:lnTo>
                  <a:lnTo>
                    <a:pt x="72879" y="152955"/>
                  </a:lnTo>
                  <a:lnTo>
                    <a:pt x="73295" y="152614"/>
                  </a:lnTo>
                  <a:cubicBezTo>
                    <a:pt x="74065" y="151962"/>
                    <a:pt x="74810" y="151277"/>
                    <a:pt x="75513" y="150541"/>
                  </a:cubicBezTo>
                  <a:cubicBezTo>
                    <a:pt x="76135" y="149888"/>
                    <a:pt x="76728" y="149192"/>
                    <a:pt x="77261" y="148414"/>
                  </a:cubicBezTo>
                  <a:cubicBezTo>
                    <a:pt x="77469" y="148486"/>
                    <a:pt x="77679" y="148550"/>
                    <a:pt x="77894" y="148601"/>
                  </a:cubicBezTo>
                  <a:cubicBezTo>
                    <a:pt x="78025" y="148635"/>
                    <a:pt x="78159" y="148665"/>
                    <a:pt x="78294" y="148691"/>
                  </a:cubicBezTo>
                  <a:cubicBezTo>
                    <a:pt x="78391" y="148708"/>
                    <a:pt x="78488" y="148722"/>
                    <a:pt x="78586" y="148736"/>
                  </a:cubicBezTo>
                  <a:cubicBezTo>
                    <a:pt x="78621" y="148742"/>
                    <a:pt x="78657" y="148749"/>
                    <a:pt x="78696" y="148752"/>
                  </a:cubicBezTo>
                  <a:cubicBezTo>
                    <a:pt x="78821" y="148769"/>
                    <a:pt x="78949" y="148780"/>
                    <a:pt x="79076" y="148792"/>
                  </a:cubicBezTo>
                  <a:cubicBezTo>
                    <a:pt x="79083" y="148792"/>
                    <a:pt x="79088" y="148793"/>
                    <a:pt x="79096" y="148793"/>
                  </a:cubicBezTo>
                  <a:cubicBezTo>
                    <a:pt x="79229" y="148805"/>
                    <a:pt x="79365" y="148812"/>
                    <a:pt x="79497" y="148814"/>
                  </a:cubicBezTo>
                  <a:cubicBezTo>
                    <a:pt x="79514" y="148814"/>
                    <a:pt x="79530" y="148816"/>
                    <a:pt x="79547" y="148816"/>
                  </a:cubicBezTo>
                  <a:cubicBezTo>
                    <a:pt x="79591" y="148819"/>
                    <a:pt x="79636" y="148820"/>
                    <a:pt x="79683" y="148820"/>
                  </a:cubicBezTo>
                  <a:cubicBezTo>
                    <a:pt x="79710" y="148820"/>
                    <a:pt x="79737" y="148819"/>
                    <a:pt x="79765" y="148819"/>
                  </a:cubicBezTo>
                  <a:cubicBezTo>
                    <a:pt x="79988" y="148814"/>
                    <a:pt x="80230" y="148792"/>
                    <a:pt x="80434" y="148759"/>
                  </a:cubicBezTo>
                  <a:cubicBezTo>
                    <a:pt x="80579" y="148742"/>
                    <a:pt x="80713" y="148713"/>
                    <a:pt x="80846" y="148685"/>
                  </a:cubicBezTo>
                  <a:cubicBezTo>
                    <a:pt x="80982" y="148656"/>
                    <a:pt x="81117" y="148629"/>
                    <a:pt x="81243" y="148592"/>
                  </a:cubicBezTo>
                  <a:cubicBezTo>
                    <a:pt x="81503" y="148524"/>
                    <a:pt x="81753" y="148452"/>
                    <a:pt x="82001" y="148372"/>
                  </a:cubicBezTo>
                  <a:cubicBezTo>
                    <a:pt x="82742" y="148133"/>
                    <a:pt x="83438" y="147845"/>
                    <a:pt x="84126" y="147545"/>
                  </a:cubicBezTo>
                  <a:cubicBezTo>
                    <a:pt x="84248" y="147489"/>
                    <a:pt x="84369" y="147431"/>
                    <a:pt x="84490" y="147375"/>
                  </a:cubicBezTo>
                  <a:cubicBezTo>
                    <a:pt x="85282" y="147948"/>
                    <a:pt x="86186" y="148370"/>
                    <a:pt x="87137" y="148601"/>
                  </a:cubicBezTo>
                  <a:cubicBezTo>
                    <a:pt x="87677" y="148740"/>
                    <a:pt x="88234" y="148800"/>
                    <a:pt x="88789" y="148816"/>
                  </a:cubicBezTo>
                  <a:cubicBezTo>
                    <a:pt x="88836" y="148818"/>
                    <a:pt x="88885" y="148819"/>
                    <a:pt x="88934" y="148819"/>
                  </a:cubicBezTo>
                  <a:cubicBezTo>
                    <a:pt x="89178" y="148819"/>
                    <a:pt x="89450" y="148794"/>
                    <a:pt x="89673" y="148759"/>
                  </a:cubicBezTo>
                  <a:cubicBezTo>
                    <a:pt x="89820" y="148742"/>
                    <a:pt x="89952" y="148713"/>
                    <a:pt x="90086" y="148685"/>
                  </a:cubicBezTo>
                  <a:cubicBezTo>
                    <a:pt x="90221" y="148656"/>
                    <a:pt x="90356" y="148629"/>
                    <a:pt x="90483" y="148592"/>
                  </a:cubicBezTo>
                  <a:cubicBezTo>
                    <a:pt x="91518" y="148323"/>
                    <a:pt x="92449" y="147945"/>
                    <a:pt x="93366" y="147545"/>
                  </a:cubicBezTo>
                  <a:cubicBezTo>
                    <a:pt x="93965" y="147279"/>
                    <a:pt x="94550" y="146997"/>
                    <a:pt x="95131" y="146705"/>
                  </a:cubicBezTo>
                  <a:lnTo>
                    <a:pt x="96006" y="146259"/>
                  </a:lnTo>
                  <a:lnTo>
                    <a:pt x="96037" y="146244"/>
                  </a:lnTo>
                  <a:cubicBezTo>
                    <a:pt x="96490" y="146007"/>
                    <a:pt x="96937" y="145763"/>
                    <a:pt x="97381" y="145516"/>
                  </a:cubicBezTo>
                  <a:lnTo>
                    <a:pt x="97381" y="145541"/>
                  </a:lnTo>
                  <a:lnTo>
                    <a:pt x="262531" y="145541"/>
                  </a:lnTo>
                  <a:lnTo>
                    <a:pt x="262531" y="143189"/>
                  </a:lnTo>
                  <a:lnTo>
                    <a:pt x="265003" y="143189"/>
                  </a:lnTo>
                  <a:lnTo>
                    <a:pt x="265003" y="97247"/>
                  </a:lnTo>
                  <a:lnTo>
                    <a:pt x="264999" y="97247"/>
                  </a:lnTo>
                  <a:cubicBezTo>
                    <a:pt x="265218" y="96849"/>
                    <a:pt x="265435" y="96446"/>
                    <a:pt x="265647" y="96042"/>
                  </a:cubicBezTo>
                  <a:cubicBezTo>
                    <a:pt x="266104" y="95169"/>
                    <a:pt x="266544" y="94284"/>
                    <a:pt x="266946" y="93370"/>
                  </a:cubicBezTo>
                  <a:cubicBezTo>
                    <a:pt x="267346" y="92452"/>
                    <a:pt x="267727" y="91521"/>
                    <a:pt x="267994" y="90487"/>
                  </a:cubicBezTo>
                  <a:cubicBezTo>
                    <a:pt x="268030" y="90361"/>
                    <a:pt x="268058" y="90225"/>
                    <a:pt x="268087" y="90090"/>
                  </a:cubicBezTo>
                  <a:cubicBezTo>
                    <a:pt x="268115" y="89956"/>
                    <a:pt x="268144" y="89821"/>
                    <a:pt x="268161" y="89677"/>
                  </a:cubicBezTo>
                  <a:cubicBezTo>
                    <a:pt x="268203" y="89408"/>
                    <a:pt x="268230" y="89070"/>
                    <a:pt x="268218" y="88792"/>
                  </a:cubicBezTo>
                  <a:cubicBezTo>
                    <a:pt x="268202" y="88237"/>
                    <a:pt x="268142" y="87679"/>
                    <a:pt x="268003" y="87138"/>
                  </a:cubicBezTo>
                  <a:cubicBezTo>
                    <a:pt x="267769" y="86187"/>
                    <a:pt x="267349" y="85285"/>
                    <a:pt x="266777" y="84493"/>
                  </a:cubicBezTo>
                  <a:cubicBezTo>
                    <a:pt x="266834" y="84369"/>
                    <a:pt x="266892" y="84253"/>
                    <a:pt x="266946" y="84127"/>
                  </a:cubicBezTo>
                  <a:cubicBezTo>
                    <a:pt x="267046" y="83898"/>
                    <a:pt x="267146" y="83669"/>
                    <a:pt x="267241" y="83436"/>
                  </a:cubicBezTo>
                  <a:cubicBezTo>
                    <a:pt x="267433" y="82972"/>
                    <a:pt x="267615" y="82496"/>
                    <a:pt x="267774" y="82004"/>
                  </a:cubicBezTo>
                  <a:cubicBezTo>
                    <a:pt x="267853" y="81756"/>
                    <a:pt x="267926" y="81504"/>
                    <a:pt x="267994" y="81245"/>
                  </a:cubicBezTo>
                  <a:cubicBezTo>
                    <a:pt x="268030" y="81120"/>
                    <a:pt x="268058" y="80984"/>
                    <a:pt x="268087" y="80849"/>
                  </a:cubicBezTo>
                  <a:cubicBezTo>
                    <a:pt x="268115" y="80715"/>
                    <a:pt x="268144" y="80580"/>
                    <a:pt x="268161" y="80436"/>
                  </a:cubicBezTo>
                  <a:cubicBezTo>
                    <a:pt x="268193" y="80233"/>
                    <a:pt x="268216" y="79992"/>
                    <a:pt x="268220" y="79767"/>
                  </a:cubicBezTo>
                  <a:cubicBezTo>
                    <a:pt x="268222" y="79692"/>
                    <a:pt x="268222" y="79619"/>
                    <a:pt x="268218" y="79550"/>
                  </a:cubicBezTo>
                  <a:cubicBezTo>
                    <a:pt x="268202" y="78995"/>
                    <a:pt x="268142" y="78438"/>
                    <a:pt x="268003" y="77897"/>
                  </a:cubicBezTo>
                  <a:cubicBezTo>
                    <a:pt x="267953" y="77692"/>
                    <a:pt x="267893" y="77491"/>
                    <a:pt x="267825" y="77293"/>
                  </a:cubicBezTo>
                  <a:cubicBezTo>
                    <a:pt x="268620" y="76757"/>
                    <a:pt x="269328" y="76152"/>
                    <a:pt x="269994" y="75520"/>
                  </a:cubicBezTo>
                  <a:cubicBezTo>
                    <a:pt x="270733" y="74815"/>
                    <a:pt x="271416" y="74071"/>
                    <a:pt x="272067" y="73301"/>
                  </a:cubicBezTo>
                  <a:lnTo>
                    <a:pt x="272408" y="72887"/>
                  </a:lnTo>
                  <a:lnTo>
                    <a:pt x="272487" y="72788"/>
                  </a:lnTo>
                  <a:lnTo>
                    <a:pt x="272737" y="72468"/>
                  </a:lnTo>
                  <a:lnTo>
                    <a:pt x="273175" y="71889"/>
                  </a:lnTo>
                  <a:lnTo>
                    <a:pt x="273184" y="71889"/>
                  </a:lnTo>
                  <a:lnTo>
                    <a:pt x="273181" y="71883"/>
                  </a:lnTo>
                  <a:lnTo>
                    <a:pt x="273188" y="71873"/>
                  </a:lnTo>
                  <a:lnTo>
                    <a:pt x="273178" y="71873"/>
                  </a:lnTo>
                  <a:lnTo>
                    <a:pt x="272741" y="71294"/>
                  </a:lnTo>
                  <a:lnTo>
                    <a:pt x="272491" y="70975"/>
                  </a:lnTo>
                  <a:lnTo>
                    <a:pt x="272410" y="70875"/>
                  </a:lnTo>
                  <a:lnTo>
                    <a:pt x="272068" y="70461"/>
                  </a:lnTo>
                  <a:cubicBezTo>
                    <a:pt x="271418" y="69691"/>
                    <a:pt x="270731" y="68948"/>
                    <a:pt x="269996" y="68242"/>
                  </a:cubicBezTo>
                  <a:cubicBezTo>
                    <a:pt x="269331" y="67608"/>
                    <a:pt x="268622" y="67005"/>
                    <a:pt x="267826" y="66468"/>
                  </a:cubicBezTo>
                  <a:cubicBezTo>
                    <a:pt x="267894" y="66269"/>
                    <a:pt x="267954" y="66068"/>
                    <a:pt x="268004" y="65863"/>
                  </a:cubicBezTo>
                  <a:cubicBezTo>
                    <a:pt x="268144" y="65322"/>
                    <a:pt x="268205" y="64766"/>
                    <a:pt x="268220" y="64211"/>
                  </a:cubicBezTo>
                  <a:cubicBezTo>
                    <a:pt x="268223" y="64141"/>
                    <a:pt x="268223" y="64068"/>
                    <a:pt x="268222" y="63993"/>
                  </a:cubicBezTo>
                  <a:cubicBezTo>
                    <a:pt x="268222" y="63919"/>
                    <a:pt x="268218" y="63842"/>
                    <a:pt x="268213" y="63765"/>
                  </a:cubicBezTo>
                  <a:cubicBezTo>
                    <a:pt x="268202" y="63613"/>
                    <a:pt x="268185" y="63460"/>
                    <a:pt x="268164" y="63325"/>
                  </a:cubicBezTo>
                  <a:cubicBezTo>
                    <a:pt x="268145" y="63180"/>
                    <a:pt x="268117" y="63046"/>
                    <a:pt x="268088" y="62914"/>
                  </a:cubicBezTo>
                  <a:cubicBezTo>
                    <a:pt x="268061" y="62779"/>
                    <a:pt x="268033" y="62643"/>
                    <a:pt x="267996" y="62517"/>
                  </a:cubicBezTo>
                  <a:cubicBezTo>
                    <a:pt x="267929" y="62258"/>
                    <a:pt x="267855" y="62006"/>
                    <a:pt x="267775" y="61758"/>
                  </a:cubicBezTo>
                  <a:cubicBezTo>
                    <a:pt x="267695" y="61510"/>
                    <a:pt x="267610" y="61268"/>
                    <a:pt x="267520" y="61031"/>
                  </a:cubicBezTo>
                  <a:cubicBezTo>
                    <a:pt x="267342" y="60554"/>
                    <a:pt x="267147" y="60091"/>
                    <a:pt x="266946" y="59631"/>
                  </a:cubicBezTo>
                  <a:cubicBezTo>
                    <a:pt x="266891" y="59509"/>
                    <a:pt x="266833" y="59391"/>
                    <a:pt x="266777" y="59267"/>
                  </a:cubicBezTo>
                  <a:cubicBezTo>
                    <a:pt x="267349" y="58476"/>
                    <a:pt x="267769" y="57572"/>
                    <a:pt x="268003" y="56622"/>
                  </a:cubicBezTo>
                  <a:cubicBezTo>
                    <a:pt x="268142" y="56081"/>
                    <a:pt x="268203" y="55523"/>
                    <a:pt x="268218" y="54968"/>
                  </a:cubicBezTo>
                  <a:cubicBezTo>
                    <a:pt x="268230" y="54693"/>
                    <a:pt x="268203" y="54353"/>
                    <a:pt x="268161" y="54084"/>
                  </a:cubicBezTo>
                  <a:cubicBezTo>
                    <a:pt x="268144" y="53939"/>
                    <a:pt x="268115" y="53805"/>
                    <a:pt x="268087" y="53670"/>
                  </a:cubicBezTo>
                  <a:cubicBezTo>
                    <a:pt x="268060" y="53535"/>
                    <a:pt x="268031" y="53400"/>
                    <a:pt x="267994" y="53273"/>
                  </a:cubicBezTo>
                  <a:cubicBezTo>
                    <a:pt x="267725" y="52238"/>
                    <a:pt x="267346" y="51307"/>
                    <a:pt x="266946" y="50389"/>
                  </a:cubicBezTo>
                  <a:cubicBezTo>
                    <a:pt x="266572" y="49542"/>
                    <a:pt x="266166" y="48719"/>
                    <a:pt x="265745" y="47909"/>
                  </a:cubicBezTo>
                  <a:cubicBezTo>
                    <a:pt x="266329" y="47272"/>
                    <a:pt x="266850" y="46578"/>
                    <a:pt x="267291" y="45837"/>
                  </a:cubicBezTo>
                  <a:cubicBezTo>
                    <a:pt x="267832" y="44926"/>
                    <a:pt x="268263" y="43949"/>
                    <a:pt x="268561" y="42932"/>
                  </a:cubicBezTo>
                  <a:cubicBezTo>
                    <a:pt x="268571" y="42903"/>
                    <a:pt x="268575" y="42875"/>
                    <a:pt x="268583" y="42848"/>
                  </a:cubicBezTo>
                  <a:lnTo>
                    <a:pt x="268583" y="42846"/>
                  </a:lnTo>
                  <a:cubicBezTo>
                    <a:pt x="268727" y="42351"/>
                    <a:pt x="268841" y="41848"/>
                    <a:pt x="268922" y="41339"/>
                  </a:cubicBezTo>
                  <a:cubicBezTo>
                    <a:pt x="268926" y="41319"/>
                    <a:pt x="268926" y="41300"/>
                    <a:pt x="268929" y="41280"/>
                  </a:cubicBezTo>
                  <a:cubicBezTo>
                    <a:pt x="268965" y="41045"/>
                    <a:pt x="268998" y="40811"/>
                    <a:pt x="269019" y="40574"/>
                  </a:cubicBezTo>
                  <a:cubicBezTo>
                    <a:pt x="269042" y="40332"/>
                    <a:pt x="269056" y="40087"/>
                    <a:pt x="269065" y="39846"/>
                  </a:cubicBezTo>
                  <a:cubicBezTo>
                    <a:pt x="269065" y="39830"/>
                    <a:pt x="269067" y="39813"/>
                    <a:pt x="269069" y="39796"/>
                  </a:cubicBezTo>
                  <a:cubicBezTo>
                    <a:pt x="269104" y="38734"/>
                    <a:pt x="268996" y="37672"/>
                    <a:pt x="268766" y="36638"/>
                  </a:cubicBezTo>
                  <a:cubicBezTo>
                    <a:pt x="268534" y="35604"/>
                    <a:pt x="268172" y="34600"/>
                    <a:pt x="267694" y="33652"/>
                  </a:cubicBezTo>
                  <a:cubicBezTo>
                    <a:pt x="267211" y="32706"/>
                    <a:pt x="266599" y="31820"/>
                    <a:pt x="265912" y="31034"/>
                  </a:cubicBezTo>
                  <a:cubicBezTo>
                    <a:pt x="265630" y="30710"/>
                    <a:pt x="265334" y="30404"/>
                    <a:pt x="265033" y="30106"/>
                  </a:cubicBezTo>
                  <a:cubicBezTo>
                    <a:pt x="265378" y="29886"/>
                    <a:pt x="265688" y="29611"/>
                    <a:pt x="265926" y="29276"/>
                  </a:cubicBezTo>
                  <a:cubicBezTo>
                    <a:pt x="266336" y="28724"/>
                    <a:pt x="266552" y="28034"/>
                    <a:pt x="266555" y="27348"/>
                  </a:cubicBezTo>
                  <a:cubicBezTo>
                    <a:pt x="266552" y="26663"/>
                    <a:pt x="266334" y="25973"/>
                    <a:pt x="265926" y="25419"/>
                  </a:cubicBezTo>
                  <a:cubicBezTo>
                    <a:pt x="265711" y="25117"/>
                    <a:pt x="265439" y="24862"/>
                    <a:pt x="265133" y="24653"/>
                  </a:cubicBezTo>
                  <a:lnTo>
                    <a:pt x="265186" y="24593"/>
                  </a:lnTo>
                  <a:cubicBezTo>
                    <a:pt x="265869" y="23806"/>
                    <a:pt x="266474" y="22948"/>
                    <a:pt x="266986" y="22038"/>
                  </a:cubicBezTo>
                  <a:cubicBezTo>
                    <a:pt x="267499" y="21130"/>
                    <a:pt x="267919" y="20169"/>
                    <a:pt x="268243" y="19180"/>
                  </a:cubicBezTo>
                  <a:cubicBezTo>
                    <a:pt x="268566" y="18191"/>
                    <a:pt x="268793" y="17170"/>
                    <a:pt x="268928" y="16144"/>
                  </a:cubicBezTo>
                  <a:cubicBezTo>
                    <a:pt x="268986" y="15697"/>
                    <a:pt x="269025" y="15251"/>
                    <a:pt x="269047" y="14803"/>
                  </a:cubicBezTo>
                  <a:lnTo>
                    <a:pt x="269090" y="14803"/>
                  </a:lnTo>
                  <a:lnTo>
                    <a:pt x="269090" y="3948"/>
                  </a:lnTo>
                  <a:lnTo>
                    <a:pt x="259745" y="3948"/>
                  </a:lnTo>
                  <a:cubicBezTo>
                    <a:pt x="259526" y="3939"/>
                    <a:pt x="259307" y="3935"/>
                    <a:pt x="259088" y="3935"/>
                  </a:cubicBezTo>
                  <a:cubicBezTo>
                    <a:pt x="258869" y="3935"/>
                    <a:pt x="258651" y="3939"/>
                    <a:pt x="258431" y="3948"/>
                  </a:cubicBezTo>
                  <a:lnTo>
                    <a:pt x="258238" y="3948"/>
                  </a:lnTo>
                  <a:lnTo>
                    <a:pt x="258238" y="3956"/>
                  </a:lnTo>
                  <a:cubicBezTo>
                    <a:pt x="257752" y="3979"/>
                    <a:pt x="257267" y="4020"/>
                    <a:pt x="256784" y="4083"/>
                  </a:cubicBezTo>
                  <a:cubicBezTo>
                    <a:pt x="256750" y="4086"/>
                    <a:pt x="256716" y="4093"/>
                    <a:pt x="256681" y="4099"/>
                  </a:cubicBezTo>
                  <a:cubicBezTo>
                    <a:pt x="256185" y="4165"/>
                    <a:pt x="255691" y="4255"/>
                    <a:pt x="255204" y="4365"/>
                  </a:cubicBezTo>
                  <a:cubicBezTo>
                    <a:pt x="255175" y="4372"/>
                    <a:pt x="255143" y="4382"/>
                    <a:pt x="255113" y="4389"/>
                  </a:cubicBezTo>
                  <a:cubicBezTo>
                    <a:pt x="254900" y="4439"/>
                    <a:pt x="254686" y="4490"/>
                    <a:pt x="254477" y="4548"/>
                  </a:cubicBezTo>
                  <a:cubicBezTo>
                    <a:pt x="254249" y="4611"/>
                    <a:pt x="254024" y="4681"/>
                    <a:pt x="253798" y="4753"/>
                  </a:cubicBezTo>
                  <a:cubicBezTo>
                    <a:pt x="253782" y="4759"/>
                    <a:pt x="253765" y="4762"/>
                    <a:pt x="253748" y="4768"/>
                  </a:cubicBezTo>
                  <a:cubicBezTo>
                    <a:pt x="252759" y="5091"/>
                    <a:pt x="251798" y="5511"/>
                    <a:pt x="250890" y="6023"/>
                  </a:cubicBezTo>
                  <a:cubicBezTo>
                    <a:pt x="250352" y="6326"/>
                    <a:pt x="249837" y="6664"/>
                    <a:pt x="249340" y="7029"/>
                  </a:cubicBezTo>
                  <a:lnTo>
                    <a:pt x="247810" y="7029"/>
                  </a:lnTo>
                  <a:cubicBezTo>
                    <a:pt x="247747" y="6971"/>
                    <a:pt x="247689" y="6910"/>
                    <a:pt x="247623" y="6860"/>
                  </a:cubicBezTo>
                  <a:cubicBezTo>
                    <a:pt x="247084" y="6434"/>
                    <a:pt x="246399" y="6197"/>
                    <a:pt x="245713" y="6171"/>
                  </a:cubicBezTo>
                  <a:cubicBezTo>
                    <a:pt x="245683" y="6170"/>
                    <a:pt x="245654" y="6170"/>
                    <a:pt x="245624" y="6170"/>
                  </a:cubicBezTo>
                  <a:cubicBezTo>
                    <a:pt x="244970" y="6170"/>
                    <a:pt x="244306" y="6366"/>
                    <a:pt x="243767" y="6740"/>
                  </a:cubicBezTo>
                  <a:cubicBezTo>
                    <a:pt x="243639" y="6826"/>
                    <a:pt x="243519" y="6924"/>
                    <a:pt x="243405" y="7027"/>
                  </a:cubicBezTo>
                  <a:lnTo>
                    <a:pt x="241804" y="7027"/>
                  </a:lnTo>
                  <a:cubicBezTo>
                    <a:pt x="241041" y="6369"/>
                    <a:pt x="240187" y="5781"/>
                    <a:pt x="239275" y="5317"/>
                  </a:cubicBezTo>
                  <a:cubicBezTo>
                    <a:pt x="238328" y="4839"/>
                    <a:pt x="237325" y="4476"/>
                    <a:pt x="236290" y="4244"/>
                  </a:cubicBezTo>
                  <a:cubicBezTo>
                    <a:pt x="235385" y="4043"/>
                    <a:pt x="234459" y="3935"/>
                    <a:pt x="233531" y="3935"/>
                  </a:cubicBezTo>
                  <a:cubicBezTo>
                    <a:pt x="233398" y="3935"/>
                    <a:pt x="233265" y="3938"/>
                    <a:pt x="233132" y="3942"/>
                  </a:cubicBezTo>
                  <a:cubicBezTo>
                    <a:pt x="232069" y="3972"/>
                    <a:pt x="231009" y="4144"/>
                    <a:pt x="229995" y="4449"/>
                  </a:cubicBezTo>
                  <a:cubicBezTo>
                    <a:pt x="228977" y="4748"/>
                    <a:pt x="228002" y="5178"/>
                    <a:pt x="227091" y="5720"/>
                  </a:cubicBezTo>
                  <a:cubicBezTo>
                    <a:pt x="226451" y="6100"/>
                    <a:pt x="225847" y="6540"/>
                    <a:pt x="225284" y="7029"/>
                  </a:cubicBezTo>
                  <a:lnTo>
                    <a:pt x="224565" y="7029"/>
                  </a:lnTo>
                  <a:cubicBezTo>
                    <a:pt x="223984" y="6739"/>
                    <a:pt x="223400" y="6454"/>
                    <a:pt x="222800" y="6188"/>
                  </a:cubicBezTo>
                  <a:cubicBezTo>
                    <a:pt x="221882" y="5788"/>
                    <a:pt x="220951" y="5408"/>
                    <a:pt x="219916" y="5141"/>
                  </a:cubicBezTo>
                  <a:cubicBezTo>
                    <a:pt x="219789" y="5105"/>
                    <a:pt x="219654" y="5076"/>
                    <a:pt x="219519" y="5048"/>
                  </a:cubicBezTo>
                  <a:cubicBezTo>
                    <a:pt x="219385" y="5020"/>
                    <a:pt x="219250" y="4991"/>
                    <a:pt x="219106" y="4974"/>
                  </a:cubicBezTo>
                  <a:cubicBezTo>
                    <a:pt x="218882" y="4938"/>
                    <a:pt x="218610" y="4914"/>
                    <a:pt x="218365" y="4914"/>
                  </a:cubicBezTo>
                  <a:cubicBezTo>
                    <a:pt x="218315" y="4914"/>
                    <a:pt x="218266" y="4915"/>
                    <a:pt x="218219" y="4917"/>
                  </a:cubicBezTo>
                  <a:cubicBezTo>
                    <a:pt x="217664" y="4933"/>
                    <a:pt x="217107" y="4994"/>
                    <a:pt x="216566" y="5132"/>
                  </a:cubicBezTo>
                  <a:cubicBezTo>
                    <a:pt x="215614" y="5364"/>
                    <a:pt x="214713" y="5785"/>
                    <a:pt x="213920" y="6358"/>
                  </a:cubicBezTo>
                  <a:cubicBezTo>
                    <a:pt x="213798" y="6303"/>
                    <a:pt x="213681" y="6242"/>
                    <a:pt x="213556" y="6190"/>
                  </a:cubicBezTo>
                  <a:cubicBezTo>
                    <a:pt x="213097" y="5990"/>
                    <a:pt x="212636" y="5794"/>
                    <a:pt x="212159" y="5616"/>
                  </a:cubicBezTo>
                  <a:cubicBezTo>
                    <a:pt x="211920" y="5528"/>
                    <a:pt x="211678" y="5442"/>
                    <a:pt x="211432" y="5361"/>
                  </a:cubicBezTo>
                  <a:cubicBezTo>
                    <a:pt x="211184" y="5281"/>
                    <a:pt x="210931" y="5209"/>
                    <a:pt x="210673" y="5141"/>
                  </a:cubicBezTo>
                  <a:cubicBezTo>
                    <a:pt x="210547" y="5105"/>
                    <a:pt x="210411" y="5076"/>
                    <a:pt x="210276" y="5048"/>
                  </a:cubicBezTo>
                  <a:cubicBezTo>
                    <a:pt x="210162" y="5024"/>
                    <a:pt x="210047" y="5002"/>
                    <a:pt x="209926" y="4987"/>
                  </a:cubicBezTo>
                  <a:cubicBezTo>
                    <a:pt x="209905" y="4982"/>
                    <a:pt x="209885" y="4977"/>
                    <a:pt x="209863" y="4975"/>
                  </a:cubicBezTo>
                  <a:cubicBezTo>
                    <a:pt x="209731" y="4954"/>
                    <a:pt x="209577" y="4937"/>
                    <a:pt x="209425" y="4926"/>
                  </a:cubicBezTo>
                  <a:cubicBezTo>
                    <a:pt x="209348" y="4920"/>
                    <a:pt x="209271" y="4917"/>
                    <a:pt x="209197" y="4916"/>
                  </a:cubicBezTo>
                  <a:cubicBezTo>
                    <a:pt x="209163" y="4914"/>
                    <a:pt x="209130" y="4914"/>
                    <a:pt x="209097" y="4914"/>
                  </a:cubicBezTo>
                  <a:cubicBezTo>
                    <a:pt x="209056" y="4914"/>
                    <a:pt x="209017" y="4915"/>
                    <a:pt x="208979" y="4917"/>
                  </a:cubicBezTo>
                  <a:cubicBezTo>
                    <a:pt x="208964" y="4917"/>
                    <a:pt x="208945" y="4918"/>
                    <a:pt x="208931" y="4918"/>
                  </a:cubicBezTo>
                  <a:cubicBezTo>
                    <a:pt x="208799" y="4924"/>
                    <a:pt x="208663" y="4931"/>
                    <a:pt x="208530" y="4940"/>
                  </a:cubicBezTo>
                  <a:cubicBezTo>
                    <a:pt x="208522" y="4940"/>
                    <a:pt x="208517" y="4941"/>
                    <a:pt x="208511" y="4941"/>
                  </a:cubicBezTo>
                  <a:cubicBezTo>
                    <a:pt x="208383" y="4953"/>
                    <a:pt x="208255" y="4965"/>
                    <a:pt x="208130" y="4981"/>
                  </a:cubicBezTo>
                  <a:cubicBezTo>
                    <a:pt x="208094" y="4984"/>
                    <a:pt x="208058" y="4991"/>
                    <a:pt x="208023" y="4997"/>
                  </a:cubicBezTo>
                  <a:cubicBezTo>
                    <a:pt x="207925" y="5011"/>
                    <a:pt x="207826" y="5025"/>
                    <a:pt x="207728" y="5044"/>
                  </a:cubicBezTo>
                  <a:cubicBezTo>
                    <a:pt x="207597" y="5068"/>
                    <a:pt x="207465" y="5096"/>
                    <a:pt x="207335" y="5131"/>
                  </a:cubicBezTo>
                  <a:cubicBezTo>
                    <a:pt x="207334" y="5131"/>
                    <a:pt x="207330" y="5132"/>
                    <a:pt x="207328" y="5132"/>
                  </a:cubicBezTo>
                  <a:cubicBezTo>
                    <a:pt x="207115" y="5183"/>
                    <a:pt x="206903" y="5250"/>
                    <a:pt x="206695" y="5318"/>
                  </a:cubicBezTo>
                  <a:cubicBezTo>
                    <a:pt x="206165" y="4541"/>
                    <a:pt x="205570" y="3845"/>
                    <a:pt x="204950" y="3193"/>
                  </a:cubicBezTo>
                  <a:cubicBezTo>
                    <a:pt x="204244" y="2456"/>
                    <a:pt x="203501" y="1771"/>
                    <a:pt x="202730" y="1119"/>
                  </a:cubicBezTo>
                  <a:lnTo>
                    <a:pt x="202316" y="778"/>
                  </a:lnTo>
                  <a:lnTo>
                    <a:pt x="202215" y="698"/>
                  </a:lnTo>
                  <a:lnTo>
                    <a:pt x="201898" y="449"/>
                  </a:lnTo>
                  <a:lnTo>
                    <a:pt x="201318" y="9"/>
                  </a:lnTo>
                  <a:lnTo>
                    <a:pt x="201318" y="0"/>
                  </a:lnTo>
                  <a:lnTo>
                    <a:pt x="201313" y="5"/>
                  </a:lnTo>
                  <a:lnTo>
                    <a:pt x="201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7022200" y="2097650"/>
              <a:ext cx="225" cy="100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0" y="1"/>
                  </a:moveTo>
                  <a:lnTo>
                    <a:pt x="5" y="3"/>
                  </a:lnTo>
                  <a:lnTo>
                    <a:pt x="9" y="2"/>
                  </a:lnTo>
                  <a:lnTo>
                    <a:pt x="5" y="2"/>
                  </a:lnTo>
                  <a:cubicBezTo>
                    <a:pt x="2" y="1"/>
                    <a:pt x="2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6702300" y="1137100"/>
              <a:ext cx="75" cy="250"/>
            </a:xfrm>
            <a:custGeom>
              <a:avLst/>
              <a:gdLst/>
              <a:ahLst/>
              <a:cxnLst/>
              <a:rect l="l" t="t" r="r" b="b"/>
              <a:pathLst>
                <a:path w="3" h="10" extrusionOk="0">
                  <a:moveTo>
                    <a:pt x="1" y="1"/>
                  </a:moveTo>
                  <a:lnTo>
                    <a:pt x="1" y="4"/>
                  </a:lnTo>
                  <a:lnTo>
                    <a:pt x="1" y="10"/>
                  </a:lnTo>
                  <a:lnTo>
                    <a:pt x="2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6602675" y="1137175"/>
              <a:ext cx="100" cy="200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2" y="1"/>
                  </a:moveTo>
                  <a:lnTo>
                    <a:pt x="2" y="2"/>
                  </a:lnTo>
                  <a:lnTo>
                    <a:pt x="2" y="4"/>
                  </a:lnTo>
                  <a:cubicBezTo>
                    <a:pt x="0" y="7"/>
                    <a:pt x="0" y="7"/>
                    <a:pt x="2" y="8"/>
                  </a:cubicBezTo>
                  <a:lnTo>
                    <a:pt x="3" y="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161975" y="1137175"/>
              <a:ext cx="125" cy="200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2" y="1"/>
                  </a:moveTo>
                  <a:lnTo>
                    <a:pt x="0" y="4"/>
                  </a:lnTo>
                  <a:lnTo>
                    <a:pt x="2" y="8"/>
                  </a:lnTo>
                  <a:lnTo>
                    <a:pt x="2" y="4"/>
                  </a:lnTo>
                  <a:cubicBezTo>
                    <a:pt x="4" y="2"/>
                    <a:pt x="4" y="2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2412000" y="2295450"/>
            <a:ext cx="4320000" cy="9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 hasCustomPrompt="1"/>
          </p:nvPr>
        </p:nvSpPr>
        <p:spPr>
          <a:xfrm>
            <a:off x="4032000" y="1341150"/>
            <a:ext cx="1080000" cy="9543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2412000" y="3402150"/>
            <a:ext cx="432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_2"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5" name="Google Shape;955;p21"/>
          <p:cNvGrpSpPr/>
          <p:nvPr/>
        </p:nvGrpSpPr>
        <p:grpSpPr>
          <a:xfrm>
            <a:off x="-1025418" y="65667"/>
            <a:ext cx="11194837" cy="477423"/>
            <a:chOff x="840175" y="4603500"/>
            <a:chExt cx="11639464" cy="496385"/>
          </a:xfrm>
        </p:grpSpPr>
        <p:sp>
          <p:nvSpPr>
            <p:cNvPr id="956" name="Google Shape;956;p21"/>
            <p:cNvSpPr/>
            <p:nvPr/>
          </p:nvSpPr>
          <p:spPr>
            <a:xfrm>
              <a:off x="840175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1"/>
            <p:cNvSpPr/>
            <p:nvPr/>
          </p:nvSpPr>
          <p:spPr>
            <a:xfrm>
              <a:off x="467585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1"/>
            <p:cNvSpPr/>
            <p:nvPr/>
          </p:nvSpPr>
          <p:spPr>
            <a:xfrm>
              <a:off x="851040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" name="Google Shape;959;p21"/>
          <p:cNvGrpSpPr/>
          <p:nvPr/>
        </p:nvGrpSpPr>
        <p:grpSpPr>
          <a:xfrm>
            <a:off x="-1025418" y="4603717"/>
            <a:ext cx="11194837" cy="477423"/>
            <a:chOff x="840175" y="4603500"/>
            <a:chExt cx="11639464" cy="496385"/>
          </a:xfrm>
        </p:grpSpPr>
        <p:sp>
          <p:nvSpPr>
            <p:cNvPr id="960" name="Google Shape;960;p21"/>
            <p:cNvSpPr/>
            <p:nvPr/>
          </p:nvSpPr>
          <p:spPr>
            <a:xfrm>
              <a:off x="840175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1"/>
            <p:cNvSpPr/>
            <p:nvPr/>
          </p:nvSpPr>
          <p:spPr>
            <a:xfrm>
              <a:off x="467585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1"/>
            <p:cNvSpPr/>
            <p:nvPr/>
          </p:nvSpPr>
          <p:spPr>
            <a:xfrm>
              <a:off x="851040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3" name="Google Shape;963;p21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21"/>
          <p:cNvSpPr txBox="1">
            <a:spLocks noGrp="1"/>
          </p:cNvSpPr>
          <p:nvPr>
            <p:ph type="title"/>
          </p:nvPr>
        </p:nvSpPr>
        <p:spPr>
          <a:xfrm>
            <a:off x="720000" y="1278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5" name="Google Shape;965;p21"/>
          <p:cNvSpPr txBox="1">
            <a:spLocks noGrp="1"/>
          </p:cNvSpPr>
          <p:nvPr>
            <p:ph type="subTitle" idx="1"/>
          </p:nvPr>
        </p:nvSpPr>
        <p:spPr>
          <a:xfrm>
            <a:off x="720000" y="17565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66" name="Google Shape;966;p21"/>
          <p:cNvSpPr txBox="1">
            <a:spLocks noGrp="1"/>
          </p:cNvSpPr>
          <p:nvPr>
            <p:ph type="title" idx="2"/>
          </p:nvPr>
        </p:nvSpPr>
        <p:spPr>
          <a:xfrm>
            <a:off x="3384000" y="1278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7" name="Google Shape;967;p21"/>
          <p:cNvSpPr txBox="1">
            <a:spLocks noGrp="1"/>
          </p:cNvSpPr>
          <p:nvPr>
            <p:ph type="subTitle" idx="3"/>
          </p:nvPr>
        </p:nvSpPr>
        <p:spPr>
          <a:xfrm>
            <a:off x="3384000" y="17565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68" name="Google Shape;968;p21"/>
          <p:cNvSpPr txBox="1">
            <a:spLocks noGrp="1"/>
          </p:cNvSpPr>
          <p:nvPr>
            <p:ph type="title" idx="4"/>
          </p:nvPr>
        </p:nvSpPr>
        <p:spPr>
          <a:xfrm>
            <a:off x="720000" y="29820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9" name="Google Shape;969;p21"/>
          <p:cNvSpPr txBox="1">
            <a:spLocks noGrp="1"/>
          </p:cNvSpPr>
          <p:nvPr>
            <p:ph type="subTitle" idx="5"/>
          </p:nvPr>
        </p:nvSpPr>
        <p:spPr>
          <a:xfrm>
            <a:off x="720000" y="34599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70" name="Google Shape;970;p21"/>
          <p:cNvSpPr txBox="1">
            <a:spLocks noGrp="1"/>
          </p:cNvSpPr>
          <p:nvPr>
            <p:ph type="title" idx="6"/>
          </p:nvPr>
        </p:nvSpPr>
        <p:spPr>
          <a:xfrm>
            <a:off x="3384000" y="29820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1" name="Google Shape;971;p21"/>
          <p:cNvSpPr txBox="1">
            <a:spLocks noGrp="1"/>
          </p:cNvSpPr>
          <p:nvPr>
            <p:ph type="subTitle" idx="7"/>
          </p:nvPr>
        </p:nvSpPr>
        <p:spPr>
          <a:xfrm>
            <a:off x="3384000" y="34599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72" name="Google Shape;972;p21"/>
          <p:cNvSpPr txBox="1">
            <a:spLocks noGrp="1"/>
          </p:cNvSpPr>
          <p:nvPr>
            <p:ph type="title" idx="8"/>
          </p:nvPr>
        </p:nvSpPr>
        <p:spPr>
          <a:xfrm>
            <a:off x="6047995" y="1278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3" name="Google Shape;973;p21"/>
          <p:cNvSpPr txBox="1">
            <a:spLocks noGrp="1"/>
          </p:cNvSpPr>
          <p:nvPr>
            <p:ph type="subTitle" idx="9"/>
          </p:nvPr>
        </p:nvSpPr>
        <p:spPr>
          <a:xfrm>
            <a:off x="6047995" y="17565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74" name="Google Shape;974;p21"/>
          <p:cNvSpPr txBox="1">
            <a:spLocks noGrp="1"/>
          </p:cNvSpPr>
          <p:nvPr>
            <p:ph type="title" idx="13"/>
          </p:nvPr>
        </p:nvSpPr>
        <p:spPr>
          <a:xfrm>
            <a:off x="6047995" y="29820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5" name="Google Shape;975;p21"/>
          <p:cNvSpPr txBox="1">
            <a:spLocks noGrp="1"/>
          </p:cNvSpPr>
          <p:nvPr>
            <p:ph type="subTitle" idx="14"/>
          </p:nvPr>
        </p:nvSpPr>
        <p:spPr>
          <a:xfrm>
            <a:off x="6047995" y="34599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76" name="Google Shape;976;p21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6"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" name="Google Shape;978;p22"/>
          <p:cNvGrpSpPr/>
          <p:nvPr/>
        </p:nvGrpSpPr>
        <p:grpSpPr>
          <a:xfrm>
            <a:off x="-203709" y="4603525"/>
            <a:ext cx="9551417" cy="477416"/>
            <a:chOff x="-203709" y="4603525"/>
            <a:chExt cx="9551417" cy="477416"/>
          </a:xfrm>
        </p:grpSpPr>
        <p:sp>
          <p:nvSpPr>
            <p:cNvPr id="979" name="Google Shape;979;p22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2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2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2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2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2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2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2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2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2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22"/>
          <p:cNvGrpSpPr/>
          <p:nvPr/>
        </p:nvGrpSpPr>
        <p:grpSpPr>
          <a:xfrm>
            <a:off x="-203709" y="62575"/>
            <a:ext cx="9551417" cy="477416"/>
            <a:chOff x="-203709" y="4603525"/>
            <a:chExt cx="9551417" cy="477416"/>
          </a:xfrm>
        </p:grpSpPr>
        <p:sp>
          <p:nvSpPr>
            <p:cNvPr id="990" name="Google Shape;990;p22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2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2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2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2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2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2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2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2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2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0" name="Google Shape;1000;p22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22"/>
          <p:cNvSpPr txBox="1">
            <a:spLocks noGrp="1"/>
          </p:cNvSpPr>
          <p:nvPr>
            <p:ph type="title" hasCustomPrompt="1"/>
          </p:nvPr>
        </p:nvSpPr>
        <p:spPr>
          <a:xfrm>
            <a:off x="719988" y="540000"/>
            <a:ext cx="4320000" cy="8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2" name="Google Shape;1002;p22"/>
          <p:cNvSpPr txBox="1">
            <a:spLocks noGrp="1"/>
          </p:cNvSpPr>
          <p:nvPr>
            <p:ph type="subTitle" idx="1"/>
          </p:nvPr>
        </p:nvSpPr>
        <p:spPr>
          <a:xfrm>
            <a:off x="719988" y="1493403"/>
            <a:ext cx="432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03" name="Google Shape;1003;p22"/>
          <p:cNvSpPr txBox="1">
            <a:spLocks noGrp="1"/>
          </p:cNvSpPr>
          <p:nvPr>
            <p:ph type="title" idx="2" hasCustomPrompt="1"/>
          </p:nvPr>
        </p:nvSpPr>
        <p:spPr>
          <a:xfrm>
            <a:off x="2412000" y="1891199"/>
            <a:ext cx="4320000" cy="8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4" name="Google Shape;1004;p22"/>
          <p:cNvSpPr txBox="1">
            <a:spLocks noGrp="1"/>
          </p:cNvSpPr>
          <p:nvPr>
            <p:ph type="subTitle" idx="3"/>
          </p:nvPr>
        </p:nvSpPr>
        <p:spPr>
          <a:xfrm>
            <a:off x="2412000" y="2844601"/>
            <a:ext cx="432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05" name="Google Shape;1005;p22"/>
          <p:cNvSpPr txBox="1">
            <a:spLocks noGrp="1"/>
          </p:cNvSpPr>
          <p:nvPr>
            <p:ph type="title" idx="4" hasCustomPrompt="1"/>
          </p:nvPr>
        </p:nvSpPr>
        <p:spPr>
          <a:xfrm>
            <a:off x="4103988" y="3249896"/>
            <a:ext cx="4320000" cy="8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6" name="Google Shape;1006;p22"/>
          <p:cNvSpPr txBox="1">
            <a:spLocks noGrp="1"/>
          </p:cNvSpPr>
          <p:nvPr>
            <p:ph type="subTitle" idx="5"/>
          </p:nvPr>
        </p:nvSpPr>
        <p:spPr>
          <a:xfrm>
            <a:off x="4103988" y="4203299"/>
            <a:ext cx="432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6_1_1_1_1_1_1"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23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9" name="Google Shape;1009;p23"/>
          <p:cNvGrpSpPr/>
          <p:nvPr/>
        </p:nvGrpSpPr>
        <p:grpSpPr>
          <a:xfrm>
            <a:off x="-401718" y="62575"/>
            <a:ext cx="9947435" cy="477417"/>
            <a:chOff x="575550" y="4603500"/>
            <a:chExt cx="9947435" cy="477417"/>
          </a:xfrm>
        </p:grpSpPr>
        <p:sp>
          <p:nvSpPr>
            <p:cNvPr id="1010" name="Google Shape;1010;p23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" name="Google Shape;1012;p23"/>
          <p:cNvGrpSpPr/>
          <p:nvPr/>
        </p:nvGrpSpPr>
        <p:grpSpPr>
          <a:xfrm>
            <a:off x="-401718" y="4603500"/>
            <a:ext cx="9947435" cy="477417"/>
            <a:chOff x="575550" y="4603500"/>
            <a:chExt cx="9947435" cy="477417"/>
          </a:xfrm>
        </p:grpSpPr>
        <p:sp>
          <p:nvSpPr>
            <p:cNvPr id="1013" name="Google Shape;1013;p23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" name="Google Shape;1015;p23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23"/>
          <p:cNvSpPr txBox="1">
            <a:spLocks noGrp="1"/>
          </p:cNvSpPr>
          <p:nvPr>
            <p:ph type="title"/>
          </p:nvPr>
        </p:nvSpPr>
        <p:spPr>
          <a:xfrm>
            <a:off x="2312400" y="1455963"/>
            <a:ext cx="216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7" name="Google Shape;1017;p23"/>
          <p:cNvSpPr txBox="1">
            <a:spLocks noGrp="1"/>
          </p:cNvSpPr>
          <p:nvPr>
            <p:ph type="subTitle" idx="1"/>
          </p:nvPr>
        </p:nvSpPr>
        <p:spPr>
          <a:xfrm>
            <a:off x="2312400" y="1941663"/>
            <a:ext cx="2160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18" name="Google Shape;1018;p23"/>
          <p:cNvSpPr txBox="1">
            <a:spLocks noGrp="1"/>
          </p:cNvSpPr>
          <p:nvPr>
            <p:ph type="title" idx="2"/>
          </p:nvPr>
        </p:nvSpPr>
        <p:spPr>
          <a:xfrm>
            <a:off x="6264000" y="1455963"/>
            <a:ext cx="216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9" name="Google Shape;1019;p23"/>
          <p:cNvSpPr txBox="1">
            <a:spLocks noGrp="1"/>
          </p:cNvSpPr>
          <p:nvPr>
            <p:ph type="subTitle" idx="3"/>
          </p:nvPr>
        </p:nvSpPr>
        <p:spPr>
          <a:xfrm>
            <a:off x="6264000" y="1941663"/>
            <a:ext cx="2160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20" name="Google Shape;1020;p23"/>
          <p:cNvSpPr txBox="1">
            <a:spLocks noGrp="1"/>
          </p:cNvSpPr>
          <p:nvPr>
            <p:ph type="title" idx="4"/>
          </p:nvPr>
        </p:nvSpPr>
        <p:spPr>
          <a:xfrm>
            <a:off x="2312400" y="3182550"/>
            <a:ext cx="216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1" name="Google Shape;1021;p23"/>
          <p:cNvSpPr txBox="1">
            <a:spLocks noGrp="1"/>
          </p:cNvSpPr>
          <p:nvPr>
            <p:ph type="subTitle" idx="5"/>
          </p:nvPr>
        </p:nvSpPr>
        <p:spPr>
          <a:xfrm>
            <a:off x="2312400" y="3668250"/>
            <a:ext cx="2160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22" name="Google Shape;1022;p23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23" name="Google Shape;1023;p2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789350"/>
            <a:ext cx="1440000" cy="55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4" name="Google Shape;1024;p23"/>
          <p:cNvSpPr txBox="1">
            <a:spLocks noGrp="1"/>
          </p:cNvSpPr>
          <p:nvPr>
            <p:ph type="title" idx="8" hasCustomPrompt="1"/>
          </p:nvPr>
        </p:nvSpPr>
        <p:spPr>
          <a:xfrm>
            <a:off x="4671150" y="1789350"/>
            <a:ext cx="1440000" cy="55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5" name="Google Shape;1025;p23"/>
          <p:cNvSpPr txBox="1">
            <a:spLocks noGrp="1"/>
          </p:cNvSpPr>
          <p:nvPr>
            <p:ph type="title" idx="9" hasCustomPrompt="1"/>
          </p:nvPr>
        </p:nvSpPr>
        <p:spPr>
          <a:xfrm>
            <a:off x="720000" y="3515938"/>
            <a:ext cx="1440000" cy="55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6" name="Google Shape;1026;p23"/>
          <p:cNvSpPr txBox="1">
            <a:spLocks noGrp="1"/>
          </p:cNvSpPr>
          <p:nvPr>
            <p:ph type="title" idx="13"/>
          </p:nvPr>
        </p:nvSpPr>
        <p:spPr>
          <a:xfrm>
            <a:off x="6264000" y="3182550"/>
            <a:ext cx="216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7" name="Google Shape;1027;p23"/>
          <p:cNvSpPr txBox="1">
            <a:spLocks noGrp="1"/>
          </p:cNvSpPr>
          <p:nvPr>
            <p:ph type="subTitle" idx="14"/>
          </p:nvPr>
        </p:nvSpPr>
        <p:spPr>
          <a:xfrm>
            <a:off x="6264000" y="3668250"/>
            <a:ext cx="2160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28" name="Google Shape;1028;p23"/>
          <p:cNvSpPr txBox="1">
            <a:spLocks noGrp="1"/>
          </p:cNvSpPr>
          <p:nvPr>
            <p:ph type="title" idx="15" hasCustomPrompt="1"/>
          </p:nvPr>
        </p:nvSpPr>
        <p:spPr>
          <a:xfrm>
            <a:off x="4671150" y="3515938"/>
            <a:ext cx="1440000" cy="55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24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1" name="Google Shape;1031;p24"/>
          <p:cNvGrpSpPr/>
          <p:nvPr/>
        </p:nvGrpSpPr>
        <p:grpSpPr>
          <a:xfrm>
            <a:off x="62674" y="62459"/>
            <a:ext cx="9018652" cy="5018581"/>
            <a:chOff x="394450" y="935625"/>
            <a:chExt cx="6829725" cy="3843300"/>
          </a:xfrm>
        </p:grpSpPr>
        <p:sp>
          <p:nvSpPr>
            <p:cNvPr id="1032" name="Google Shape;1032;p24"/>
            <p:cNvSpPr/>
            <p:nvPr/>
          </p:nvSpPr>
          <p:spPr>
            <a:xfrm>
              <a:off x="7022150" y="1457700"/>
              <a:ext cx="250" cy="125"/>
            </a:xfrm>
            <a:custGeom>
              <a:avLst/>
              <a:gdLst/>
              <a:ahLst/>
              <a:cxnLst/>
              <a:rect l="l" t="t" r="r" b="b"/>
              <a:pathLst>
                <a:path w="10" h="5" extrusionOk="0">
                  <a:moveTo>
                    <a:pt x="5" y="1"/>
                  </a:moveTo>
                  <a:lnTo>
                    <a:pt x="1" y="4"/>
                  </a:lnTo>
                  <a:lnTo>
                    <a:pt x="5" y="4"/>
                  </a:lnTo>
                  <a:cubicBezTo>
                    <a:pt x="6" y="4"/>
                    <a:pt x="6" y="5"/>
                    <a:pt x="7" y="5"/>
                  </a:cubicBezTo>
                  <a:cubicBezTo>
                    <a:pt x="7" y="5"/>
                    <a:pt x="8" y="4"/>
                    <a:pt x="9" y="4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4"/>
            <p:cNvSpPr/>
            <p:nvPr/>
          </p:nvSpPr>
          <p:spPr>
            <a:xfrm>
              <a:off x="7022150" y="1557350"/>
              <a:ext cx="250" cy="100"/>
            </a:xfrm>
            <a:custGeom>
              <a:avLst/>
              <a:gdLst/>
              <a:ahLst/>
              <a:cxnLst/>
              <a:rect l="l" t="t" r="r" b="b"/>
              <a:pathLst>
                <a:path w="10" h="4" extrusionOk="0">
                  <a:moveTo>
                    <a:pt x="5" y="0"/>
                  </a:moveTo>
                  <a:lnTo>
                    <a:pt x="1" y="3"/>
                  </a:lnTo>
                  <a:lnTo>
                    <a:pt x="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4"/>
            <p:cNvSpPr/>
            <p:nvPr/>
          </p:nvSpPr>
          <p:spPr>
            <a:xfrm>
              <a:off x="7022200" y="1998050"/>
              <a:ext cx="200" cy="50"/>
            </a:xfrm>
            <a:custGeom>
              <a:avLst/>
              <a:gdLst/>
              <a:ahLst/>
              <a:cxnLst/>
              <a:rect l="l" t="t" r="r" b="b"/>
              <a:pathLst>
                <a:path w="8" h="2" extrusionOk="0">
                  <a:moveTo>
                    <a:pt x="0" y="0"/>
                  </a:moveTo>
                  <a:lnTo>
                    <a:pt x="3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4"/>
            <p:cNvSpPr/>
            <p:nvPr/>
          </p:nvSpPr>
          <p:spPr>
            <a:xfrm>
              <a:off x="394450" y="935625"/>
              <a:ext cx="6829725" cy="3843300"/>
            </a:xfrm>
            <a:custGeom>
              <a:avLst/>
              <a:gdLst/>
              <a:ahLst/>
              <a:cxnLst/>
              <a:rect l="l" t="t" r="r" b="b"/>
              <a:pathLst>
                <a:path w="273189" h="153732" extrusionOk="0">
                  <a:moveTo>
                    <a:pt x="201313" y="556"/>
                  </a:moveTo>
                  <a:lnTo>
                    <a:pt x="201313" y="564"/>
                  </a:lnTo>
                  <a:lnTo>
                    <a:pt x="201327" y="576"/>
                  </a:lnTo>
                  <a:lnTo>
                    <a:pt x="201549" y="742"/>
                  </a:lnTo>
                  <a:lnTo>
                    <a:pt x="202002" y="1098"/>
                  </a:lnTo>
                  <a:lnTo>
                    <a:pt x="202439" y="1459"/>
                  </a:lnTo>
                  <a:cubicBezTo>
                    <a:pt x="203199" y="2101"/>
                    <a:pt x="203929" y="2776"/>
                    <a:pt x="204624" y="3501"/>
                  </a:cubicBezTo>
                  <a:cubicBezTo>
                    <a:pt x="205209" y="4116"/>
                    <a:pt x="205767" y="4768"/>
                    <a:pt x="206262" y="5481"/>
                  </a:cubicBezTo>
                  <a:cubicBezTo>
                    <a:pt x="205926" y="5617"/>
                    <a:pt x="205600" y="5780"/>
                    <a:pt x="205287" y="5963"/>
                  </a:cubicBezTo>
                  <a:cubicBezTo>
                    <a:pt x="204857" y="5361"/>
                    <a:pt x="204366" y="4790"/>
                    <a:pt x="203845" y="4244"/>
                  </a:cubicBezTo>
                  <a:cubicBezTo>
                    <a:pt x="203185" y="3556"/>
                    <a:pt x="202479" y="2903"/>
                    <a:pt x="201745" y="2284"/>
                  </a:cubicBezTo>
                  <a:lnTo>
                    <a:pt x="201323" y="1936"/>
                  </a:lnTo>
                  <a:lnTo>
                    <a:pt x="201306" y="1922"/>
                  </a:lnTo>
                  <a:lnTo>
                    <a:pt x="201290" y="1936"/>
                  </a:lnTo>
                  <a:lnTo>
                    <a:pt x="200867" y="2284"/>
                  </a:lnTo>
                  <a:cubicBezTo>
                    <a:pt x="200134" y="2903"/>
                    <a:pt x="199428" y="3553"/>
                    <a:pt x="198768" y="4244"/>
                  </a:cubicBezTo>
                  <a:cubicBezTo>
                    <a:pt x="198248" y="4790"/>
                    <a:pt x="197756" y="5361"/>
                    <a:pt x="197324" y="5963"/>
                  </a:cubicBezTo>
                  <a:cubicBezTo>
                    <a:pt x="197172" y="5872"/>
                    <a:pt x="197015" y="5787"/>
                    <a:pt x="196857" y="5707"/>
                  </a:cubicBezTo>
                  <a:cubicBezTo>
                    <a:pt x="196692" y="5624"/>
                    <a:pt x="196523" y="5550"/>
                    <a:pt x="196352" y="5481"/>
                  </a:cubicBezTo>
                  <a:cubicBezTo>
                    <a:pt x="196850" y="4766"/>
                    <a:pt x="197407" y="4114"/>
                    <a:pt x="197992" y="3499"/>
                  </a:cubicBezTo>
                  <a:cubicBezTo>
                    <a:pt x="198685" y="2776"/>
                    <a:pt x="199415" y="2100"/>
                    <a:pt x="200175" y="1458"/>
                  </a:cubicBezTo>
                  <a:lnTo>
                    <a:pt x="200614" y="1096"/>
                  </a:lnTo>
                  <a:lnTo>
                    <a:pt x="201065" y="741"/>
                  </a:lnTo>
                  <a:lnTo>
                    <a:pt x="201287" y="574"/>
                  </a:lnTo>
                  <a:lnTo>
                    <a:pt x="201313" y="556"/>
                  </a:lnTo>
                  <a:close/>
                  <a:moveTo>
                    <a:pt x="258241" y="5922"/>
                  </a:moveTo>
                  <a:lnTo>
                    <a:pt x="258241" y="6840"/>
                  </a:lnTo>
                  <a:lnTo>
                    <a:pt x="255347" y="6840"/>
                  </a:lnTo>
                  <a:lnTo>
                    <a:pt x="255347" y="7025"/>
                  </a:lnTo>
                  <a:lnTo>
                    <a:pt x="253316" y="7025"/>
                  </a:lnTo>
                  <a:cubicBezTo>
                    <a:pt x="253658" y="6882"/>
                    <a:pt x="254006" y="6749"/>
                    <a:pt x="254359" y="6634"/>
                  </a:cubicBezTo>
                  <a:cubicBezTo>
                    <a:pt x="254558" y="6570"/>
                    <a:pt x="254759" y="6508"/>
                    <a:pt x="254960" y="6451"/>
                  </a:cubicBezTo>
                  <a:cubicBezTo>
                    <a:pt x="255089" y="6416"/>
                    <a:pt x="255219" y="6385"/>
                    <a:pt x="255348" y="6352"/>
                  </a:cubicBezTo>
                  <a:cubicBezTo>
                    <a:pt x="255412" y="6336"/>
                    <a:pt x="255478" y="6319"/>
                    <a:pt x="255543" y="6305"/>
                  </a:cubicBezTo>
                  <a:cubicBezTo>
                    <a:pt x="255714" y="6265"/>
                    <a:pt x="255885" y="6228"/>
                    <a:pt x="256059" y="6194"/>
                  </a:cubicBezTo>
                  <a:cubicBezTo>
                    <a:pt x="256076" y="6191"/>
                    <a:pt x="256096" y="6187"/>
                    <a:pt x="256113" y="6184"/>
                  </a:cubicBezTo>
                  <a:cubicBezTo>
                    <a:pt x="256303" y="6145"/>
                    <a:pt x="256494" y="6114"/>
                    <a:pt x="256685" y="6084"/>
                  </a:cubicBezTo>
                  <a:cubicBezTo>
                    <a:pt x="256804" y="6066"/>
                    <a:pt x="256921" y="6044"/>
                    <a:pt x="257041" y="6029"/>
                  </a:cubicBezTo>
                  <a:cubicBezTo>
                    <a:pt x="257439" y="5977"/>
                    <a:pt x="257839" y="5943"/>
                    <a:pt x="258241" y="5922"/>
                  </a:cubicBezTo>
                  <a:close/>
                  <a:moveTo>
                    <a:pt x="233523" y="5898"/>
                  </a:moveTo>
                  <a:cubicBezTo>
                    <a:pt x="234308" y="5898"/>
                    <a:pt x="235092" y="5990"/>
                    <a:pt x="235860" y="6160"/>
                  </a:cubicBezTo>
                  <a:cubicBezTo>
                    <a:pt x="236705" y="6349"/>
                    <a:pt x="237524" y="6645"/>
                    <a:pt x="238297" y="7027"/>
                  </a:cubicBezTo>
                  <a:lnTo>
                    <a:pt x="228795" y="7027"/>
                  </a:lnTo>
                  <a:cubicBezTo>
                    <a:pt x="229360" y="6746"/>
                    <a:pt x="229947" y="6508"/>
                    <a:pt x="230552" y="6331"/>
                  </a:cubicBezTo>
                  <a:cubicBezTo>
                    <a:pt x="231412" y="6076"/>
                    <a:pt x="232300" y="5929"/>
                    <a:pt x="233192" y="5903"/>
                  </a:cubicBezTo>
                  <a:cubicBezTo>
                    <a:pt x="233303" y="5900"/>
                    <a:pt x="233413" y="5898"/>
                    <a:pt x="233523" y="5898"/>
                  </a:cubicBezTo>
                  <a:close/>
                  <a:moveTo>
                    <a:pt x="248759" y="7469"/>
                  </a:moveTo>
                  <a:cubicBezTo>
                    <a:pt x="248642" y="7565"/>
                    <a:pt x="248524" y="7659"/>
                    <a:pt x="248413" y="7757"/>
                  </a:cubicBezTo>
                  <a:cubicBezTo>
                    <a:pt x="248352" y="7657"/>
                    <a:pt x="248288" y="7563"/>
                    <a:pt x="248217" y="7469"/>
                  </a:cubicBezTo>
                  <a:close/>
                  <a:moveTo>
                    <a:pt x="242998" y="7469"/>
                  </a:moveTo>
                  <a:cubicBezTo>
                    <a:pt x="242899" y="7602"/>
                    <a:pt x="242808" y="7741"/>
                    <a:pt x="242729" y="7886"/>
                  </a:cubicBezTo>
                  <a:cubicBezTo>
                    <a:pt x="242588" y="7745"/>
                    <a:pt x="242445" y="7607"/>
                    <a:pt x="242298" y="7469"/>
                  </a:cubicBezTo>
                  <a:close/>
                  <a:moveTo>
                    <a:pt x="239094" y="7469"/>
                  </a:moveTo>
                  <a:cubicBezTo>
                    <a:pt x="239609" y="7785"/>
                    <a:pt x="240096" y="8143"/>
                    <a:pt x="240560" y="8547"/>
                  </a:cubicBezTo>
                  <a:lnTo>
                    <a:pt x="227413" y="8547"/>
                  </a:lnTo>
                  <a:cubicBezTo>
                    <a:pt x="227237" y="8447"/>
                    <a:pt x="227061" y="8348"/>
                    <a:pt x="226884" y="8248"/>
                  </a:cubicBezTo>
                  <a:cubicBezTo>
                    <a:pt x="227235" y="7965"/>
                    <a:pt x="227605" y="7706"/>
                    <a:pt x="227994" y="7469"/>
                  </a:cubicBezTo>
                  <a:close/>
                  <a:moveTo>
                    <a:pt x="245600" y="8131"/>
                  </a:moveTo>
                  <a:cubicBezTo>
                    <a:pt x="245617" y="8131"/>
                    <a:pt x="245635" y="8132"/>
                    <a:pt x="245653" y="8133"/>
                  </a:cubicBezTo>
                  <a:cubicBezTo>
                    <a:pt x="245938" y="8135"/>
                    <a:pt x="246224" y="8308"/>
                    <a:pt x="246456" y="8547"/>
                  </a:cubicBezTo>
                  <a:lnTo>
                    <a:pt x="244662" y="8547"/>
                  </a:lnTo>
                  <a:cubicBezTo>
                    <a:pt x="244906" y="8292"/>
                    <a:pt x="245245" y="8131"/>
                    <a:pt x="245600" y="8131"/>
                  </a:cubicBezTo>
                  <a:close/>
                  <a:moveTo>
                    <a:pt x="255345" y="7469"/>
                  </a:moveTo>
                  <a:lnTo>
                    <a:pt x="255345" y="8547"/>
                  </a:lnTo>
                  <a:lnTo>
                    <a:pt x="250587" y="8547"/>
                  </a:lnTo>
                  <a:cubicBezTo>
                    <a:pt x="250994" y="8254"/>
                    <a:pt x="251417" y="7979"/>
                    <a:pt x="251854" y="7733"/>
                  </a:cubicBezTo>
                  <a:cubicBezTo>
                    <a:pt x="252017" y="7640"/>
                    <a:pt x="252182" y="7555"/>
                    <a:pt x="252350" y="7469"/>
                  </a:cubicBezTo>
                  <a:close/>
                  <a:moveTo>
                    <a:pt x="245629" y="6612"/>
                  </a:moveTo>
                  <a:cubicBezTo>
                    <a:pt x="245652" y="6612"/>
                    <a:pt x="245675" y="6612"/>
                    <a:pt x="245699" y="6612"/>
                  </a:cubicBezTo>
                  <a:cubicBezTo>
                    <a:pt x="246292" y="6634"/>
                    <a:pt x="246883" y="6839"/>
                    <a:pt x="247348" y="7206"/>
                  </a:cubicBezTo>
                  <a:cubicBezTo>
                    <a:pt x="247647" y="7434"/>
                    <a:pt x="247889" y="7730"/>
                    <a:pt x="248073" y="8057"/>
                  </a:cubicBezTo>
                  <a:cubicBezTo>
                    <a:pt x="247791" y="8312"/>
                    <a:pt x="247519" y="8571"/>
                    <a:pt x="247257" y="8840"/>
                  </a:cubicBezTo>
                  <a:cubicBezTo>
                    <a:pt x="247018" y="8185"/>
                    <a:pt x="246368" y="7700"/>
                    <a:pt x="245663" y="7688"/>
                  </a:cubicBezTo>
                  <a:cubicBezTo>
                    <a:pt x="245639" y="7687"/>
                    <a:pt x="245615" y="7687"/>
                    <a:pt x="245591" y="7687"/>
                  </a:cubicBezTo>
                  <a:cubicBezTo>
                    <a:pt x="244874" y="7687"/>
                    <a:pt x="244188" y="8175"/>
                    <a:pt x="243952" y="8854"/>
                  </a:cubicBezTo>
                  <a:cubicBezTo>
                    <a:pt x="243918" y="8943"/>
                    <a:pt x="243895" y="9034"/>
                    <a:pt x="243880" y="9126"/>
                  </a:cubicBezTo>
                  <a:cubicBezTo>
                    <a:pt x="243616" y="8820"/>
                    <a:pt x="243346" y="8518"/>
                    <a:pt x="243062" y="8221"/>
                  </a:cubicBezTo>
                  <a:cubicBezTo>
                    <a:pt x="243279" y="7777"/>
                    <a:pt x="243603" y="7381"/>
                    <a:pt x="244016" y="7105"/>
                  </a:cubicBezTo>
                  <a:cubicBezTo>
                    <a:pt x="244487" y="6778"/>
                    <a:pt x="245059" y="6612"/>
                    <a:pt x="245629" y="6612"/>
                  </a:cubicBezTo>
                  <a:close/>
                  <a:moveTo>
                    <a:pt x="201300" y="2489"/>
                  </a:moveTo>
                  <a:lnTo>
                    <a:pt x="201464" y="2620"/>
                  </a:lnTo>
                  <a:cubicBezTo>
                    <a:pt x="202187" y="3229"/>
                    <a:pt x="202881" y="3872"/>
                    <a:pt x="203528" y="4547"/>
                  </a:cubicBezTo>
                  <a:cubicBezTo>
                    <a:pt x="204032" y="5075"/>
                    <a:pt x="204507" y="5624"/>
                    <a:pt x="204915" y="6194"/>
                  </a:cubicBezTo>
                  <a:cubicBezTo>
                    <a:pt x="204723" y="6322"/>
                    <a:pt x="204535" y="6457"/>
                    <a:pt x="204357" y="6604"/>
                  </a:cubicBezTo>
                  <a:cubicBezTo>
                    <a:pt x="203492" y="7308"/>
                    <a:pt x="202795" y="8208"/>
                    <a:pt x="202315" y="9214"/>
                  </a:cubicBezTo>
                  <a:cubicBezTo>
                    <a:pt x="202248" y="9347"/>
                    <a:pt x="202190" y="9485"/>
                    <a:pt x="202134" y="9623"/>
                  </a:cubicBezTo>
                  <a:cubicBezTo>
                    <a:pt x="201862" y="9586"/>
                    <a:pt x="201590" y="9565"/>
                    <a:pt x="201318" y="9559"/>
                  </a:cubicBezTo>
                  <a:lnTo>
                    <a:pt x="201304" y="9559"/>
                  </a:lnTo>
                  <a:cubicBezTo>
                    <a:pt x="201029" y="9565"/>
                    <a:pt x="200758" y="9586"/>
                    <a:pt x="200487" y="9623"/>
                  </a:cubicBezTo>
                  <a:cubicBezTo>
                    <a:pt x="200430" y="9485"/>
                    <a:pt x="200372" y="9350"/>
                    <a:pt x="200308" y="9214"/>
                  </a:cubicBezTo>
                  <a:cubicBezTo>
                    <a:pt x="199827" y="8208"/>
                    <a:pt x="199129" y="7308"/>
                    <a:pt x="198265" y="6604"/>
                  </a:cubicBezTo>
                  <a:cubicBezTo>
                    <a:pt x="198084" y="6457"/>
                    <a:pt x="197898" y="6322"/>
                    <a:pt x="197706" y="6194"/>
                  </a:cubicBezTo>
                  <a:cubicBezTo>
                    <a:pt x="198117" y="5624"/>
                    <a:pt x="198590" y="5075"/>
                    <a:pt x="199094" y="4547"/>
                  </a:cubicBezTo>
                  <a:cubicBezTo>
                    <a:pt x="199740" y="3872"/>
                    <a:pt x="200436" y="3229"/>
                    <a:pt x="201158" y="2620"/>
                  </a:cubicBezTo>
                  <a:lnTo>
                    <a:pt x="201300" y="2489"/>
                  </a:lnTo>
                  <a:close/>
                  <a:moveTo>
                    <a:pt x="174615" y="8881"/>
                  </a:moveTo>
                  <a:lnTo>
                    <a:pt x="174422" y="8991"/>
                  </a:lnTo>
                  <a:cubicBezTo>
                    <a:pt x="173621" y="9454"/>
                    <a:pt x="172828" y="9926"/>
                    <a:pt x="172040" y="10407"/>
                  </a:cubicBezTo>
                  <a:lnTo>
                    <a:pt x="171540" y="10719"/>
                  </a:lnTo>
                  <a:lnTo>
                    <a:pt x="16821" y="10719"/>
                  </a:lnTo>
                  <a:lnTo>
                    <a:pt x="16821" y="10695"/>
                  </a:lnTo>
                  <a:lnTo>
                    <a:pt x="11254" y="10695"/>
                  </a:lnTo>
                  <a:lnTo>
                    <a:pt x="11254" y="8881"/>
                  </a:lnTo>
                  <a:close/>
                  <a:moveTo>
                    <a:pt x="205861" y="7936"/>
                  </a:moveTo>
                  <a:cubicBezTo>
                    <a:pt x="205903" y="8067"/>
                    <a:pt x="205940" y="8199"/>
                    <a:pt x="205957" y="8323"/>
                  </a:cubicBezTo>
                  <a:cubicBezTo>
                    <a:pt x="205987" y="8510"/>
                    <a:pt x="205994" y="8628"/>
                    <a:pt x="205980" y="8853"/>
                  </a:cubicBezTo>
                  <a:lnTo>
                    <a:pt x="205966" y="9157"/>
                  </a:lnTo>
                  <a:lnTo>
                    <a:pt x="205919" y="9458"/>
                  </a:lnTo>
                  <a:cubicBezTo>
                    <a:pt x="205899" y="9660"/>
                    <a:pt x="205828" y="9851"/>
                    <a:pt x="205785" y="10049"/>
                  </a:cubicBezTo>
                  <a:cubicBezTo>
                    <a:pt x="205676" y="10375"/>
                    <a:pt x="205547" y="10698"/>
                    <a:pt x="205375" y="10997"/>
                  </a:cubicBezTo>
                  <a:cubicBezTo>
                    <a:pt x="205102" y="10783"/>
                    <a:pt x="204816" y="10588"/>
                    <a:pt x="204514" y="10414"/>
                  </a:cubicBezTo>
                  <a:cubicBezTo>
                    <a:pt x="204359" y="10328"/>
                    <a:pt x="204198" y="10249"/>
                    <a:pt x="204039" y="10175"/>
                  </a:cubicBezTo>
                  <a:cubicBezTo>
                    <a:pt x="204056" y="10137"/>
                    <a:pt x="204069" y="10097"/>
                    <a:pt x="204087" y="10057"/>
                  </a:cubicBezTo>
                  <a:cubicBezTo>
                    <a:pt x="204205" y="9809"/>
                    <a:pt x="204348" y="9573"/>
                    <a:pt x="204501" y="9345"/>
                  </a:cubicBezTo>
                  <a:cubicBezTo>
                    <a:pt x="204624" y="9162"/>
                    <a:pt x="204759" y="8988"/>
                    <a:pt x="204901" y="8819"/>
                  </a:cubicBezTo>
                  <a:cubicBezTo>
                    <a:pt x="204952" y="8759"/>
                    <a:pt x="205004" y="8696"/>
                    <a:pt x="205059" y="8636"/>
                  </a:cubicBezTo>
                  <a:cubicBezTo>
                    <a:pt x="205109" y="8582"/>
                    <a:pt x="205163" y="8528"/>
                    <a:pt x="205216" y="8476"/>
                  </a:cubicBezTo>
                  <a:cubicBezTo>
                    <a:pt x="205338" y="8355"/>
                    <a:pt x="205465" y="8235"/>
                    <a:pt x="205599" y="8124"/>
                  </a:cubicBezTo>
                  <a:cubicBezTo>
                    <a:pt x="205683" y="8057"/>
                    <a:pt x="205772" y="7999"/>
                    <a:pt x="205861" y="7936"/>
                  </a:cubicBezTo>
                  <a:close/>
                  <a:moveTo>
                    <a:pt x="196761" y="7942"/>
                  </a:moveTo>
                  <a:cubicBezTo>
                    <a:pt x="196849" y="8004"/>
                    <a:pt x="196938" y="8063"/>
                    <a:pt x="197022" y="8130"/>
                  </a:cubicBezTo>
                  <a:cubicBezTo>
                    <a:pt x="197156" y="8239"/>
                    <a:pt x="197283" y="8357"/>
                    <a:pt x="197405" y="8481"/>
                  </a:cubicBezTo>
                  <a:cubicBezTo>
                    <a:pt x="197458" y="8534"/>
                    <a:pt x="197511" y="8588"/>
                    <a:pt x="197562" y="8642"/>
                  </a:cubicBezTo>
                  <a:cubicBezTo>
                    <a:pt x="197617" y="8702"/>
                    <a:pt x="197667" y="8763"/>
                    <a:pt x="197719" y="8824"/>
                  </a:cubicBezTo>
                  <a:cubicBezTo>
                    <a:pt x="197861" y="8994"/>
                    <a:pt x="197996" y="9167"/>
                    <a:pt x="198119" y="9351"/>
                  </a:cubicBezTo>
                  <a:cubicBezTo>
                    <a:pt x="198272" y="9580"/>
                    <a:pt x="198415" y="9815"/>
                    <a:pt x="198533" y="10063"/>
                  </a:cubicBezTo>
                  <a:cubicBezTo>
                    <a:pt x="198551" y="10100"/>
                    <a:pt x="198564" y="10141"/>
                    <a:pt x="198581" y="10179"/>
                  </a:cubicBezTo>
                  <a:cubicBezTo>
                    <a:pt x="198417" y="10251"/>
                    <a:pt x="198259" y="10329"/>
                    <a:pt x="198104" y="10417"/>
                  </a:cubicBezTo>
                  <a:cubicBezTo>
                    <a:pt x="197804" y="10589"/>
                    <a:pt x="197518" y="10784"/>
                    <a:pt x="197245" y="10998"/>
                  </a:cubicBezTo>
                  <a:cubicBezTo>
                    <a:pt x="197072" y="10699"/>
                    <a:pt x="196946" y="10376"/>
                    <a:pt x="196835" y="10050"/>
                  </a:cubicBezTo>
                  <a:cubicBezTo>
                    <a:pt x="196792" y="9852"/>
                    <a:pt x="196718" y="9663"/>
                    <a:pt x="196701" y="9459"/>
                  </a:cubicBezTo>
                  <a:lnTo>
                    <a:pt x="196654" y="9159"/>
                  </a:lnTo>
                  <a:lnTo>
                    <a:pt x="196640" y="8854"/>
                  </a:lnTo>
                  <a:cubicBezTo>
                    <a:pt x="196625" y="8628"/>
                    <a:pt x="196631" y="8511"/>
                    <a:pt x="196664" y="8329"/>
                  </a:cubicBezTo>
                  <a:cubicBezTo>
                    <a:pt x="196682" y="8205"/>
                    <a:pt x="196721" y="8073"/>
                    <a:pt x="196761" y="7942"/>
                  </a:cubicBezTo>
                  <a:close/>
                  <a:moveTo>
                    <a:pt x="246783" y="8991"/>
                  </a:moveTo>
                  <a:cubicBezTo>
                    <a:pt x="246827" y="9072"/>
                    <a:pt x="246863" y="9152"/>
                    <a:pt x="246892" y="9231"/>
                  </a:cubicBezTo>
                  <a:cubicBezTo>
                    <a:pt x="246650" y="9495"/>
                    <a:pt x="246410" y="9760"/>
                    <a:pt x="246181" y="10029"/>
                  </a:cubicBezTo>
                  <a:cubicBezTo>
                    <a:pt x="245909" y="10350"/>
                    <a:pt x="245649" y="10676"/>
                    <a:pt x="245391" y="11002"/>
                  </a:cubicBezTo>
                  <a:cubicBezTo>
                    <a:pt x="245041" y="10548"/>
                    <a:pt x="244684" y="10097"/>
                    <a:pt x="244311" y="9646"/>
                  </a:cubicBezTo>
                  <a:cubicBezTo>
                    <a:pt x="244278" y="9432"/>
                    <a:pt x="244294" y="9212"/>
                    <a:pt x="244372" y="9005"/>
                  </a:cubicBezTo>
                  <a:cubicBezTo>
                    <a:pt x="244373" y="9001"/>
                    <a:pt x="244378" y="8997"/>
                    <a:pt x="244379" y="8991"/>
                  </a:cubicBezTo>
                  <a:close/>
                  <a:moveTo>
                    <a:pt x="258239" y="8804"/>
                  </a:moveTo>
                  <a:lnTo>
                    <a:pt x="258239" y="11362"/>
                  </a:lnTo>
                  <a:lnTo>
                    <a:pt x="257310" y="11362"/>
                  </a:lnTo>
                  <a:lnTo>
                    <a:pt x="257310" y="8804"/>
                  </a:lnTo>
                  <a:close/>
                  <a:moveTo>
                    <a:pt x="241051" y="8991"/>
                  </a:moveTo>
                  <a:cubicBezTo>
                    <a:pt x="241571" y="9482"/>
                    <a:pt x="242065" y="10019"/>
                    <a:pt x="242539" y="10578"/>
                  </a:cubicBezTo>
                  <a:cubicBezTo>
                    <a:pt x="242755" y="10834"/>
                    <a:pt x="242966" y="11100"/>
                    <a:pt x="243178" y="11365"/>
                  </a:cubicBezTo>
                  <a:lnTo>
                    <a:pt x="232102" y="11365"/>
                  </a:lnTo>
                  <a:lnTo>
                    <a:pt x="231749" y="11140"/>
                  </a:lnTo>
                  <a:lnTo>
                    <a:pt x="231454" y="10954"/>
                  </a:lnTo>
                  <a:lnTo>
                    <a:pt x="230577" y="10410"/>
                  </a:lnTo>
                  <a:cubicBezTo>
                    <a:pt x="229790" y="9928"/>
                    <a:pt x="228995" y="9456"/>
                    <a:pt x="228195" y="8994"/>
                  </a:cubicBezTo>
                  <a:lnTo>
                    <a:pt x="241051" y="8994"/>
                  </a:lnTo>
                  <a:lnTo>
                    <a:pt x="241051" y="8991"/>
                  </a:lnTo>
                  <a:close/>
                  <a:moveTo>
                    <a:pt x="255354" y="8991"/>
                  </a:moveTo>
                  <a:lnTo>
                    <a:pt x="255354" y="11365"/>
                  </a:lnTo>
                  <a:lnTo>
                    <a:pt x="247630" y="11365"/>
                  </a:lnTo>
                  <a:cubicBezTo>
                    <a:pt x="247647" y="11344"/>
                    <a:pt x="247666" y="11321"/>
                    <a:pt x="247682" y="11301"/>
                  </a:cubicBezTo>
                  <a:cubicBezTo>
                    <a:pt x="248294" y="10579"/>
                    <a:pt x="248933" y="9903"/>
                    <a:pt x="249620" y="9306"/>
                  </a:cubicBezTo>
                  <a:cubicBezTo>
                    <a:pt x="249747" y="9197"/>
                    <a:pt x="249875" y="9095"/>
                    <a:pt x="250003" y="8991"/>
                  </a:cubicBezTo>
                  <a:close/>
                  <a:moveTo>
                    <a:pt x="201314" y="10004"/>
                  </a:moveTo>
                  <a:cubicBezTo>
                    <a:pt x="202352" y="10029"/>
                    <a:pt x="203390" y="10293"/>
                    <a:pt x="204296" y="10804"/>
                  </a:cubicBezTo>
                  <a:cubicBezTo>
                    <a:pt x="204588" y="10972"/>
                    <a:pt x="204866" y="11162"/>
                    <a:pt x="205130" y="11372"/>
                  </a:cubicBezTo>
                  <a:cubicBezTo>
                    <a:pt x="204928" y="11670"/>
                    <a:pt x="204692" y="11942"/>
                    <a:pt x="204423" y="12184"/>
                  </a:cubicBezTo>
                  <a:cubicBezTo>
                    <a:pt x="204215" y="12021"/>
                    <a:pt x="203997" y="11873"/>
                    <a:pt x="203771" y="11744"/>
                  </a:cubicBezTo>
                  <a:cubicBezTo>
                    <a:pt x="203024" y="11324"/>
                    <a:pt x="202172" y="11108"/>
                    <a:pt x="201316" y="11082"/>
                  </a:cubicBezTo>
                  <a:lnTo>
                    <a:pt x="201316" y="11081"/>
                  </a:lnTo>
                  <a:cubicBezTo>
                    <a:pt x="200454" y="11103"/>
                    <a:pt x="199600" y="11321"/>
                    <a:pt x="198850" y="11742"/>
                  </a:cubicBezTo>
                  <a:cubicBezTo>
                    <a:pt x="198622" y="11872"/>
                    <a:pt x="198405" y="12021"/>
                    <a:pt x="198197" y="12182"/>
                  </a:cubicBezTo>
                  <a:cubicBezTo>
                    <a:pt x="197928" y="11940"/>
                    <a:pt x="197691" y="11667"/>
                    <a:pt x="197489" y="11371"/>
                  </a:cubicBezTo>
                  <a:cubicBezTo>
                    <a:pt x="197753" y="11160"/>
                    <a:pt x="198032" y="10970"/>
                    <a:pt x="198323" y="10803"/>
                  </a:cubicBezTo>
                  <a:cubicBezTo>
                    <a:pt x="199230" y="10291"/>
                    <a:pt x="200274" y="10026"/>
                    <a:pt x="201314" y="10004"/>
                  </a:cubicBezTo>
                  <a:close/>
                  <a:moveTo>
                    <a:pt x="233524" y="4378"/>
                  </a:moveTo>
                  <a:cubicBezTo>
                    <a:pt x="234422" y="4378"/>
                    <a:pt x="235317" y="4483"/>
                    <a:pt x="236193" y="4676"/>
                  </a:cubicBezTo>
                  <a:cubicBezTo>
                    <a:pt x="237191" y="4901"/>
                    <a:pt x="238159" y="5252"/>
                    <a:pt x="239073" y="5713"/>
                  </a:cubicBezTo>
                  <a:cubicBezTo>
                    <a:pt x="239984" y="6178"/>
                    <a:pt x="240838" y="6766"/>
                    <a:pt x="241599" y="7434"/>
                  </a:cubicBezTo>
                  <a:cubicBezTo>
                    <a:pt x="242366" y="8100"/>
                    <a:pt x="243055" y="8836"/>
                    <a:pt x="243697" y="9596"/>
                  </a:cubicBezTo>
                  <a:cubicBezTo>
                    <a:pt x="244188" y="10175"/>
                    <a:pt x="244650" y="10769"/>
                    <a:pt x="245107" y="11361"/>
                  </a:cubicBezTo>
                  <a:cubicBezTo>
                    <a:pt x="244877" y="11656"/>
                    <a:pt x="244651" y="11950"/>
                    <a:pt x="244426" y="12242"/>
                  </a:cubicBezTo>
                  <a:cubicBezTo>
                    <a:pt x="243918" y="11579"/>
                    <a:pt x="243408" y="10923"/>
                    <a:pt x="242877" y="10292"/>
                  </a:cubicBezTo>
                  <a:cubicBezTo>
                    <a:pt x="242255" y="9559"/>
                    <a:pt x="241605" y="8863"/>
                    <a:pt x="240895" y="8246"/>
                  </a:cubicBezTo>
                  <a:cubicBezTo>
                    <a:pt x="240187" y="7624"/>
                    <a:pt x="239416" y="7095"/>
                    <a:pt x="238586" y="6671"/>
                  </a:cubicBezTo>
                  <a:cubicBezTo>
                    <a:pt x="237753" y="6251"/>
                    <a:pt x="236869" y="5931"/>
                    <a:pt x="235957" y="5726"/>
                  </a:cubicBezTo>
                  <a:cubicBezTo>
                    <a:pt x="235156" y="5548"/>
                    <a:pt x="234338" y="5454"/>
                    <a:pt x="233518" y="5454"/>
                  </a:cubicBezTo>
                  <a:cubicBezTo>
                    <a:pt x="233405" y="5454"/>
                    <a:pt x="233291" y="5456"/>
                    <a:pt x="233178" y="5459"/>
                  </a:cubicBezTo>
                  <a:cubicBezTo>
                    <a:pt x="232247" y="5486"/>
                    <a:pt x="231319" y="5637"/>
                    <a:pt x="230425" y="5903"/>
                  </a:cubicBezTo>
                  <a:cubicBezTo>
                    <a:pt x="229530" y="6165"/>
                    <a:pt x="228669" y="6548"/>
                    <a:pt x="227864" y="7024"/>
                  </a:cubicBezTo>
                  <a:cubicBezTo>
                    <a:pt x="227370" y="7317"/>
                    <a:pt x="226903" y="7653"/>
                    <a:pt x="226462" y="8020"/>
                  </a:cubicBezTo>
                  <a:cubicBezTo>
                    <a:pt x="226133" y="7839"/>
                    <a:pt x="225805" y="7660"/>
                    <a:pt x="225471" y="7486"/>
                  </a:cubicBezTo>
                  <a:cubicBezTo>
                    <a:pt x="225462" y="7481"/>
                    <a:pt x="225452" y="7475"/>
                    <a:pt x="225443" y="7472"/>
                  </a:cubicBezTo>
                  <a:cubicBezTo>
                    <a:pt x="226022" y="6955"/>
                    <a:pt x="226650" y="6496"/>
                    <a:pt x="227315" y="6100"/>
                  </a:cubicBezTo>
                  <a:cubicBezTo>
                    <a:pt x="228196" y="5579"/>
                    <a:pt x="229137" y="5162"/>
                    <a:pt x="230119" y="4874"/>
                  </a:cubicBezTo>
                  <a:cubicBezTo>
                    <a:pt x="231100" y="4581"/>
                    <a:pt x="232119" y="4415"/>
                    <a:pt x="233144" y="4385"/>
                  </a:cubicBezTo>
                  <a:cubicBezTo>
                    <a:pt x="233271" y="4380"/>
                    <a:pt x="233398" y="4378"/>
                    <a:pt x="233524" y="4378"/>
                  </a:cubicBezTo>
                  <a:close/>
                  <a:moveTo>
                    <a:pt x="12404" y="11237"/>
                  </a:moveTo>
                  <a:lnTo>
                    <a:pt x="12380" y="12379"/>
                  </a:lnTo>
                  <a:lnTo>
                    <a:pt x="11255" y="12379"/>
                  </a:lnTo>
                  <a:lnTo>
                    <a:pt x="11255" y="11237"/>
                  </a:lnTo>
                  <a:close/>
                  <a:moveTo>
                    <a:pt x="203560" y="12134"/>
                  </a:moveTo>
                  <a:cubicBezTo>
                    <a:pt x="203738" y="12236"/>
                    <a:pt x="203911" y="12350"/>
                    <a:pt x="204074" y="12474"/>
                  </a:cubicBezTo>
                  <a:cubicBezTo>
                    <a:pt x="203911" y="12597"/>
                    <a:pt x="203740" y="12710"/>
                    <a:pt x="203562" y="12811"/>
                  </a:cubicBezTo>
                  <a:cubicBezTo>
                    <a:pt x="203555" y="12692"/>
                    <a:pt x="203540" y="12571"/>
                    <a:pt x="203540" y="12448"/>
                  </a:cubicBezTo>
                  <a:cubicBezTo>
                    <a:pt x="203540" y="12343"/>
                    <a:pt x="203553" y="12239"/>
                    <a:pt x="203560" y="12134"/>
                  </a:cubicBezTo>
                  <a:close/>
                  <a:moveTo>
                    <a:pt x="199058" y="12135"/>
                  </a:moveTo>
                  <a:cubicBezTo>
                    <a:pt x="199065" y="12241"/>
                    <a:pt x="199076" y="12346"/>
                    <a:pt x="199076" y="12450"/>
                  </a:cubicBezTo>
                  <a:cubicBezTo>
                    <a:pt x="199076" y="12571"/>
                    <a:pt x="199064" y="12692"/>
                    <a:pt x="199055" y="12813"/>
                  </a:cubicBezTo>
                  <a:cubicBezTo>
                    <a:pt x="198879" y="12712"/>
                    <a:pt x="198708" y="12598"/>
                    <a:pt x="198544" y="12476"/>
                  </a:cubicBezTo>
                  <a:cubicBezTo>
                    <a:pt x="198709" y="12353"/>
                    <a:pt x="198880" y="12239"/>
                    <a:pt x="199058" y="12135"/>
                  </a:cubicBezTo>
                  <a:close/>
                  <a:moveTo>
                    <a:pt x="264232" y="8804"/>
                  </a:moveTo>
                  <a:lnTo>
                    <a:pt x="264232" y="12833"/>
                  </a:lnTo>
                  <a:lnTo>
                    <a:pt x="261734" y="12833"/>
                  </a:lnTo>
                  <a:lnTo>
                    <a:pt x="261734" y="11362"/>
                  </a:lnTo>
                  <a:lnTo>
                    <a:pt x="260204" y="11362"/>
                  </a:lnTo>
                  <a:lnTo>
                    <a:pt x="260204" y="8804"/>
                  </a:lnTo>
                  <a:close/>
                  <a:moveTo>
                    <a:pt x="261290" y="11809"/>
                  </a:moveTo>
                  <a:lnTo>
                    <a:pt x="261290" y="12834"/>
                  </a:lnTo>
                  <a:lnTo>
                    <a:pt x="260204" y="12834"/>
                  </a:lnTo>
                  <a:lnTo>
                    <a:pt x="260204" y="11809"/>
                  </a:lnTo>
                  <a:close/>
                  <a:moveTo>
                    <a:pt x="267127" y="5911"/>
                  </a:moveTo>
                  <a:lnTo>
                    <a:pt x="267127" y="12834"/>
                  </a:lnTo>
                  <a:lnTo>
                    <a:pt x="266199" y="12834"/>
                  </a:lnTo>
                  <a:lnTo>
                    <a:pt x="266199" y="6840"/>
                  </a:lnTo>
                  <a:lnTo>
                    <a:pt x="260204" y="6840"/>
                  </a:lnTo>
                  <a:lnTo>
                    <a:pt x="260204" y="5911"/>
                  </a:lnTo>
                  <a:close/>
                  <a:moveTo>
                    <a:pt x="243534" y="11809"/>
                  </a:moveTo>
                  <a:cubicBezTo>
                    <a:pt x="243739" y="12071"/>
                    <a:pt x="243942" y="12339"/>
                    <a:pt x="244147" y="12605"/>
                  </a:cubicBezTo>
                  <a:cubicBezTo>
                    <a:pt x="244075" y="12699"/>
                    <a:pt x="244003" y="12792"/>
                    <a:pt x="243931" y="12887"/>
                  </a:cubicBezTo>
                  <a:lnTo>
                    <a:pt x="233095" y="12887"/>
                  </a:lnTo>
                  <a:lnTo>
                    <a:pt x="233763" y="12448"/>
                  </a:lnTo>
                  <a:lnTo>
                    <a:pt x="233762" y="12447"/>
                  </a:lnTo>
                  <a:lnTo>
                    <a:pt x="233757" y="12446"/>
                  </a:lnTo>
                  <a:lnTo>
                    <a:pt x="232787" y="11809"/>
                  </a:lnTo>
                  <a:close/>
                  <a:moveTo>
                    <a:pt x="255354" y="11809"/>
                  </a:moveTo>
                  <a:lnTo>
                    <a:pt x="255354" y="12887"/>
                  </a:lnTo>
                  <a:lnTo>
                    <a:pt x="246850" y="12887"/>
                  </a:lnTo>
                  <a:cubicBezTo>
                    <a:pt x="246778" y="12794"/>
                    <a:pt x="246702" y="12699"/>
                    <a:pt x="246630" y="12605"/>
                  </a:cubicBezTo>
                  <a:cubicBezTo>
                    <a:pt x="246840" y="12335"/>
                    <a:pt x="247055" y="12071"/>
                    <a:pt x="247269" y="11809"/>
                  </a:cubicBezTo>
                  <a:close/>
                  <a:moveTo>
                    <a:pt x="258239" y="11809"/>
                  </a:moveTo>
                  <a:lnTo>
                    <a:pt x="258239" y="12887"/>
                  </a:lnTo>
                  <a:lnTo>
                    <a:pt x="257310" y="12887"/>
                  </a:lnTo>
                  <a:lnTo>
                    <a:pt x="257310" y="11809"/>
                  </a:lnTo>
                  <a:close/>
                  <a:moveTo>
                    <a:pt x="201308" y="11527"/>
                  </a:moveTo>
                  <a:cubicBezTo>
                    <a:pt x="201418" y="11530"/>
                    <a:pt x="201525" y="11545"/>
                    <a:pt x="201633" y="11553"/>
                  </a:cubicBezTo>
                  <a:cubicBezTo>
                    <a:pt x="201632" y="11573"/>
                    <a:pt x="201626" y="11594"/>
                    <a:pt x="201624" y="11616"/>
                  </a:cubicBezTo>
                  <a:cubicBezTo>
                    <a:pt x="201592" y="11892"/>
                    <a:pt x="201576" y="12171"/>
                    <a:pt x="201576" y="12448"/>
                  </a:cubicBezTo>
                  <a:cubicBezTo>
                    <a:pt x="201576" y="12598"/>
                    <a:pt x="201583" y="12749"/>
                    <a:pt x="201592" y="12898"/>
                  </a:cubicBezTo>
                  <a:cubicBezTo>
                    <a:pt x="201603" y="13063"/>
                    <a:pt x="201619" y="13230"/>
                    <a:pt x="201640" y="13394"/>
                  </a:cubicBezTo>
                  <a:cubicBezTo>
                    <a:pt x="201529" y="13404"/>
                    <a:pt x="201419" y="13418"/>
                    <a:pt x="201308" y="13422"/>
                  </a:cubicBezTo>
                  <a:cubicBezTo>
                    <a:pt x="201199" y="13418"/>
                    <a:pt x="201088" y="13404"/>
                    <a:pt x="200978" y="13394"/>
                  </a:cubicBezTo>
                  <a:cubicBezTo>
                    <a:pt x="200984" y="13355"/>
                    <a:pt x="200991" y="13318"/>
                    <a:pt x="200994" y="13281"/>
                  </a:cubicBezTo>
                  <a:cubicBezTo>
                    <a:pt x="201027" y="13004"/>
                    <a:pt x="201042" y="12726"/>
                    <a:pt x="201042" y="12448"/>
                  </a:cubicBezTo>
                  <a:cubicBezTo>
                    <a:pt x="201041" y="12171"/>
                    <a:pt x="201024" y="11893"/>
                    <a:pt x="200994" y="11616"/>
                  </a:cubicBezTo>
                  <a:cubicBezTo>
                    <a:pt x="200992" y="11594"/>
                    <a:pt x="200987" y="11574"/>
                    <a:pt x="200985" y="11553"/>
                  </a:cubicBezTo>
                  <a:cubicBezTo>
                    <a:pt x="201094" y="11543"/>
                    <a:pt x="201200" y="11529"/>
                    <a:pt x="201308" y="11527"/>
                  </a:cubicBezTo>
                  <a:close/>
                  <a:moveTo>
                    <a:pt x="13944" y="12877"/>
                  </a:moveTo>
                  <a:lnTo>
                    <a:pt x="13944" y="13929"/>
                  </a:lnTo>
                  <a:lnTo>
                    <a:pt x="12841" y="13929"/>
                  </a:lnTo>
                  <a:lnTo>
                    <a:pt x="12862" y="12877"/>
                  </a:lnTo>
                  <a:close/>
                  <a:moveTo>
                    <a:pt x="16274" y="11237"/>
                  </a:moveTo>
                  <a:lnTo>
                    <a:pt x="16274" y="13929"/>
                  </a:lnTo>
                  <a:lnTo>
                    <a:pt x="14444" y="13929"/>
                  </a:lnTo>
                  <a:lnTo>
                    <a:pt x="14444" y="12379"/>
                  </a:lnTo>
                  <a:lnTo>
                    <a:pt x="12872" y="12379"/>
                  </a:lnTo>
                  <a:lnTo>
                    <a:pt x="12897" y="11237"/>
                  </a:lnTo>
                  <a:close/>
                  <a:moveTo>
                    <a:pt x="170754" y="11211"/>
                  </a:moveTo>
                  <a:lnTo>
                    <a:pt x="170516" y="11365"/>
                  </a:lnTo>
                  <a:lnTo>
                    <a:pt x="169830" y="11809"/>
                  </a:lnTo>
                  <a:lnTo>
                    <a:pt x="168860" y="12446"/>
                  </a:lnTo>
                  <a:lnTo>
                    <a:pt x="168855" y="12447"/>
                  </a:lnTo>
                  <a:lnTo>
                    <a:pt x="168854" y="12448"/>
                  </a:lnTo>
                  <a:lnTo>
                    <a:pt x="169521" y="12884"/>
                  </a:lnTo>
                  <a:lnTo>
                    <a:pt x="170202" y="13330"/>
                  </a:lnTo>
                  <a:lnTo>
                    <a:pt x="170269" y="13374"/>
                  </a:lnTo>
                  <a:lnTo>
                    <a:pt x="170869" y="13758"/>
                  </a:lnTo>
                  <a:lnTo>
                    <a:pt x="171138" y="13929"/>
                  </a:lnTo>
                  <a:lnTo>
                    <a:pt x="16821" y="13929"/>
                  </a:lnTo>
                  <a:lnTo>
                    <a:pt x="16821" y="11211"/>
                  </a:lnTo>
                  <a:close/>
                  <a:moveTo>
                    <a:pt x="195400" y="7214"/>
                  </a:moveTo>
                  <a:cubicBezTo>
                    <a:pt x="195598" y="7286"/>
                    <a:pt x="195793" y="7368"/>
                    <a:pt x="195982" y="7461"/>
                  </a:cubicBezTo>
                  <a:cubicBezTo>
                    <a:pt x="196116" y="7529"/>
                    <a:pt x="196245" y="7606"/>
                    <a:pt x="196373" y="7684"/>
                  </a:cubicBezTo>
                  <a:cubicBezTo>
                    <a:pt x="196237" y="8077"/>
                    <a:pt x="196163" y="8474"/>
                    <a:pt x="196194" y="8870"/>
                  </a:cubicBezTo>
                  <a:lnTo>
                    <a:pt x="196210" y="9203"/>
                  </a:lnTo>
                  <a:lnTo>
                    <a:pt x="196259" y="9532"/>
                  </a:lnTo>
                  <a:cubicBezTo>
                    <a:pt x="196281" y="9752"/>
                    <a:pt x="196356" y="9963"/>
                    <a:pt x="196405" y="10178"/>
                  </a:cubicBezTo>
                  <a:cubicBezTo>
                    <a:pt x="196546" y="10597"/>
                    <a:pt x="196709" y="11012"/>
                    <a:pt x="196953" y="11382"/>
                  </a:cubicBezTo>
                  <a:cubicBezTo>
                    <a:pt x="197407" y="12144"/>
                    <a:pt x="198079" y="12767"/>
                    <a:pt x="198846" y="13207"/>
                  </a:cubicBezTo>
                  <a:cubicBezTo>
                    <a:pt x="198896" y="13236"/>
                    <a:pt x="198951" y="13254"/>
                    <a:pt x="199001" y="13281"/>
                  </a:cubicBezTo>
                  <a:cubicBezTo>
                    <a:pt x="198944" y="13648"/>
                    <a:pt x="198857" y="14006"/>
                    <a:pt x="198729" y="14353"/>
                  </a:cubicBezTo>
                  <a:cubicBezTo>
                    <a:pt x="198590" y="14289"/>
                    <a:pt x="198453" y="14219"/>
                    <a:pt x="198319" y="14144"/>
                  </a:cubicBezTo>
                  <a:cubicBezTo>
                    <a:pt x="197393" y="13614"/>
                    <a:pt x="196587" y="12863"/>
                    <a:pt x="196037" y="11945"/>
                  </a:cubicBezTo>
                  <a:cubicBezTo>
                    <a:pt x="195747" y="11495"/>
                    <a:pt x="195543" y="10995"/>
                    <a:pt x="195377" y="10490"/>
                  </a:cubicBezTo>
                  <a:cubicBezTo>
                    <a:pt x="195314" y="10229"/>
                    <a:pt x="195227" y="9976"/>
                    <a:pt x="195199" y="9708"/>
                  </a:cubicBezTo>
                  <a:lnTo>
                    <a:pt x="195138" y="9311"/>
                  </a:lnTo>
                  <a:lnTo>
                    <a:pt x="195116" y="8911"/>
                  </a:lnTo>
                  <a:cubicBezTo>
                    <a:pt x="195098" y="8659"/>
                    <a:pt x="195108" y="8342"/>
                    <a:pt x="195162" y="8070"/>
                  </a:cubicBezTo>
                  <a:cubicBezTo>
                    <a:pt x="195208" y="7788"/>
                    <a:pt x="195287" y="7525"/>
                    <a:pt x="195378" y="7269"/>
                  </a:cubicBezTo>
                  <a:cubicBezTo>
                    <a:pt x="195385" y="7250"/>
                    <a:pt x="195393" y="7232"/>
                    <a:pt x="195400" y="7214"/>
                  </a:cubicBezTo>
                  <a:close/>
                  <a:moveTo>
                    <a:pt x="207216" y="7216"/>
                  </a:moveTo>
                  <a:cubicBezTo>
                    <a:pt x="207223" y="7233"/>
                    <a:pt x="207230" y="7251"/>
                    <a:pt x="207237" y="7271"/>
                  </a:cubicBezTo>
                  <a:cubicBezTo>
                    <a:pt x="207328" y="7528"/>
                    <a:pt x="207408" y="7791"/>
                    <a:pt x="207453" y="8071"/>
                  </a:cubicBezTo>
                  <a:cubicBezTo>
                    <a:pt x="207505" y="8343"/>
                    <a:pt x="207518" y="8661"/>
                    <a:pt x="207498" y="8913"/>
                  </a:cubicBezTo>
                  <a:lnTo>
                    <a:pt x="207476" y="9314"/>
                  </a:lnTo>
                  <a:lnTo>
                    <a:pt x="207415" y="9710"/>
                  </a:lnTo>
                  <a:cubicBezTo>
                    <a:pt x="207387" y="9977"/>
                    <a:pt x="207300" y="10231"/>
                    <a:pt x="207237" y="10491"/>
                  </a:cubicBezTo>
                  <a:cubicBezTo>
                    <a:pt x="207071" y="10998"/>
                    <a:pt x="206867" y="11499"/>
                    <a:pt x="206578" y="11946"/>
                  </a:cubicBezTo>
                  <a:cubicBezTo>
                    <a:pt x="206027" y="12864"/>
                    <a:pt x="205222" y="13616"/>
                    <a:pt x="204295" y="14145"/>
                  </a:cubicBezTo>
                  <a:cubicBezTo>
                    <a:pt x="204161" y="14221"/>
                    <a:pt x="204024" y="14290"/>
                    <a:pt x="203885" y="14354"/>
                  </a:cubicBezTo>
                  <a:cubicBezTo>
                    <a:pt x="203804" y="14132"/>
                    <a:pt x="203733" y="13907"/>
                    <a:pt x="203681" y="13675"/>
                  </a:cubicBezTo>
                  <a:cubicBezTo>
                    <a:pt x="203653" y="13546"/>
                    <a:pt x="203634" y="13415"/>
                    <a:pt x="203613" y="13283"/>
                  </a:cubicBezTo>
                  <a:cubicBezTo>
                    <a:pt x="203664" y="13256"/>
                    <a:pt x="203718" y="13237"/>
                    <a:pt x="203768" y="13209"/>
                  </a:cubicBezTo>
                  <a:cubicBezTo>
                    <a:pt x="204535" y="12769"/>
                    <a:pt x="205206" y="12145"/>
                    <a:pt x="205660" y="11384"/>
                  </a:cubicBezTo>
                  <a:cubicBezTo>
                    <a:pt x="205903" y="11012"/>
                    <a:pt x="206066" y="10598"/>
                    <a:pt x="206208" y="10179"/>
                  </a:cubicBezTo>
                  <a:cubicBezTo>
                    <a:pt x="206255" y="9965"/>
                    <a:pt x="206332" y="9754"/>
                    <a:pt x="206353" y="9533"/>
                  </a:cubicBezTo>
                  <a:lnTo>
                    <a:pt x="206403" y="9204"/>
                  </a:lnTo>
                  <a:lnTo>
                    <a:pt x="206419" y="8871"/>
                  </a:lnTo>
                  <a:cubicBezTo>
                    <a:pt x="206454" y="8474"/>
                    <a:pt x="206380" y="8077"/>
                    <a:pt x="206241" y="7686"/>
                  </a:cubicBezTo>
                  <a:cubicBezTo>
                    <a:pt x="206551" y="7501"/>
                    <a:pt x="206877" y="7338"/>
                    <a:pt x="207216" y="7216"/>
                  </a:cubicBezTo>
                  <a:close/>
                  <a:moveTo>
                    <a:pt x="268647" y="4390"/>
                  </a:moveTo>
                  <a:lnTo>
                    <a:pt x="268647" y="14354"/>
                  </a:lnTo>
                  <a:lnTo>
                    <a:pt x="258683" y="14354"/>
                  </a:lnTo>
                  <a:lnTo>
                    <a:pt x="258683" y="8804"/>
                  </a:lnTo>
                  <a:lnTo>
                    <a:pt x="259759" y="8804"/>
                  </a:lnTo>
                  <a:lnTo>
                    <a:pt x="259759" y="13278"/>
                  </a:lnTo>
                  <a:lnTo>
                    <a:pt x="267570" y="13278"/>
                  </a:lnTo>
                  <a:lnTo>
                    <a:pt x="267570" y="5466"/>
                  </a:lnTo>
                  <a:lnTo>
                    <a:pt x="259759" y="5466"/>
                  </a:lnTo>
                  <a:lnTo>
                    <a:pt x="259759" y="6840"/>
                  </a:lnTo>
                  <a:lnTo>
                    <a:pt x="258683" y="6840"/>
                  </a:lnTo>
                  <a:lnTo>
                    <a:pt x="258683" y="4390"/>
                  </a:lnTo>
                  <a:close/>
                  <a:moveTo>
                    <a:pt x="201711" y="13835"/>
                  </a:moveTo>
                  <a:cubicBezTo>
                    <a:pt x="201778" y="14194"/>
                    <a:pt x="201871" y="14548"/>
                    <a:pt x="201990" y="14894"/>
                  </a:cubicBezTo>
                  <a:cubicBezTo>
                    <a:pt x="201767" y="14921"/>
                    <a:pt x="201540" y="14939"/>
                    <a:pt x="201316" y="14945"/>
                  </a:cubicBezTo>
                  <a:cubicBezTo>
                    <a:pt x="201086" y="14939"/>
                    <a:pt x="200859" y="14922"/>
                    <a:pt x="200631" y="14894"/>
                  </a:cubicBezTo>
                  <a:cubicBezTo>
                    <a:pt x="200675" y="14767"/>
                    <a:pt x="200715" y="14639"/>
                    <a:pt x="200752" y="14511"/>
                  </a:cubicBezTo>
                  <a:cubicBezTo>
                    <a:pt x="200816" y="14289"/>
                    <a:pt x="200866" y="14063"/>
                    <a:pt x="200908" y="13835"/>
                  </a:cubicBezTo>
                  <a:cubicBezTo>
                    <a:pt x="201042" y="13849"/>
                    <a:pt x="201177" y="13865"/>
                    <a:pt x="201314" y="13869"/>
                  </a:cubicBezTo>
                  <a:cubicBezTo>
                    <a:pt x="201447" y="13863"/>
                    <a:pt x="201577" y="13848"/>
                    <a:pt x="201711" y="13835"/>
                  </a:cubicBezTo>
                  <a:close/>
                  <a:moveTo>
                    <a:pt x="258239" y="13330"/>
                  </a:moveTo>
                  <a:lnTo>
                    <a:pt x="258239" y="14799"/>
                  </a:lnTo>
                  <a:lnTo>
                    <a:pt x="259769" y="14799"/>
                  </a:lnTo>
                  <a:lnTo>
                    <a:pt x="259769" y="15728"/>
                  </a:lnTo>
                  <a:lnTo>
                    <a:pt x="257311" y="15728"/>
                  </a:lnTo>
                  <a:lnTo>
                    <a:pt x="257311" y="13330"/>
                  </a:lnTo>
                  <a:close/>
                  <a:moveTo>
                    <a:pt x="261290" y="14799"/>
                  </a:moveTo>
                  <a:lnTo>
                    <a:pt x="261290" y="15728"/>
                  </a:lnTo>
                  <a:lnTo>
                    <a:pt x="260214" y="15728"/>
                  </a:lnTo>
                  <a:lnTo>
                    <a:pt x="260214" y="14799"/>
                  </a:lnTo>
                  <a:close/>
                  <a:moveTo>
                    <a:pt x="264232" y="14799"/>
                  </a:moveTo>
                  <a:lnTo>
                    <a:pt x="264232" y="15728"/>
                  </a:lnTo>
                  <a:lnTo>
                    <a:pt x="261734" y="15728"/>
                  </a:lnTo>
                  <a:lnTo>
                    <a:pt x="261734" y="14799"/>
                  </a:lnTo>
                  <a:close/>
                  <a:moveTo>
                    <a:pt x="188361" y="8685"/>
                  </a:moveTo>
                  <a:cubicBezTo>
                    <a:pt x="188735" y="9096"/>
                    <a:pt x="189051" y="9557"/>
                    <a:pt x="189290" y="10056"/>
                  </a:cubicBezTo>
                  <a:cubicBezTo>
                    <a:pt x="189643" y="10797"/>
                    <a:pt x="189833" y="11617"/>
                    <a:pt x="189834" y="12446"/>
                  </a:cubicBezTo>
                  <a:cubicBezTo>
                    <a:pt x="189833" y="13273"/>
                    <a:pt x="189643" y="14093"/>
                    <a:pt x="189290" y="14834"/>
                  </a:cubicBezTo>
                  <a:cubicBezTo>
                    <a:pt x="189051" y="15337"/>
                    <a:pt x="188735" y="15799"/>
                    <a:pt x="188361" y="16208"/>
                  </a:cubicBezTo>
                  <a:cubicBezTo>
                    <a:pt x="188005" y="16033"/>
                    <a:pt x="187650" y="15855"/>
                    <a:pt x="187299" y="15670"/>
                  </a:cubicBezTo>
                  <a:cubicBezTo>
                    <a:pt x="186878" y="15449"/>
                    <a:pt x="186455" y="15223"/>
                    <a:pt x="186038" y="14991"/>
                  </a:cubicBezTo>
                  <a:cubicBezTo>
                    <a:pt x="185618" y="14760"/>
                    <a:pt x="185201" y="14525"/>
                    <a:pt x="184785" y="14286"/>
                  </a:cubicBezTo>
                  <a:cubicBezTo>
                    <a:pt x="183954" y="13808"/>
                    <a:pt x="183130" y="13317"/>
                    <a:pt x="182310" y="12816"/>
                  </a:cubicBezTo>
                  <a:lnTo>
                    <a:pt x="181989" y="12618"/>
                  </a:lnTo>
                  <a:lnTo>
                    <a:pt x="181836" y="12521"/>
                  </a:lnTo>
                  <a:lnTo>
                    <a:pt x="181834" y="12520"/>
                  </a:lnTo>
                  <a:lnTo>
                    <a:pt x="181736" y="12460"/>
                  </a:lnTo>
                  <a:lnTo>
                    <a:pt x="181718" y="12447"/>
                  </a:lnTo>
                  <a:lnTo>
                    <a:pt x="181834" y="12374"/>
                  </a:lnTo>
                  <a:lnTo>
                    <a:pt x="181836" y="12372"/>
                  </a:lnTo>
                  <a:lnTo>
                    <a:pt x="181989" y="12276"/>
                  </a:lnTo>
                  <a:lnTo>
                    <a:pt x="182310" y="12078"/>
                  </a:lnTo>
                  <a:cubicBezTo>
                    <a:pt x="182311" y="12078"/>
                    <a:pt x="182311" y="12077"/>
                    <a:pt x="182313" y="12077"/>
                  </a:cubicBezTo>
                  <a:cubicBezTo>
                    <a:pt x="182957" y="11681"/>
                    <a:pt x="183606" y="11295"/>
                    <a:pt x="184258" y="10915"/>
                  </a:cubicBezTo>
                  <a:cubicBezTo>
                    <a:pt x="184433" y="10812"/>
                    <a:pt x="184609" y="10709"/>
                    <a:pt x="184785" y="10607"/>
                  </a:cubicBezTo>
                  <a:cubicBezTo>
                    <a:pt x="185615" y="10130"/>
                    <a:pt x="186453" y="9666"/>
                    <a:pt x="187299" y="9224"/>
                  </a:cubicBezTo>
                  <a:cubicBezTo>
                    <a:pt x="187650" y="9039"/>
                    <a:pt x="188005" y="8861"/>
                    <a:pt x="188361" y="8685"/>
                  </a:cubicBezTo>
                  <a:close/>
                  <a:moveTo>
                    <a:pt x="214255" y="8689"/>
                  </a:moveTo>
                  <a:cubicBezTo>
                    <a:pt x="214611" y="8866"/>
                    <a:pt x="214965" y="9044"/>
                    <a:pt x="215318" y="9227"/>
                  </a:cubicBezTo>
                  <a:cubicBezTo>
                    <a:pt x="216162" y="9668"/>
                    <a:pt x="217001" y="10134"/>
                    <a:pt x="217832" y="10611"/>
                  </a:cubicBezTo>
                  <a:cubicBezTo>
                    <a:pt x="218008" y="10712"/>
                    <a:pt x="218182" y="10816"/>
                    <a:pt x="218359" y="10918"/>
                  </a:cubicBezTo>
                  <a:cubicBezTo>
                    <a:pt x="219009" y="11298"/>
                    <a:pt x="219660" y="11686"/>
                    <a:pt x="220303" y="12080"/>
                  </a:cubicBezTo>
                  <a:lnTo>
                    <a:pt x="220304" y="12081"/>
                  </a:lnTo>
                  <a:lnTo>
                    <a:pt x="220625" y="12279"/>
                  </a:lnTo>
                  <a:lnTo>
                    <a:pt x="220778" y="12376"/>
                  </a:lnTo>
                  <a:lnTo>
                    <a:pt x="220780" y="12377"/>
                  </a:lnTo>
                  <a:lnTo>
                    <a:pt x="220852" y="12421"/>
                  </a:lnTo>
                  <a:lnTo>
                    <a:pt x="220865" y="12430"/>
                  </a:lnTo>
                  <a:lnTo>
                    <a:pt x="220898" y="12450"/>
                  </a:lnTo>
                  <a:lnTo>
                    <a:pt x="220865" y="12470"/>
                  </a:lnTo>
                  <a:lnTo>
                    <a:pt x="220862" y="12471"/>
                  </a:lnTo>
                  <a:lnTo>
                    <a:pt x="220780" y="12521"/>
                  </a:lnTo>
                  <a:lnTo>
                    <a:pt x="220774" y="12525"/>
                  </a:lnTo>
                  <a:lnTo>
                    <a:pt x="220625" y="12618"/>
                  </a:lnTo>
                  <a:lnTo>
                    <a:pt x="220304" y="12816"/>
                  </a:lnTo>
                  <a:cubicBezTo>
                    <a:pt x="219486" y="13317"/>
                    <a:pt x="218663" y="13808"/>
                    <a:pt x="217830" y="14286"/>
                  </a:cubicBezTo>
                  <a:cubicBezTo>
                    <a:pt x="216999" y="14763"/>
                    <a:pt x="216161" y="15226"/>
                    <a:pt x="215315" y="15670"/>
                  </a:cubicBezTo>
                  <a:cubicBezTo>
                    <a:pt x="214964" y="15855"/>
                    <a:pt x="214609" y="16033"/>
                    <a:pt x="214253" y="16208"/>
                  </a:cubicBezTo>
                  <a:cubicBezTo>
                    <a:pt x="213880" y="15798"/>
                    <a:pt x="213563" y="15337"/>
                    <a:pt x="213325" y="14838"/>
                  </a:cubicBezTo>
                  <a:cubicBezTo>
                    <a:pt x="212971" y="14097"/>
                    <a:pt x="212781" y="13275"/>
                    <a:pt x="212780" y="12448"/>
                  </a:cubicBezTo>
                  <a:cubicBezTo>
                    <a:pt x="212784" y="11621"/>
                    <a:pt x="212971" y="10803"/>
                    <a:pt x="213325" y="10059"/>
                  </a:cubicBezTo>
                  <a:cubicBezTo>
                    <a:pt x="213567" y="9560"/>
                    <a:pt x="213883" y="9101"/>
                    <a:pt x="214255" y="8689"/>
                  </a:cubicBezTo>
                  <a:close/>
                  <a:moveTo>
                    <a:pt x="12367" y="12877"/>
                  </a:moveTo>
                  <a:lnTo>
                    <a:pt x="12336" y="14421"/>
                  </a:lnTo>
                  <a:lnTo>
                    <a:pt x="13944" y="14421"/>
                  </a:lnTo>
                  <a:lnTo>
                    <a:pt x="13944" y="16376"/>
                  </a:lnTo>
                  <a:lnTo>
                    <a:pt x="11254" y="16376"/>
                  </a:lnTo>
                  <a:lnTo>
                    <a:pt x="11254" y="12877"/>
                  </a:lnTo>
                  <a:close/>
                  <a:moveTo>
                    <a:pt x="16277" y="14424"/>
                  </a:moveTo>
                  <a:lnTo>
                    <a:pt x="16277" y="16377"/>
                  </a:lnTo>
                  <a:lnTo>
                    <a:pt x="14444" y="16377"/>
                  </a:lnTo>
                  <a:lnTo>
                    <a:pt x="14444" y="14424"/>
                  </a:lnTo>
                  <a:close/>
                  <a:moveTo>
                    <a:pt x="171919" y="14424"/>
                  </a:moveTo>
                  <a:lnTo>
                    <a:pt x="172040" y="14491"/>
                  </a:lnTo>
                  <a:cubicBezTo>
                    <a:pt x="172874" y="15004"/>
                    <a:pt x="173713" y="15503"/>
                    <a:pt x="174562" y="15993"/>
                  </a:cubicBezTo>
                  <a:cubicBezTo>
                    <a:pt x="174790" y="16122"/>
                    <a:pt x="175017" y="16249"/>
                    <a:pt x="175247" y="16377"/>
                  </a:cubicBezTo>
                  <a:lnTo>
                    <a:pt x="16821" y="16377"/>
                  </a:lnTo>
                  <a:lnTo>
                    <a:pt x="16821" y="14424"/>
                  </a:lnTo>
                  <a:close/>
                  <a:moveTo>
                    <a:pt x="245391" y="14206"/>
                  </a:moveTo>
                  <a:cubicBezTo>
                    <a:pt x="245649" y="14532"/>
                    <a:pt x="245909" y="14858"/>
                    <a:pt x="246181" y="15180"/>
                  </a:cubicBezTo>
                  <a:cubicBezTo>
                    <a:pt x="246339" y="15367"/>
                    <a:pt x="246503" y="15553"/>
                    <a:pt x="246669" y="15738"/>
                  </a:cubicBezTo>
                  <a:cubicBezTo>
                    <a:pt x="246574" y="15997"/>
                    <a:pt x="246402" y="16225"/>
                    <a:pt x="246171" y="16377"/>
                  </a:cubicBezTo>
                  <a:cubicBezTo>
                    <a:pt x="245957" y="16530"/>
                    <a:pt x="245695" y="16606"/>
                    <a:pt x="245432" y="16606"/>
                  </a:cubicBezTo>
                  <a:cubicBezTo>
                    <a:pt x="245142" y="16606"/>
                    <a:pt x="244852" y="16513"/>
                    <a:pt x="244627" y="16329"/>
                  </a:cubicBezTo>
                  <a:cubicBezTo>
                    <a:pt x="244418" y="16172"/>
                    <a:pt x="244271" y="15952"/>
                    <a:pt x="244190" y="15710"/>
                  </a:cubicBezTo>
                  <a:cubicBezTo>
                    <a:pt x="244605" y="15211"/>
                    <a:pt x="245001" y="14710"/>
                    <a:pt x="245391" y="14206"/>
                  </a:cubicBezTo>
                  <a:close/>
                  <a:moveTo>
                    <a:pt x="189788" y="8014"/>
                  </a:moveTo>
                  <a:cubicBezTo>
                    <a:pt x="190130" y="8443"/>
                    <a:pt x="190425" y="8910"/>
                    <a:pt x="190661" y="9405"/>
                  </a:cubicBezTo>
                  <a:cubicBezTo>
                    <a:pt x="191114" y="10353"/>
                    <a:pt x="191351" y="11401"/>
                    <a:pt x="191354" y="12448"/>
                  </a:cubicBezTo>
                  <a:cubicBezTo>
                    <a:pt x="191351" y="13496"/>
                    <a:pt x="191114" y="14544"/>
                    <a:pt x="190661" y="15490"/>
                  </a:cubicBezTo>
                  <a:cubicBezTo>
                    <a:pt x="190425" y="15986"/>
                    <a:pt x="190130" y="16451"/>
                    <a:pt x="189788" y="16881"/>
                  </a:cubicBezTo>
                  <a:cubicBezTo>
                    <a:pt x="189448" y="16732"/>
                    <a:pt x="189110" y="16571"/>
                    <a:pt x="188774" y="16408"/>
                  </a:cubicBezTo>
                  <a:cubicBezTo>
                    <a:pt x="189138" y="15991"/>
                    <a:pt x="189451" y="15529"/>
                    <a:pt x="189690" y="15028"/>
                  </a:cubicBezTo>
                  <a:cubicBezTo>
                    <a:pt x="190073" y="14226"/>
                    <a:pt x="190275" y="13340"/>
                    <a:pt x="190277" y="12448"/>
                  </a:cubicBezTo>
                  <a:cubicBezTo>
                    <a:pt x="190275" y="11557"/>
                    <a:pt x="190073" y="10671"/>
                    <a:pt x="189690" y="9868"/>
                  </a:cubicBezTo>
                  <a:cubicBezTo>
                    <a:pt x="189451" y="9368"/>
                    <a:pt x="189138" y="8906"/>
                    <a:pt x="188774" y="8487"/>
                  </a:cubicBezTo>
                  <a:cubicBezTo>
                    <a:pt x="189110" y="8326"/>
                    <a:pt x="189448" y="8165"/>
                    <a:pt x="189788" y="8014"/>
                  </a:cubicBezTo>
                  <a:close/>
                  <a:moveTo>
                    <a:pt x="212828" y="8016"/>
                  </a:moveTo>
                  <a:cubicBezTo>
                    <a:pt x="213169" y="8167"/>
                    <a:pt x="213506" y="8326"/>
                    <a:pt x="213842" y="8490"/>
                  </a:cubicBezTo>
                  <a:cubicBezTo>
                    <a:pt x="213478" y="8906"/>
                    <a:pt x="213166" y="9368"/>
                    <a:pt x="212927" y="9869"/>
                  </a:cubicBezTo>
                  <a:cubicBezTo>
                    <a:pt x="212544" y="10671"/>
                    <a:pt x="212340" y="11557"/>
                    <a:pt x="212339" y="12448"/>
                  </a:cubicBezTo>
                  <a:cubicBezTo>
                    <a:pt x="212340" y="13340"/>
                    <a:pt x="212544" y="14226"/>
                    <a:pt x="212927" y="15028"/>
                  </a:cubicBezTo>
                  <a:cubicBezTo>
                    <a:pt x="213164" y="15529"/>
                    <a:pt x="213478" y="15991"/>
                    <a:pt x="213842" y="16408"/>
                  </a:cubicBezTo>
                  <a:cubicBezTo>
                    <a:pt x="213505" y="16571"/>
                    <a:pt x="213169" y="16732"/>
                    <a:pt x="212828" y="16882"/>
                  </a:cubicBezTo>
                  <a:cubicBezTo>
                    <a:pt x="212487" y="16454"/>
                    <a:pt x="212191" y="15987"/>
                    <a:pt x="211954" y="15493"/>
                  </a:cubicBezTo>
                  <a:cubicBezTo>
                    <a:pt x="211503" y="14547"/>
                    <a:pt x="211264" y="13498"/>
                    <a:pt x="211263" y="12450"/>
                  </a:cubicBezTo>
                  <a:cubicBezTo>
                    <a:pt x="211264" y="11402"/>
                    <a:pt x="211503" y="10355"/>
                    <a:pt x="211954" y="9408"/>
                  </a:cubicBezTo>
                  <a:cubicBezTo>
                    <a:pt x="212191" y="8913"/>
                    <a:pt x="212487" y="8447"/>
                    <a:pt x="212828" y="8016"/>
                  </a:cubicBezTo>
                  <a:close/>
                  <a:moveTo>
                    <a:pt x="197243" y="13950"/>
                  </a:moveTo>
                  <a:cubicBezTo>
                    <a:pt x="197515" y="14164"/>
                    <a:pt x="197802" y="14360"/>
                    <a:pt x="198103" y="14532"/>
                  </a:cubicBezTo>
                  <a:cubicBezTo>
                    <a:pt x="198252" y="14616"/>
                    <a:pt x="198405" y="14692"/>
                    <a:pt x="198561" y="14763"/>
                  </a:cubicBezTo>
                  <a:cubicBezTo>
                    <a:pt x="198551" y="14787"/>
                    <a:pt x="198543" y="14813"/>
                    <a:pt x="198531" y="14837"/>
                  </a:cubicBezTo>
                  <a:cubicBezTo>
                    <a:pt x="198459" y="14988"/>
                    <a:pt x="198376" y="15133"/>
                    <a:pt x="198291" y="15277"/>
                  </a:cubicBezTo>
                  <a:cubicBezTo>
                    <a:pt x="198252" y="15344"/>
                    <a:pt x="198212" y="15408"/>
                    <a:pt x="198171" y="15472"/>
                  </a:cubicBezTo>
                  <a:cubicBezTo>
                    <a:pt x="198140" y="15522"/>
                    <a:pt x="198103" y="15570"/>
                    <a:pt x="198069" y="15620"/>
                  </a:cubicBezTo>
                  <a:cubicBezTo>
                    <a:pt x="197949" y="15789"/>
                    <a:pt x="197821" y="15956"/>
                    <a:pt x="197686" y="16112"/>
                  </a:cubicBezTo>
                  <a:cubicBezTo>
                    <a:pt x="197482" y="16347"/>
                    <a:pt x="197264" y="16571"/>
                    <a:pt x="197022" y="16769"/>
                  </a:cubicBezTo>
                  <a:cubicBezTo>
                    <a:pt x="196934" y="16841"/>
                    <a:pt x="196839" y="16902"/>
                    <a:pt x="196746" y="16968"/>
                  </a:cubicBezTo>
                  <a:cubicBezTo>
                    <a:pt x="196711" y="16848"/>
                    <a:pt x="196679" y="16733"/>
                    <a:pt x="196661" y="16621"/>
                  </a:cubicBezTo>
                  <a:cubicBezTo>
                    <a:pt x="196630" y="16440"/>
                    <a:pt x="196622" y="16320"/>
                    <a:pt x="196638" y="16094"/>
                  </a:cubicBezTo>
                  <a:lnTo>
                    <a:pt x="196652" y="15791"/>
                  </a:lnTo>
                  <a:lnTo>
                    <a:pt x="196699" y="15489"/>
                  </a:lnTo>
                  <a:cubicBezTo>
                    <a:pt x="196718" y="15287"/>
                    <a:pt x="196789" y="15096"/>
                    <a:pt x="196832" y="14898"/>
                  </a:cubicBezTo>
                  <a:cubicBezTo>
                    <a:pt x="196943" y="14574"/>
                    <a:pt x="197071" y="14249"/>
                    <a:pt x="197243" y="13950"/>
                  </a:cubicBezTo>
                  <a:close/>
                  <a:moveTo>
                    <a:pt x="205372" y="13952"/>
                  </a:moveTo>
                  <a:cubicBezTo>
                    <a:pt x="205546" y="14251"/>
                    <a:pt x="205671" y="14575"/>
                    <a:pt x="205784" y="14900"/>
                  </a:cubicBezTo>
                  <a:cubicBezTo>
                    <a:pt x="205826" y="15097"/>
                    <a:pt x="205899" y="15288"/>
                    <a:pt x="205918" y="15490"/>
                  </a:cubicBezTo>
                  <a:lnTo>
                    <a:pt x="205963" y="15792"/>
                  </a:lnTo>
                  <a:lnTo>
                    <a:pt x="205977" y="16095"/>
                  </a:lnTo>
                  <a:cubicBezTo>
                    <a:pt x="205992" y="16322"/>
                    <a:pt x="205987" y="16441"/>
                    <a:pt x="205955" y="16622"/>
                  </a:cubicBezTo>
                  <a:cubicBezTo>
                    <a:pt x="205939" y="16733"/>
                    <a:pt x="205906" y="16850"/>
                    <a:pt x="205869" y="16969"/>
                  </a:cubicBezTo>
                  <a:cubicBezTo>
                    <a:pt x="205778" y="16902"/>
                    <a:pt x="205683" y="16841"/>
                    <a:pt x="205596" y="16770"/>
                  </a:cubicBezTo>
                  <a:cubicBezTo>
                    <a:pt x="205354" y="16574"/>
                    <a:pt x="205136" y="16350"/>
                    <a:pt x="204931" y="16114"/>
                  </a:cubicBezTo>
                  <a:cubicBezTo>
                    <a:pt x="204794" y="15956"/>
                    <a:pt x="204668" y="15789"/>
                    <a:pt x="204550" y="15621"/>
                  </a:cubicBezTo>
                  <a:cubicBezTo>
                    <a:pt x="204515" y="15572"/>
                    <a:pt x="204480" y="15523"/>
                    <a:pt x="204446" y="15473"/>
                  </a:cubicBezTo>
                  <a:cubicBezTo>
                    <a:pt x="204403" y="15409"/>
                    <a:pt x="204366" y="15345"/>
                    <a:pt x="204326" y="15280"/>
                  </a:cubicBezTo>
                  <a:cubicBezTo>
                    <a:pt x="204241" y="15135"/>
                    <a:pt x="204158" y="14989"/>
                    <a:pt x="204084" y="14838"/>
                  </a:cubicBezTo>
                  <a:cubicBezTo>
                    <a:pt x="204074" y="14813"/>
                    <a:pt x="204066" y="14789"/>
                    <a:pt x="204054" y="14766"/>
                  </a:cubicBezTo>
                  <a:cubicBezTo>
                    <a:pt x="204209" y="14695"/>
                    <a:pt x="204365" y="14618"/>
                    <a:pt x="204511" y="14534"/>
                  </a:cubicBezTo>
                  <a:cubicBezTo>
                    <a:pt x="204813" y="14362"/>
                    <a:pt x="205099" y="14165"/>
                    <a:pt x="205372" y="13952"/>
                  </a:cubicBezTo>
                  <a:close/>
                  <a:moveTo>
                    <a:pt x="265754" y="7286"/>
                  </a:moveTo>
                  <a:lnTo>
                    <a:pt x="265754" y="12833"/>
                  </a:lnTo>
                  <a:lnTo>
                    <a:pt x="264678" y="12833"/>
                  </a:lnTo>
                  <a:lnTo>
                    <a:pt x="264678" y="8362"/>
                  </a:lnTo>
                  <a:lnTo>
                    <a:pt x="256866" y="8362"/>
                  </a:lnTo>
                  <a:lnTo>
                    <a:pt x="256866" y="16172"/>
                  </a:lnTo>
                  <a:lnTo>
                    <a:pt x="264678" y="16172"/>
                  </a:lnTo>
                  <a:lnTo>
                    <a:pt x="264678" y="14799"/>
                  </a:lnTo>
                  <a:lnTo>
                    <a:pt x="265754" y="14799"/>
                  </a:lnTo>
                  <a:lnTo>
                    <a:pt x="265754" y="17250"/>
                  </a:lnTo>
                  <a:lnTo>
                    <a:pt x="255789" y="17250"/>
                  </a:lnTo>
                  <a:lnTo>
                    <a:pt x="255789" y="7286"/>
                  </a:lnTo>
                  <a:close/>
                  <a:moveTo>
                    <a:pt x="251744" y="13331"/>
                  </a:moveTo>
                  <a:cubicBezTo>
                    <a:pt x="251720" y="14268"/>
                    <a:pt x="251761" y="15209"/>
                    <a:pt x="251882" y="16141"/>
                  </a:cubicBezTo>
                  <a:cubicBezTo>
                    <a:pt x="251886" y="16175"/>
                    <a:pt x="251894" y="16208"/>
                    <a:pt x="251898" y="16243"/>
                  </a:cubicBezTo>
                  <a:cubicBezTo>
                    <a:pt x="251898" y="16245"/>
                    <a:pt x="251901" y="16248"/>
                    <a:pt x="251901" y="16249"/>
                  </a:cubicBezTo>
                  <a:cubicBezTo>
                    <a:pt x="251962" y="16712"/>
                    <a:pt x="252044" y="17173"/>
                    <a:pt x="252145" y="17630"/>
                  </a:cubicBezTo>
                  <a:cubicBezTo>
                    <a:pt x="252047" y="17579"/>
                    <a:pt x="251950" y="17529"/>
                    <a:pt x="251854" y="17475"/>
                  </a:cubicBezTo>
                  <a:cubicBezTo>
                    <a:pt x="251061" y="17026"/>
                    <a:pt x="250311" y="16500"/>
                    <a:pt x="249620" y="15902"/>
                  </a:cubicBezTo>
                  <a:cubicBezTo>
                    <a:pt x="248933" y="15305"/>
                    <a:pt x="248292" y="14628"/>
                    <a:pt x="247682" y="13909"/>
                  </a:cubicBezTo>
                  <a:cubicBezTo>
                    <a:pt x="247521" y="13722"/>
                    <a:pt x="247367" y="13523"/>
                    <a:pt x="247210" y="13331"/>
                  </a:cubicBezTo>
                  <a:close/>
                  <a:moveTo>
                    <a:pt x="209132" y="6877"/>
                  </a:moveTo>
                  <a:cubicBezTo>
                    <a:pt x="209189" y="6877"/>
                    <a:pt x="209243" y="6879"/>
                    <a:pt x="209297" y="6883"/>
                  </a:cubicBezTo>
                  <a:cubicBezTo>
                    <a:pt x="209384" y="6890"/>
                    <a:pt x="209472" y="6901"/>
                    <a:pt x="209577" y="6917"/>
                  </a:cubicBezTo>
                  <a:cubicBezTo>
                    <a:pt x="209673" y="6926"/>
                    <a:pt x="209777" y="6948"/>
                    <a:pt x="209879" y="6972"/>
                  </a:cubicBezTo>
                  <a:cubicBezTo>
                    <a:pt x="209983" y="6994"/>
                    <a:pt x="210084" y="7012"/>
                    <a:pt x="210191" y="7045"/>
                  </a:cubicBezTo>
                  <a:cubicBezTo>
                    <a:pt x="210918" y="7232"/>
                    <a:pt x="211665" y="7518"/>
                    <a:pt x="212408" y="7834"/>
                  </a:cubicBezTo>
                  <a:cubicBezTo>
                    <a:pt x="212077" y="8262"/>
                    <a:pt x="211791" y="8726"/>
                    <a:pt x="211557" y="9216"/>
                  </a:cubicBezTo>
                  <a:cubicBezTo>
                    <a:pt x="211078" y="10221"/>
                    <a:pt x="210824" y="11337"/>
                    <a:pt x="210823" y="12448"/>
                  </a:cubicBezTo>
                  <a:cubicBezTo>
                    <a:pt x="210824" y="13560"/>
                    <a:pt x="211078" y="14676"/>
                    <a:pt x="211557" y="15681"/>
                  </a:cubicBezTo>
                  <a:cubicBezTo>
                    <a:pt x="211791" y="16171"/>
                    <a:pt x="212077" y="16635"/>
                    <a:pt x="212408" y="17065"/>
                  </a:cubicBezTo>
                  <a:cubicBezTo>
                    <a:pt x="211882" y="17288"/>
                    <a:pt x="211351" y="17499"/>
                    <a:pt x="210830" y="17667"/>
                  </a:cubicBezTo>
                  <a:cubicBezTo>
                    <a:pt x="210616" y="17737"/>
                    <a:pt x="210403" y="17799"/>
                    <a:pt x="210191" y="17852"/>
                  </a:cubicBezTo>
                  <a:cubicBezTo>
                    <a:pt x="210084" y="17883"/>
                    <a:pt x="209983" y="17905"/>
                    <a:pt x="209879" y="17926"/>
                  </a:cubicBezTo>
                  <a:cubicBezTo>
                    <a:pt x="209777" y="17947"/>
                    <a:pt x="209673" y="17970"/>
                    <a:pt x="209577" y="17980"/>
                  </a:cubicBezTo>
                  <a:cubicBezTo>
                    <a:pt x="209472" y="17997"/>
                    <a:pt x="209384" y="18007"/>
                    <a:pt x="209297" y="18014"/>
                  </a:cubicBezTo>
                  <a:cubicBezTo>
                    <a:pt x="209242" y="18018"/>
                    <a:pt x="209188" y="18020"/>
                    <a:pt x="209130" y="18020"/>
                  </a:cubicBezTo>
                  <a:cubicBezTo>
                    <a:pt x="209093" y="18020"/>
                    <a:pt x="209055" y="18020"/>
                    <a:pt x="209015" y="18018"/>
                  </a:cubicBezTo>
                  <a:cubicBezTo>
                    <a:pt x="208913" y="18014"/>
                    <a:pt x="208809" y="18008"/>
                    <a:pt x="208706" y="18001"/>
                  </a:cubicBezTo>
                  <a:cubicBezTo>
                    <a:pt x="208397" y="17979"/>
                    <a:pt x="208090" y="17936"/>
                    <a:pt x="207792" y="17858"/>
                  </a:cubicBezTo>
                  <a:cubicBezTo>
                    <a:pt x="207748" y="17848"/>
                    <a:pt x="207707" y="17829"/>
                    <a:pt x="207663" y="17819"/>
                  </a:cubicBezTo>
                  <a:cubicBezTo>
                    <a:pt x="207757" y="17544"/>
                    <a:pt x="207845" y="17261"/>
                    <a:pt x="207896" y="16954"/>
                  </a:cubicBezTo>
                  <a:cubicBezTo>
                    <a:pt x="207955" y="16655"/>
                    <a:pt x="207967" y="16282"/>
                    <a:pt x="207946" y="16020"/>
                  </a:cubicBezTo>
                  <a:lnTo>
                    <a:pt x="207923" y="15593"/>
                  </a:lnTo>
                  <a:lnTo>
                    <a:pt x="207859" y="15167"/>
                  </a:lnTo>
                  <a:cubicBezTo>
                    <a:pt x="207826" y="14883"/>
                    <a:pt x="207735" y="14609"/>
                    <a:pt x="207668" y="14332"/>
                  </a:cubicBezTo>
                  <a:cubicBezTo>
                    <a:pt x="207490" y="13788"/>
                    <a:pt x="207271" y="13253"/>
                    <a:pt x="206962" y="12770"/>
                  </a:cubicBezTo>
                  <a:cubicBezTo>
                    <a:pt x="206901" y="12669"/>
                    <a:pt x="206836" y="12574"/>
                    <a:pt x="206770" y="12476"/>
                  </a:cubicBezTo>
                  <a:cubicBezTo>
                    <a:pt x="206836" y="12379"/>
                    <a:pt x="206901" y="12282"/>
                    <a:pt x="206962" y="12179"/>
                  </a:cubicBezTo>
                  <a:cubicBezTo>
                    <a:pt x="207271" y="11698"/>
                    <a:pt x="207490" y="11162"/>
                    <a:pt x="207668" y="10619"/>
                  </a:cubicBezTo>
                  <a:cubicBezTo>
                    <a:pt x="207735" y="10342"/>
                    <a:pt x="207826" y="10068"/>
                    <a:pt x="207859" y="9784"/>
                  </a:cubicBezTo>
                  <a:lnTo>
                    <a:pt x="207923" y="9358"/>
                  </a:lnTo>
                  <a:lnTo>
                    <a:pt x="207946" y="8931"/>
                  </a:lnTo>
                  <a:cubicBezTo>
                    <a:pt x="207963" y="8669"/>
                    <a:pt x="207952" y="8296"/>
                    <a:pt x="207892" y="7997"/>
                  </a:cubicBezTo>
                  <a:cubicBezTo>
                    <a:pt x="207841" y="7683"/>
                    <a:pt x="207752" y="7397"/>
                    <a:pt x="207656" y="7118"/>
                  </a:cubicBezTo>
                  <a:cubicBezTo>
                    <a:pt x="207653" y="7108"/>
                    <a:pt x="207647" y="7096"/>
                    <a:pt x="207643" y="7086"/>
                  </a:cubicBezTo>
                  <a:cubicBezTo>
                    <a:pt x="207693" y="7072"/>
                    <a:pt x="207741" y="7054"/>
                    <a:pt x="207791" y="7041"/>
                  </a:cubicBezTo>
                  <a:cubicBezTo>
                    <a:pt x="207886" y="7017"/>
                    <a:pt x="207983" y="6995"/>
                    <a:pt x="208080" y="6977"/>
                  </a:cubicBezTo>
                  <a:cubicBezTo>
                    <a:pt x="208138" y="6967"/>
                    <a:pt x="208197" y="6958"/>
                    <a:pt x="208255" y="6948"/>
                  </a:cubicBezTo>
                  <a:cubicBezTo>
                    <a:pt x="208293" y="6944"/>
                    <a:pt x="208329" y="6935"/>
                    <a:pt x="208366" y="6933"/>
                  </a:cubicBezTo>
                  <a:cubicBezTo>
                    <a:pt x="208447" y="6923"/>
                    <a:pt x="208530" y="6913"/>
                    <a:pt x="208611" y="6906"/>
                  </a:cubicBezTo>
                  <a:cubicBezTo>
                    <a:pt x="208624" y="6904"/>
                    <a:pt x="208636" y="6904"/>
                    <a:pt x="208649" y="6903"/>
                  </a:cubicBezTo>
                  <a:cubicBezTo>
                    <a:pt x="208742" y="6896"/>
                    <a:pt x="208836" y="6890"/>
                    <a:pt x="208928" y="6884"/>
                  </a:cubicBezTo>
                  <a:cubicBezTo>
                    <a:pt x="208957" y="6883"/>
                    <a:pt x="208987" y="6881"/>
                    <a:pt x="209015" y="6880"/>
                  </a:cubicBezTo>
                  <a:cubicBezTo>
                    <a:pt x="209056" y="6878"/>
                    <a:pt x="209095" y="6877"/>
                    <a:pt x="209132" y="6877"/>
                  </a:cubicBezTo>
                  <a:close/>
                  <a:moveTo>
                    <a:pt x="184256" y="6874"/>
                  </a:moveTo>
                  <a:cubicBezTo>
                    <a:pt x="184290" y="6874"/>
                    <a:pt x="184325" y="6874"/>
                    <a:pt x="184362" y="6876"/>
                  </a:cubicBezTo>
                  <a:cubicBezTo>
                    <a:pt x="184775" y="6890"/>
                    <a:pt x="185186" y="6931"/>
                    <a:pt x="185585" y="7035"/>
                  </a:cubicBezTo>
                  <a:cubicBezTo>
                    <a:pt x="185927" y="7119"/>
                    <a:pt x="186255" y="7242"/>
                    <a:pt x="186576" y="7388"/>
                  </a:cubicBezTo>
                  <a:cubicBezTo>
                    <a:pt x="186515" y="7419"/>
                    <a:pt x="186452" y="7451"/>
                    <a:pt x="186389" y="7482"/>
                  </a:cubicBezTo>
                  <a:cubicBezTo>
                    <a:pt x="185954" y="7710"/>
                    <a:pt x="185521" y="7943"/>
                    <a:pt x="185091" y="8181"/>
                  </a:cubicBezTo>
                  <a:cubicBezTo>
                    <a:pt x="184660" y="8419"/>
                    <a:pt x="184233" y="8658"/>
                    <a:pt x="183807" y="8903"/>
                  </a:cubicBezTo>
                  <a:cubicBezTo>
                    <a:pt x="182957" y="9389"/>
                    <a:pt x="182118" y="9892"/>
                    <a:pt x="181283" y="10404"/>
                  </a:cubicBezTo>
                  <a:lnTo>
                    <a:pt x="180913" y="10635"/>
                  </a:lnTo>
                  <a:lnTo>
                    <a:pt x="180405" y="10950"/>
                  </a:lnTo>
                  <a:lnTo>
                    <a:pt x="180112" y="11137"/>
                  </a:lnTo>
                  <a:lnTo>
                    <a:pt x="179513" y="11522"/>
                  </a:lnTo>
                  <a:lnTo>
                    <a:pt x="178096" y="12448"/>
                  </a:lnTo>
                  <a:lnTo>
                    <a:pt x="178098" y="12450"/>
                  </a:lnTo>
                  <a:lnTo>
                    <a:pt x="178102" y="12453"/>
                  </a:lnTo>
                  <a:lnTo>
                    <a:pt x="179508" y="13374"/>
                  </a:lnTo>
                  <a:lnTo>
                    <a:pt x="179511" y="13375"/>
                  </a:lnTo>
                  <a:lnTo>
                    <a:pt x="180109" y="13758"/>
                  </a:lnTo>
                  <a:lnTo>
                    <a:pt x="180405" y="13947"/>
                  </a:lnTo>
                  <a:lnTo>
                    <a:pt x="181283" y="14491"/>
                  </a:lnTo>
                  <a:cubicBezTo>
                    <a:pt x="182118" y="15004"/>
                    <a:pt x="182957" y="15503"/>
                    <a:pt x="183807" y="15993"/>
                  </a:cubicBezTo>
                  <a:cubicBezTo>
                    <a:pt x="184658" y="16481"/>
                    <a:pt x="185515" y="16955"/>
                    <a:pt x="186389" y="17413"/>
                  </a:cubicBezTo>
                  <a:cubicBezTo>
                    <a:pt x="186452" y="17445"/>
                    <a:pt x="186515" y="17475"/>
                    <a:pt x="186576" y="17507"/>
                  </a:cubicBezTo>
                  <a:cubicBezTo>
                    <a:pt x="186258" y="17653"/>
                    <a:pt x="185927" y="17776"/>
                    <a:pt x="185585" y="17859"/>
                  </a:cubicBezTo>
                  <a:cubicBezTo>
                    <a:pt x="185186" y="17963"/>
                    <a:pt x="184774" y="18006"/>
                    <a:pt x="184362" y="18020"/>
                  </a:cubicBezTo>
                  <a:cubicBezTo>
                    <a:pt x="184322" y="18021"/>
                    <a:pt x="184285" y="18022"/>
                    <a:pt x="184249" y="18022"/>
                  </a:cubicBezTo>
                  <a:cubicBezTo>
                    <a:pt x="184097" y="18022"/>
                    <a:pt x="183970" y="18008"/>
                    <a:pt x="183800" y="17983"/>
                  </a:cubicBezTo>
                  <a:cubicBezTo>
                    <a:pt x="183705" y="17973"/>
                    <a:pt x="183604" y="17950"/>
                    <a:pt x="183500" y="17927"/>
                  </a:cubicBezTo>
                  <a:cubicBezTo>
                    <a:pt x="183397" y="17906"/>
                    <a:pt x="183295" y="17886"/>
                    <a:pt x="183188" y="17855"/>
                  </a:cubicBezTo>
                  <a:cubicBezTo>
                    <a:pt x="182344" y="17637"/>
                    <a:pt x="181471" y="17288"/>
                    <a:pt x="180614" y="16912"/>
                  </a:cubicBezTo>
                  <a:cubicBezTo>
                    <a:pt x="179755" y="16534"/>
                    <a:pt x="178902" y="16112"/>
                    <a:pt x="178056" y="15670"/>
                  </a:cubicBezTo>
                  <a:cubicBezTo>
                    <a:pt x="177212" y="15226"/>
                    <a:pt x="176374" y="14763"/>
                    <a:pt x="175543" y="14286"/>
                  </a:cubicBezTo>
                  <a:cubicBezTo>
                    <a:pt x="174711" y="13808"/>
                    <a:pt x="173889" y="13317"/>
                    <a:pt x="173070" y="12816"/>
                  </a:cubicBezTo>
                  <a:lnTo>
                    <a:pt x="172750" y="12618"/>
                  </a:lnTo>
                  <a:lnTo>
                    <a:pt x="172589" y="12518"/>
                  </a:lnTo>
                  <a:lnTo>
                    <a:pt x="172509" y="12468"/>
                  </a:lnTo>
                  <a:lnTo>
                    <a:pt x="172477" y="12448"/>
                  </a:lnTo>
                  <a:lnTo>
                    <a:pt x="172595" y="12376"/>
                  </a:lnTo>
                  <a:lnTo>
                    <a:pt x="172596" y="12374"/>
                  </a:lnTo>
                  <a:lnTo>
                    <a:pt x="172750" y="12278"/>
                  </a:lnTo>
                  <a:lnTo>
                    <a:pt x="173070" y="12080"/>
                  </a:lnTo>
                  <a:cubicBezTo>
                    <a:pt x="173889" y="11579"/>
                    <a:pt x="174711" y="11086"/>
                    <a:pt x="175543" y="10609"/>
                  </a:cubicBezTo>
                  <a:cubicBezTo>
                    <a:pt x="176374" y="10133"/>
                    <a:pt x="177212" y="9667"/>
                    <a:pt x="178056" y="9226"/>
                  </a:cubicBezTo>
                  <a:cubicBezTo>
                    <a:pt x="178902" y="8785"/>
                    <a:pt x="179753" y="8362"/>
                    <a:pt x="180614" y="7982"/>
                  </a:cubicBezTo>
                  <a:cubicBezTo>
                    <a:pt x="181470" y="7607"/>
                    <a:pt x="182344" y="7259"/>
                    <a:pt x="183188" y="7041"/>
                  </a:cubicBezTo>
                  <a:cubicBezTo>
                    <a:pt x="183295" y="7011"/>
                    <a:pt x="183397" y="6990"/>
                    <a:pt x="183500" y="6968"/>
                  </a:cubicBezTo>
                  <a:cubicBezTo>
                    <a:pt x="183604" y="6947"/>
                    <a:pt x="183706" y="6924"/>
                    <a:pt x="183800" y="6913"/>
                  </a:cubicBezTo>
                  <a:cubicBezTo>
                    <a:pt x="183973" y="6887"/>
                    <a:pt x="184102" y="6874"/>
                    <a:pt x="184256" y="6874"/>
                  </a:cubicBezTo>
                  <a:close/>
                  <a:moveTo>
                    <a:pt x="193477" y="6878"/>
                  </a:moveTo>
                  <a:cubicBezTo>
                    <a:pt x="193518" y="6878"/>
                    <a:pt x="193560" y="6880"/>
                    <a:pt x="193606" y="6881"/>
                  </a:cubicBezTo>
                  <a:cubicBezTo>
                    <a:pt x="193635" y="6883"/>
                    <a:pt x="193665" y="6884"/>
                    <a:pt x="193693" y="6886"/>
                  </a:cubicBezTo>
                  <a:cubicBezTo>
                    <a:pt x="193786" y="6890"/>
                    <a:pt x="193879" y="6896"/>
                    <a:pt x="193972" y="6904"/>
                  </a:cubicBezTo>
                  <a:cubicBezTo>
                    <a:pt x="193985" y="6906"/>
                    <a:pt x="193998" y="6906"/>
                    <a:pt x="194010" y="6907"/>
                  </a:cubicBezTo>
                  <a:cubicBezTo>
                    <a:pt x="194092" y="6914"/>
                    <a:pt x="194174" y="6924"/>
                    <a:pt x="194254" y="6934"/>
                  </a:cubicBezTo>
                  <a:cubicBezTo>
                    <a:pt x="194291" y="6940"/>
                    <a:pt x="194329" y="6947"/>
                    <a:pt x="194366" y="6950"/>
                  </a:cubicBezTo>
                  <a:cubicBezTo>
                    <a:pt x="194425" y="6960"/>
                    <a:pt x="194482" y="6967"/>
                    <a:pt x="194540" y="6978"/>
                  </a:cubicBezTo>
                  <a:cubicBezTo>
                    <a:pt x="194637" y="6997"/>
                    <a:pt x="194734" y="7018"/>
                    <a:pt x="194829" y="7042"/>
                  </a:cubicBezTo>
                  <a:cubicBezTo>
                    <a:pt x="194879" y="7055"/>
                    <a:pt x="194926" y="7075"/>
                    <a:pt x="194976" y="7088"/>
                  </a:cubicBezTo>
                  <a:cubicBezTo>
                    <a:pt x="194973" y="7098"/>
                    <a:pt x="194967" y="7109"/>
                    <a:pt x="194964" y="7119"/>
                  </a:cubicBezTo>
                  <a:cubicBezTo>
                    <a:pt x="194866" y="7397"/>
                    <a:pt x="194779" y="7686"/>
                    <a:pt x="194726" y="7999"/>
                  </a:cubicBezTo>
                  <a:cubicBezTo>
                    <a:pt x="194668" y="8298"/>
                    <a:pt x="194655" y="8671"/>
                    <a:pt x="194677" y="8933"/>
                  </a:cubicBezTo>
                  <a:lnTo>
                    <a:pt x="194701" y="9360"/>
                  </a:lnTo>
                  <a:lnTo>
                    <a:pt x="194765" y="9785"/>
                  </a:lnTo>
                  <a:cubicBezTo>
                    <a:pt x="194796" y="10070"/>
                    <a:pt x="194889" y="10343"/>
                    <a:pt x="194957" y="10621"/>
                  </a:cubicBezTo>
                  <a:cubicBezTo>
                    <a:pt x="195135" y="11163"/>
                    <a:pt x="195353" y="11700"/>
                    <a:pt x="195663" y="12181"/>
                  </a:cubicBezTo>
                  <a:cubicBezTo>
                    <a:pt x="195723" y="12283"/>
                    <a:pt x="195790" y="12382"/>
                    <a:pt x="195855" y="12477"/>
                  </a:cubicBezTo>
                  <a:cubicBezTo>
                    <a:pt x="195790" y="12575"/>
                    <a:pt x="195723" y="12673"/>
                    <a:pt x="195663" y="12773"/>
                  </a:cubicBezTo>
                  <a:cubicBezTo>
                    <a:pt x="195351" y="13254"/>
                    <a:pt x="195135" y="13791"/>
                    <a:pt x="194957" y="14333"/>
                  </a:cubicBezTo>
                  <a:cubicBezTo>
                    <a:pt x="194889" y="14611"/>
                    <a:pt x="194796" y="14884"/>
                    <a:pt x="194765" y="15169"/>
                  </a:cubicBezTo>
                  <a:lnTo>
                    <a:pt x="194701" y="15594"/>
                  </a:lnTo>
                  <a:lnTo>
                    <a:pt x="194677" y="16021"/>
                  </a:lnTo>
                  <a:cubicBezTo>
                    <a:pt x="194654" y="16282"/>
                    <a:pt x="194667" y="16653"/>
                    <a:pt x="194725" y="16954"/>
                  </a:cubicBezTo>
                  <a:cubicBezTo>
                    <a:pt x="194775" y="17261"/>
                    <a:pt x="194863" y="17544"/>
                    <a:pt x="194958" y="17818"/>
                  </a:cubicBezTo>
                  <a:cubicBezTo>
                    <a:pt x="194914" y="17831"/>
                    <a:pt x="194872" y="17846"/>
                    <a:pt x="194829" y="17858"/>
                  </a:cubicBezTo>
                  <a:cubicBezTo>
                    <a:pt x="194729" y="17885"/>
                    <a:pt x="194630" y="17906"/>
                    <a:pt x="194529" y="17924"/>
                  </a:cubicBezTo>
                  <a:cubicBezTo>
                    <a:pt x="194426" y="17944"/>
                    <a:pt x="194325" y="17959"/>
                    <a:pt x="194224" y="17973"/>
                  </a:cubicBezTo>
                  <a:cubicBezTo>
                    <a:pt x="194117" y="17986"/>
                    <a:pt x="194009" y="17996"/>
                    <a:pt x="193899" y="18004"/>
                  </a:cubicBezTo>
                  <a:cubicBezTo>
                    <a:pt x="193803" y="18011"/>
                    <a:pt x="193704" y="18016"/>
                    <a:pt x="193606" y="18020"/>
                  </a:cubicBezTo>
                  <a:cubicBezTo>
                    <a:pt x="193566" y="18021"/>
                    <a:pt x="193529" y="18022"/>
                    <a:pt x="193493" y="18022"/>
                  </a:cubicBezTo>
                  <a:cubicBezTo>
                    <a:pt x="193341" y="18022"/>
                    <a:pt x="193214" y="18008"/>
                    <a:pt x="193044" y="17983"/>
                  </a:cubicBezTo>
                  <a:cubicBezTo>
                    <a:pt x="192949" y="17971"/>
                    <a:pt x="192845" y="17950"/>
                    <a:pt x="192744" y="17927"/>
                  </a:cubicBezTo>
                  <a:cubicBezTo>
                    <a:pt x="192640" y="17906"/>
                    <a:pt x="192539" y="17886"/>
                    <a:pt x="192432" y="17855"/>
                  </a:cubicBezTo>
                  <a:cubicBezTo>
                    <a:pt x="192220" y="17801"/>
                    <a:pt x="192009" y="17738"/>
                    <a:pt x="191793" y="17670"/>
                  </a:cubicBezTo>
                  <a:cubicBezTo>
                    <a:pt x="191270" y="17500"/>
                    <a:pt x="190739" y="17290"/>
                    <a:pt x="190216" y="17066"/>
                  </a:cubicBezTo>
                  <a:cubicBezTo>
                    <a:pt x="190546" y="16638"/>
                    <a:pt x="190832" y="16172"/>
                    <a:pt x="191067" y="15684"/>
                  </a:cubicBezTo>
                  <a:cubicBezTo>
                    <a:pt x="191548" y="14678"/>
                    <a:pt x="191800" y="13563"/>
                    <a:pt x="191801" y="12450"/>
                  </a:cubicBezTo>
                  <a:cubicBezTo>
                    <a:pt x="191800" y="11338"/>
                    <a:pt x="191548" y="10222"/>
                    <a:pt x="191067" y="9217"/>
                  </a:cubicBezTo>
                  <a:cubicBezTo>
                    <a:pt x="190833" y="8728"/>
                    <a:pt x="190547" y="8264"/>
                    <a:pt x="190216" y="7835"/>
                  </a:cubicBezTo>
                  <a:cubicBezTo>
                    <a:pt x="190957" y="7519"/>
                    <a:pt x="191704" y="7232"/>
                    <a:pt x="192432" y="7046"/>
                  </a:cubicBezTo>
                  <a:cubicBezTo>
                    <a:pt x="192539" y="7017"/>
                    <a:pt x="192640" y="6995"/>
                    <a:pt x="192744" y="6974"/>
                  </a:cubicBezTo>
                  <a:cubicBezTo>
                    <a:pt x="192846" y="6953"/>
                    <a:pt x="192950" y="6930"/>
                    <a:pt x="193044" y="6918"/>
                  </a:cubicBezTo>
                  <a:cubicBezTo>
                    <a:pt x="193149" y="6903"/>
                    <a:pt x="193238" y="6891"/>
                    <a:pt x="193324" y="6884"/>
                  </a:cubicBezTo>
                  <a:cubicBezTo>
                    <a:pt x="193375" y="6880"/>
                    <a:pt x="193424" y="6878"/>
                    <a:pt x="193477" y="6878"/>
                  </a:cubicBezTo>
                  <a:close/>
                  <a:moveTo>
                    <a:pt x="218371" y="6879"/>
                  </a:moveTo>
                  <a:cubicBezTo>
                    <a:pt x="218523" y="6879"/>
                    <a:pt x="218650" y="6893"/>
                    <a:pt x="218820" y="6918"/>
                  </a:cubicBezTo>
                  <a:cubicBezTo>
                    <a:pt x="218915" y="6927"/>
                    <a:pt x="219016" y="6951"/>
                    <a:pt x="219121" y="6974"/>
                  </a:cubicBezTo>
                  <a:cubicBezTo>
                    <a:pt x="219225" y="6995"/>
                    <a:pt x="219326" y="7015"/>
                    <a:pt x="219433" y="7046"/>
                  </a:cubicBezTo>
                  <a:cubicBezTo>
                    <a:pt x="220276" y="7264"/>
                    <a:pt x="221150" y="7613"/>
                    <a:pt x="222005" y="7987"/>
                  </a:cubicBezTo>
                  <a:cubicBezTo>
                    <a:pt x="222865" y="8367"/>
                    <a:pt x="223718" y="8789"/>
                    <a:pt x="224563" y="9231"/>
                  </a:cubicBezTo>
                  <a:cubicBezTo>
                    <a:pt x="225407" y="9673"/>
                    <a:pt x="226244" y="10137"/>
                    <a:pt x="227077" y="10614"/>
                  </a:cubicBezTo>
                  <a:cubicBezTo>
                    <a:pt x="227908" y="11093"/>
                    <a:pt x="228731" y="11584"/>
                    <a:pt x="229550" y="12085"/>
                  </a:cubicBezTo>
                  <a:lnTo>
                    <a:pt x="229870" y="12283"/>
                  </a:lnTo>
                  <a:lnTo>
                    <a:pt x="230024" y="12379"/>
                  </a:lnTo>
                  <a:lnTo>
                    <a:pt x="230024" y="12382"/>
                  </a:lnTo>
                  <a:lnTo>
                    <a:pt x="230073" y="12411"/>
                  </a:lnTo>
                  <a:lnTo>
                    <a:pt x="230109" y="12434"/>
                  </a:lnTo>
                  <a:lnTo>
                    <a:pt x="230140" y="12454"/>
                  </a:lnTo>
                  <a:lnTo>
                    <a:pt x="230109" y="12474"/>
                  </a:lnTo>
                  <a:lnTo>
                    <a:pt x="230029" y="12524"/>
                  </a:lnTo>
                  <a:lnTo>
                    <a:pt x="229869" y="12624"/>
                  </a:lnTo>
                  <a:lnTo>
                    <a:pt x="229548" y="12820"/>
                  </a:lnTo>
                  <a:cubicBezTo>
                    <a:pt x="228730" y="13322"/>
                    <a:pt x="227906" y="13814"/>
                    <a:pt x="227076" y="14292"/>
                  </a:cubicBezTo>
                  <a:cubicBezTo>
                    <a:pt x="226243" y="14769"/>
                    <a:pt x="225406" y="15231"/>
                    <a:pt x="224560" y="15674"/>
                  </a:cubicBezTo>
                  <a:cubicBezTo>
                    <a:pt x="223716" y="16115"/>
                    <a:pt x="222864" y="16539"/>
                    <a:pt x="222004" y="16918"/>
                  </a:cubicBezTo>
                  <a:cubicBezTo>
                    <a:pt x="221148" y="17294"/>
                    <a:pt x="220274" y="17643"/>
                    <a:pt x="219432" y="17859"/>
                  </a:cubicBezTo>
                  <a:cubicBezTo>
                    <a:pt x="219325" y="17890"/>
                    <a:pt x="219223" y="17912"/>
                    <a:pt x="219120" y="17933"/>
                  </a:cubicBezTo>
                  <a:cubicBezTo>
                    <a:pt x="219016" y="17954"/>
                    <a:pt x="218914" y="17977"/>
                    <a:pt x="218817" y="17987"/>
                  </a:cubicBezTo>
                  <a:cubicBezTo>
                    <a:pt x="218645" y="18014"/>
                    <a:pt x="218515" y="18027"/>
                    <a:pt x="218360" y="18027"/>
                  </a:cubicBezTo>
                  <a:cubicBezTo>
                    <a:pt x="218326" y="18027"/>
                    <a:pt x="218291" y="18027"/>
                    <a:pt x="218255" y="18026"/>
                  </a:cubicBezTo>
                  <a:cubicBezTo>
                    <a:pt x="217842" y="18011"/>
                    <a:pt x="217429" y="17969"/>
                    <a:pt x="217030" y="17865"/>
                  </a:cubicBezTo>
                  <a:cubicBezTo>
                    <a:pt x="216689" y="17781"/>
                    <a:pt x="216360" y="17658"/>
                    <a:pt x="216040" y="17513"/>
                  </a:cubicBezTo>
                  <a:cubicBezTo>
                    <a:pt x="216102" y="17480"/>
                    <a:pt x="216166" y="17450"/>
                    <a:pt x="216226" y="17418"/>
                  </a:cubicBezTo>
                  <a:cubicBezTo>
                    <a:pt x="216663" y="17190"/>
                    <a:pt x="217094" y="16958"/>
                    <a:pt x="217526" y="16720"/>
                  </a:cubicBezTo>
                  <a:cubicBezTo>
                    <a:pt x="217956" y="16484"/>
                    <a:pt x="218383" y="16243"/>
                    <a:pt x="218808" y="15999"/>
                  </a:cubicBezTo>
                  <a:cubicBezTo>
                    <a:pt x="219658" y="15509"/>
                    <a:pt x="220499" y="15009"/>
                    <a:pt x="221334" y="14497"/>
                  </a:cubicBezTo>
                  <a:lnTo>
                    <a:pt x="222210" y="13950"/>
                  </a:lnTo>
                  <a:lnTo>
                    <a:pt x="222504" y="13765"/>
                  </a:lnTo>
                  <a:lnTo>
                    <a:pt x="223106" y="13381"/>
                  </a:lnTo>
                  <a:lnTo>
                    <a:pt x="224519" y="12456"/>
                  </a:lnTo>
                  <a:lnTo>
                    <a:pt x="223106" y="11523"/>
                  </a:lnTo>
                  <a:lnTo>
                    <a:pt x="222508" y="11140"/>
                  </a:lnTo>
                  <a:lnTo>
                    <a:pt x="222212" y="10954"/>
                  </a:lnTo>
                  <a:lnTo>
                    <a:pt x="221335" y="10410"/>
                  </a:lnTo>
                  <a:cubicBezTo>
                    <a:pt x="220501" y="9898"/>
                    <a:pt x="219661" y="9397"/>
                    <a:pt x="218810" y="8908"/>
                  </a:cubicBezTo>
                  <a:cubicBezTo>
                    <a:pt x="218386" y="8664"/>
                    <a:pt x="217959" y="8424"/>
                    <a:pt x="217527" y="8187"/>
                  </a:cubicBezTo>
                  <a:cubicBezTo>
                    <a:pt x="217096" y="7950"/>
                    <a:pt x="216665" y="7717"/>
                    <a:pt x="216229" y="7488"/>
                  </a:cubicBezTo>
                  <a:cubicBezTo>
                    <a:pt x="216166" y="7456"/>
                    <a:pt x="216102" y="7425"/>
                    <a:pt x="216041" y="7394"/>
                  </a:cubicBezTo>
                  <a:cubicBezTo>
                    <a:pt x="216361" y="7247"/>
                    <a:pt x="216692" y="7125"/>
                    <a:pt x="217033" y="7041"/>
                  </a:cubicBezTo>
                  <a:cubicBezTo>
                    <a:pt x="217432" y="6937"/>
                    <a:pt x="217845" y="6896"/>
                    <a:pt x="218257" y="6881"/>
                  </a:cubicBezTo>
                  <a:cubicBezTo>
                    <a:pt x="218297" y="6880"/>
                    <a:pt x="218335" y="6879"/>
                    <a:pt x="218371" y="6879"/>
                  </a:cubicBezTo>
                  <a:close/>
                  <a:moveTo>
                    <a:pt x="246994" y="16088"/>
                  </a:moveTo>
                  <a:cubicBezTo>
                    <a:pt x="247246" y="16357"/>
                    <a:pt x="247504" y="16622"/>
                    <a:pt x="247773" y="16878"/>
                  </a:cubicBezTo>
                  <a:cubicBezTo>
                    <a:pt x="247573" y="17174"/>
                    <a:pt x="247326" y="17438"/>
                    <a:pt x="247028" y="17635"/>
                  </a:cubicBezTo>
                  <a:cubicBezTo>
                    <a:pt x="246559" y="17960"/>
                    <a:pt x="245989" y="18129"/>
                    <a:pt x="245421" y="18129"/>
                  </a:cubicBezTo>
                  <a:cubicBezTo>
                    <a:pt x="245396" y="18129"/>
                    <a:pt x="245371" y="18129"/>
                    <a:pt x="245346" y="18128"/>
                  </a:cubicBezTo>
                  <a:cubicBezTo>
                    <a:pt x="244752" y="18107"/>
                    <a:pt x="244161" y="17902"/>
                    <a:pt x="243696" y="17533"/>
                  </a:cubicBezTo>
                  <a:cubicBezTo>
                    <a:pt x="243471" y="17365"/>
                    <a:pt x="243282" y="17156"/>
                    <a:pt x="243119" y="16927"/>
                  </a:cubicBezTo>
                  <a:cubicBezTo>
                    <a:pt x="243378" y="16653"/>
                    <a:pt x="243628" y="16374"/>
                    <a:pt x="243872" y="16092"/>
                  </a:cubicBezTo>
                  <a:cubicBezTo>
                    <a:pt x="243988" y="16319"/>
                    <a:pt x="244150" y="16525"/>
                    <a:pt x="244356" y="16682"/>
                  </a:cubicBezTo>
                  <a:cubicBezTo>
                    <a:pt x="244660" y="16926"/>
                    <a:pt x="245048" y="17050"/>
                    <a:pt x="245436" y="17050"/>
                  </a:cubicBezTo>
                  <a:cubicBezTo>
                    <a:pt x="245786" y="17050"/>
                    <a:pt x="246136" y="16949"/>
                    <a:pt x="246423" y="16746"/>
                  </a:cubicBezTo>
                  <a:cubicBezTo>
                    <a:pt x="246671" y="16582"/>
                    <a:pt x="246863" y="16350"/>
                    <a:pt x="246994" y="16088"/>
                  </a:cubicBezTo>
                  <a:close/>
                  <a:moveTo>
                    <a:pt x="202074" y="11611"/>
                  </a:moveTo>
                  <a:cubicBezTo>
                    <a:pt x="202437" y="11677"/>
                    <a:pt x="202792" y="11779"/>
                    <a:pt x="203128" y="11926"/>
                  </a:cubicBezTo>
                  <a:cubicBezTo>
                    <a:pt x="203112" y="12100"/>
                    <a:pt x="203098" y="12275"/>
                    <a:pt x="203098" y="12448"/>
                  </a:cubicBezTo>
                  <a:cubicBezTo>
                    <a:pt x="203099" y="13117"/>
                    <a:pt x="203213" y="13782"/>
                    <a:pt x="203432" y="14413"/>
                  </a:cubicBezTo>
                  <a:cubicBezTo>
                    <a:pt x="203505" y="14622"/>
                    <a:pt x="203589" y="14828"/>
                    <a:pt x="203684" y="15028"/>
                  </a:cubicBezTo>
                  <a:cubicBezTo>
                    <a:pt x="203868" y="15411"/>
                    <a:pt x="204094" y="15775"/>
                    <a:pt x="204352" y="16114"/>
                  </a:cubicBezTo>
                  <a:cubicBezTo>
                    <a:pt x="204362" y="16128"/>
                    <a:pt x="204373" y="16145"/>
                    <a:pt x="204383" y="16159"/>
                  </a:cubicBezTo>
                  <a:cubicBezTo>
                    <a:pt x="204521" y="16334"/>
                    <a:pt x="204666" y="16504"/>
                    <a:pt x="204822" y="16663"/>
                  </a:cubicBezTo>
                  <a:cubicBezTo>
                    <a:pt x="204977" y="16821"/>
                    <a:pt x="205142" y="16974"/>
                    <a:pt x="205314" y="17113"/>
                  </a:cubicBezTo>
                  <a:cubicBezTo>
                    <a:pt x="205441" y="17217"/>
                    <a:pt x="205576" y="17308"/>
                    <a:pt x="205711" y="17401"/>
                  </a:cubicBezTo>
                  <a:cubicBezTo>
                    <a:pt x="205584" y="17690"/>
                    <a:pt x="205422" y="17984"/>
                    <a:pt x="205241" y="18272"/>
                  </a:cubicBezTo>
                  <a:cubicBezTo>
                    <a:pt x="205226" y="18299"/>
                    <a:pt x="205206" y="18323"/>
                    <a:pt x="205187" y="18350"/>
                  </a:cubicBezTo>
                  <a:cubicBezTo>
                    <a:pt x="204998" y="18225"/>
                    <a:pt x="204813" y="18092"/>
                    <a:pt x="204635" y="17949"/>
                  </a:cubicBezTo>
                  <a:cubicBezTo>
                    <a:pt x="204431" y="17784"/>
                    <a:pt x="204238" y="17606"/>
                    <a:pt x="204054" y="17418"/>
                  </a:cubicBezTo>
                  <a:cubicBezTo>
                    <a:pt x="203973" y="17335"/>
                    <a:pt x="203902" y="17243"/>
                    <a:pt x="203824" y="17153"/>
                  </a:cubicBezTo>
                  <a:cubicBezTo>
                    <a:pt x="203382" y="16652"/>
                    <a:pt x="203001" y="16094"/>
                    <a:pt x="202713" y="15490"/>
                  </a:cubicBezTo>
                  <a:cubicBezTo>
                    <a:pt x="202544" y="15135"/>
                    <a:pt x="202403" y="14767"/>
                    <a:pt x="202296" y="14387"/>
                  </a:cubicBezTo>
                  <a:cubicBezTo>
                    <a:pt x="202188" y="14010"/>
                    <a:pt x="202111" y="13623"/>
                    <a:pt x="202067" y="13233"/>
                  </a:cubicBezTo>
                  <a:cubicBezTo>
                    <a:pt x="202037" y="12974"/>
                    <a:pt x="202023" y="12710"/>
                    <a:pt x="202020" y="12448"/>
                  </a:cubicBezTo>
                  <a:cubicBezTo>
                    <a:pt x="202020" y="12169"/>
                    <a:pt x="202040" y="11890"/>
                    <a:pt x="202074" y="11611"/>
                  </a:cubicBezTo>
                  <a:close/>
                  <a:moveTo>
                    <a:pt x="200543" y="11613"/>
                  </a:moveTo>
                  <a:cubicBezTo>
                    <a:pt x="200575" y="11890"/>
                    <a:pt x="200594" y="12169"/>
                    <a:pt x="200595" y="12448"/>
                  </a:cubicBezTo>
                  <a:cubicBezTo>
                    <a:pt x="200595" y="12581"/>
                    <a:pt x="200591" y="12710"/>
                    <a:pt x="200582" y="12841"/>
                  </a:cubicBezTo>
                  <a:cubicBezTo>
                    <a:pt x="200568" y="13103"/>
                    <a:pt x="200538" y="13365"/>
                    <a:pt x="200494" y="13623"/>
                  </a:cubicBezTo>
                  <a:cubicBezTo>
                    <a:pt x="200473" y="13752"/>
                    <a:pt x="200447" y="13880"/>
                    <a:pt x="200417" y="14009"/>
                  </a:cubicBezTo>
                  <a:cubicBezTo>
                    <a:pt x="200302" y="14521"/>
                    <a:pt x="200127" y="15019"/>
                    <a:pt x="199904" y="15493"/>
                  </a:cubicBezTo>
                  <a:cubicBezTo>
                    <a:pt x="199615" y="16097"/>
                    <a:pt x="199234" y="16653"/>
                    <a:pt x="198793" y="17154"/>
                  </a:cubicBezTo>
                  <a:cubicBezTo>
                    <a:pt x="198715" y="17243"/>
                    <a:pt x="198644" y="17337"/>
                    <a:pt x="198561" y="17421"/>
                  </a:cubicBezTo>
                  <a:cubicBezTo>
                    <a:pt x="198379" y="17607"/>
                    <a:pt x="198184" y="17785"/>
                    <a:pt x="197982" y="17950"/>
                  </a:cubicBezTo>
                  <a:cubicBezTo>
                    <a:pt x="197804" y="18094"/>
                    <a:pt x="197619" y="18226"/>
                    <a:pt x="197428" y="18353"/>
                  </a:cubicBezTo>
                  <a:cubicBezTo>
                    <a:pt x="197411" y="18326"/>
                    <a:pt x="197391" y="18300"/>
                    <a:pt x="197375" y="18275"/>
                  </a:cubicBezTo>
                  <a:cubicBezTo>
                    <a:pt x="197193" y="17986"/>
                    <a:pt x="197030" y="17692"/>
                    <a:pt x="196906" y="17402"/>
                  </a:cubicBezTo>
                  <a:cubicBezTo>
                    <a:pt x="197041" y="17308"/>
                    <a:pt x="197176" y="17217"/>
                    <a:pt x="197301" y="17115"/>
                  </a:cubicBezTo>
                  <a:cubicBezTo>
                    <a:pt x="197647" y="16833"/>
                    <a:pt x="197959" y="16512"/>
                    <a:pt x="198232" y="16161"/>
                  </a:cubicBezTo>
                  <a:cubicBezTo>
                    <a:pt x="198245" y="16147"/>
                    <a:pt x="198254" y="16128"/>
                    <a:pt x="198265" y="16114"/>
                  </a:cubicBezTo>
                  <a:cubicBezTo>
                    <a:pt x="198523" y="15776"/>
                    <a:pt x="198749" y="15414"/>
                    <a:pt x="198931" y="15029"/>
                  </a:cubicBezTo>
                  <a:cubicBezTo>
                    <a:pt x="199028" y="14827"/>
                    <a:pt x="199112" y="14623"/>
                    <a:pt x="199185" y="14413"/>
                  </a:cubicBezTo>
                  <a:cubicBezTo>
                    <a:pt x="199404" y="13784"/>
                    <a:pt x="199518" y="13117"/>
                    <a:pt x="199519" y="12448"/>
                  </a:cubicBezTo>
                  <a:cubicBezTo>
                    <a:pt x="199519" y="12275"/>
                    <a:pt x="199505" y="12100"/>
                    <a:pt x="199488" y="11926"/>
                  </a:cubicBezTo>
                  <a:cubicBezTo>
                    <a:pt x="199827" y="11779"/>
                    <a:pt x="200181" y="11677"/>
                    <a:pt x="200543" y="11613"/>
                  </a:cubicBezTo>
                  <a:close/>
                  <a:moveTo>
                    <a:pt x="255334" y="13330"/>
                  </a:moveTo>
                  <a:lnTo>
                    <a:pt x="255370" y="17677"/>
                  </a:lnTo>
                  <a:lnTo>
                    <a:pt x="256490" y="17692"/>
                  </a:lnTo>
                  <a:lnTo>
                    <a:pt x="256490" y="19096"/>
                  </a:lnTo>
                  <a:lnTo>
                    <a:pt x="256490" y="19096"/>
                  </a:lnTo>
                  <a:cubicBezTo>
                    <a:pt x="256129" y="19036"/>
                    <a:pt x="255769" y="18959"/>
                    <a:pt x="255414" y="18874"/>
                  </a:cubicBezTo>
                  <a:cubicBezTo>
                    <a:pt x="255240" y="18825"/>
                    <a:pt x="254621" y="18659"/>
                    <a:pt x="254449" y="18603"/>
                  </a:cubicBezTo>
                  <a:cubicBezTo>
                    <a:pt x="254444" y="18591"/>
                    <a:pt x="254439" y="18581"/>
                    <a:pt x="254436" y="18568"/>
                  </a:cubicBezTo>
                  <a:cubicBezTo>
                    <a:pt x="254372" y="18369"/>
                    <a:pt x="254311" y="18168"/>
                    <a:pt x="254254" y="17966"/>
                  </a:cubicBezTo>
                  <a:cubicBezTo>
                    <a:pt x="254218" y="17838"/>
                    <a:pt x="254187" y="17710"/>
                    <a:pt x="254157" y="17580"/>
                  </a:cubicBezTo>
                  <a:cubicBezTo>
                    <a:pt x="254140" y="17515"/>
                    <a:pt x="254123" y="17448"/>
                    <a:pt x="254107" y="17382"/>
                  </a:cubicBezTo>
                  <a:cubicBezTo>
                    <a:pt x="254067" y="17211"/>
                    <a:pt x="254030" y="17040"/>
                    <a:pt x="253996" y="16870"/>
                  </a:cubicBezTo>
                  <a:cubicBezTo>
                    <a:pt x="253993" y="16851"/>
                    <a:pt x="253989" y="16833"/>
                    <a:pt x="253986" y="16813"/>
                  </a:cubicBezTo>
                  <a:cubicBezTo>
                    <a:pt x="253948" y="16623"/>
                    <a:pt x="253916" y="16434"/>
                    <a:pt x="253886" y="16242"/>
                  </a:cubicBezTo>
                  <a:cubicBezTo>
                    <a:pt x="253868" y="16122"/>
                    <a:pt x="253846" y="16006"/>
                    <a:pt x="253831" y="15886"/>
                  </a:cubicBezTo>
                  <a:cubicBezTo>
                    <a:pt x="253720" y="15041"/>
                    <a:pt x="253683" y="14185"/>
                    <a:pt x="253710" y="13330"/>
                  </a:cubicBezTo>
                  <a:close/>
                  <a:moveTo>
                    <a:pt x="243588" y="13327"/>
                  </a:moveTo>
                  <a:lnTo>
                    <a:pt x="243588" y="13330"/>
                  </a:lnTo>
                  <a:cubicBezTo>
                    <a:pt x="243242" y="13772"/>
                    <a:pt x="242894" y="14211"/>
                    <a:pt x="242539" y="14631"/>
                  </a:cubicBezTo>
                  <a:cubicBezTo>
                    <a:pt x="242418" y="14773"/>
                    <a:pt x="242295" y="14911"/>
                    <a:pt x="242173" y="15051"/>
                  </a:cubicBezTo>
                  <a:lnTo>
                    <a:pt x="242164" y="15051"/>
                  </a:lnTo>
                  <a:lnTo>
                    <a:pt x="242164" y="15060"/>
                  </a:lnTo>
                  <a:cubicBezTo>
                    <a:pt x="241667" y="15621"/>
                    <a:pt x="241151" y="16149"/>
                    <a:pt x="240603" y="16626"/>
                  </a:cubicBezTo>
                  <a:cubicBezTo>
                    <a:pt x="239917" y="17227"/>
                    <a:pt x="239179" y="17732"/>
                    <a:pt x="238382" y="18141"/>
                  </a:cubicBezTo>
                  <a:cubicBezTo>
                    <a:pt x="237584" y="18544"/>
                    <a:pt x="236734" y="18850"/>
                    <a:pt x="235858" y="19048"/>
                  </a:cubicBezTo>
                  <a:cubicBezTo>
                    <a:pt x="235091" y="19217"/>
                    <a:pt x="234305" y="19309"/>
                    <a:pt x="233522" y="19309"/>
                  </a:cubicBezTo>
                  <a:cubicBezTo>
                    <a:pt x="233411" y="19309"/>
                    <a:pt x="233301" y="19307"/>
                    <a:pt x="233191" y="19304"/>
                  </a:cubicBezTo>
                  <a:cubicBezTo>
                    <a:pt x="232297" y="19280"/>
                    <a:pt x="231410" y="19133"/>
                    <a:pt x="230550" y="18877"/>
                  </a:cubicBezTo>
                  <a:cubicBezTo>
                    <a:pt x="229691" y="18625"/>
                    <a:pt x="228864" y="18259"/>
                    <a:pt x="228093" y="17802"/>
                  </a:cubicBezTo>
                  <a:cubicBezTo>
                    <a:pt x="227584" y="17502"/>
                    <a:pt x="227107" y="17153"/>
                    <a:pt x="226657" y="16771"/>
                  </a:cubicBezTo>
                  <a:cubicBezTo>
                    <a:pt x="227126" y="16515"/>
                    <a:pt x="227591" y="16255"/>
                    <a:pt x="228052" y="15989"/>
                  </a:cubicBezTo>
                  <a:cubicBezTo>
                    <a:pt x="228902" y="15500"/>
                    <a:pt x="229742" y="14999"/>
                    <a:pt x="230577" y="14487"/>
                  </a:cubicBezTo>
                  <a:lnTo>
                    <a:pt x="231454" y="13943"/>
                  </a:lnTo>
                  <a:lnTo>
                    <a:pt x="231749" y="13754"/>
                  </a:lnTo>
                  <a:lnTo>
                    <a:pt x="232347" y="13372"/>
                  </a:lnTo>
                  <a:lnTo>
                    <a:pt x="232416" y="13327"/>
                  </a:lnTo>
                  <a:close/>
                  <a:moveTo>
                    <a:pt x="259769" y="17694"/>
                  </a:moveTo>
                  <a:lnTo>
                    <a:pt x="259769" y="19297"/>
                  </a:lnTo>
                  <a:cubicBezTo>
                    <a:pt x="259543" y="19306"/>
                    <a:pt x="259317" y="19310"/>
                    <a:pt x="259091" y="19310"/>
                  </a:cubicBezTo>
                  <a:cubicBezTo>
                    <a:pt x="258404" y="19310"/>
                    <a:pt x="257717" y="19268"/>
                    <a:pt x="257039" y="19180"/>
                  </a:cubicBezTo>
                  <a:cubicBezTo>
                    <a:pt x="257004" y="19174"/>
                    <a:pt x="256970" y="19169"/>
                    <a:pt x="256935" y="19164"/>
                  </a:cubicBezTo>
                  <a:lnTo>
                    <a:pt x="256935" y="17694"/>
                  </a:lnTo>
                  <a:close/>
                  <a:moveTo>
                    <a:pt x="184268" y="5358"/>
                  </a:moveTo>
                  <a:cubicBezTo>
                    <a:pt x="184308" y="5358"/>
                    <a:pt x="184348" y="5358"/>
                    <a:pt x="184388" y="5360"/>
                  </a:cubicBezTo>
                  <a:cubicBezTo>
                    <a:pt x="184910" y="5375"/>
                    <a:pt x="185436" y="5432"/>
                    <a:pt x="185942" y="5563"/>
                  </a:cubicBezTo>
                  <a:cubicBezTo>
                    <a:pt x="186757" y="5761"/>
                    <a:pt x="187532" y="6108"/>
                    <a:pt x="188227" y="6575"/>
                  </a:cubicBezTo>
                  <a:cubicBezTo>
                    <a:pt x="187838" y="6758"/>
                    <a:pt x="187451" y="6947"/>
                    <a:pt x="187070" y="7140"/>
                  </a:cubicBezTo>
                  <a:cubicBezTo>
                    <a:pt x="186631" y="6910"/>
                    <a:pt x="186169" y="6726"/>
                    <a:pt x="185689" y="6609"/>
                  </a:cubicBezTo>
                  <a:cubicBezTo>
                    <a:pt x="185258" y="6497"/>
                    <a:pt x="184814" y="6450"/>
                    <a:pt x="184368" y="6436"/>
                  </a:cubicBezTo>
                  <a:cubicBezTo>
                    <a:pt x="184334" y="6435"/>
                    <a:pt x="184300" y="6434"/>
                    <a:pt x="184266" y="6434"/>
                  </a:cubicBezTo>
                  <a:cubicBezTo>
                    <a:pt x="183879" y="6434"/>
                    <a:pt x="183485" y="6513"/>
                    <a:pt x="183074" y="6614"/>
                  </a:cubicBezTo>
                  <a:cubicBezTo>
                    <a:pt x="182189" y="6842"/>
                    <a:pt x="181300" y="7197"/>
                    <a:pt x="180431" y="7580"/>
                  </a:cubicBezTo>
                  <a:cubicBezTo>
                    <a:pt x="179558" y="7965"/>
                    <a:pt x="178698" y="8392"/>
                    <a:pt x="177849" y="8836"/>
                  </a:cubicBezTo>
                  <a:cubicBezTo>
                    <a:pt x="176997" y="9281"/>
                    <a:pt x="176155" y="9748"/>
                    <a:pt x="175321" y="10228"/>
                  </a:cubicBezTo>
                  <a:cubicBezTo>
                    <a:pt x="174485" y="10709"/>
                    <a:pt x="173657" y="11202"/>
                    <a:pt x="172834" y="11707"/>
                  </a:cubicBezTo>
                  <a:lnTo>
                    <a:pt x="171880" y="12299"/>
                  </a:lnTo>
                  <a:lnTo>
                    <a:pt x="171644" y="12448"/>
                  </a:lnTo>
                  <a:lnTo>
                    <a:pt x="171644" y="12454"/>
                  </a:lnTo>
                  <a:lnTo>
                    <a:pt x="171880" y="12604"/>
                  </a:lnTo>
                  <a:lnTo>
                    <a:pt x="172834" y="13196"/>
                  </a:lnTo>
                  <a:cubicBezTo>
                    <a:pt x="173657" y="13701"/>
                    <a:pt x="174484" y="14194"/>
                    <a:pt x="175321" y="14675"/>
                  </a:cubicBezTo>
                  <a:cubicBezTo>
                    <a:pt x="176156" y="15154"/>
                    <a:pt x="176997" y="15621"/>
                    <a:pt x="177849" y="16065"/>
                  </a:cubicBezTo>
                  <a:cubicBezTo>
                    <a:pt x="178698" y="16511"/>
                    <a:pt x="179558" y="16938"/>
                    <a:pt x="180431" y="17322"/>
                  </a:cubicBezTo>
                  <a:cubicBezTo>
                    <a:pt x="181300" y="17702"/>
                    <a:pt x="182186" y="18058"/>
                    <a:pt x="183074" y="18287"/>
                  </a:cubicBezTo>
                  <a:cubicBezTo>
                    <a:pt x="183487" y="18390"/>
                    <a:pt x="183883" y="18467"/>
                    <a:pt x="184271" y="18467"/>
                  </a:cubicBezTo>
                  <a:cubicBezTo>
                    <a:pt x="184304" y="18467"/>
                    <a:pt x="184336" y="18466"/>
                    <a:pt x="184368" y="18465"/>
                  </a:cubicBezTo>
                  <a:cubicBezTo>
                    <a:pt x="184814" y="18451"/>
                    <a:pt x="185258" y="18406"/>
                    <a:pt x="185689" y="18293"/>
                  </a:cubicBezTo>
                  <a:cubicBezTo>
                    <a:pt x="186169" y="18176"/>
                    <a:pt x="186631" y="17993"/>
                    <a:pt x="187070" y="17761"/>
                  </a:cubicBezTo>
                  <a:cubicBezTo>
                    <a:pt x="187451" y="17956"/>
                    <a:pt x="187838" y="18142"/>
                    <a:pt x="188227" y="18327"/>
                  </a:cubicBezTo>
                  <a:cubicBezTo>
                    <a:pt x="187532" y="18793"/>
                    <a:pt x="186758" y="19140"/>
                    <a:pt x="185942" y="19339"/>
                  </a:cubicBezTo>
                  <a:cubicBezTo>
                    <a:pt x="185434" y="19472"/>
                    <a:pt x="184909" y="19526"/>
                    <a:pt x="184388" y="19543"/>
                  </a:cubicBezTo>
                  <a:cubicBezTo>
                    <a:pt x="184348" y="19544"/>
                    <a:pt x="184308" y="19545"/>
                    <a:pt x="184269" y="19545"/>
                  </a:cubicBezTo>
                  <a:cubicBezTo>
                    <a:pt x="183759" y="19545"/>
                    <a:pt x="183266" y="19446"/>
                    <a:pt x="182809" y="19332"/>
                  </a:cubicBezTo>
                  <a:cubicBezTo>
                    <a:pt x="181819" y="19076"/>
                    <a:pt x="180900" y="18703"/>
                    <a:pt x="179997" y="18307"/>
                  </a:cubicBezTo>
                  <a:cubicBezTo>
                    <a:pt x="179094" y="17910"/>
                    <a:pt x="178217" y="17475"/>
                    <a:pt x="177350" y="17021"/>
                  </a:cubicBezTo>
                  <a:cubicBezTo>
                    <a:pt x="176958" y="16816"/>
                    <a:pt x="176158" y="16380"/>
                    <a:pt x="176158" y="16380"/>
                  </a:cubicBezTo>
                  <a:cubicBezTo>
                    <a:pt x="175698" y="16128"/>
                    <a:pt x="175239" y="15872"/>
                    <a:pt x="174784" y="15610"/>
                  </a:cubicBezTo>
                  <a:cubicBezTo>
                    <a:pt x="173940" y="15125"/>
                    <a:pt x="173101" y="14626"/>
                    <a:pt x="172272" y="14115"/>
                  </a:cubicBezTo>
                  <a:lnTo>
                    <a:pt x="171308" y="13516"/>
                  </a:lnTo>
                  <a:lnTo>
                    <a:pt x="170348" y="12903"/>
                  </a:lnTo>
                  <a:lnTo>
                    <a:pt x="169877" y="12592"/>
                  </a:lnTo>
                  <a:lnTo>
                    <a:pt x="169758" y="12514"/>
                  </a:lnTo>
                  <a:lnTo>
                    <a:pt x="169699" y="12476"/>
                  </a:lnTo>
                  <a:lnTo>
                    <a:pt x="169669" y="12456"/>
                  </a:lnTo>
                  <a:lnTo>
                    <a:pt x="169662" y="12450"/>
                  </a:lnTo>
                  <a:lnTo>
                    <a:pt x="169669" y="12446"/>
                  </a:lnTo>
                  <a:lnTo>
                    <a:pt x="169699" y="12426"/>
                  </a:lnTo>
                  <a:lnTo>
                    <a:pt x="169758" y="12386"/>
                  </a:lnTo>
                  <a:lnTo>
                    <a:pt x="169876" y="12308"/>
                  </a:lnTo>
                  <a:lnTo>
                    <a:pt x="170347" y="11999"/>
                  </a:lnTo>
                  <a:lnTo>
                    <a:pt x="171306" y="11385"/>
                  </a:lnTo>
                  <a:lnTo>
                    <a:pt x="171585" y="11211"/>
                  </a:lnTo>
                  <a:lnTo>
                    <a:pt x="171621" y="11190"/>
                  </a:lnTo>
                  <a:lnTo>
                    <a:pt x="172270" y="10786"/>
                  </a:lnTo>
                  <a:cubicBezTo>
                    <a:pt x="173101" y="10278"/>
                    <a:pt x="173937" y="9778"/>
                    <a:pt x="174783" y="9291"/>
                  </a:cubicBezTo>
                  <a:cubicBezTo>
                    <a:pt x="175024" y="9153"/>
                    <a:pt x="175268" y="9018"/>
                    <a:pt x="175513" y="8881"/>
                  </a:cubicBezTo>
                  <a:lnTo>
                    <a:pt x="175514" y="8881"/>
                  </a:lnTo>
                  <a:cubicBezTo>
                    <a:pt x="176122" y="8541"/>
                    <a:pt x="176733" y="8205"/>
                    <a:pt x="177350" y="7881"/>
                  </a:cubicBezTo>
                  <a:cubicBezTo>
                    <a:pt x="178217" y="7428"/>
                    <a:pt x="179094" y="6991"/>
                    <a:pt x="179997" y="6595"/>
                  </a:cubicBezTo>
                  <a:cubicBezTo>
                    <a:pt x="180900" y="6200"/>
                    <a:pt x="181819" y="5827"/>
                    <a:pt x="182809" y="5570"/>
                  </a:cubicBezTo>
                  <a:cubicBezTo>
                    <a:pt x="183265" y="5456"/>
                    <a:pt x="183758" y="5358"/>
                    <a:pt x="184268" y="5358"/>
                  </a:cubicBezTo>
                  <a:close/>
                  <a:moveTo>
                    <a:pt x="218349" y="5358"/>
                  </a:moveTo>
                  <a:cubicBezTo>
                    <a:pt x="218856" y="5358"/>
                    <a:pt x="219349" y="5456"/>
                    <a:pt x="219806" y="5570"/>
                  </a:cubicBezTo>
                  <a:cubicBezTo>
                    <a:pt x="220798" y="5827"/>
                    <a:pt x="221716" y="6200"/>
                    <a:pt x="222620" y="6595"/>
                  </a:cubicBezTo>
                  <a:cubicBezTo>
                    <a:pt x="223521" y="6991"/>
                    <a:pt x="224401" y="7429"/>
                    <a:pt x="225265" y="7881"/>
                  </a:cubicBezTo>
                  <a:cubicBezTo>
                    <a:pt x="226132" y="8335"/>
                    <a:pt x="226986" y="8809"/>
                    <a:pt x="227832" y="9293"/>
                  </a:cubicBezTo>
                  <a:cubicBezTo>
                    <a:pt x="228677" y="9778"/>
                    <a:pt x="229514" y="10276"/>
                    <a:pt x="230344" y="10787"/>
                  </a:cubicBezTo>
                  <a:lnTo>
                    <a:pt x="231308" y="11387"/>
                  </a:lnTo>
                  <a:lnTo>
                    <a:pt x="232267" y="12000"/>
                  </a:lnTo>
                  <a:lnTo>
                    <a:pt x="232738" y="12310"/>
                  </a:lnTo>
                  <a:lnTo>
                    <a:pt x="232856" y="12389"/>
                  </a:lnTo>
                  <a:lnTo>
                    <a:pt x="232915" y="12427"/>
                  </a:lnTo>
                  <a:lnTo>
                    <a:pt x="232943" y="12447"/>
                  </a:lnTo>
                  <a:lnTo>
                    <a:pt x="232950" y="12453"/>
                  </a:lnTo>
                  <a:lnTo>
                    <a:pt x="232943" y="12457"/>
                  </a:lnTo>
                  <a:lnTo>
                    <a:pt x="232915" y="12477"/>
                  </a:lnTo>
                  <a:lnTo>
                    <a:pt x="232856" y="12517"/>
                  </a:lnTo>
                  <a:lnTo>
                    <a:pt x="232738" y="12595"/>
                  </a:lnTo>
                  <a:lnTo>
                    <a:pt x="232267" y="12904"/>
                  </a:lnTo>
                  <a:lnTo>
                    <a:pt x="231308" y="13517"/>
                  </a:lnTo>
                  <a:lnTo>
                    <a:pt x="230344" y="14118"/>
                  </a:lnTo>
                  <a:cubicBezTo>
                    <a:pt x="229514" y="14626"/>
                    <a:pt x="228677" y="15126"/>
                    <a:pt x="227832" y="15613"/>
                  </a:cubicBezTo>
                  <a:cubicBezTo>
                    <a:pt x="226985" y="16098"/>
                    <a:pt x="226132" y="16569"/>
                    <a:pt x="225265" y="17023"/>
                  </a:cubicBezTo>
                  <a:cubicBezTo>
                    <a:pt x="224400" y="17477"/>
                    <a:pt x="223521" y="17913"/>
                    <a:pt x="222620" y="18310"/>
                  </a:cubicBezTo>
                  <a:cubicBezTo>
                    <a:pt x="221716" y="18705"/>
                    <a:pt x="220798" y="19079"/>
                    <a:pt x="219806" y="19334"/>
                  </a:cubicBezTo>
                  <a:cubicBezTo>
                    <a:pt x="219351" y="19448"/>
                    <a:pt x="218858" y="19546"/>
                    <a:pt x="218349" y="19546"/>
                  </a:cubicBezTo>
                  <a:cubicBezTo>
                    <a:pt x="218309" y="19546"/>
                    <a:pt x="218269" y="19546"/>
                    <a:pt x="218229" y="19544"/>
                  </a:cubicBezTo>
                  <a:cubicBezTo>
                    <a:pt x="217705" y="19529"/>
                    <a:pt x="217180" y="19472"/>
                    <a:pt x="216672" y="19341"/>
                  </a:cubicBezTo>
                  <a:cubicBezTo>
                    <a:pt x="215859" y="19142"/>
                    <a:pt x="215083" y="18796"/>
                    <a:pt x="214389" y="18329"/>
                  </a:cubicBezTo>
                  <a:cubicBezTo>
                    <a:pt x="214561" y="18248"/>
                    <a:pt x="214737" y="18171"/>
                    <a:pt x="214908" y="18087"/>
                  </a:cubicBezTo>
                  <a:cubicBezTo>
                    <a:pt x="215123" y="17981"/>
                    <a:pt x="215334" y="17872"/>
                    <a:pt x="215546" y="17764"/>
                  </a:cubicBezTo>
                  <a:cubicBezTo>
                    <a:pt x="215983" y="17994"/>
                    <a:pt x="216445" y="18178"/>
                    <a:pt x="216928" y="18295"/>
                  </a:cubicBezTo>
                  <a:cubicBezTo>
                    <a:pt x="217358" y="18407"/>
                    <a:pt x="217803" y="18454"/>
                    <a:pt x="218247" y="18468"/>
                  </a:cubicBezTo>
                  <a:cubicBezTo>
                    <a:pt x="218282" y="18470"/>
                    <a:pt x="218316" y="18470"/>
                    <a:pt x="218351" y="18470"/>
                  </a:cubicBezTo>
                  <a:cubicBezTo>
                    <a:pt x="218738" y="18470"/>
                    <a:pt x="219131" y="18392"/>
                    <a:pt x="219541" y="18290"/>
                  </a:cubicBezTo>
                  <a:cubicBezTo>
                    <a:pt x="220428" y="18063"/>
                    <a:pt x="221315" y="17707"/>
                    <a:pt x="222186" y="17324"/>
                  </a:cubicBezTo>
                  <a:cubicBezTo>
                    <a:pt x="223057" y="16939"/>
                    <a:pt x="223917" y="16512"/>
                    <a:pt x="224767" y="16068"/>
                  </a:cubicBezTo>
                  <a:cubicBezTo>
                    <a:pt x="225618" y="15623"/>
                    <a:pt x="226461" y="15157"/>
                    <a:pt x="227296" y="14676"/>
                  </a:cubicBezTo>
                  <a:cubicBezTo>
                    <a:pt x="228130" y="14196"/>
                    <a:pt x="228959" y="13703"/>
                    <a:pt x="229782" y="13197"/>
                  </a:cubicBezTo>
                  <a:lnTo>
                    <a:pt x="230735" y="12605"/>
                  </a:lnTo>
                  <a:lnTo>
                    <a:pt x="230972" y="12456"/>
                  </a:lnTo>
                  <a:lnTo>
                    <a:pt x="230977" y="12453"/>
                  </a:lnTo>
                  <a:lnTo>
                    <a:pt x="230972" y="12448"/>
                  </a:lnTo>
                  <a:lnTo>
                    <a:pt x="230735" y="12299"/>
                  </a:lnTo>
                  <a:lnTo>
                    <a:pt x="229782" y="11707"/>
                  </a:lnTo>
                  <a:cubicBezTo>
                    <a:pt x="228959" y="11202"/>
                    <a:pt x="228130" y="10709"/>
                    <a:pt x="227296" y="10228"/>
                  </a:cubicBezTo>
                  <a:cubicBezTo>
                    <a:pt x="226459" y="9750"/>
                    <a:pt x="225618" y="9283"/>
                    <a:pt x="224767" y="8836"/>
                  </a:cubicBezTo>
                  <a:cubicBezTo>
                    <a:pt x="223917" y="8392"/>
                    <a:pt x="223057" y="7965"/>
                    <a:pt x="222186" y="7580"/>
                  </a:cubicBezTo>
                  <a:cubicBezTo>
                    <a:pt x="221315" y="7199"/>
                    <a:pt x="220428" y="6843"/>
                    <a:pt x="219541" y="6614"/>
                  </a:cubicBezTo>
                  <a:cubicBezTo>
                    <a:pt x="219128" y="6512"/>
                    <a:pt x="218732" y="6434"/>
                    <a:pt x="218343" y="6434"/>
                  </a:cubicBezTo>
                  <a:cubicBezTo>
                    <a:pt x="218311" y="6434"/>
                    <a:pt x="218279" y="6435"/>
                    <a:pt x="218247" y="6436"/>
                  </a:cubicBezTo>
                  <a:cubicBezTo>
                    <a:pt x="217803" y="6450"/>
                    <a:pt x="217358" y="6497"/>
                    <a:pt x="216928" y="6609"/>
                  </a:cubicBezTo>
                  <a:cubicBezTo>
                    <a:pt x="216447" y="6726"/>
                    <a:pt x="215984" y="6910"/>
                    <a:pt x="215546" y="7140"/>
                  </a:cubicBezTo>
                  <a:cubicBezTo>
                    <a:pt x="215164" y="6947"/>
                    <a:pt x="214779" y="6760"/>
                    <a:pt x="214389" y="6575"/>
                  </a:cubicBezTo>
                  <a:cubicBezTo>
                    <a:pt x="215083" y="6108"/>
                    <a:pt x="215859" y="5761"/>
                    <a:pt x="216672" y="5563"/>
                  </a:cubicBezTo>
                  <a:cubicBezTo>
                    <a:pt x="217180" y="5431"/>
                    <a:pt x="217705" y="5375"/>
                    <a:pt x="218229" y="5360"/>
                  </a:cubicBezTo>
                  <a:cubicBezTo>
                    <a:pt x="218269" y="5358"/>
                    <a:pt x="218309" y="5358"/>
                    <a:pt x="218349" y="5358"/>
                  </a:cubicBezTo>
                  <a:close/>
                  <a:moveTo>
                    <a:pt x="193503" y="5358"/>
                  </a:moveTo>
                  <a:cubicBezTo>
                    <a:pt x="193546" y="5358"/>
                    <a:pt x="193589" y="5358"/>
                    <a:pt x="193632" y="5360"/>
                  </a:cubicBezTo>
                  <a:cubicBezTo>
                    <a:pt x="194154" y="5375"/>
                    <a:pt x="194679" y="5432"/>
                    <a:pt x="195186" y="5563"/>
                  </a:cubicBezTo>
                  <a:cubicBezTo>
                    <a:pt x="195441" y="5624"/>
                    <a:pt x="195692" y="5701"/>
                    <a:pt x="195939" y="5792"/>
                  </a:cubicBezTo>
                  <a:cubicBezTo>
                    <a:pt x="196432" y="5972"/>
                    <a:pt x="196903" y="6207"/>
                    <a:pt x="197344" y="6490"/>
                  </a:cubicBezTo>
                  <a:cubicBezTo>
                    <a:pt x="197565" y="6631"/>
                    <a:pt x="197778" y="6785"/>
                    <a:pt x="197982" y="6948"/>
                  </a:cubicBezTo>
                  <a:cubicBezTo>
                    <a:pt x="198295" y="7203"/>
                    <a:pt x="198575" y="7493"/>
                    <a:pt x="198839" y="7798"/>
                  </a:cubicBezTo>
                  <a:cubicBezTo>
                    <a:pt x="198918" y="7891"/>
                    <a:pt x="199002" y="7976"/>
                    <a:pt x="199078" y="8071"/>
                  </a:cubicBezTo>
                  <a:cubicBezTo>
                    <a:pt x="199400" y="8484"/>
                    <a:pt x="199677" y="8933"/>
                    <a:pt x="199904" y="9407"/>
                  </a:cubicBezTo>
                  <a:cubicBezTo>
                    <a:pt x="199949" y="9503"/>
                    <a:pt x="199992" y="9602"/>
                    <a:pt x="200033" y="9701"/>
                  </a:cubicBezTo>
                  <a:cubicBezTo>
                    <a:pt x="199677" y="9774"/>
                    <a:pt x="199327" y="9878"/>
                    <a:pt x="198987" y="10006"/>
                  </a:cubicBezTo>
                  <a:cubicBezTo>
                    <a:pt x="198965" y="9962"/>
                    <a:pt x="198951" y="9913"/>
                    <a:pt x="198930" y="9869"/>
                  </a:cubicBezTo>
                  <a:cubicBezTo>
                    <a:pt x="198712" y="9417"/>
                    <a:pt x="198435" y="8994"/>
                    <a:pt x="198114" y="8605"/>
                  </a:cubicBezTo>
                  <a:cubicBezTo>
                    <a:pt x="197868" y="8308"/>
                    <a:pt x="197599" y="8029"/>
                    <a:pt x="197299" y="7784"/>
                  </a:cubicBezTo>
                  <a:cubicBezTo>
                    <a:pt x="197124" y="7643"/>
                    <a:pt x="196944" y="7513"/>
                    <a:pt x="196758" y="7394"/>
                  </a:cubicBezTo>
                  <a:cubicBezTo>
                    <a:pt x="196195" y="7034"/>
                    <a:pt x="195576" y="6767"/>
                    <a:pt x="194929" y="6609"/>
                  </a:cubicBezTo>
                  <a:cubicBezTo>
                    <a:pt x="194605" y="6526"/>
                    <a:pt x="194275" y="6477"/>
                    <a:pt x="193941" y="6454"/>
                  </a:cubicBezTo>
                  <a:cubicBezTo>
                    <a:pt x="193830" y="6446"/>
                    <a:pt x="193719" y="6440"/>
                    <a:pt x="193608" y="6436"/>
                  </a:cubicBezTo>
                  <a:cubicBezTo>
                    <a:pt x="193574" y="6435"/>
                    <a:pt x="193540" y="6434"/>
                    <a:pt x="193505" y="6434"/>
                  </a:cubicBezTo>
                  <a:cubicBezTo>
                    <a:pt x="193118" y="6434"/>
                    <a:pt x="192724" y="6513"/>
                    <a:pt x="192314" y="6614"/>
                  </a:cubicBezTo>
                  <a:cubicBezTo>
                    <a:pt x="191871" y="6728"/>
                    <a:pt x="191427" y="6874"/>
                    <a:pt x="190986" y="7039"/>
                  </a:cubicBezTo>
                  <a:cubicBezTo>
                    <a:pt x="190544" y="7204"/>
                    <a:pt x="190104" y="7388"/>
                    <a:pt x="189670" y="7580"/>
                  </a:cubicBezTo>
                  <a:cubicBezTo>
                    <a:pt x="189235" y="7772"/>
                    <a:pt x="188802" y="7976"/>
                    <a:pt x="188371" y="8185"/>
                  </a:cubicBezTo>
                  <a:cubicBezTo>
                    <a:pt x="187941" y="8396"/>
                    <a:pt x="187514" y="8614"/>
                    <a:pt x="187088" y="8837"/>
                  </a:cubicBezTo>
                  <a:cubicBezTo>
                    <a:pt x="186238" y="9281"/>
                    <a:pt x="185394" y="9748"/>
                    <a:pt x="184560" y="10228"/>
                  </a:cubicBezTo>
                  <a:cubicBezTo>
                    <a:pt x="183726" y="10709"/>
                    <a:pt x="182896" y="11202"/>
                    <a:pt x="182075" y="11707"/>
                  </a:cubicBezTo>
                  <a:lnTo>
                    <a:pt x="181121" y="12299"/>
                  </a:lnTo>
                  <a:lnTo>
                    <a:pt x="180883" y="12448"/>
                  </a:lnTo>
                  <a:lnTo>
                    <a:pt x="180879" y="12453"/>
                  </a:lnTo>
                  <a:lnTo>
                    <a:pt x="180883" y="12456"/>
                  </a:lnTo>
                  <a:lnTo>
                    <a:pt x="181121" y="12605"/>
                  </a:lnTo>
                  <a:lnTo>
                    <a:pt x="182075" y="13197"/>
                  </a:lnTo>
                  <a:cubicBezTo>
                    <a:pt x="182896" y="13703"/>
                    <a:pt x="183723" y="14196"/>
                    <a:pt x="184560" y="14676"/>
                  </a:cubicBezTo>
                  <a:cubicBezTo>
                    <a:pt x="184979" y="14917"/>
                    <a:pt x="185399" y="15153"/>
                    <a:pt x="185820" y="15385"/>
                  </a:cubicBezTo>
                  <a:cubicBezTo>
                    <a:pt x="186241" y="15616"/>
                    <a:pt x="186665" y="15843"/>
                    <a:pt x="187090" y="16068"/>
                  </a:cubicBezTo>
                  <a:cubicBezTo>
                    <a:pt x="187941" y="16512"/>
                    <a:pt x="188801" y="16939"/>
                    <a:pt x="189672" y="17324"/>
                  </a:cubicBezTo>
                  <a:cubicBezTo>
                    <a:pt x="189890" y="17421"/>
                    <a:pt x="190107" y="17513"/>
                    <a:pt x="190327" y="17603"/>
                  </a:cubicBezTo>
                  <a:cubicBezTo>
                    <a:pt x="190986" y="17876"/>
                    <a:pt x="191650" y="18118"/>
                    <a:pt x="192317" y="18290"/>
                  </a:cubicBezTo>
                  <a:cubicBezTo>
                    <a:pt x="192494" y="18334"/>
                    <a:pt x="192667" y="18370"/>
                    <a:pt x="192839" y="18403"/>
                  </a:cubicBezTo>
                  <a:cubicBezTo>
                    <a:pt x="193070" y="18443"/>
                    <a:pt x="193295" y="18470"/>
                    <a:pt x="193518" y="18470"/>
                  </a:cubicBezTo>
                  <a:cubicBezTo>
                    <a:pt x="193549" y="18470"/>
                    <a:pt x="193579" y="18469"/>
                    <a:pt x="193609" y="18468"/>
                  </a:cubicBezTo>
                  <a:cubicBezTo>
                    <a:pt x="194055" y="18454"/>
                    <a:pt x="194499" y="18407"/>
                    <a:pt x="194930" y="18296"/>
                  </a:cubicBezTo>
                  <a:cubicBezTo>
                    <a:pt x="194994" y="18279"/>
                    <a:pt x="195057" y="18255"/>
                    <a:pt x="195121" y="18236"/>
                  </a:cubicBezTo>
                  <a:cubicBezTo>
                    <a:pt x="195274" y="18584"/>
                    <a:pt x="195452" y="18904"/>
                    <a:pt x="195642" y="19210"/>
                  </a:cubicBezTo>
                  <a:cubicBezTo>
                    <a:pt x="195491" y="19258"/>
                    <a:pt x="195339" y="19302"/>
                    <a:pt x="195185" y="19339"/>
                  </a:cubicBezTo>
                  <a:cubicBezTo>
                    <a:pt x="195058" y="19372"/>
                    <a:pt x="194930" y="19401"/>
                    <a:pt x="194800" y="19425"/>
                  </a:cubicBezTo>
                  <a:cubicBezTo>
                    <a:pt x="194672" y="19450"/>
                    <a:pt x="194541" y="19470"/>
                    <a:pt x="194412" y="19486"/>
                  </a:cubicBezTo>
                  <a:cubicBezTo>
                    <a:pt x="194153" y="19517"/>
                    <a:pt x="193891" y="19536"/>
                    <a:pt x="193629" y="19544"/>
                  </a:cubicBezTo>
                  <a:cubicBezTo>
                    <a:pt x="193589" y="19546"/>
                    <a:pt x="193549" y="19546"/>
                    <a:pt x="193510" y="19546"/>
                  </a:cubicBezTo>
                  <a:cubicBezTo>
                    <a:pt x="193282" y="19546"/>
                    <a:pt x="193058" y="19526"/>
                    <a:pt x="192839" y="19495"/>
                  </a:cubicBezTo>
                  <a:cubicBezTo>
                    <a:pt x="192568" y="19456"/>
                    <a:pt x="192304" y="19396"/>
                    <a:pt x="192050" y="19335"/>
                  </a:cubicBezTo>
                  <a:cubicBezTo>
                    <a:pt x="191058" y="19079"/>
                    <a:pt x="190142" y="18705"/>
                    <a:pt x="189238" y="18310"/>
                  </a:cubicBezTo>
                  <a:cubicBezTo>
                    <a:pt x="188786" y="18111"/>
                    <a:pt x="188341" y="17902"/>
                    <a:pt x="187901" y="17687"/>
                  </a:cubicBezTo>
                  <a:cubicBezTo>
                    <a:pt x="187460" y="17472"/>
                    <a:pt x="187024" y="17250"/>
                    <a:pt x="186591" y="17023"/>
                  </a:cubicBezTo>
                  <a:cubicBezTo>
                    <a:pt x="186157" y="16796"/>
                    <a:pt x="185729" y="16564"/>
                    <a:pt x="185300" y="16329"/>
                  </a:cubicBezTo>
                  <a:cubicBezTo>
                    <a:pt x="184873" y="16094"/>
                    <a:pt x="184448" y="15855"/>
                    <a:pt x="184025" y="15613"/>
                  </a:cubicBezTo>
                  <a:cubicBezTo>
                    <a:pt x="183179" y="15126"/>
                    <a:pt x="182342" y="14628"/>
                    <a:pt x="181513" y="14118"/>
                  </a:cubicBezTo>
                  <a:lnTo>
                    <a:pt x="180549" y="13517"/>
                  </a:lnTo>
                  <a:lnTo>
                    <a:pt x="179591" y="12904"/>
                  </a:lnTo>
                  <a:lnTo>
                    <a:pt x="179118" y="12595"/>
                  </a:lnTo>
                  <a:lnTo>
                    <a:pt x="179000" y="12517"/>
                  </a:lnTo>
                  <a:lnTo>
                    <a:pt x="178940" y="12477"/>
                  </a:lnTo>
                  <a:lnTo>
                    <a:pt x="178911" y="12457"/>
                  </a:lnTo>
                  <a:lnTo>
                    <a:pt x="178903" y="12453"/>
                  </a:lnTo>
                  <a:lnTo>
                    <a:pt x="178911" y="12447"/>
                  </a:lnTo>
                  <a:lnTo>
                    <a:pt x="178940" y="12427"/>
                  </a:lnTo>
                  <a:lnTo>
                    <a:pt x="179000" y="12389"/>
                  </a:lnTo>
                  <a:lnTo>
                    <a:pt x="179118" y="12310"/>
                  </a:lnTo>
                  <a:lnTo>
                    <a:pt x="179591" y="12000"/>
                  </a:lnTo>
                  <a:lnTo>
                    <a:pt x="180549" y="11387"/>
                  </a:lnTo>
                  <a:lnTo>
                    <a:pt x="181513" y="10787"/>
                  </a:lnTo>
                  <a:cubicBezTo>
                    <a:pt x="182342" y="10278"/>
                    <a:pt x="183179" y="9778"/>
                    <a:pt x="184025" y="9293"/>
                  </a:cubicBezTo>
                  <a:cubicBezTo>
                    <a:pt x="184872" y="8806"/>
                    <a:pt x="185726" y="8335"/>
                    <a:pt x="186591" y="7881"/>
                  </a:cubicBezTo>
                  <a:cubicBezTo>
                    <a:pt x="187461" y="7428"/>
                    <a:pt x="188338" y="6991"/>
                    <a:pt x="189240" y="6592"/>
                  </a:cubicBezTo>
                  <a:cubicBezTo>
                    <a:pt x="189465" y="6496"/>
                    <a:pt x="189692" y="6397"/>
                    <a:pt x="189921" y="6303"/>
                  </a:cubicBezTo>
                  <a:cubicBezTo>
                    <a:pt x="190608" y="6020"/>
                    <a:pt x="191309" y="5763"/>
                    <a:pt x="192053" y="5570"/>
                  </a:cubicBezTo>
                  <a:cubicBezTo>
                    <a:pt x="192176" y="5539"/>
                    <a:pt x="192302" y="5509"/>
                    <a:pt x="192430" y="5482"/>
                  </a:cubicBezTo>
                  <a:cubicBezTo>
                    <a:pt x="192775" y="5411"/>
                    <a:pt x="193134" y="5358"/>
                    <a:pt x="193503" y="5358"/>
                  </a:cubicBezTo>
                  <a:close/>
                  <a:moveTo>
                    <a:pt x="209105" y="5358"/>
                  </a:moveTo>
                  <a:cubicBezTo>
                    <a:pt x="209613" y="5358"/>
                    <a:pt x="210106" y="5456"/>
                    <a:pt x="210564" y="5570"/>
                  </a:cubicBezTo>
                  <a:cubicBezTo>
                    <a:pt x="210813" y="5634"/>
                    <a:pt x="211055" y="5706"/>
                    <a:pt x="211294" y="5784"/>
                  </a:cubicBezTo>
                  <a:cubicBezTo>
                    <a:pt x="212013" y="6014"/>
                    <a:pt x="212699" y="6299"/>
                    <a:pt x="213376" y="6595"/>
                  </a:cubicBezTo>
                  <a:cubicBezTo>
                    <a:pt x="214280" y="6991"/>
                    <a:pt x="215157" y="7429"/>
                    <a:pt x="216024" y="7881"/>
                  </a:cubicBezTo>
                  <a:cubicBezTo>
                    <a:pt x="216891" y="8335"/>
                    <a:pt x="217745" y="8809"/>
                    <a:pt x="218589" y="9293"/>
                  </a:cubicBezTo>
                  <a:cubicBezTo>
                    <a:pt x="219435" y="9778"/>
                    <a:pt x="220273" y="10276"/>
                    <a:pt x="221101" y="10787"/>
                  </a:cubicBezTo>
                  <a:lnTo>
                    <a:pt x="222067" y="11387"/>
                  </a:lnTo>
                  <a:lnTo>
                    <a:pt x="223026" y="12000"/>
                  </a:lnTo>
                  <a:lnTo>
                    <a:pt x="223497" y="12310"/>
                  </a:lnTo>
                  <a:lnTo>
                    <a:pt x="223614" y="12389"/>
                  </a:lnTo>
                  <a:lnTo>
                    <a:pt x="223674" y="12427"/>
                  </a:lnTo>
                  <a:lnTo>
                    <a:pt x="223702" y="12447"/>
                  </a:lnTo>
                  <a:lnTo>
                    <a:pt x="223709" y="12453"/>
                  </a:lnTo>
                  <a:lnTo>
                    <a:pt x="223702" y="12457"/>
                  </a:lnTo>
                  <a:lnTo>
                    <a:pt x="223674" y="12477"/>
                  </a:lnTo>
                  <a:lnTo>
                    <a:pt x="223614" y="12517"/>
                  </a:lnTo>
                  <a:lnTo>
                    <a:pt x="223497" y="12595"/>
                  </a:lnTo>
                  <a:lnTo>
                    <a:pt x="223026" y="12904"/>
                  </a:lnTo>
                  <a:lnTo>
                    <a:pt x="222067" y="13517"/>
                  </a:lnTo>
                  <a:lnTo>
                    <a:pt x="221101" y="14118"/>
                  </a:lnTo>
                  <a:cubicBezTo>
                    <a:pt x="220273" y="14626"/>
                    <a:pt x="219435" y="15126"/>
                    <a:pt x="218589" y="15613"/>
                  </a:cubicBezTo>
                  <a:cubicBezTo>
                    <a:pt x="218166" y="15855"/>
                    <a:pt x="217742" y="16094"/>
                    <a:pt x="217314" y="16329"/>
                  </a:cubicBezTo>
                  <a:cubicBezTo>
                    <a:pt x="216885" y="16564"/>
                    <a:pt x="216455" y="16796"/>
                    <a:pt x="216024" y="17023"/>
                  </a:cubicBezTo>
                  <a:cubicBezTo>
                    <a:pt x="215590" y="17250"/>
                    <a:pt x="215154" y="17472"/>
                    <a:pt x="214714" y="17687"/>
                  </a:cubicBezTo>
                  <a:cubicBezTo>
                    <a:pt x="214275" y="17902"/>
                    <a:pt x="213828" y="18111"/>
                    <a:pt x="213378" y="18310"/>
                  </a:cubicBezTo>
                  <a:cubicBezTo>
                    <a:pt x="212474" y="18705"/>
                    <a:pt x="211557" y="19079"/>
                    <a:pt x="210565" y="19334"/>
                  </a:cubicBezTo>
                  <a:cubicBezTo>
                    <a:pt x="210312" y="19396"/>
                    <a:pt x="210048" y="19455"/>
                    <a:pt x="209777" y="19495"/>
                  </a:cubicBezTo>
                  <a:cubicBezTo>
                    <a:pt x="209557" y="19526"/>
                    <a:pt x="209333" y="19546"/>
                    <a:pt x="209106" y="19546"/>
                  </a:cubicBezTo>
                  <a:cubicBezTo>
                    <a:pt x="209066" y="19546"/>
                    <a:pt x="209026" y="19546"/>
                    <a:pt x="208987" y="19544"/>
                  </a:cubicBezTo>
                  <a:cubicBezTo>
                    <a:pt x="208464" y="19529"/>
                    <a:pt x="207939" y="19472"/>
                    <a:pt x="207432" y="19341"/>
                  </a:cubicBezTo>
                  <a:cubicBezTo>
                    <a:pt x="207277" y="19304"/>
                    <a:pt x="207126" y="19260"/>
                    <a:pt x="206974" y="19211"/>
                  </a:cubicBezTo>
                  <a:cubicBezTo>
                    <a:pt x="207163" y="18905"/>
                    <a:pt x="207341" y="18584"/>
                    <a:pt x="207495" y="18238"/>
                  </a:cubicBezTo>
                  <a:cubicBezTo>
                    <a:pt x="207559" y="18256"/>
                    <a:pt x="207621" y="18280"/>
                    <a:pt x="207685" y="18297"/>
                  </a:cubicBezTo>
                  <a:cubicBezTo>
                    <a:pt x="208009" y="18380"/>
                    <a:pt x="208339" y="18428"/>
                    <a:pt x="208673" y="18454"/>
                  </a:cubicBezTo>
                  <a:cubicBezTo>
                    <a:pt x="208784" y="18461"/>
                    <a:pt x="208895" y="18468"/>
                    <a:pt x="209006" y="18470"/>
                  </a:cubicBezTo>
                  <a:cubicBezTo>
                    <a:pt x="209036" y="18471"/>
                    <a:pt x="209067" y="18471"/>
                    <a:pt x="209097" y="18471"/>
                  </a:cubicBezTo>
                  <a:cubicBezTo>
                    <a:pt x="209320" y="18471"/>
                    <a:pt x="209546" y="18444"/>
                    <a:pt x="209777" y="18404"/>
                  </a:cubicBezTo>
                  <a:cubicBezTo>
                    <a:pt x="209949" y="18373"/>
                    <a:pt x="210121" y="18336"/>
                    <a:pt x="210299" y="18292"/>
                  </a:cubicBezTo>
                  <a:cubicBezTo>
                    <a:pt x="210522" y="18235"/>
                    <a:pt x="210743" y="18171"/>
                    <a:pt x="210964" y="18098"/>
                  </a:cubicBezTo>
                  <a:cubicBezTo>
                    <a:pt x="211628" y="17885"/>
                    <a:pt x="212289" y="17611"/>
                    <a:pt x="212942" y="17325"/>
                  </a:cubicBezTo>
                  <a:cubicBezTo>
                    <a:pt x="213813" y="16941"/>
                    <a:pt x="214673" y="16514"/>
                    <a:pt x="215526" y="16070"/>
                  </a:cubicBezTo>
                  <a:cubicBezTo>
                    <a:pt x="216376" y="15624"/>
                    <a:pt x="217220" y="15159"/>
                    <a:pt x="218054" y="14678"/>
                  </a:cubicBezTo>
                  <a:cubicBezTo>
                    <a:pt x="218888" y="14198"/>
                    <a:pt x="219718" y="13704"/>
                    <a:pt x="220539" y="13199"/>
                  </a:cubicBezTo>
                  <a:lnTo>
                    <a:pt x="221493" y="12606"/>
                  </a:lnTo>
                  <a:lnTo>
                    <a:pt x="221731" y="12457"/>
                  </a:lnTo>
                  <a:lnTo>
                    <a:pt x="221734" y="12454"/>
                  </a:lnTo>
                  <a:lnTo>
                    <a:pt x="221731" y="12450"/>
                  </a:lnTo>
                  <a:lnTo>
                    <a:pt x="221493" y="12300"/>
                  </a:lnTo>
                  <a:lnTo>
                    <a:pt x="220539" y="11708"/>
                  </a:lnTo>
                  <a:cubicBezTo>
                    <a:pt x="220129" y="11455"/>
                    <a:pt x="219716" y="11206"/>
                    <a:pt x="219304" y="10961"/>
                  </a:cubicBezTo>
                  <a:cubicBezTo>
                    <a:pt x="218888" y="10713"/>
                    <a:pt x="218472" y="10470"/>
                    <a:pt x="218055" y="10231"/>
                  </a:cubicBezTo>
                  <a:cubicBezTo>
                    <a:pt x="217220" y="9752"/>
                    <a:pt x="216378" y="9287"/>
                    <a:pt x="215527" y="8840"/>
                  </a:cubicBezTo>
                  <a:cubicBezTo>
                    <a:pt x="214677" y="8394"/>
                    <a:pt x="213818" y="7967"/>
                    <a:pt x="212944" y="7583"/>
                  </a:cubicBezTo>
                  <a:cubicBezTo>
                    <a:pt x="212290" y="7297"/>
                    <a:pt x="211631" y="7027"/>
                    <a:pt x="210965" y="6812"/>
                  </a:cubicBezTo>
                  <a:cubicBezTo>
                    <a:pt x="210744" y="6740"/>
                    <a:pt x="210522" y="6675"/>
                    <a:pt x="210302" y="6618"/>
                  </a:cubicBezTo>
                  <a:cubicBezTo>
                    <a:pt x="209889" y="6516"/>
                    <a:pt x="209493" y="6438"/>
                    <a:pt x="209105" y="6438"/>
                  </a:cubicBezTo>
                  <a:cubicBezTo>
                    <a:pt x="209072" y="6438"/>
                    <a:pt x="209040" y="6439"/>
                    <a:pt x="209008" y="6440"/>
                  </a:cubicBezTo>
                  <a:cubicBezTo>
                    <a:pt x="208562" y="6454"/>
                    <a:pt x="208118" y="6500"/>
                    <a:pt x="207687" y="6612"/>
                  </a:cubicBezTo>
                  <a:cubicBezTo>
                    <a:pt x="207039" y="6770"/>
                    <a:pt x="206420" y="7038"/>
                    <a:pt x="205858" y="7397"/>
                  </a:cubicBezTo>
                  <a:cubicBezTo>
                    <a:pt x="205671" y="7516"/>
                    <a:pt x="205491" y="7646"/>
                    <a:pt x="205317" y="7787"/>
                  </a:cubicBezTo>
                  <a:cubicBezTo>
                    <a:pt x="205017" y="8030"/>
                    <a:pt x="204748" y="8309"/>
                    <a:pt x="204501" y="8608"/>
                  </a:cubicBezTo>
                  <a:cubicBezTo>
                    <a:pt x="204463" y="8654"/>
                    <a:pt x="204423" y="8693"/>
                    <a:pt x="204387" y="8740"/>
                  </a:cubicBezTo>
                  <a:cubicBezTo>
                    <a:pt x="204113" y="9091"/>
                    <a:pt x="203878" y="9472"/>
                    <a:pt x="203688" y="9872"/>
                  </a:cubicBezTo>
                  <a:cubicBezTo>
                    <a:pt x="203667" y="9916"/>
                    <a:pt x="203653" y="9965"/>
                    <a:pt x="203632" y="10009"/>
                  </a:cubicBezTo>
                  <a:cubicBezTo>
                    <a:pt x="203291" y="9881"/>
                    <a:pt x="202941" y="9778"/>
                    <a:pt x="202585" y="9704"/>
                  </a:cubicBezTo>
                  <a:cubicBezTo>
                    <a:pt x="202628" y="9604"/>
                    <a:pt x="202668" y="9508"/>
                    <a:pt x="202716" y="9409"/>
                  </a:cubicBezTo>
                  <a:cubicBezTo>
                    <a:pt x="202943" y="8935"/>
                    <a:pt x="203220" y="8487"/>
                    <a:pt x="203542" y="8074"/>
                  </a:cubicBezTo>
                  <a:cubicBezTo>
                    <a:pt x="203617" y="7979"/>
                    <a:pt x="203700" y="7893"/>
                    <a:pt x="203781" y="7801"/>
                  </a:cubicBezTo>
                  <a:cubicBezTo>
                    <a:pt x="204043" y="7496"/>
                    <a:pt x="204325" y="7206"/>
                    <a:pt x="204638" y="6953"/>
                  </a:cubicBezTo>
                  <a:cubicBezTo>
                    <a:pt x="204841" y="6786"/>
                    <a:pt x="205055" y="6634"/>
                    <a:pt x="205276" y="6493"/>
                  </a:cubicBezTo>
                  <a:cubicBezTo>
                    <a:pt x="205715" y="6210"/>
                    <a:pt x="206188" y="5975"/>
                    <a:pt x="206681" y="5795"/>
                  </a:cubicBezTo>
                  <a:cubicBezTo>
                    <a:pt x="206923" y="5701"/>
                    <a:pt x="207173" y="5624"/>
                    <a:pt x="207429" y="5563"/>
                  </a:cubicBezTo>
                  <a:cubicBezTo>
                    <a:pt x="207937" y="5431"/>
                    <a:pt x="208461" y="5375"/>
                    <a:pt x="208985" y="5360"/>
                  </a:cubicBezTo>
                  <a:cubicBezTo>
                    <a:pt x="209025" y="5358"/>
                    <a:pt x="209065" y="5358"/>
                    <a:pt x="209105" y="5358"/>
                  </a:cubicBezTo>
                  <a:close/>
                  <a:moveTo>
                    <a:pt x="246348" y="12968"/>
                  </a:moveTo>
                  <a:cubicBezTo>
                    <a:pt x="246674" y="13385"/>
                    <a:pt x="247004" y="13798"/>
                    <a:pt x="247341" y="14196"/>
                  </a:cubicBezTo>
                  <a:cubicBezTo>
                    <a:pt x="247962" y="14927"/>
                    <a:pt x="248617" y="15621"/>
                    <a:pt x="249328" y="16236"/>
                  </a:cubicBezTo>
                  <a:cubicBezTo>
                    <a:pt x="250040" y="16854"/>
                    <a:pt x="250815" y="17399"/>
                    <a:pt x="251634" y="17862"/>
                  </a:cubicBezTo>
                  <a:cubicBezTo>
                    <a:pt x="251848" y="17981"/>
                    <a:pt x="252067" y="18097"/>
                    <a:pt x="252286" y="18206"/>
                  </a:cubicBezTo>
                  <a:cubicBezTo>
                    <a:pt x="252308" y="18286"/>
                    <a:pt x="252325" y="18369"/>
                    <a:pt x="252346" y="18448"/>
                  </a:cubicBezTo>
                  <a:cubicBezTo>
                    <a:pt x="252415" y="18692"/>
                    <a:pt x="252487" y="18937"/>
                    <a:pt x="252565" y="19176"/>
                  </a:cubicBezTo>
                  <a:cubicBezTo>
                    <a:pt x="252610" y="19311"/>
                    <a:pt x="252659" y="19445"/>
                    <a:pt x="252708" y="19579"/>
                  </a:cubicBezTo>
                  <a:cubicBezTo>
                    <a:pt x="252160" y="19348"/>
                    <a:pt x="251624" y="19090"/>
                    <a:pt x="251106" y="18798"/>
                  </a:cubicBezTo>
                  <a:cubicBezTo>
                    <a:pt x="250222" y="18300"/>
                    <a:pt x="249390" y="17714"/>
                    <a:pt x="248624" y="17050"/>
                  </a:cubicBezTo>
                  <a:cubicBezTo>
                    <a:pt x="247858" y="16384"/>
                    <a:pt x="247165" y="15650"/>
                    <a:pt x="246521" y="14891"/>
                  </a:cubicBezTo>
                  <a:cubicBezTo>
                    <a:pt x="246228" y="14547"/>
                    <a:pt x="245948" y="14196"/>
                    <a:pt x="245670" y="13845"/>
                  </a:cubicBezTo>
                  <a:cubicBezTo>
                    <a:pt x="245744" y="13751"/>
                    <a:pt x="245818" y="13656"/>
                    <a:pt x="245889" y="13563"/>
                  </a:cubicBezTo>
                  <a:cubicBezTo>
                    <a:pt x="246043" y="13364"/>
                    <a:pt x="246195" y="13166"/>
                    <a:pt x="246348" y="12968"/>
                  </a:cubicBezTo>
                  <a:close/>
                  <a:moveTo>
                    <a:pt x="254634" y="19120"/>
                  </a:moveTo>
                  <a:cubicBezTo>
                    <a:pt x="255398" y="19346"/>
                    <a:pt x="256185" y="19516"/>
                    <a:pt x="256982" y="19618"/>
                  </a:cubicBezTo>
                  <a:cubicBezTo>
                    <a:pt x="257679" y="19710"/>
                    <a:pt x="258383" y="19755"/>
                    <a:pt x="259087" y="19755"/>
                  </a:cubicBezTo>
                  <a:cubicBezTo>
                    <a:pt x="259330" y="19755"/>
                    <a:pt x="259574" y="19750"/>
                    <a:pt x="259816" y="19739"/>
                  </a:cubicBezTo>
                  <a:lnTo>
                    <a:pt x="259865" y="20815"/>
                  </a:lnTo>
                  <a:cubicBezTo>
                    <a:pt x="259610" y="20826"/>
                    <a:pt x="259355" y="20832"/>
                    <a:pt x="259100" y="20832"/>
                  </a:cubicBezTo>
                  <a:cubicBezTo>
                    <a:pt x="258346" y="20832"/>
                    <a:pt x="257592" y="20784"/>
                    <a:pt x="256843" y="20687"/>
                  </a:cubicBezTo>
                  <a:cubicBezTo>
                    <a:pt x="256282" y="20613"/>
                    <a:pt x="255725" y="20509"/>
                    <a:pt x="255175" y="20378"/>
                  </a:cubicBezTo>
                  <a:cubicBezTo>
                    <a:pt x="254972" y="19970"/>
                    <a:pt x="254793" y="19550"/>
                    <a:pt x="254634" y="19120"/>
                  </a:cubicBezTo>
                  <a:close/>
                  <a:moveTo>
                    <a:pt x="258239" y="4399"/>
                  </a:moveTo>
                  <a:lnTo>
                    <a:pt x="258239" y="5478"/>
                  </a:lnTo>
                  <a:cubicBezTo>
                    <a:pt x="257818" y="5499"/>
                    <a:pt x="257398" y="5535"/>
                    <a:pt x="256982" y="5589"/>
                  </a:cubicBezTo>
                  <a:cubicBezTo>
                    <a:pt x="256883" y="5602"/>
                    <a:pt x="256783" y="5620"/>
                    <a:pt x="256683" y="5636"/>
                  </a:cubicBezTo>
                  <a:cubicBezTo>
                    <a:pt x="255848" y="5763"/>
                    <a:pt x="255022" y="5950"/>
                    <a:pt x="254221" y="6212"/>
                  </a:cubicBezTo>
                  <a:cubicBezTo>
                    <a:pt x="253324" y="6506"/>
                    <a:pt x="252456" y="6884"/>
                    <a:pt x="251637" y="7347"/>
                  </a:cubicBezTo>
                  <a:cubicBezTo>
                    <a:pt x="250815" y="7809"/>
                    <a:pt x="250043" y="8355"/>
                    <a:pt x="249331" y="8972"/>
                  </a:cubicBezTo>
                  <a:cubicBezTo>
                    <a:pt x="248620" y="9587"/>
                    <a:pt x="247965" y="10283"/>
                    <a:pt x="247343" y="11014"/>
                  </a:cubicBezTo>
                  <a:cubicBezTo>
                    <a:pt x="246722" y="11745"/>
                    <a:pt x="246133" y="12518"/>
                    <a:pt x="245539" y="13294"/>
                  </a:cubicBezTo>
                  <a:cubicBezTo>
                    <a:pt x="244944" y="14070"/>
                    <a:pt x="244345" y="14854"/>
                    <a:pt x="243702" y="15614"/>
                  </a:cubicBezTo>
                  <a:cubicBezTo>
                    <a:pt x="243057" y="16374"/>
                    <a:pt x="242368" y="17110"/>
                    <a:pt x="241603" y="17778"/>
                  </a:cubicBezTo>
                  <a:cubicBezTo>
                    <a:pt x="240840" y="18447"/>
                    <a:pt x="239988" y="19033"/>
                    <a:pt x="239077" y="19499"/>
                  </a:cubicBezTo>
                  <a:cubicBezTo>
                    <a:pt x="238162" y="19959"/>
                    <a:pt x="237194" y="20310"/>
                    <a:pt x="236196" y="20534"/>
                  </a:cubicBezTo>
                  <a:cubicBezTo>
                    <a:pt x="235325" y="20727"/>
                    <a:pt x="234434" y="20832"/>
                    <a:pt x="233541" y="20832"/>
                  </a:cubicBezTo>
                  <a:cubicBezTo>
                    <a:pt x="233410" y="20832"/>
                    <a:pt x="233279" y="20830"/>
                    <a:pt x="233148" y="20825"/>
                  </a:cubicBezTo>
                  <a:cubicBezTo>
                    <a:pt x="232123" y="20796"/>
                    <a:pt x="231104" y="20630"/>
                    <a:pt x="230123" y="20336"/>
                  </a:cubicBezTo>
                  <a:cubicBezTo>
                    <a:pt x="229141" y="20048"/>
                    <a:pt x="228200" y="19631"/>
                    <a:pt x="227319" y="19110"/>
                  </a:cubicBezTo>
                  <a:cubicBezTo>
                    <a:pt x="226568" y="18666"/>
                    <a:pt x="225870" y="18132"/>
                    <a:pt x="225232" y="17536"/>
                  </a:cubicBezTo>
                  <a:cubicBezTo>
                    <a:pt x="225313" y="17495"/>
                    <a:pt x="225396" y="17453"/>
                    <a:pt x="225476" y="17412"/>
                  </a:cubicBezTo>
                  <a:cubicBezTo>
                    <a:pt x="225732" y="17278"/>
                    <a:pt x="225987" y="17139"/>
                    <a:pt x="226240" y="17002"/>
                  </a:cubicBezTo>
                  <a:cubicBezTo>
                    <a:pt x="226745" y="17443"/>
                    <a:pt x="227291" y="17843"/>
                    <a:pt x="227870" y="18186"/>
                  </a:cubicBezTo>
                  <a:cubicBezTo>
                    <a:pt x="228673" y="18662"/>
                    <a:pt x="229534" y="19045"/>
                    <a:pt x="230431" y="19307"/>
                  </a:cubicBezTo>
                  <a:cubicBezTo>
                    <a:pt x="231325" y="19573"/>
                    <a:pt x="232253" y="19724"/>
                    <a:pt x="233184" y="19751"/>
                  </a:cubicBezTo>
                  <a:cubicBezTo>
                    <a:pt x="233303" y="19755"/>
                    <a:pt x="233422" y="19757"/>
                    <a:pt x="233541" y="19757"/>
                  </a:cubicBezTo>
                  <a:cubicBezTo>
                    <a:pt x="234354" y="19757"/>
                    <a:pt x="235167" y="19661"/>
                    <a:pt x="235962" y="19485"/>
                  </a:cubicBezTo>
                  <a:cubicBezTo>
                    <a:pt x="236873" y="19280"/>
                    <a:pt x="237759" y="18959"/>
                    <a:pt x="238591" y="18539"/>
                  </a:cubicBezTo>
                  <a:cubicBezTo>
                    <a:pt x="239421" y="18114"/>
                    <a:pt x="240193" y="17586"/>
                    <a:pt x="240900" y="16962"/>
                  </a:cubicBezTo>
                  <a:cubicBezTo>
                    <a:pt x="241611" y="16346"/>
                    <a:pt x="242264" y="15650"/>
                    <a:pt x="242883" y="14918"/>
                  </a:cubicBezTo>
                  <a:cubicBezTo>
                    <a:pt x="243504" y="14185"/>
                    <a:pt x="244094" y="13415"/>
                    <a:pt x="244688" y="12639"/>
                  </a:cubicBezTo>
                  <a:cubicBezTo>
                    <a:pt x="245283" y="11863"/>
                    <a:pt x="245882" y="11079"/>
                    <a:pt x="246527" y="10318"/>
                  </a:cubicBezTo>
                  <a:cubicBezTo>
                    <a:pt x="247172" y="9559"/>
                    <a:pt x="247862" y="8823"/>
                    <a:pt x="248630" y="8158"/>
                  </a:cubicBezTo>
                  <a:cubicBezTo>
                    <a:pt x="249391" y="7493"/>
                    <a:pt x="250224" y="6906"/>
                    <a:pt x="251108" y="6410"/>
                  </a:cubicBezTo>
                  <a:cubicBezTo>
                    <a:pt x="251990" y="5912"/>
                    <a:pt x="252926" y="5503"/>
                    <a:pt x="253888" y="5189"/>
                  </a:cubicBezTo>
                  <a:cubicBezTo>
                    <a:pt x="254799" y="4890"/>
                    <a:pt x="255737" y="4681"/>
                    <a:pt x="256683" y="4547"/>
                  </a:cubicBezTo>
                  <a:cubicBezTo>
                    <a:pt x="256736" y="4540"/>
                    <a:pt x="256790" y="4528"/>
                    <a:pt x="256843" y="4521"/>
                  </a:cubicBezTo>
                  <a:cubicBezTo>
                    <a:pt x="257305" y="4462"/>
                    <a:pt x="257774" y="4422"/>
                    <a:pt x="258239" y="4399"/>
                  </a:cubicBezTo>
                  <a:close/>
                  <a:moveTo>
                    <a:pt x="202153" y="15322"/>
                  </a:moveTo>
                  <a:cubicBezTo>
                    <a:pt x="202202" y="15443"/>
                    <a:pt x="202255" y="15564"/>
                    <a:pt x="202312" y="15683"/>
                  </a:cubicBezTo>
                  <a:cubicBezTo>
                    <a:pt x="202396" y="15860"/>
                    <a:pt x="202493" y="16036"/>
                    <a:pt x="202590" y="16206"/>
                  </a:cubicBezTo>
                  <a:cubicBezTo>
                    <a:pt x="202609" y="16238"/>
                    <a:pt x="202628" y="16272"/>
                    <a:pt x="202646" y="16305"/>
                  </a:cubicBezTo>
                  <a:cubicBezTo>
                    <a:pt x="202750" y="16477"/>
                    <a:pt x="202859" y="16646"/>
                    <a:pt x="202974" y="16810"/>
                  </a:cubicBezTo>
                  <a:cubicBezTo>
                    <a:pt x="202977" y="16813"/>
                    <a:pt x="202978" y="16817"/>
                    <a:pt x="202981" y="16818"/>
                  </a:cubicBezTo>
                  <a:cubicBezTo>
                    <a:pt x="203105" y="16991"/>
                    <a:pt x="203236" y="17159"/>
                    <a:pt x="203371" y="17322"/>
                  </a:cubicBezTo>
                  <a:cubicBezTo>
                    <a:pt x="203375" y="17325"/>
                    <a:pt x="203378" y="17331"/>
                    <a:pt x="203382" y="17335"/>
                  </a:cubicBezTo>
                  <a:cubicBezTo>
                    <a:pt x="203677" y="17681"/>
                    <a:pt x="204002" y="18006"/>
                    <a:pt x="204353" y="18292"/>
                  </a:cubicBezTo>
                  <a:cubicBezTo>
                    <a:pt x="204461" y="18379"/>
                    <a:pt x="204572" y="18464"/>
                    <a:pt x="204685" y="18547"/>
                  </a:cubicBezTo>
                  <a:cubicBezTo>
                    <a:pt x="204766" y="18605"/>
                    <a:pt x="204851" y="18662"/>
                    <a:pt x="204935" y="18717"/>
                  </a:cubicBezTo>
                  <a:cubicBezTo>
                    <a:pt x="204518" y="19298"/>
                    <a:pt x="204037" y="19860"/>
                    <a:pt x="203522" y="20400"/>
                  </a:cubicBezTo>
                  <a:cubicBezTo>
                    <a:pt x="202877" y="21075"/>
                    <a:pt x="202181" y="21717"/>
                    <a:pt x="201461" y="22327"/>
                  </a:cubicBezTo>
                  <a:lnTo>
                    <a:pt x="201306" y="22441"/>
                  </a:lnTo>
                  <a:lnTo>
                    <a:pt x="201135" y="22312"/>
                  </a:lnTo>
                  <a:cubicBezTo>
                    <a:pt x="200419" y="21707"/>
                    <a:pt x="199728" y="21069"/>
                    <a:pt x="199091" y="20400"/>
                  </a:cubicBezTo>
                  <a:cubicBezTo>
                    <a:pt x="198578" y="19860"/>
                    <a:pt x="198096" y="19301"/>
                    <a:pt x="197679" y="18717"/>
                  </a:cubicBezTo>
                  <a:cubicBezTo>
                    <a:pt x="197764" y="18662"/>
                    <a:pt x="197849" y="18605"/>
                    <a:pt x="197932" y="18547"/>
                  </a:cubicBezTo>
                  <a:cubicBezTo>
                    <a:pt x="198046" y="18464"/>
                    <a:pt x="198156" y="18381"/>
                    <a:pt x="198265" y="18292"/>
                  </a:cubicBezTo>
                  <a:cubicBezTo>
                    <a:pt x="198617" y="18004"/>
                    <a:pt x="198941" y="17681"/>
                    <a:pt x="199236" y="17335"/>
                  </a:cubicBezTo>
                  <a:cubicBezTo>
                    <a:pt x="199240" y="17331"/>
                    <a:pt x="199243" y="17325"/>
                    <a:pt x="199247" y="17322"/>
                  </a:cubicBezTo>
                  <a:cubicBezTo>
                    <a:pt x="199384" y="17160"/>
                    <a:pt x="199515" y="16991"/>
                    <a:pt x="199639" y="16818"/>
                  </a:cubicBezTo>
                  <a:cubicBezTo>
                    <a:pt x="199640" y="16816"/>
                    <a:pt x="199642" y="16813"/>
                    <a:pt x="199646" y="16810"/>
                  </a:cubicBezTo>
                  <a:cubicBezTo>
                    <a:pt x="199761" y="16646"/>
                    <a:pt x="199869" y="16477"/>
                    <a:pt x="199973" y="16305"/>
                  </a:cubicBezTo>
                  <a:cubicBezTo>
                    <a:pt x="199992" y="16272"/>
                    <a:pt x="200010" y="16238"/>
                    <a:pt x="200030" y="16206"/>
                  </a:cubicBezTo>
                  <a:cubicBezTo>
                    <a:pt x="200127" y="16036"/>
                    <a:pt x="200222" y="15860"/>
                    <a:pt x="200308" y="15683"/>
                  </a:cubicBezTo>
                  <a:cubicBezTo>
                    <a:pt x="200365" y="15564"/>
                    <a:pt x="200416" y="15445"/>
                    <a:pt x="200467" y="15322"/>
                  </a:cubicBezTo>
                  <a:cubicBezTo>
                    <a:pt x="200745" y="15361"/>
                    <a:pt x="201024" y="15384"/>
                    <a:pt x="201306" y="15389"/>
                  </a:cubicBezTo>
                  <a:lnTo>
                    <a:pt x="201316" y="15389"/>
                  </a:lnTo>
                  <a:cubicBezTo>
                    <a:pt x="201596" y="15382"/>
                    <a:pt x="201875" y="15361"/>
                    <a:pt x="202153" y="15322"/>
                  </a:cubicBezTo>
                  <a:close/>
                  <a:moveTo>
                    <a:pt x="255441" y="20895"/>
                  </a:moveTo>
                  <a:lnTo>
                    <a:pt x="255441" y="20895"/>
                  </a:lnTo>
                  <a:cubicBezTo>
                    <a:pt x="255789" y="20968"/>
                    <a:pt x="256138" y="21030"/>
                    <a:pt x="256491" y="21083"/>
                  </a:cubicBezTo>
                  <a:lnTo>
                    <a:pt x="256491" y="22531"/>
                  </a:lnTo>
                  <a:cubicBezTo>
                    <a:pt x="256144" y="22064"/>
                    <a:pt x="255822" y="21578"/>
                    <a:pt x="255535" y="21072"/>
                  </a:cubicBezTo>
                  <a:cubicBezTo>
                    <a:pt x="255503" y="21012"/>
                    <a:pt x="255473" y="20952"/>
                    <a:pt x="255441" y="20895"/>
                  </a:cubicBezTo>
                  <a:close/>
                  <a:moveTo>
                    <a:pt x="206490" y="12856"/>
                  </a:moveTo>
                  <a:cubicBezTo>
                    <a:pt x="206523" y="12904"/>
                    <a:pt x="206554" y="12952"/>
                    <a:pt x="206585" y="13002"/>
                  </a:cubicBezTo>
                  <a:cubicBezTo>
                    <a:pt x="206874" y="13452"/>
                    <a:pt x="207078" y="13952"/>
                    <a:pt x="207244" y="14457"/>
                  </a:cubicBezTo>
                  <a:cubicBezTo>
                    <a:pt x="207307" y="14717"/>
                    <a:pt x="207394" y="14972"/>
                    <a:pt x="207422" y="15238"/>
                  </a:cubicBezTo>
                  <a:lnTo>
                    <a:pt x="207483" y="15636"/>
                  </a:lnTo>
                  <a:lnTo>
                    <a:pt x="207505" y="16036"/>
                  </a:lnTo>
                  <a:cubicBezTo>
                    <a:pt x="207525" y="16289"/>
                    <a:pt x="207513" y="16605"/>
                    <a:pt x="207461" y="16877"/>
                  </a:cubicBezTo>
                  <a:cubicBezTo>
                    <a:pt x="207414" y="17159"/>
                    <a:pt x="207334" y="17422"/>
                    <a:pt x="207244" y="17678"/>
                  </a:cubicBezTo>
                  <a:cubicBezTo>
                    <a:pt x="207058" y="18186"/>
                    <a:pt x="206807" y="18649"/>
                    <a:pt x="206533" y="19086"/>
                  </a:cubicBezTo>
                  <a:cubicBezTo>
                    <a:pt x="205977" y="19956"/>
                    <a:pt x="205321" y="20724"/>
                    <a:pt x="204632" y="21450"/>
                  </a:cubicBezTo>
                  <a:cubicBezTo>
                    <a:pt x="203940" y="22172"/>
                    <a:pt x="203209" y="22848"/>
                    <a:pt x="202447" y="23489"/>
                  </a:cubicBezTo>
                  <a:lnTo>
                    <a:pt x="202010" y="23850"/>
                  </a:lnTo>
                  <a:lnTo>
                    <a:pt x="201558" y="24206"/>
                  </a:lnTo>
                  <a:lnTo>
                    <a:pt x="201335" y="24374"/>
                  </a:lnTo>
                  <a:lnTo>
                    <a:pt x="201321" y="24384"/>
                  </a:lnTo>
                  <a:lnTo>
                    <a:pt x="201321" y="24393"/>
                  </a:lnTo>
                  <a:lnTo>
                    <a:pt x="201297" y="24376"/>
                  </a:lnTo>
                  <a:lnTo>
                    <a:pt x="201074" y="24208"/>
                  </a:lnTo>
                  <a:lnTo>
                    <a:pt x="200622" y="23852"/>
                  </a:lnTo>
                  <a:lnTo>
                    <a:pt x="200184" y="23492"/>
                  </a:lnTo>
                  <a:cubicBezTo>
                    <a:pt x="199425" y="22848"/>
                    <a:pt x="198694" y="22175"/>
                    <a:pt x="198002" y="21452"/>
                  </a:cubicBezTo>
                  <a:cubicBezTo>
                    <a:pt x="197313" y="20726"/>
                    <a:pt x="196654" y="19957"/>
                    <a:pt x="196099" y="19087"/>
                  </a:cubicBezTo>
                  <a:cubicBezTo>
                    <a:pt x="195825" y="18652"/>
                    <a:pt x="195572" y="18189"/>
                    <a:pt x="195387" y="17680"/>
                  </a:cubicBezTo>
                  <a:cubicBezTo>
                    <a:pt x="195297" y="17423"/>
                    <a:pt x="195216" y="17160"/>
                    <a:pt x="195171" y="16880"/>
                  </a:cubicBezTo>
                  <a:cubicBezTo>
                    <a:pt x="195109" y="16605"/>
                    <a:pt x="195099" y="16290"/>
                    <a:pt x="195119" y="16036"/>
                  </a:cubicBezTo>
                  <a:lnTo>
                    <a:pt x="195141" y="15636"/>
                  </a:lnTo>
                  <a:lnTo>
                    <a:pt x="195200" y="15238"/>
                  </a:lnTo>
                  <a:cubicBezTo>
                    <a:pt x="195229" y="14972"/>
                    <a:pt x="195316" y="14717"/>
                    <a:pt x="195378" y="14457"/>
                  </a:cubicBezTo>
                  <a:cubicBezTo>
                    <a:pt x="195546" y="13950"/>
                    <a:pt x="195748" y="13451"/>
                    <a:pt x="196039" y="13002"/>
                  </a:cubicBezTo>
                  <a:cubicBezTo>
                    <a:pt x="196069" y="12952"/>
                    <a:pt x="196101" y="12905"/>
                    <a:pt x="196133" y="12856"/>
                  </a:cubicBezTo>
                  <a:cubicBezTo>
                    <a:pt x="196365" y="13146"/>
                    <a:pt x="196622" y="13414"/>
                    <a:pt x="196900" y="13660"/>
                  </a:cubicBezTo>
                  <a:cubicBezTo>
                    <a:pt x="196689" y="14007"/>
                    <a:pt x="196538" y="14386"/>
                    <a:pt x="196409" y="14769"/>
                  </a:cubicBezTo>
                  <a:cubicBezTo>
                    <a:pt x="196361" y="14984"/>
                    <a:pt x="196284" y="15194"/>
                    <a:pt x="196262" y="15416"/>
                  </a:cubicBezTo>
                  <a:lnTo>
                    <a:pt x="196213" y="15744"/>
                  </a:lnTo>
                  <a:lnTo>
                    <a:pt x="196197" y="16077"/>
                  </a:lnTo>
                  <a:cubicBezTo>
                    <a:pt x="196131" y="16898"/>
                    <a:pt x="196514" y="17727"/>
                    <a:pt x="197003" y="18509"/>
                  </a:cubicBezTo>
                  <a:cubicBezTo>
                    <a:pt x="197499" y="19288"/>
                    <a:pt x="198117" y="20015"/>
                    <a:pt x="198773" y="20704"/>
                  </a:cubicBezTo>
                  <a:cubicBezTo>
                    <a:pt x="199432" y="21393"/>
                    <a:pt x="200140" y="22047"/>
                    <a:pt x="200873" y="22666"/>
                  </a:cubicBezTo>
                  <a:lnTo>
                    <a:pt x="201294" y="23012"/>
                  </a:lnTo>
                  <a:lnTo>
                    <a:pt x="201311" y="23026"/>
                  </a:lnTo>
                  <a:lnTo>
                    <a:pt x="201328" y="23012"/>
                  </a:lnTo>
                  <a:lnTo>
                    <a:pt x="201750" y="22666"/>
                  </a:lnTo>
                  <a:cubicBezTo>
                    <a:pt x="202483" y="22047"/>
                    <a:pt x="203190" y="21395"/>
                    <a:pt x="203849" y="20704"/>
                  </a:cubicBezTo>
                  <a:cubicBezTo>
                    <a:pt x="204507" y="20015"/>
                    <a:pt x="205123" y="19288"/>
                    <a:pt x="205620" y="18509"/>
                  </a:cubicBezTo>
                  <a:cubicBezTo>
                    <a:pt x="206110" y="17727"/>
                    <a:pt x="206493" y="16898"/>
                    <a:pt x="206426" y="16077"/>
                  </a:cubicBezTo>
                  <a:lnTo>
                    <a:pt x="206410" y="15744"/>
                  </a:lnTo>
                  <a:lnTo>
                    <a:pt x="206360" y="15416"/>
                  </a:lnTo>
                  <a:cubicBezTo>
                    <a:pt x="206339" y="15194"/>
                    <a:pt x="206262" y="14986"/>
                    <a:pt x="206215" y="14769"/>
                  </a:cubicBezTo>
                  <a:cubicBezTo>
                    <a:pt x="206084" y="14386"/>
                    <a:pt x="205933" y="14007"/>
                    <a:pt x="205724" y="13660"/>
                  </a:cubicBezTo>
                  <a:cubicBezTo>
                    <a:pt x="205999" y="13414"/>
                    <a:pt x="206259" y="13145"/>
                    <a:pt x="206490" y="12856"/>
                  </a:cubicBezTo>
                  <a:close/>
                  <a:moveTo>
                    <a:pt x="267082" y="14799"/>
                  </a:moveTo>
                  <a:cubicBezTo>
                    <a:pt x="267059" y="15163"/>
                    <a:pt x="267029" y="15526"/>
                    <a:pt x="266982" y="15888"/>
                  </a:cubicBezTo>
                  <a:cubicBezTo>
                    <a:pt x="266862" y="16799"/>
                    <a:pt x="266662" y="17697"/>
                    <a:pt x="266379" y="18568"/>
                  </a:cubicBezTo>
                  <a:cubicBezTo>
                    <a:pt x="266094" y="19438"/>
                    <a:pt x="265727" y="20277"/>
                    <a:pt x="265278" y="21073"/>
                  </a:cubicBezTo>
                  <a:cubicBezTo>
                    <a:pt x="264830" y="21867"/>
                    <a:pt x="264303" y="22615"/>
                    <a:pt x="263705" y="23305"/>
                  </a:cubicBezTo>
                  <a:cubicBezTo>
                    <a:pt x="263113" y="23985"/>
                    <a:pt x="262446" y="24617"/>
                    <a:pt x="261734" y="25224"/>
                  </a:cubicBezTo>
                  <a:lnTo>
                    <a:pt x="261734" y="17694"/>
                  </a:lnTo>
                  <a:lnTo>
                    <a:pt x="266196" y="17694"/>
                  </a:lnTo>
                  <a:lnTo>
                    <a:pt x="266196" y="14799"/>
                  </a:lnTo>
                  <a:close/>
                  <a:moveTo>
                    <a:pt x="256934" y="21144"/>
                  </a:moveTo>
                  <a:cubicBezTo>
                    <a:pt x="257649" y="21231"/>
                    <a:pt x="258369" y="21274"/>
                    <a:pt x="259088" y="21274"/>
                  </a:cubicBezTo>
                  <a:cubicBezTo>
                    <a:pt x="259315" y="21274"/>
                    <a:pt x="259541" y="21270"/>
                    <a:pt x="259768" y="21261"/>
                  </a:cubicBezTo>
                  <a:lnTo>
                    <a:pt x="259768" y="25786"/>
                  </a:lnTo>
                  <a:cubicBezTo>
                    <a:pt x="259545" y="25607"/>
                    <a:pt x="259318" y="25429"/>
                    <a:pt x="259100" y="25244"/>
                  </a:cubicBezTo>
                  <a:cubicBezTo>
                    <a:pt x="258671" y="24879"/>
                    <a:pt x="258259" y="24502"/>
                    <a:pt x="257868" y="24112"/>
                  </a:cubicBezTo>
                  <a:lnTo>
                    <a:pt x="257868" y="24098"/>
                  </a:lnTo>
                  <a:cubicBezTo>
                    <a:pt x="257862" y="24097"/>
                    <a:pt x="257858" y="24097"/>
                    <a:pt x="257852" y="24097"/>
                  </a:cubicBezTo>
                  <a:cubicBezTo>
                    <a:pt x="257594" y="23837"/>
                    <a:pt x="257342" y="23577"/>
                    <a:pt x="257108" y="23304"/>
                  </a:cubicBezTo>
                  <a:cubicBezTo>
                    <a:pt x="257049" y="23235"/>
                    <a:pt x="256992" y="23164"/>
                    <a:pt x="256934" y="23094"/>
                  </a:cubicBezTo>
                  <a:lnTo>
                    <a:pt x="256934" y="21144"/>
                  </a:lnTo>
                  <a:close/>
                  <a:moveTo>
                    <a:pt x="261291" y="17692"/>
                  </a:moveTo>
                  <a:lnTo>
                    <a:pt x="261291" y="25585"/>
                  </a:lnTo>
                  <a:cubicBezTo>
                    <a:pt x="261001" y="25823"/>
                    <a:pt x="260708" y="26062"/>
                    <a:pt x="260407" y="26296"/>
                  </a:cubicBezTo>
                  <a:cubicBezTo>
                    <a:pt x="260343" y="26247"/>
                    <a:pt x="260278" y="26198"/>
                    <a:pt x="260215" y="26148"/>
                  </a:cubicBezTo>
                  <a:lnTo>
                    <a:pt x="260215" y="17692"/>
                  </a:lnTo>
                  <a:close/>
                  <a:moveTo>
                    <a:pt x="268602" y="14799"/>
                  </a:moveTo>
                  <a:cubicBezTo>
                    <a:pt x="268581" y="15228"/>
                    <a:pt x="268545" y="15657"/>
                    <a:pt x="268488" y="16084"/>
                  </a:cubicBezTo>
                  <a:cubicBezTo>
                    <a:pt x="268357" y="17086"/>
                    <a:pt x="268136" y="18077"/>
                    <a:pt x="267822" y="19039"/>
                  </a:cubicBezTo>
                  <a:cubicBezTo>
                    <a:pt x="267506" y="20001"/>
                    <a:pt x="267099" y="20934"/>
                    <a:pt x="266601" y="21819"/>
                  </a:cubicBezTo>
                  <a:cubicBezTo>
                    <a:pt x="266102" y="22703"/>
                    <a:pt x="265516" y="23536"/>
                    <a:pt x="264851" y="24300"/>
                  </a:cubicBezTo>
                  <a:cubicBezTo>
                    <a:pt x="264188" y="25067"/>
                    <a:pt x="263452" y="25759"/>
                    <a:pt x="262693" y="26404"/>
                  </a:cubicBezTo>
                  <a:cubicBezTo>
                    <a:pt x="262350" y="26696"/>
                    <a:pt x="261997" y="26976"/>
                    <a:pt x="261647" y="27254"/>
                  </a:cubicBezTo>
                  <a:cubicBezTo>
                    <a:pt x="261553" y="27181"/>
                    <a:pt x="261456" y="27107"/>
                    <a:pt x="261362" y="27036"/>
                  </a:cubicBezTo>
                  <a:cubicBezTo>
                    <a:pt x="261163" y="26882"/>
                    <a:pt x="260965" y="26730"/>
                    <a:pt x="260769" y="26576"/>
                  </a:cubicBezTo>
                  <a:cubicBezTo>
                    <a:pt x="261184" y="26250"/>
                    <a:pt x="261597" y="25921"/>
                    <a:pt x="261996" y="25584"/>
                  </a:cubicBezTo>
                  <a:cubicBezTo>
                    <a:pt x="262727" y="24962"/>
                    <a:pt x="263421" y="24307"/>
                    <a:pt x="264037" y="23595"/>
                  </a:cubicBezTo>
                  <a:cubicBezTo>
                    <a:pt x="264655" y="22884"/>
                    <a:pt x="265198" y="22111"/>
                    <a:pt x="265661" y="21289"/>
                  </a:cubicBezTo>
                  <a:cubicBezTo>
                    <a:pt x="266124" y="20470"/>
                    <a:pt x="266502" y="19601"/>
                    <a:pt x="266797" y="18705"/>
                  </a:cubicBezTo>
                  <a:cubicBezTo>
                    <a:pt x="267090" y="17808"/>
                    <a:pt x="267297" y="16882"/>
                    <a:pt x="267419" y="15944"/>
                  </a:cubicBezTo>
                  <a:cubicBezTo>
                    <a:pt x="267469" y="15564"/>
                    <a:pt x="267502" y="15181"/>
                    <a:pt x="267524" y="14799"/>
                  </a:cubicBezTo>
                  <a:close/>
                  <a:moveTo>
                    <a:pt x="256491" y="26488"/>
                  </a:moveTo>
                  <a:lnTo>
                    <a:pt x="256491" y="28263"/>
                  </a:lnTo>
                  <a:cubicBezTo>
                    <a:pt x="256256" y="28020"/>
                    <a:pt x="256110" y="27689"/>
                    <a:pt x="256115" y="27346"/>
                  </a:cubicBezTo>
                  <a:cubicBezTo>
                    <a:pt x="256110" y="27030"/>
                    <a:pt x="256264" y="26724"/>
                    <a:pt x="256491" y="26488"/>
                  </a:cubicBezTo>
                  <a:close/>
                  <a:moveTo>
                    <a:pt x="263701" y="26105"/>
                  </a:moveTo>
                  <a:cubicBezTo>
                    <a:pt x="263953" y="26192"/>
                    <a:pt x="264181" y="26354"/>
                    <a:pt x="264337" y="26575"/>
                  </a:cubicBezTo>
                  <a:cubicBezTo>
                    <a:pt x="264673" y="27016"/>
                    <a:pt x="264673" y="27679"/>
                    <a:pt x="264337" y="28121"/>
                  </a:cubicBezTo>
                  <a:cubicBezTo>
                    <a:pt x="264122" y="28425"/>
                    <a:pt x="263775" y="28612"/>
                    <a:pt x="263411" y="28653"/>
                  </a:cubicBezTo>
                  <a:cubicBezTo>
                    <a:pt x="262947" y="28267"/>
                    <a:pt x="262478" y="27894"/>
                    <a:pt x="262009" y="27534"/>
                  </a:cubicBezTo>
                  <a:cubicBezTo>
                    <a:pt x="262335" y="27275"/>
                    <a:pt x="262659" y="27016"/>
                    <a:pt x="262979" y="26744"/>
                  </a:cubicBezTo>
                  <a:cubicBezTo>
                    <a:pt x="263224" y="26538"/>
                    <a:pt x="263463" y="26324"/>
                    <a:pt x="263701" y="26105"/>
                  </a:cubicBezTo>
                  <a:close/>
                  <a:moveTo>
                    <a:pt x="257099" y="26096"/>
                  </a:moveTo>
                  <a:cubicBezTo>
                    <a:pt x="257340" y="26317"/>
                    <a:pt x="257583" y="26533"/>
                    <a:pt x="257831" y="26744"/>
                  </a:cubicBezTo>
                  <a:cubicBezTo>
                    <a:pt x="258151" y="27016"/>
                    <a:pt x="258478" y="27275"/>
                    <a:pt x="258804" y="27534"/>
                  </a:cubicBezTo>
                  <a:cubicBezTo>
                    <a:pt x="258330" y="27899"/>
                    <a:pt x="257858" y="28274"/>
                    <a:pt x="257388" y="28663"/>
                  </a:cubicBezTo>
                  <a:cubicBezTo>
                    <a:pt x="257264" y="28660"/>
                    <a:pt x="257143" y="28642"/>
                    <a:pt x="257025" y="28602"/>
                  </a:cubicBezTo>
                  <a:cubicBezTo>
                    <a:pt x="256992" y="28592"/>
                    <a:pt x="256964" y="28576"/>
                    <a:pt x="256934" y="28563"/>
                  </a:cubicBezTo>
                  <a:lnTo>
                    <a:pt x="256934" y="26163"/>
                  </a:lnTo>
                  <a:cubicBezTo>
                    <a:pt x="256989" y="26139"/>
                    <a:pt x="257042" y="26114"/>
                    <a:pt x="257099" y="26096"/>
                  </a:cubicBezTo>
                  <a:close/>
                  <a:moveTo>
                    <a:pt x="264833" y="24983"/>
                  </a:moveTo>
                  <a:cubicBezTo>
                    <a:pt x="265115" y="25173"/>
                    <a:pt x="265371" y="25402"/>
                    <a:pt x="265567" y="25679"/>
                  </a:cubicBezTo>
                  <a:cubicBezTo>
                    <a:pt x="265922" y="26158"/>
                    <a:pt x="266108" y="26754"/>
                    <a:pt x="266111" y="27346"/>
                  </a:cubicBezTo>
                  <a:cubicBezTo>
                    <a:pt x="266109" y="27940"/>
                    <a:pt x="265923" y="28535"/>
                    <a:pt x="265567" y="29015"/>
                  </a:cubicBezTo>
                  <a:cubicBezTo>
                    <a:pt x="265341" y="29331"/>
                    <a:pt x="265040" y="29588"/>
                    <a:pt x="264706" y="29785"/>
                  </a:cubicBezTo>
                  <a:cubicBezTo>
                    <a:pt x="264421" y="29516"/>
                    <a:pt x="264132" y="29258"/>
                    <a:pt x="263841" y="29007"/>
                  </a:cubicBezTo>
                  <a:cubicBezTo>
                    <a:pt x="264182" y="28891"/>
                    <a:pt x="264488" y="28677"/>
                    <a:pt x="264699" y="28381"/>
                  </a:cubicBezTo>
                  <a:cubicBezTo>
                    <a:pt x="265147" y="27788"/>
                    <a:pt x="265147" y="26904"/>
                    <a:pt x="264699" y="26313"/>
                  </a:cubicBezTo>
                  <a:cubicBezTo>
                    <a:pt x="264535" y="26079"/>
                    <a:pt x="264309" y="25899"/>
                    <a:pt x="264057" y="25776"/>
                  </a:cubicBezTo>
                  <a:cubicBezTo>
                    <a:pt x="264322" y="25521"/>
                    <a:pt x="264579" y="25258"/>
                    <a:pt x="264833" y="24983"/>
                  </a:cubicBezTo>
                  <a:close/>
                  <a:moveTo>
                    <a:pt x="255945" y="24943"/>
                  </a:moveTo>
                  <a:cubicBezTo>
                    <a:pt x="256197" y="25217"/>
                    <a:pt x="256456" y="25486"/>
                    <a:pt x="256720" y="25742"/>
                  </a:cubicBezTo>
                  <a:cubicBezTo>
                    <a:pt x="256101" y="26015"/>
                    <a:pt x="255660" y="26663"/>
                    <a:pt x="255670" y="27349"/>
                  </a:cubicBezTo>
                  <a:cubicBezTo>
                    <a:pt x="255660" y="28094"/>
                    <a:pt x="256181" y="28802"/>
                    <a:pt x="256887" y="29024"/>
                  </a:cubicBezTo>
                  <a:cubicBezTo>
                    <a:pt x="256904" y="29030"/>
                    <a:pt x="256921" y="29033"/>
                    <a:pt x="256937" y="29039"/>
                  </a:cubicBezTo>
                  <a:cubicBezTo>
                    <a:pt x="256642" y="29294"/>
                    <a:pt x="256350" y="29555"/>
                    <a:pt x="256063" y="29827"/>
                  </a:cubicBezTo>
                  <a:cubicBezTo>
                    <a:pt x="255701" y="29627"/>
                    <a:pt x="255378" y="29353"/>
                    <a:pt x="255138" y="29016"/>
                  </a:cubicBezTo>
                  <a:cubicBezTo>
                    <a:pt x="254785" y="28538"/>
                    <a:pt x="254598" y="27941"/>
                    <a:pt x="254594" y="27349"/>
                  </a:cubicBezTo>
                  <a:cubicBezTo>
                    <a:pt x="254598" y="26756"/>
                    <a:pt x="254785" y="26161"/>
                    <a:pt x="255138" y="25681"/>
                  </a:cubicBezTo>
                  <a:cubicBezTo>
                    <a:pt x="255350" y="25380"/>
                    <a:pt x="255631" y="25137"/>
                    <a:pt x="255945" y="24943"/>
                  </a:cubicBezTo>
                  <a:close/>
                  <a:moveTo>
                    <a:pt x="255414" y="29927"/>
                  </a:moveTo>
                  <a:cubicBezTo>
                    <a:pt x="255518" y="30007"/>
                    <a:pt x="255626" y="30078"/>
                    <a:pt x="255738" y="30146"/>
                  </a:cubicBezTo>
                  <a:cubicBezTo>
                    <a:pt x="255630" y="30253"/>
                    <a:pt x="255520" y="30360"/>
                    <a:pt x="255414" y="30471"/>
                  </a:cubicBezTo>
                  <a:lnTo>
                    <a:pt x="255414" y="29927"/>
                  </a:lnTo>
                  <a:close/>
                  <a:moveTo>
                    <a:pt x="260404" y="28777"/>
                  </a:moveTo>
                  <a:cubicBezTo>
                    <a:pt x="260702" y="29005"/>
                    <a:pt x="260999" y="29232"/>
                    <a:pt x="261290" y="29460"/>
                  </a:cubicBezTo>
                  <a:lnTo>
                    <a:pt x="261290" y="40345"/>
                  </a:lnTo>
                  <a:lnTo>
                    <a:pt x="260686" y="39424"/>
                  </a:lnTo>
                  <a:lnTo>
                    <a:pt x="260683" y="39430"/>
                  </a:lnTo>
                  <a:lnTo>
                    <a:pt x="260214" y="40147"/>
                  </a:lnTo>
                  <a:lnTo>
                    <a:pt x="260214" y="28926"/>
                  </a:lnTo>
                  <a:lnTo>
                    <a:pt x="260404" y="28777"/>
                  </a:lnTo>
                  <a:close/>
                  <a:moveTo>
                    <a:pt x="254970" y="34360"/>
                  </a:moveTo>
                  <a:lnTo>
                    <a:pt x="254970" y="44402"/>
                  </a:lnTo>
                  <a:cubicBezTo>
                    <a:pt x="254624" y="43756"/>
                    <a:pt x="254338" y="43075"/>
                    <a:pt x="254133" y="42374"/>
                  </a:cubicBezTo>
                  <a:cubicBezTo>
                    <a:pt x="253876" y="41514"/>
                    <a:pt x="253731" y="40626"/>
                    <a:pt x="253706" y="39733"/>
                  </a:cubicBezTo>
                  <a:cubicBezTo>
                    <a:pt x="253676" y="38839"/>
                    <a:pt x="253767" y="37941"/>
                    <a:pt x="253962" y="37066"/>
                  </a:cubicBezTo>
                  <a:cubicBezTo>
                    <a:pt x="254158" y="36190"/>
                    <a:pt x="254466" y="35340"/>
                    <a:pt x="254870" y="34540"/>
                  </a:cubicBezTo>
                  <a:cubicBezTo>
                    <a:pt x="254900" y="34481"/>
                    <a:pt x="254935" y="34421"/>
                    <a:pt x="254970" y="34360"/>
                  </a:cubicBezTo>
                  <a:close/>
                  <a:moveTo>
                    <a:pt x="259769" y="29271"/>
                  </a:moveTo>
                  <a:lnTo>
                    <a:pt x="259769" y="40826"/>
                  </a:lnTo>
                  <a:lnTo>
                    <a:pt x="259762" y="40838"/>
                  </a:lnTo>
                  <a:lnTo>
                    <a:pt x="259381" y="41437"/>
                  </a:lnTo>
                  <a:lnTo>
                    <a:pt x="259193" y="41732"/>
                  </a:lnTo>
                  <a:lnTo>
                    <a:pt x="258649" y="42610"/>
                  </a:lnTo>
                  <a:cubicBezTo>
                    <a:pt x="258138" y="43444"/>
                    <a:pt x="257637" y="44284"/>
                    <a:pt x="257149" y="45132"/>
                  </a:cubicBezTo>
                  <a:cubicBezTo>
                    <a:pt x="257078" y="45257"/>
                    <a:pt x="257008" y="45381"/>
                    <a:pt x="256940" y="45507"/>
                  </a:cubicBezTo>
                  <a:lnTo>
                    <a:pt x="256940" y="31726"/>
                  </a:lnTo>
                  <a:cubicBezTo>
                    <a:pt x="257391" y="31261"/>
                    <a:pt x="257876" y="30817"/>
                    <a:pt x="258386" y="30385"/>
                  </a:cubicBezTo>
                  <a:cubicBezTo>
                    <a:pt x="258829" y="30007"/>
                    <a:pt x="259297" y="29638"/>
                    <a:pt x="259769" y="29271"/>
                  </a:cubicBezTo>
                  <a:close/>
                  <a:moveTo>
                    <a:pt x="261734" y="29822"/>
                  </a:moveTo>
                  <a:cubicBezTo>
                    <a:pt x="261967" y="30011"/>
                    <a:pt x="262206" y="30197"/>
                    <a:pt x="262431" y="30388"/>
                  </a:cubicBezTo>
                  <a:cubicBezTo>
                    <a:pt x="263153" y="30997"/>
                    <a:pt x="263832" y="31635"/>
                    <a:pt x="264428" y="32321"/>
                  </a:cubicBezTo>
                  <a:cubicBezTo>
                    <a:pt x="265029" y="33009"/>
                    <a:pt x="265534" y="33745"/>
                    <a:pt x="265943" y="34542"/>
                  </a:cubicBezTo>
                  <a:cubicBezTo>
                    <a:pt x="266344" y="35342"/>
                    <a:pt x="266652" y="36192"/>
                    <a:pt x="266850" y="37067"/>
                  </a:cubicBezTo>
                  <a:cubicBezTo>
                    <a:pt x="267043" y="37942"/>
                    <a:pt x="267134" y="38841"/>
                    <a:pt x="267106" y="39734"/>
                  </a:cubicBezTo>
                  <a:cubicBezTo>
                    <a:pt x="267082" y="40626"/>
                    <a:pt x="266937" y="41515"/>
                    <a:pt x="266679" y="42375"/>
                  </a:cubicBezTo>
                  <a:cubicBezTo>
                    <a:pt x="266427" y="43235"/>
                    <a:pt x="266060" y="44062"/>
                    <a:pt x="265604" y="44833"/>
                  </a:cubicBezTo>
                  <a:cubicBezTo>
                    <a:pt x="265349" y="45263"/>
                    <a:pt x="265062" y="45672"/>
                    <a:pt x="264749" y="46060"/>
                  </a:cubicBezTo>
                  <a:cubicBezTo>
                    <a:pt x="264576" y="45750"/>
                    <a:pt x="264406" y="45442"/>
                    <a:pt x="264229" y="45136"/>
                  </a:cubicBezTo>
                  <a:cubicBezTo>
                    <a:pt x="263739" y="44288"/>
                    <a:pt x="263240" y="43445"/>
                    <a:pt x="262727" y="42613"/>
                  </a:cubicBezTo>
                  <a:lnTo>
                    <a:pt x="262182" y="41736"/>
                  </a:lnTo>
                  <a:lnTo>
                    <a:pt x="261994" y="41438"/>
                  </a:lnTo>
                  <a:lnTo>
                    <a:pt x="261734" y="41030"/>
                  </a:lnTo>
                  <a:lnTo>
                    <a:pt x="261734" y="29822"/>
                  </a:lnTo>
                  <a:close/>
                  <a:moveTo>
                    <a:pt x="256491" y="32204"/>
                  </a:moveTo>
                  <a:lnTo>
                    <a:pt x="256491" y="46297"/>
                  </a:lnTo>
                  <a:cubicBezTo>
                    <a:pt x="256460" y="46352"/>
                    <a:pt x="256430" y="46405"/>
                    <a:pt x="256400" y="46460"/>
                  </a:cubicBezTo>
                  <a:cubicBezTo>
                    <a:pt x="256039" y="46053"/>
                    <a:pt x="255711" y="45613"/>
                    <a:pt x="255417" y="45154"/>
                  </a:cubicBezTo>
                  <a:lnTo>
                    <a:pt x="255417" y="33607"/>
                  </a:lnTo>
                  <a:cubicBezTo>
                    <a:pt x="255706" y="33158"/>
                    <a:pt x="256026" y="32730"/>
                    <a:pt x="256386" y="32318"/>
                  </a:cubicBezTo>
                  <a:cubicBezTo>
                    <a:pt x="256417" y="32283"/>
                    <a:pt x="256456" y="32246"/>
                    <a:pt x="256491" y="32204"/>
                  </a:cubicBezTo>
                  <a:close/>
                  <a:moveTo>
                    <a:pt x="252200" y="13065"/>
                  </a:moveTo>
                  <a:lnTo>
                    <a:pt x="253274" y="13112"/>
                  </a:lnTo>
                  <a:cubicBezTo>
                    <a:pt x="253233" y="14058"/>
                    <a:pt x="253271" y="15009"/>
                    <a:pt x="253392" y="15947"/>
                  </a:cubicBezTo>
                  <a:cubicBezTo>
                    <a:pt x="253405" y="16047"/>
                    <a:pt x="253425" y="16147"/>
                    <a:pt x="253439" y="16246"/>
                  </a:cubicBezTo>
                  <a:cubicBezTo>
                    <a:pt x="253566" y="17082"/>
                    <a:pt x="253754" y="17906"/>
                    <a:pt x="254016" y="18709"/>
                  </a:cubicBezTo>
                  <a:cubicBezTo>
                    <a:pt x="254309" y="19606"/>
                    <a:pt x="254688" y="20471"/>
                    <a:pt x="255150" y="21294"/>
                  </a:cubicBezTo>
                  <a:cubicBezTo>
                    <a:pt x="255613" y="22114"/>
                    <a:pt x="256158" y="22888"/>
                    <a:pt x="256775" y="23600"/>
                  </a:cubicBezTo>
                  <a:cubicBezTo>
                    <a:pt x="257391" y="24311"/>
                    <a:pt x="258086" y="24966"/>
                    <a:pt x="258816" y="25587"/>
                  </a:cubicBezTo>
                  <a:cubicBezTo>
                    <a:pt x="259549" y="26207"/>
                    <a:pt x="260320" y="26797"/>
                    <a:pt x="261096" y="27392"/>
                  </a:cubicBezTo>
                  <a:cubicBezTo>
                    <a:pt x="261873" y="27985"/>
                    <a:pt x="262656" y="28585"/>
                    <a:pt x="263418" y="29229"/>
                  </a:cubicBezTo>
                  <a:cubicBezTo>
                    <a:pt x="264174" y="29870"/>
                    <a:pt x="264912" y="30559"/>
                    <a:pt x="265577" y="31325"/>
                  </a:cubicBezTo>
                  <a:cubicBezTo>
                    <a:pt x="266246" y="32086"/>
                    <a:pt x="266834" y="32940"/>
                    <a:pt x="267299" y="33851"/>
                  </a:cubicBezTo>
                  <a:cubicBezTo>
                    <a:pt x="267761" y="34767"/>
                    <a:pt x="268111" y="35735"/>
                    <a:pt x="268336" y="36732"/>
                  </a:cubicBezTo>
                  <a:cubicBezTo>
                    <a:pt x="268558" y="37730"/>
                    <a:pt x="268663" y="38758"/>
                    <a:pt x="268628" y="39780"/>
                  </a:cubicBezTo>
                  <a:cubicBezTo>
                    <a:pt x="268596" y="40805"/>
                    <a:pt x="268431" y="41826"/>
                    <a:pt x="268138" y="42805"/>
                  </a:cubicBezTo>
                  <a:cubicBezTo>
                    <a:pt x="267849" y="43787"/>
                    <a:pt x="267433" y="44731"/>
                    <a:pt x="266912" y="45609"/>
                  </a:cubicBezTo>
                  <a:cubicBezTo>
                    <a:pt x="266515" y="46281"/>
                    <a:pt x="266051" y="46910"/>
                    <a:pt x="265532" y="47492"/>
                  </a:cubicBezTo>
                  <a:cubicBezTo>
                    <a:pt x="265351" y="47151"/>
                    <a:pt x="265169" y="46810"/>
                    <a:pt x="264984" y="46473"/>
                  </a:cubicBezTo>
                  <a:cubicBezTo>
                    <a:pt x="265354" y="46028"/>
                    <a:pt x="265694" y="45556"/>
                    <a:pt x="265988" y="45058"/>
                  </a:cubicBezTo>
                  <a:cubicBezTo>
                    <a:pt x="266464" y="44255"/>
                    <a:pt x="266847" y="43394"/>
                    <a:pt x="267107" y="42499"/>
                  </a:cubicBezTo>
                  <a:cubicBezTo>
                    <a:pt x="267376" y="41606"/>
                    <a:pt x="267526" y="40677"/>
                    <a:pt x="267554" y="39747"/>
                  </a:cubicBezTo>
                  <a:cubicBezTo>
                    <a:pt x="267587" y="38816"/>
                    <a:pt x="267490" y="37880"/>
                    <a:pt x="267288" y="36967"/>
                  </a:cubicBezTo>
                  <a:cubicBezTo>
                    <a:pt x="267083" y="36056"/>
                    <a:pt x="266764" y="35172"/>
                    <a:pt x="266343" y="34340"/>
                  </a:cubicBezTo>
                  <a:cubicBezTo>
                    <a:pt x="265917" y="33508"/>
                    <a:pt x="265389" y="32738"/>
                    <a:pt x="264766" y="32029"/>
                  </a:cubicBezTo>
                  <a:cubicBezTo>
                    <a:pt x="264148" y="31320"/>
                    <a:pt x="263453" y="30667"/>
                    <a:pt x="262722" y="30048"/>
                  </a:cubicBezTo>
                  <a:cubicBezTo>
                    <a:pt x="261989" y="29427"/>
                    <a:pt x="261219" y="28838"/>
                    <a:pt x="260443" y="28243"/>
                  </a:cubicBezTo>
                  <a:cubicBezTo>
                    <a:pt x="259667" y="27649"/>
                    <a:pt x="258881" y="27050"/>
                    <a:pt x="258123" y="26405"/>
                  </a:cubicBezTo>
                  <a:cubicBezTo>
                    <a:pt x="257364" y="25759"/>
                    <a:pt x="256628" y="25069"/>
                    <a:pt x="255965" y="24303"/>
                  </a:cubicBezTo>
                  <a:cubicBezTo>
                    <a:pt x="255300" y="23536"/>
                    <a:pt x="254713" y="22703"/>
                    <a:pt x="254215" y="21820"/>
                  </a:cubicBezTo>
                  <a:cubicBezTo>
                    <a:pt x="253717" y="20938"/>
                    <a:pt x="253310" y="20004"/>
                    <a:pt x="252994" y="19040"/>
                  </a:cubicBezTo>
                  <a:cubicBezTo>
                    <a:pt x="252698" y="18129"/>
                    <a:pt x="252486" y="17193"/>
                    <a:pt x="252352" y="16246"/>
                  </a:cubicBezTo>
                  <a:cubicBezTo>
                    <a:pt x="252345" y="16192"/>
                    <a:pt x="252335" y="16139"/>
                    <a:pt x="252328" y="16085"/>
                  </a:cubicBezTo>
                  <a:cubicBezTo>
                    <a:pt x="252197" y="15083"/>
                    <a:pt x="252157" y="14071"/>
                    <a:pt x="252200" y="13065"/>
                  </a:cubicBezTo>
                  <a:close/>
                  <a:moveTo>
                    <a:pt x="259163" y="27816"/>
                  </a:moveTo>
                  <a:cubicBezTo>
                    <a:pt x="259456" y="28045"/>
                    <a:pt x="259751" y="28271"/>
                    <a:pt x="260044" y="28496"/>
                  </a:cubicBezTo>
                  <a:cubicBezTo>
                    <a:pt x="259378" y="29007"/>
                    <a:pt x="258722" y="29516"/>
                    <a:pt x="258094" y="30048"/>
                  </a:cubicBezTo>
                  <a:cubicBezTo>
                    <a:pt x="257361" y="30669"/>
                    <a:pt x="256666" y="31320"/>
                    <a:pt x="256050" y="32029"/>
                  </a:cubicBezTo>
                  <a:cubicBezTo>
                    <a:pt x="255428" y="32738"/>
                    <a:pt x="254898" y="33508"/>
                    <a:pt x="254473" y="34340"/>
                  </a:cubicBezTo>
                  <a:cubicBezTo>
                    <a:pt x="254053" y="35172"/>
                    <a:pt x="253733" y="36056"/>
                    <a:pt x="253528" y="36967"/>
                  </a:cubicBezTo>
                  <a:cubicBezTo>
                    <a:pt x="253326" y="37878"/>
                    <a:pt x="253232" y="38815"/>
                    <a:pt x="253261" y="39746"/>
                  </a:cubicBezTo>
                  <a:cubicBezTo>
                    <a:pt x="253288" y="40677"/>
                    <a:pt x="253439" y="41603"/>
                    <a:pt x="253706" y="42499"/>
                  </a:cubicBezTo>
                  <a:cubicBezTo>
                    <a:pt x="253967" y="43394"/>
                    <a:pt x="254350" y="44255"/>
                    <a:pt x="254826" y="45058"/>
                  </a:cubicBezTo>
                  <a:cubicBezTo>
                    <a:pt x="255212" y="45709"/>
                    <a:pt x="255667" y="46315"/>
                    <a:pt x="256178" y="46873"/>
                  </a:cubicBezTo>
                  <a:cubicBezTo>
                    <a:pt x="256026" y="47152"/>
                    <a:pt x="255873" y="47431"/>
                    <a:pt x="255725" y="47714"/>
                  </a:cubicBezTo>
                  <a:cubicBezTo>
                    <a:pt x="255698" y="47768"/>
                    <a:pt x="255673" y="47821"/>
                    <a:pt x="255644" y="47875"/>
                  </a:cubicBezTo>
                  <a:cubicBezTo>
                    <a:pt x="254977" y="47188"/>
                    <a:pt x="254387" y="46430"/>
                    <a:pt x="253901" y="45608"/>
                  </a:cubicBezTo>
                  <a:cubicBezTo>
                    <a:pt x="253378" y="44729"/>
                    <a:pt x="252963" y="43786"/>
                    <a:pt x="252674" y="42803"/>
                  </a:cubicBezTo>
                  <a:cubicBezTo>
                    <a:pt x="252380" y="41823"/>
                    <a:pt x="252215" y="40803"/>
                    <a:pt x="252185" y="39779"/>
                  </a:cubicBezTo>
                  <a:cubicBezTo>
                    <a:pt x="252151" y="38755"/>
                    <a:pt x="252254" y="37729"/>
                    <a:pt x="252477" y="36731"/>
                  </a:cubicBezTo>
                  <a:cubicBezTo>
                    <a:pt x="252701" y="35732"/>
                    <a:pt x="253051" y="34764"/>
                    <a:pt x="253512" y="33850"/>
                  </a:cubicBezTo>
                  <a:cubicBezTo>
                    <a:pt x="253979" y="32939"/>
                    <a:pt x="254565" y="32085"/>
                    <a:pt x="255234" y="31323"/>
                  </a:cubicBezTo>
                  <a:cubicBezTo>
                    <a:pt x="255901" y="30556"/>
                    <a:pt x="256638" y="29867"/>
                    <a:pt x="257398" y="29224"/>
                  </a:cubicBezTo>
                  <a:cubicBezTo>
                    <a:pt x="257976" y="28733"/>
                    <a:pt x="258569" y="28271"/>
                    <a:pt x="259163" y="27816"/>
                  </a:cubicBezTo>
                  <a:close/>
                  <a:moveTo>
                    <a:pt x="13944" y="16917"/>
                  </a:moveTo>
                  <a:lnTo>
                    <a:pt x="13944" y="51629"/>
                  </a:lnTo>
                  <a:lnTo>
                    <a:pt x="13805" y="51410"/>
                  </a:lnTo>
                  <a:lnTo>
                    <a:pt x="13420" y="50810"/>
                  </a:lnTo>
                  <a:lnTo>
                    <a:pt x="13413" y="50800"/>
                  </a:lnTo>
                  <a:lnTo>
                    <a:pt x="12969" y="50120"/>
                  </a:lnTo>
                  <a:lnTo>
                    <a:pt x="12500" y="49401"/>
                  </a:lnTo>
                  <a:lnTo>
                    <a:pt x="12498" y="49398"/>
                  </a:lnTo>
                  <a:lnTo>
                    <a:pt x="12495" y="49395"/>
                  </a:lnTo>
                  <a:lnTo>
                    <a:pt x="11893" y="50318"/>
                  </a:lnTo>
                  <a:lnTo>
                    <a:pt x="11448" y="51001"/>
                  </a:lnTo>
                  <a:lnTo>
                    <a:pt x="11231" y="51341"/>
                  </a:lnTo>
                  <a:lnTo>
                    <a:pt x="11231" y="16917"/>
                  </a:lnTo>
                  <a:close/>
                  <a:moveTo>
                    <a:pt x="10713" y="11237"/>
                  </a:moveTo>
                  <a:lnTo>
                    <a:pt x="10713" y="16917"/>
                  </a:lnTo>
                  <a:lnTo>
                    <a:pt x="10734" y="16917"/>
                  </a:lnTo>
                  <a:lnTo>
                    <a:pt x="10734" y="52136"/>
                  </a:lnTo>
                  <a:lnTo>
                    <a:pt x="10457" y="52582"/>
                  </a:lnTo>
                  <a:cubicBezTo>
                    <a:pt x="9944" y="53417"/>
                    <a:pt x="9445" y="54256"/>
                    <a:pt x="8955" y="55108"/>
                  </a:cubicBezTo>
                  <a:cubicBezTo>
                    <a:pt x="8898" y="55207"/>
                    <a:pt x="8841" y="55310"/>
                    <a:pt x="8784" y="55409"/>
                  </a:cubicBezTo>
                  <a:lnTo>
                    <a:pt x="8784" y="11237"/>
                  </a:lnTo>
                  <a:close/>
                  <a:moveTo>
                    <a:pt x="16277" y="16917"/>
                  </a:moveTo>
                  <a:lnTo>
                    <a:pt x="16277" y="55528"/>
                  </a:lnTo>
                  <a:lnTo>
                    <a:pt x="16250" y="55479"/>
                  </a:lnTo>
                  <a:cubicBezTo>
                    <a:pt x="16179" y="55355"/>
                    <a:pt x="16111" y="55230"/>
                    <a:pt x="16040" y="55106"/>
                  </a:cubicBezTo>
                  <a:cubicBezTo>
                    <a:pt x="15553" y="54255"/>
                    <a:pt x="15050" y="53415"/>
                    <a:pt x="14541" y="52581"/>
                  </a:cubicBezTo>
                  <a:lnTo>
                    <a:pt x="14444" y="52427"/>
                  </a:lnTo>
                  <a:lnTo>
                    <a:pt x="14444" y="16917"/>
                  </a:lnTo>
                  <a:close/>
                  <a:moveTo>
                    <a:pt x="260688" y="43045"/>
                  </a:moveTo>
                  <a:lnTo>
                    <a:pt x="260708" y="43078"/>
                  </a:lnTo>
                  <a:lnTo>
                    <a:pt x="260757" y="43158"/>
                  </a:lnTo>
                  <a:lnTo>
                    <a:pt x="260857" y="43317"/>
                  </a:lnTo>
                  <a:lnTo>
                    <a:pt x="261055" y="43638"/>
                  </a:lnTo>
                  <a:cubicBezTo>
                    <a:pt x="261556" y="44456"/>
                    <a:pt x="262047" y="45280"/>
                    <a:pt x="262527" y="46113"/>
                  </a:cubicBezTo>
                  <a:cubicBezTo>
                    <a:pt x="263004" y="46944"/>
                    <a:pt x="263466" y="47783"/>
                    <a:pt x="263909" y="48627"/>
                  </a:cubicBezTo>
                  <a:cubicBezTo>
                    <a:pt x="264350" y="49472"/>
                    <a:pt x="264773" y="50325"/>
                    <a:pt x="265150" y="51185"/>
                  </a:cubicBezTo>
                  <a:cubicBezTo>
                    <a:pt x="265526" y="52042"/>
                    <a:pt x="265875" y="52914"/>
                    <a:pt x="266092" y="53758"/>
                  </a:cubicBezTo>
                  <a:cubicBezTo>
                    <a:pt x="266124" y="53865"/>
                    <a:pt x="266144" y="53966"/>
                    <a:pt x="266165" y="54070"/>
                  </a:cubicBezTo>
                  <a:cubicBezTo>
                    <a:pt x="266188" y="54174"/>
                    <a:pt x="266209" y="54276"/>
                    <a:pt x="266221" y="54370"/>
                  </a:cubicBezTo>
                  <a:cubicBezTo>
                    <a:pt x="266250" y="54581"/>
                    <a:pt x="266265" y="54726"/>
                    <a:pt x="266258" y="54933"/>
                  </a:cubicBezTo>
                  <a:cubicBezTo>
                    <a:pt x="266243" y="55345"/>
                    <a:pt x="266201" y="55758"/>
                    <a:pt x="266097" y="56155"/>
                  </a:cubicBezTo>
                  <a:cubicBezTo>
                    <a:pt x="266014" y="56497"/>
                    <a:pt x="265890" y="56826"/>
                    <a:pt x="265745" y="57146"/>
                  </a:cubicBezTo>
                  <a:cubicBezTo>
                    <a:pt x="265712" y="57083"/>
                    <a:pt x="265682" y="57019"/>
                    <a:pt x="265651" y="56960"/>
                  </a:cubicBezTo>
                  <a:cubicBezTo>
                    <a:pt x="265423" y="56524"/>
                    <a:pt x="265190" y="56090"/>
                    <a:pt x="264954" y="55660"/>
                  </a:cubicBezTo>
                  <a:cubicBezTo>
                    <a:pt x="264716" y="55230"/>
                    <a:pt x="264477" y="54803"/>
                    <a:pt x="264232" y="54377"/>
                  </a:cubicBezTo>
                  <a:cubicBezTo>
                    <a:pt x="263744" y="53529"/>
                    <a:pt x="263243" y="52688"/>
                    <a:pt x="262730" y="51855"/>
                  </a:cubicBezTo>
                  <a:lnTo>
                    <a:pt x="262186" y="50977"/>
                  </a:lnTo>
                  <a:lnTo>
                    <a:pt x="262000" y="50685"/>
                  </a:lnTo>
                  <a:lnTo>
                    <a:pt x="261616" y="50084"/>
                  </a:lnTo>
                  <a:lnTo>
                    <a:pt x="260690" y="48669"/>
                  </a:lnTo>
                  <a:lnTo>
                    <a:pt x="259765" y="50084"/>
                  </a:lnTo>
                  <a:lnTo>
                    <a:pt x="259382" y="50682"/>
                  </a:lnTo>
                  <a:lnTo>
                    <a:pt x="259193" y="50980"/>
                  </a:lnTo>
                  <a:lnTo>
                    <a:pt x="258649" y="51857"/>
                  </a:lnTo>
                  <a:cubicBezTo>
                    <a:pt x="258138" y="52691"/>
                    <a:pt x="257637" y="53531"/>
                    <a:pt x="257149" y="54379"/>
                  </a:cubicBezTo>
                  <a:cubicBezTo>
                    <a:pt x="256905" y="54804"/>
                    <a:pt x="256663" y="55232"/>
                    <a:pt x="256427" y="55663"/>
                  </a:cubicBezTo>
                  <a:cubicBezTo>
                    <a:pt x="256189" y="56093"/>
                    <a:pt x="255957" y="56525"/>
                    <a:pt x="255730" y="56961"/>
                  </a:cubicBezTo>
                  <a:cubicBezTo>
                    <a:pt x="255697" y="57024"/>
                    <a:pt x="255667" y="57086"/>
                    <a:pt x="255634" y="57147"/>
                  </a:cubicBezTo>
                  <a:cubicBezTo>
                    <a:pt x="255489" y="56827"/>
                    <a:pt x="255367" y="56498"/>
                    <a:pt x="255283" y="56157"/>
                  </a:cubicBezTo>
                  <a:cubicBezTo>
                    <a:pt x="255179" y="55758"/>
                    <a:pt x="255136" y="55345"/>
                    <a:pt x="255122" y="54934"/>
                  </a:cubicBezTo>
                  <a:cubicBezTo>
                    <a:pt x="255113" y="54726"/>
                    <a:pt x="255128" y="54582"/>
                    <a:pt x="255160" y="54372"/>
                  </a:cubicBezTo>
                  <a:cubicBezTo>
                    <a:pt x="255170" y="54276"/>
                    <a:pt x="255192" y="54172"/>
                    <a:pt x="255214" y="54071"/>
                  </a:cubicBezTo>
                  <a:cubicBezTo>
                    <a:pt x="255236" y="53969"/>
                    <a:pt x="255257" y="53866"/>
                    <a:pt x="255288" y="53760"/>
                  </a:cubicBezTo>
                  <a:cubicBezTo>
                    <a:pt x="255505" y="52917"/>
                    <a:pt x="255854" y="52043"/>
                    <a:pt x="256229" y="51186"/>
                  </a:cubicBezTo>
                  <a:cubicBezTo>
                    <a:pt x="256607" y="50326"/>
                    <a:pt x="257029" y="49474"/>
                    <a:pt x="257471" y="48628"/>
                  </a:cubicBezTo>
                  <a:cubicBezTo>
                    <a:pt x="257912" y="47784"/>
                    <a:pt x="258377" y="46947"/>
                    <a:pt x="258854" y="46114"/>
                  </a:cubicBezTo>
                  <a:cubicBezTo>
                    <a:pt x="259332" y="45283"/>
                    <a:pt x="259824" y="44457"/>
                    <a:pt x="260325" y="43639"/>
                  </a:cubicBezTo>
                  <a:lnTo>
                    <a:pt x="260522" y="43319"/>
                  </a:lnTo>
                  <a:lnTo>
                    <a:pt x="260616" y="43166"/>
                  </a:lnTo>
                  <a:lnTo>
                    <a:pt x="260616" y="43165"/>
                  </a:lnTo>
                  <a:lnTo>
                    <a:pt x="260648" y="43117"/>
                  </a:lnTo>
                  <a:lnTo>
                    <a:pt x="260666" y="43078"/>
                  </a:lnTo>
                  <a:lnTo>
                    <a:pt x="260688" y="43045"/>
                  </a:lnTo>
                  <a:close/>
                  <a:moveTo>
                    <a:pt x="260688" y="40236"/>
                  </a:moveTo>
                  <a:lnTo>
                    <a:pt x="260693" y="40243"/>
                  </a:lnTo>
                  <a:lnTo>
                    <a:pt x="260713" y="40271"/>
                  </a:lnTo>
                  <a:lnTo>
                    <a:pt x="260752" y="40331"/>
                  </a:lnTo>
                  <a:lnTo>
                    <a:pt x="260828" y="40448"/>
                  </a:lnTo>
                  <a:lnTo>
                    <a:pt x="261139" y="40919"/>
                  </a:lnTo>
                  <a:lnTo>
                    <a:pt x="261752" y="41878"/>
                  </a:lnTo>
                  <a:lnTo>
                    <a:pt x="262352" y="42843"/>
                  </a:lnTo>
                  <a:cubicBezTo>
                    <a:pt x="262861" y="43673"/>
                    <a:pt x="263361" y="44510"/>
                    <a:pt x="263846" y="45356"/>
                  </a:cubicBezTo>
                  <a:cubicBezTo>
                    <a:pt x="264332" y="46200"/>
                    <a:pt x="264804" y="47054"/>
                    <a:pt x="265257" y="47921"/>
                  </a:cubicBezTo>
                  <a:cubicBezTo>
                    <a:pt x="265710" y="48788"/>
                    <a:pt x="266145" y="49666"/>
                    <a:pt x="266542" y="50568"/>
                  </a:cubicBezTo>
                  <a:cubicBezTo>
                    <a:pt x="266937" y="51472"/>
                    <a:pt x="267309" y="52390"/>
                    <a:pt x="267567" y="53381"/>
                  </a:cubicBezTo>
                  <a:cubicBezTo>
                    <a:pt x="267688" y="53872"/>
                    <a:pt x="267795" y="54409"/>
                    <a:pt x="267776" y="54960"/>
                  </a:cubicBezTo>
                  <a:cubicBezTo>
                    <a:pt x="267761" y="55483"/>
                    <a:pt x="267704" y="56007"/>
                    <a:pt x="267574" y="56515"/>
                  </a:cubicBezTo>
                  <a:cubicBezTo>
                    <a:pt x="267375" y="57328"/>
                    <a:pt x="267028" y="58104"/>
                    <a:pt x="266562" y="58797"/>
                  </a:cubicBezTo>
                  <a:cubicBezTo>
                    <a:pt x="266480" y="58625"/>
                    <a:pt x="266403" y="58449"/>
                    <a:pt x="266320" y="58278"/>
                  </a:cubicBezTo>
                  <a:cubicBezTo>
                    <a:pt x="266215" y="58063"/>
                    <a:pt x="266104" y="57854"/>
                    <a:pt x="265996" y="57640"/>
                  </a:cubicBezTo>
                  <a:cubicBezTo>
                    <a:pt x="266228" y="57202"/>
                    <a:pt x="266410" y="56739"/>
                    <a:pt x="266528" y="56259"/>
                  </a:cubicBezTo>
                  <a:cubicBezTo>
                    <a:pt x="266639" y="55828"/>
                    <a:pt x="266686" y="55384"/>
                    <a:pt x="266700" y="54938"/>
                  </a:cubicBezTo>
                  <a:cubicBezTo>
                    <a:pt x="266716" y="54518"/>
                    <a:pt x="266635" y="54091"/>
                    <a:pt x="266524" y="53644"/>
                  </a:cubicBezTo>
                  <a:cubicBezTo>
                    <a:pt x="266296" y="52758"/>
                    <a:pt x="265939" y="51871"/>
                    <a:pt x="265559" y="51001"/>
                  </a:cubicBezTo>
                  <a:cubicBezTo>
                    <a:pt x="265174" y="50128"/>
                    <a:pt x="264747" y="49270"/>
                    <a:pt x="264302" y="48419"/>
                  </a:cubicBezTo>
                  <a:cubicBezTo>
                    <a:pt x="263855" y="47569"/>
                    <a:pt x="263391" y="46725"/>
                    <a:pt x="262911" y="45891"/>
                  </a:cubicBezTo>
                  <a:cubicBezTo>
                    <a:pt x="262430" y="45057"/>
                    <a:pt x="261936" y="44227"/>
                    <a:pt x="261432" y="43406"/>
                  </a:cubicBezTo>
                  <a:lnTo>
                    <a:pt x="260840" y="42452"/>
                  </a:lnTo>
                  <a:lnTo>
                    <a:pt x="260690" y="42214"/>
                  </a:lnTo>
                  <a:lnTo>
                    <a:pt x="260688" y="42211"/>
                  </a:lnTo>
                  <a:lnTo>
                    <a:pt x="260685" y="42214"/>
                  </a:lnTo>
                  <a:lnTo>
                    <a:pt x="260535" y="42452"/>
                  </a:lnTo>
                  <a:lnTo>
                    <a:pt x="259943" y="43406"/>
                  </a:lnTo>
                  <a:cubicBezTo>
                    <a:pt x="259438" y="44227"/>
                    <a:pt x="258944" y="45054"/>
                    <a:pt x="258464" y="45891"/>
                  </a:cubicBezTo>
                  <a:cubicBezTo>
                    <a:pt x="257983" y="46726"/>
                    <a:pt x="257519" y="47569"/>
                    <a:pt x="257072" y="48419"/>
                  </a:cubicBezTo>
                  <a:cubicBezTo>
                    <a:pt x="256628" y="49270"/>
                    <a:pt x="256201" y="50128"/>
                    <a:pt x="255817" y="51001"/>
                  </a:cubicBezTo>
                  <a:cubicBezTo>
                    <a:pt x="255435" y="51871"/>
                    <a:pt x="255078" y="52758"/>
                    <a:pt x="254850" y="53644"/>
                  </a:cubicBezTo>
                  <a:cubicBezTo>
                    <a:pt x="254740" y="54091"/>
                    <a:pt x="254658" y="54518"/>
                    <a:pt x="254672" y="54938"/>
                  </a:cubicBezTo>
                  <a:cubicBezTo>
                    <a:pt x="254686" y="55384"/>
                    <a:pt x="254733" y="55828"/>
                    <a:pt x="254844" y="56259"/>
                  </a:cubicBezTo>
                  <a:cubicBezTo>
                    <a:pt x="254962" y="56739"/>
                    <a:pt x="255146" y="57202"/>
                    <a:pt x="255377" y="57640"/>
                  </a:cubicBezTo>
                  <a:cubicBezTo>
                    <a:pt x="255183" y="58021"/>
                    <a:pt x="254997" y="58409"/>
                    <a:pt x="254812" y="58796"/>
                  </a:cubicBezTo>
                  <a:cubicBezTo>
                    <a:pt x="254345" y="58103"/>
                    <a:pt x="253997" y="57327"/>
                    <a:pt x="253798" y="56513"/>
                  </a:cubicBezTo>
                  <a:cubicBezTo>
                    <a:pt x="253667" y="56004"/>
                    <a:pt x="253610" y="55479"/>
                    <a:pt x="253596" y="54958"/>
                  </a:cubicBezTo>
                  <a:cubicBezTo>
                    <a:pt x="253577" y="54406"/>
                    <a:pt x="253683" y="53872"/>
                    <a:pt x="253805" y="53380"/>
                  </a:cubicBezTo>
                  <a:cubicBezTo>
                    <a:pt x="254061" y="52389"/>
                    <a:pt x="254436" y="51471"/>
                    <a:pt x="254830" y="50567"/>
                  </a:cubicBezTo>
                  <a:cubicBezTo>
                    <a:pt x="255229" y="49664"/>
                    <a:pt x="255666" y="48788"/>
                    <a:pt x="256117" y="47921"/>
                  </a:cubicBezTo>
                  <a:cubicBezTo>
                    <a:pt x="256571" y="47054"/>
                    <a:pt x="257042" y="46200"/>
                    <a:pt x="257528" y="45356"/>
                  </a:cubicBezTo>
                  <a:cubicBezTo>
                    <a:pt x="258014" y="44510"/>
                    <a:pt x="258513" y="43672"/>
                    <a:pt x="259022" y="42843"/>
                  </a:cubicBezTo>
                  <a:lnTo>
                    <a:pt x="259623" y="41878"/>
                  </a:lnTo>
                  <a:lnTo>
                    <a:pt x="260236" y="40919"/>
                  </a:lnTo>
                  <a:lnTo>
                    <a:pt x="260545" y="40448"/>
                  </a:lnTo>
                  <a:lnTo>
                    <a:pt x="260624" y="40331"/>
                  </a:lnTo>
                  <a:lnTo>
                    <a:pt x="260663" y="40271"/>
                  </a:lnTo>
                  <a:lnTo>
                    <a:pt x="260683" y="40243"/>
                  </a:lnTo>
                  <a:lnTo>
                    <a:pt x="260688" y="40236"/>
                  </a:lnTo>
                  <a:close/>
                  <a:moveTo>
                    <a:pt x="260688" y="52289"/>
                  </a:moveTo>
                  <a:lnTo>
                    <a:pt x="260708" y="52321"/>
                  </a:lnTo>
                  <a:lnTo>
                    <a:pt x="260709" y="52325"/>
                  </a:lnTo>
                  <a:lnTo>
                    <a:pt x="260759" y="52405"/>
                  </a:lnTo>
                  <a:lnTo>
                    <a:pt x="260763" y="52410"/>
                  </a:lnTo>
                  <a:lnTo>
                    <a:pt x="260856" y="52560"/>
                  </a:lnTo>
                  <a:lnTo>
                    <a:pt x="261053" y="52880"/>
                  </a:lnTo>
                  <a:cubicBezTo>
                    <a:pt x="261554" y="53698"/>
                    <a:pt x="262046" y="54523"/>
                    <a:pt x="262524" y="55355"/>
                  </a:cubicBezTo>
                  <a:cubicBezTo>
                    <a:pt x="263001" y="56185"/>
                    <a:pt x="263463" y="57024"/>
                    <a:pt x="263907" y="57868"/>
                  </a:cubicBezTo>
                  <a:cubicBezTo>
                    <a:pt x="264092" y="58219"/>
                    <a:pt x="264270" y="58574"/>
                    <a:pt x="264445" y="58930"/>
                  </a:cubicBezTo>
                  <a:cubicBezTo>
                    <a:pt x="264036" y="59303"/>
                    <a:pt x="263574" y="59620"/>
                    <a:pt x="263076" y="59858"/>
                  </a:cubicBezTo>
                  <a:cubicBezTo>
                    <a:pt x="262335" y="60212"/>
                    <a:pt x="261513" y="60400"/>
                    <a:pt x="260688" y="60403"/>
                  </a:cubicBezTo>
                  <a:cubicBezTo>
                    <a:pt x="259861" y="60400"/>
                    <a:pt x="259041" y="60212"/>
                    <a:pt x="258299" y="59858"/>
                  </a:cubicBezTo>
                  <a:cubicBezTo>
                    <a:pt x="257801" y="59620"/>
                    <a:pt x="257340" y="59303"/>
                    <a:pt x="256928" y="58930"/>
                  </a:cubicBezTo>
                  <a:cubicBezTo>
                    <a:pt x="257105" y="58574"/>
                    <a:pt x="257283" y="58219"/>
                    <a:pt x="257468" y="57868"/>
                  </a:cubicBezTo>
                  <a:cubicBezTo>
                    <a:pt x="257909" y="57022"/>
                    <a:pt x="258373" y="56185"/>
                    <a:pt x="258850" y="55355"/>
                  </a:cubicBezTo>
                  <a:cubicBezTo>
                    <a:pt x="258951" y="55179"/>
                    <a:pt x="259055" y="55004"/>
                    <a:pt x="259157" y="54829"/>
                  </a:cubicBezTo>
                  <a:cubicBezTo>
                    <a:pt x="259539" y="54177"/>
                    <a:pt x="259925" y="53528"/>
                    <a:pt x="260320" y="52883"/>
                  </a:cubicBezTo>
                  <a:cubicBezTo>
                    <a:pt x="260320" y="52881"/>
                    <a:pt x="260320" y="52881"/>
                    <a:pt x="260322" y="52880"/>
                  </a:cubicBezTo>
                  <a:lnTo>
                    <a:pt x="260520" y="52560"/>
                  </a:lnTo>
                  <a:lnTo>
                    <a:pt x="260614" y="52406"/>
                  </a:lnTo>
                  <a:lnTo>
                    <a:pt x="260614" y="52405"/>
                  </a:lnTo>
                  <a:lnTo>
                    <a:pt x="260658" y="52333"/>
                  </a:lnTo>
                  <a:lnTo>
                    <a:pt x="260666" y="52321"/>
                  </a:lnTo>
                  <a:lnTo>
                    <a:pt x="260688" y="52289"/>
                  </a:lnTo>
                  <a:close/>
                  <a:moveTo>
                    <a:pt x="264648" y="59344"/>
                  </a:moveTo>
                  <a:cubicBezTo>
                    <a:pt x="264811" y="59683"/>
                    <a:pt x="264969" y="60019"/>
                    <a:pt x="265119" y="60359"/>
                  </a:cubicBezTo>
                  <a:cubicBezTo>
                    <a:pt x="264690" y="60699"/>
                    <a:pt x="264223" y="60995"/>
                    <a:pt x="263729" y="61231"/>
                  </a:cubicBezTo>
                  <a:cubicBezTo>
                    <a:pt x="262783" y="61684"/>
                    <a:pt x="261734" y="61922"/>
                    <a:pt x="260686" y="61925"/>
                  </a:cubicBezTo>
                  <a:cubicBezTo>
                    <a:pt x="259638" y="61922"/>
                    <a:pt x="258588" y="61684"/>
                    <a:pt x="257644" y="61231"/>
                  </a:cubicBezTo>
                  <a:cubicBezTo>
                    <a:pt x="257149" y="60995"/>
                    <a:pt x="256683" y="60699"/>
                    <a:pt x="256252" y="60359"/>
                  </a:cubicBezTo>
                  <a:cubicBezTo>
                    <a:pt x="256403" y="60019"/>
                    <a:pt x="256561" y="59683"/>
                    <a:pt x="256723" y="59344"/>
                  </a:cubicBezTo>
                  <a:cubicBezTo>
                    <a:pt x="257143" y="59708"/>
                    <a:pt x="257609" y="60021"/>
                    <a:pt x="258107" y="60261"/>
                  </a:cubicBezTo>
                  <a:cubicBezTo>
                    <a:pt x="258908" y="60643"/>
                    <a:pt x="259795" y="60846"/>
                    <a:pt x="260686" y="60847"/>
                  </a:cubicBezTo>
                  <a:cubicBezTo>
                    <a:pt x="261577" y="60846"/>
                    <a:pt x="262464" y="60643"/>
                    <a:pt x="263267" y="60261"/>
                  </a:cubicBezTo>
                  <a:cubicBezTo>
                    <a:pt x="263766" y="60021"/>
                    <a:pt x="264228" y="59708"/>
                    <a:pt x="264648" y="59344"/>
                  </a:cubicBezTo>
                  <a:close/>
                  <a:moveTo>
                    <a:pt x="265304" y="60780"/>
                  </a:moveTo>
                  <a:cubicBezTo>
                    <a:pt x="265527" y="61307"/>
                    <a:pt x="265738" y="61835"/>
                    <a:pt x="265907" y="62359"/>
                  </a:cubicBezTo>
                  <a:cubicBezTo>
                    <a:pt x="265976" y="62572"/>
                    <a:pt x="266038" y="62786"/>
                    <a:pt x="266092" y="62995"/>
                  </a:cubicBezTo>
                  <a:cubicBezTo>
                    <a:pt x="266124" y="63102"/>
                    <a:pt x="266144" y="63203"/>
                    <a:pt x="266165" y="63307"/>
                  </a:cubicBezTo>
                  <a:cubicBezTo>
                    <a:pt x="266188" y="63409"/>
                    <a:pt x="266209" y="63513"/>
                    <a:pt x="266221" y="63607"/>
                  </a:cubicBezTo>
                  <a:cubicBezTo>
                    <a:pt x="266235" y="63712"/>
                    <a:pt x="266246" y="63801"/>
                    <a:pt x="266252" y="63890"/>
                  </a:cubicBezTo>
                  <a:cubicBezTo>
                    <a:pt x="266259" y="63979"/>
                    <a:pt x="266260" y="64067"/>
                    <a:pt x="266256" y="64171"/>
                  </a:cubicBezTo>
                  <a:cubicBezTo>
                    <a:pt x="266252" y="64275"/>
                    <a:pt x="266246" y="64377"/>
                    <a:pt x="266239" y="64481"/>
                  </a:cubicBezTo>
                  <a:cubicBezTo>
                    <a:pt x="266216" y="64789"/>
                    <a:pt x="266174" y="65096"/>
                    <a:pt x="266095" y="65395"/>
                  </a:cubicBezTo>
                  <a:cubicBezTo>
                    <a:pt x="266085" y="65440"/>
                    <a:pt x="266067" y="65483"/>
                    <a:pt x="266057" y="65526"/>
                  </a:cubicBezTo>
                  <a:cubicBezTo>
                    <a:pt x="265782" y="65429"/>
                    <a:pt x="265499" y="65344"/>
                    <a:pt x="265191" y="65292"/>
                  </a:cubicBezTo>
                  <a:cubicBezTo>
                    <a:pt x="264981" y="65251"/>
                    <a:pt x="264735" y="65233"/>
                    <a:pt x="264516" y="65233"/>
                  </a:cubicBezTo>
                  <a:cubicBezTo>
                    <a:pt x="264423" y="65233"/>
                    <a:pt x="264336" y="65236"/>
                    <a:pt x="264258" y="65243"/>
                  </a:cubicBezTo>
                  <a:lnTo>
                    <a:pt x="263831" y="65265"/>
                  </a:lnTo>
                  <a:lnTo>
                    <a:pt x="263405" y="65329"/>
                  </a:lnTo>
                  <a:cubicBezTo>
                    <a:pt x="263120" y="65362"/>
                    <a:pt x="262847" y="65455"/>
                    <a:pt x="262569" y="65520"/>
                  </a:cubicBezTo>
                  <a:cubicBezTo>
                    <a:pt x="262026" y="65700"/>
                    <a:pt x="261490" y="65917"/>
                    <a:pt x="261008" y="66226"/>
                  </a:cubicBezTo>
                  <a:cubicBezTo>
                    <a:pt x="260907" y="66290"/>
                    <a:pt x="260809" y="66356"/>
                    <a:pt x="260713" y="66423"/>
                  </a:cubicBezTo>
                  <a:cubicBezTo>
                    <a:pt x="260615" y="66356"/>
                    <a:pt x="260517" y="66290"/>
                    <a:pt x="260417" y="66230"/>
                  </a:cubicBezTo>
                  <a:cubicBezTo>
                    <a:pt x="259936" y="65920"/>
                    <a:pt x="259402" y="65701"/>
                    <a:pt x="258857" y="65523"/>
                  </a:cubicBezTo>
                  <a:cubicBezTo>
                    <a:pt x="258579" y="65456"/>
                    <a:pt x="258305" y="65365"/>
                    <a:pt x="258020" y="65334"/>
                  </a:cubicBezTo>
                  <a:lnTo>
                    <a:pt x="257596" y="65270"/>
                  </a:lnTo>
                  <a:lnTo>
                    <a:pt x="257169" y="65245"/>
                  </a:lnTo>
                  <a:cubicBezTo>
                    <a:pt x="257091" y="65239"/>
                    <a:pt x="257003" y="65236"/>
                    <a:pt x="256910" y="65236"/>
                  </a:cubicBezTo>
                  <a:cubicBezTo>
                    <a:pt x="256691" y="65236"/>
                    <a:pt x="256444" y="65254"/>
                    <a:pt x="256235" y="65295"/>
                  </a:cubicBezTo>
                  <a:cubicBezTo>
                    <a:pt x="255920" y="65348"/>
                    <a:pt x="255633" y="65435"/>
                    <a:pt x="255355" y="65533"/>
                  </a:cubicBezTo>
                  <a:cubicBezTo>
                    <a:pt x="255345" y="65536"/>
                    <a:pt x="255334" y="65542"/>
                    <a:pt x="255324" y="65544"/>
                  </a:cubicBezTo>
                  <a:cubicBezTo>
                    <a:pt x="255310" y="65495"/>
                    <a:pt x="255290" y="65448"/>
                    <a:pt x="255277" y="65398"/>
                  </a:cubicBezTo>
                  <a:cubicBezTo>
                    <a:pt x="255253" y="65301"/>
                    <a:pt x="255232" y="65206"/>
                    <a:pt x="255213" y="65109"/>
                  </a:cubicBezTo>
                  <a:cubicBezTo>
                    <a:pt x="255203" y="65050"/>
                    <a:pt x="255193" y="64992"/>
                    <a:pt x="255185" y="64932"/>
                  </a:cubicBezTo>
                  <a:cubicBezTo>
                    <a:pt x="255179" y="64895"/>
                    <a:pt x="255172" y="64860"/>
                    <a:pt x="255169" y="64823"/>
                  </a:cubicBezTo>
                  <a:cubicBezTo>
                    <a:pt x="255157" y="64740"/>
                    <a:pt x="255149" y="64659"/>
                    <a:pt x="255143" y="64576"/>
                  </a:cubicBezTo>
                  <a:cubicBezTo>
                    <a:pt x="255142" y="64565"/>
                    <a:pt x="255140" y="64552"/>
                    <a:pt x="255140" y="64539"/>
                  </a:cubicBezTo>
                  <a:cubicBezTo>
                    <a:pt x="255133" y="64447"/>
                    <a:pt x="255128" y="64353"/>
                    <a:pt x="255122" y="64260"/>
                  </a:cubicBezTo>
                  <a:cubicBezTo>
                    <a:pt x="255120" y="64232"/>
                    <a:pt x="255119" y="64203"/>
                    <a:pt x="255119" y="64174"/>
                  </a:cubicBezTo>
                  <a:cubicBezTo>
                    <a:pt x="255115" y="64070"/>
                    <a:pt x="255116" y="63981"/>
                    <a:pt x="255122" y="63892"/>
                  </a:cubicBezTo>
                  <a:cubicBezTo>
                    <a:pt x="255129" y="63804"/>
                    <a:pt x="255140" y="63714"/>
                    <a:pt x="255156" y="63608"/>
                  </a:cubicBezTo>
                  <a:cubicBezTo>
                    <a:pt x="255167" y="63513"/>
                    <a:pt x="255187" y="63412"/>
                    <a:pt x="255212" y="63308"/>
                  </a:cubicBezTo>
                  <a:cubicBezTo>
                    <a:pt x="255233" y="63206"/>
                    <a:pt x="255254" y="63103"/>
                    <a:pt x="255284" y="62996"/>
                  </a:cubicBezTo>
                  <a:cubicBezTo>
                    <a:pt x="255471" y="62269"/>
                    <a:pt x="255758" y="61522"/>
                    <a:pt x="256073" y="60780"/>
                  </a:cubicBezTo>
                  <a:cubicBezTo>
                    <a:pt x="256501" y="61110"/>
                    <a:pt x="256965" y="61398"/>
                    <a:pt x="257455" y="61630"/>
                  </a:cubicBezTo>
                  <a:cubicBezTo>
                    <a:pt x="258460" y="62111"/>
                    <a:pt x="259576" y="62363"/>
                    <a:pt x="260688" y="62366"/>
                  </a:cubicBezTo>
                  <a:cubicBezTo>
                    <a:pt x="261801" y="62363"/>
                    <a:pt x="262915" y="62111"/>
                    <a:pt x="263922" y="61630"/>
                  </a:cubicBezTo>
                  <a:cubicBezTo>
                    <a:pt x="264410" y="61398"/>
                    <a:pt x="264875" y="61110"/>
                    <a:pt x="265304" y="60780"/>
                  </a:cubicBezTo>
                  <a:close/>
                  <a:moveTo>
                    <a:pt x="12498" y="53018"/>
                  </a:moveTo>
                  <a:lnTo>
                    <a:pt x="12571" y="53136"/>
                  </a:lnTo>
                  <a:lnTo>
                    <a:pt x="12571" y="53138"/>
                  </a:lnTo>
                  <a:lnTo>
                    <a:pt x="12666" y="53290"/>
                  </a:lnTo>
                  <a:lnTo>
                    <a:pt x="12864" y="53610"/>
                  </a:lnTo>
                  <a:cubicBezTo>
                    <a:pt x="13365" y="54429"/>
                    <a:pt x="13859" y="55254"/>
                    <a:pt x="14336" y="56086"/>
                  </a:cubicBezTo>
                  <a:cubicBezTo>
                    <a:pt x="14813" y="56918"/>
                    <a:pt x="15277" y="57755"/>
                    <a:pt x="15718" y="58599"/>
                  </a:cubicBezTo>
                  <a:cubicBezTo>
                    <a:pt x="16159" y="59445"/>
                    <a:pt x="16582" y="60298"/>
                    <a:pt x="16959" y="61154"/>
                  </a:cubicBezTo>
                  <a:cubicBezTo>
                    <a:pt x="17335" y="62013"/>
                    <a:pt x="17684" y="62887"/>
                    <a:pt x="17901" y="63729"/>
                  </a:cubicBezTo>
                  <a:cubicBezTo>
                    <a:pt x="17931" y="63836"/>
                    <a:pt x="17953" y="63940"/>
                    <a:pt x="17974" y="64041"/>
                  </a:cubicBezTo>
                  <a:cubicBezTo>
                    <a:pt x="17995" y="64144"/>
                    <a:pt x="18018" y="64248"/>
                    <a:pt x="18030" y="64343"/>
                  </a:cubicBezTo>
                  <a:cubicBezTo>
                    <a:pt x="18061" y="64554"/>
                    <a:pt x="18074" y="64699"/>
                    <a:pt x="18067" y="64905"/>
                  </a:cubicBezTo>
                  <a:cubicBezTo>
                    <a:pt x="18052" y="65318"/>
                    <a:pt x="18011" y="65731"/>
                    <a:pt x="17906" y="66128"/>
                  </a:cubicBezTo>
                  <a:cubicBezTo>
                    <a:pt x="17823" y="66470"/>
                    <a:pt x="17699" y="66798"/>
                    <a:pt x="17554" y="67119"/>
                  </a:cubicBezTo>
                  <a:cubicBezTo>
                    <a:pt x="17521" y="67059"/>
                    <a:pt x="17492" y="66995"/>
                    <a:pt x="17460" y="66932"/>
                  </a:cubicBezTo>
                  <a:cubicBezTo>
                    <a:pt x="17232" y="66497"/>
                    <a:pt x="16999" y="66064"/>
                    <a:pt x="16760" y="65634"/>
                  </a:cubicBezTo>
                  <a:cubicBezTo>
                    <a:pt x="16524" y="65203"/>
                    <a:pt x="16283" y="64776"/>
                    <a:pt x="16038" y="64350"/>
                  </a:cubicBezTo>
                  <a:cubicBezTo>
                    <a:pt x="15550" y="63500"/>
                    <a:pt x="15049" y="62660"/>
                    <a:pt x="14538" y="61826"/>
                  </a:cubicBezTo>
                  <a:lnTo>
                    <a:pt x="14307" y="61456"/>
                  </a:lnTo>
                  <a:lnTo>
                    <a:pt x="13993" y="60948"/>
                  </a:lnTo>
                  <a:lnTo>
                    <a:pt x="13805" y="60655"/>
                  </a:lnTo>
                  <a:lnTo>
                    <a:pt x="13420" y="60056"/>
                  </a:lnTo>
                  <a:lnTo>
                    <a:pt x="12495" y="58641"/>
                  </a:lnTo>
                  <a:lnTo>
                    <a:pt x="12494" y="58642"/>
                  </a:lnTo>
                  <a:lnTo>
                    <a:pt x="12492" y="58646"/>
                  </a:lnTo>
                  <a:lnTo>
                    <a:pt x="11570" y="60054"/>
                  </a:lnTo>
                  <a:lnTo>
                    <a:pt x="11569" y="60056"/>
                  </a:lnTo>
                  <a:lnTo>
                    <a:pt x="11186" y="60653"/>
                  </a:lnTo>
                  <a:lnTo>
                    <a:pt x="10998" y="60948"/>
                  </a:lnTo>
                  <a:lnTo>
                    <a:pt x="10453" y="61826"/>
                  </a:lnTo>
                  <a:cubicBezTo>
                    <a:pt x="9940" y="62660"/>
                    <a:pt x="9441" y="63500"/>
                    <a:pt x="8951" y="64350"/>
                  </a:cubicBezTo>
                  <a:cubicBezTo>
                    <a:pt x="8464" y="65201"/>
                    <a:pt x="7989" y="66058"/>
                    <a:pt x="7532" y="66932"/>
                  </a:cubicBezTo>
                  <a:cubicBezTo>
                    <a:pt x="7499" y="66995"/>
                    <a:pt x="7469" y="67059"/>
                    <a:pt x="7438" y="67119"/>
                  </a:cubicBezTo>
                  <a:cubicBezTo>
                    <a:pt x="7291" y="66801"/>
                    <a:pt x="7169" y="66470"/>
                    <a:pt x="7085" y="66128"/>
                  </a:cubicBezTo>
                  <a:cubicBezTo>
                    <a:pt x="6982" y="65729"/>
                    <a:pt x="6940" y="65318"/>
                    <a:pt x="6925" y="64905"/>
                  </a:cubicBezTo>
                  <a:cubicBezTo>
                    <a:pt x="6915" y="64697"/>
                    <a:pt x="6930" y="64552"/>
                    <a:pt x="6962" y="64343"/>
                  </a:cubicBezTo>
                  <a:cubicBezTo>
                    <a:pt x="6971" y="64248"/>
                    <a:pt x="6994" y="64144"/>
                    <a:pt x="7018" y="64041"/>
                  </a:cubicBezTo>
                  <a:cubicBezTo>
                    <a:pt x="7039" y="63940"/>
                    <a:pt x="7058" y="63836"/>
                    <a:pt x="7090" y="63729"/>
                  </a:cubicBezTo>
                  <a:cubicBezTo>
                    <a:pt x="7305" y="62887"/>
                    <a:pt x="7656" y="62013"/>
                    <a:pt x="8031" y="61154"/>
                  </a:cubicBezTo>
                  <a:cubicBezTo>
                    <a:pt x="8410" y="60296"/>
                    <a:pt x="8833" y="59443"/>
                    <a:pt x="9275" y="58599"/>
                  </a:cubicBezTo>
                  <a:cubicBezTo>
                    <a:pt x="9718" y="57755"/>
                    <a:pt x="10181" y="56917"/>
                    <a:pt x="10658" y="56086"/>
                  </a:cubicBezTo>
                  <a:cubicBezTo>
                    <a:pt x="11134" y="55254"/>
                    <a:pt x="11627" y="54432"/>
                    <a:pt x="12129" y="53610"/>
                  </a:cubicBezTo>
                  <a:lnTo>
                    <a:pt x="12327" y="53290"/>
                  </a:lnTo>
                  <a:lnTo>
                    <a:pt x="12427" y="53132"/>
                  </a:lnTo>
                  <a:lnTo>
                    <a:pt x="12478" y="53051"/>
                  </a:lnTo>
                  <a:lnTo>
                    <a:pt x="12498" y="53018"/>
                  </a:lnTo>
                  <a:close/>
                  <a:moveTo>
                    <a:pt x="12501" y="50210"/>
                  </a:moveTo>
                  <a:lnTo>
                    <a:pt x="12507" y="50217"/>
                  </a:lnTo>
                  <a:lnTo>
                    <a:pt x="12525" y="50245"/>
                  </a:lnTo>
                  <a:lnTo>
                    <a:pt x="12565" y="50304"/>
                  </a:lnTo>
                  <a:lnTo>
                    <a:pt x="12642" y="50420"/>
                  </a:lnTo>
                  <a:lnTo>
                    <a:pt x="12951" y="50893"/>
                  </a:lnTo>
                  <a:lnTo>
                    <a:pt x="13564" y="51851"/>
                  </a:lnTo>
                  <a:lnTo>
                    <a:pt x="13949" y="52469"/>
                  </a:lnTo>
                  <a:lnTo>
                    <a:pt x="13990" y="52537"/>
                  </a:lnTo>
                  <a:lnTo>
                    <a:pt x="14165" y="52816"/>
                  </a:lnTo>
                  <a:cubicBezTo>
                    <a:pt x="14673" y="53647"/>
                    <a:pt x="15171" y="54483"/>
                    <a:pt x="15660" y="55328"/>
                  </a:cubicBezTo>
                  <a:cubicBezTo>
                    <a:pt x="15869" y="55694"/>
                    <a:pt x="16075" y="56063"/>
                    <a:pt x="16282" y="56433"/>
                  </a:cubicBezTo>
                  <a:cubicBezTo>
                    <a:pt x="16282" y="56433"/>
                    <a:pt x="16827" y="57424"/>
                    <a:pt x="17070" y="57893"/>
                  </a:cubicBezTo>
                  <a:cubicBezTo>
                    <a:pt x="17524" y="58760"/>
                    <a:pt x="17960" y="59637"/>
                    <a:pt x="18357" y="60540"/>
                  </a:cubicBezTo>
                  <a:cubicBezTo>
                    <a:pt x="18751" y="61443"/>
                    <a:pt x="19126" y="62362"/>
                    <a:pt x="19382" y="63352"/>
                  </a:cubicBezTo>
                  <a:cubicBezTo>
                    <a:pt x="19504" y="63843"/>
                    <a:pt x="19610" y="64379"/>
                    <a:pt x="19591" y="64931"/>
                  </a:cubicBezTo>
                  <a:cubicBezTo>
                    <a:pt x="19575" y="65453"/>
                    <a:pt x="19519" y="65979"/>
                    <a:pt x="19389" y="66485"/>
                  </a:cubicBezTo>
                  <a:cubicBezTo>
                    <a:pt x="19191" y="67299"/>
                    <a:pt x="18842" y="68075"/>
                    <a:pt x="18375" y="68770"/>
                  </a:cubicBezTo>
                  <a:cubicBezTo>
                    <a:pt x="18190" y="68381"/>
                    <a:pt x="18004" y="67994"/>
                    <a:pt x="17810" y="67614"/>
                  </a:cubicBezTo>
                  <a:cubicBezTo>
                    <a:pt x="18041" y="67176"/>
                    <a:pt x="18225" y="66713"/>
                    <a:pt x="18343" y="66233"/>
                  </a:cubicBezTo>
                  <a:cubicBezTo>
                    <a:pt x="18454" y="65803"/>
                    <a:pt x="18501" y="65358"/>
                    <a:pt x="18515" y="64914"/>
                  </a:cubicBezTo>
                  <a:cubicBezTo>
                    <a:pt x="18531" y="64494"/>
                    <a:pt x="18447" y="64067"/>
                    <a:pt x="18337" y="63620"/>
                  </a:cubicBezTo>
                  <a:cubicBezTo>
                    <a:pt x="18109" y="62732"/>
                    <a:pt x="17753" y="61846"/>
                    <a:pt x="17371" y="60975"/>
                  </a:cubicBezTo>
                  <a:cubicBezTo>
                    <a:pt x="16986" y="60104"/>
                    <a:pt x="16559" y="59244"/>
                    <a:pt x="16115" y="58392"/>
                  </a:cubicBezTo>
                  <a:cubicBezTo>
                    <a:pt x="15670" y="57542"/>
                    <a:pt x="15204" y="56701"/>
                    <a:pt x="14723" y="55864"/>
                  </a:cubicBezTo>
                  <a:cubicBezTo>
                    <a:pt x="14243" y="55029"/>
                    <a:pt x="13749" y="54200"/>
                    <a:pt x="13244" y="53378"/>
                  </a:cubicBezTo>
                  <a:lnTo>
                    <a:pt x="12652" y="52424"/>
                  </a:lnTo>
                  <a:lnTo>
                    <a:pt x="12502" y="52188"/>
                  </a:lnTo>
                  <a:lnTo>
                    <a:pt x="12500" y="52183"/>
                  </a:lnTo>
                  <a:lnTo>
                    <a:pt x="12495" y="52188"/>
                  </a:lnTo>
                  <a:lnTo>
                    <a:pt x="12346" y="52424"/>
                  </a:lnTo>
                  <a:lnTo>
                    <a:pt x="11754" y="53378"/>
                  </a:lnTo>
                  <a:cubicBezTo>
                    <a:pt x="11248" y="54200"/>
                    <a:pt x="10756" y="55028"/>
                    <a:pt x="10275" y="55864"/>
                  </a:cubicBezTo>
                  <a:cubicBezTo>
                    <a:pt x="9795" y="56701"/>
                    <a:pt x="9329" y="57542"/>
                    <a:pt x="8884" y="58392"/>
                  </a:cubicBezTo>
                  <a:cubicBezTo>
                    <a:pt x="8438" y="59243"/>
                    <a:pt x="8011" y="60104"/>
                    <a:pt x="7627" y="60975"/>
                  </a:cubicBezTo>
                  <a:cubicBezTo>
                    <a:pt x="7247" y="61846"/>
                    <a:pt x="6888" y="62732"/>
                    <a:pt x="6661" y="63620"/>
                  </a:cubicBezTo>
                  <a:cubicBezTo>
                    <a:pt x="6551" y="64067"/>
                    <a:pt x="6468" y="64491"/>
                    <a:pt x="6485" y="64914"/>
                  </a:cubicBezTo>
                  <a:cubicBezTo>
                    <a:pt x="6500" y="65358"/>
                    <a:pt x="6545" y="65803"/>
                    <a:pt x="6658" y="66233"/>
                  </a:cubicBezTo>
                  <a:cubicBezTo>
                    <a:pt x="6774" y="66713"/>
                    <a:pt x="6958" y="67176"/>
                    <a:pt x="7190" y="67614"/>
                  </a:cubicBezTo>
                  <a:cubicBezTo>
                    <a:pt x="6995" y="67994"/>
                    <a:pt x="6809" y="68383"/>
                    <a:pt x="6624" y="68770"/>
                  </a:cubicBezTo>
                  <a:cubicBezTo>
                    <a:pt x="6158" y="68077"/>
                    <a:pt x="5811" y="67301"/>
                    <a:pt x="5611" y="66488"/>
                  </a:cubicBezTo>
                  <a:cubicBezTo>
                    <a:pt x="5480" y="65981"/>
                    <a:pt x="5425" y="65456"/>
                    <a:pt x="5409" y="64932"/>
                  </a:cubicBezTo>
                  <a:cubicBezTo>
                    <a:pt x="5391" y="64383"/>
                    <a:pt x="5496" y="63848"/>
                    <a:pt x="5619" y="63355"/>
                  </a:cubicBezTo>
                  <a:cubicBezTo>
                    <a:pt x="5875" y="62363"/>
                    <a:pt x="6248" y="61445"/>
                    <a:pt x="6643" y="60541"/>
                  </a:cubicBezTo>
                  <a:cubicBezTo>
                    <a:pt x="7042" y="59640"/>
                    <a:pt x="7478" y="58760"/>
                    <a:pt x="7930" y="57896"/>
                  </a:cubicBezTo>
                  <a:cubicBezTo>
                    <a:pt x="8189" y="57401"/>
                    <a:pt x="8457" y="56910"/>
                    <a:pt x="8727" y="56423"/>
                  </a:cubicBezTo>
                  <a:lnTo>
                    <a:pt x="8787" y="56316"/>
                  </a:lnTo>
                  <a:cubicBezTo>
                    <a:pt x="8971" y="55985"/>
                    <a:pt x="9156" y="55656"/>
                    <a:pt x="9342" y="55328"/>
                  </a:cubicBezTo>
                  <a:cubicBezTo>
                    <a:pt x="9828" y="54481"/>
                    <a:pt x="10326" y="53644"/>
                    <a:pt x="10837" y="52816"/>
                  </a:cubicBezTo>
                  <a:lnTo>
                    <a:pt x="11438" y="51851"/>
                  </a:lnTo>
                  <a:lnTo>
                    <a:pt x="12051" y="50893"/>
                  </a:lnTo>
                  <a:lnTo>
                    <a:pt x="12360" y="50420"/>
                  </a:lnTo>
                  <a:lnTo>
                    <a:pt x="12437" y="50304"/>
                  </a:lnTo>
                  <a:lnTo>
                    <a:pt x="12475" y="50245"/>
                  </a:lnTo>
                  <a:lnTo>
                    <a:pt x="12495" y="50217"/>
                  </a:lnTo>
                  <a:lnTo>
                    <a:pt x="12501" y="50210"/>
                  </a:lnTo>
                  <a:close/>
                  <a:moveTo>
                    <a:pt x="264530" y="67201"/>
                  </a:moveTo>
                  <a:cubicBezTo>
                    <a:pt x="264643" y="67201"/>
                    <a:pt x="264735" y="67211"/>
                    <a:pt x="264855" y="67231"/>
                  </a:cubicBezTo>
                  <a:cubicBezTo>
                    <a:pt x="264965" y="67247"/>
                    <a:pt x="265083" y="67280"/>
                    <a:pt x="265200" y="67317"/>
                  </a:cubicBezTo>
                  <a:cubicBezTo>
                    <a:pt x="265140" y="67409"/>
                    <a:pt x="265079" y="67504"/>
                    <a:pt x="265008" y="67591"/>
                  </a:cubicBezTo>
                  <a:cubicBezTo>
                    <a:pt x="264811" y="67833"/>
                    <a:pt x="264588" y="68050"/>
                    <a:pt x="264352" y="68255"/>
                  </a:cubicBezTo>
                  <a:cubicBezTo>
                    <a:pt x="264195" y="68391"/>
                    <a:pt x="264028" y="68518"/>
                    <a:pt x="263858" y="68639"/>
                  </a:cubicBezTo>
                  <a:cubicBezTo>
                    <a:pt x="263808" y="68673"/>
                    <a:pt x="263761" y="68709"/>
                    <a:pt x="263710" y="68740"/>
                  </a:cubicBezTo>
                  <a:cubicBezTo>
                    <a:pt x="263647" y="68781"/>
                    <a:pt x="263581" y="68821"/>
                    <a:pt x="263517" y="68860"/>
                  </a:cubicBezTo>
                  <a:cubicBezTo>
                    <a:pt x="263374" y="68945"/>
                    <a:pt x="263226" y="69029"/>
                    <a:pt x="263075" y="69100"/>
                  </a:cubicBezTo>
                  <a:cubicBezTo>
                    <a:pt x="263051" y="69112"/>
                    <a:pt x="263026" y="69119"/>
                    <a:pt x="263001" y="69130"/>
                  </a:cubicBezTo>
                  <a:cubicBezTo>
                    <a:pt x="262930" y="68975"/>
                    <a:pt x="262854" y="68823"/>
                    <a:pt x="262770" y="68673"/>
                  </a:cubicBezTo>
                  <a:cubicBezTo>
                    <a:pt x="262598" y="68371"/>
                    <a:pt x="262401" y="68085"/>
                    <a:pt x="262188" y="67813"/>
                  </a:cubicBezTo>
                  <a:cubicBezTo>
                    <a:pt x="262487" y="67641"/>
                    <a:pt x="262811" y="67514"/>
                    <a:pt x="263136" y="67402"/>
                  </a:cubicBezTo>
                  <a:cubicBezTo>
                    <a:pt x="263334" y="67359"/>
                    <a:pt x="263525" y="67287"/>
                    <a:pt x="263727" y="67268"/>
                  </a:cubicBezTo>
                  <a:lnTo>
                    <a:pt x="264026" y="67223"/>
                  </a:lnTo>
                  <a:lnTo>
                    <a:pt x="264330" y="67208"/>
                  </a:lnTo>
                  <a:cubicBezTo>
                    <a:pt x="264407" y="67204"/>
                    <a:pt x="264471" y="67201"/>
                    <a:pt x="264530" y="67201"/>
                  </a:cubicBezTo>
                  <a:close/>
                  <a:moveTo>
                    <a:pt x="256891" y="67200"/>
                  </a:moveTo>
                  <a:cubicBezTo>
                    <a:pt x="256950" y="67200"/>
                    <a:pt x="257015" y="67203"/>
                    <a:pt x="257092" y="67208"/>
                  </a:cubicBezTo>
                  <a:lnTo>
                    <a:pt x="257397" y="67223"/>
                  </a:lnTo>
                  <a:lnTo>
                    <a:pt x="257697" y="67268"/>
                  </a:lnTo>
                  <a:cubicBezTo>
                    <a:pt x="257899" y="67288"/>
                    <a:pt x="258090" y="67359"/>
                    <a:pt x="258288" y="67402"/>
                  </a:cubicBezTo>
                  <a:cubicBezTo>
                    <a:pt x="258615" y="67513"/>
                    <a:pt x="258937" y="67641"/>
                    <a:pt x="259236" y="67813"/>
                  </a:cubicBezTo>
                  <a:cubicBezTo>
                    <a:pt x="259022" y="68085"/>
                    <a:pt x="258827" y="68371"/>
                    <a:pt x="258656" y="68673"/>
                  </a:cubicBezTo>
                  <a:cubicBezTo>
                    <a:pt x="258568" y="68827"/>
                    <a:pt x="258490" y="68988"/>
                    <a:pt x="258416" y="69147"/>
                  </a:cubicBezTo>
                  <a:cubicBezTo>
                    <a:pt x="258377" y="69134"/>
                    <a:pt x="258336" y="69120"/>
                    <a:pt x="258299" y="69102"/>
                  </a:cubicBezTo>
                  <a:cubicBezTo>
                    <a:pt x="258051" y="68982"/>
                    <a:pt x="257815" y="68840"/>
                    <a:pt x="257587" y="68687"/>
                  </a:cubicBezTo>
                  <a:cubicBezTo>
                    <a:pt x="257404" y="68564"/>
                    <a:pt x="257229" y="68430"/>
                    <a:pt x="257061" y="68289"/>
                  </a:cubicBezTo>
                  <a:cubicBezTo>
                    <a:pt x="256999" y="68236"/>
                    <a:pt x="256940" y="68185"/>
                    <a:pt x="256878" y="68129"/>
                  </a:cubicBezTo>
                  <a:cubicBezTo>
                    <a:pt x="256823" y="68080"/>
                    <a:pt x="256770" y="68027"/>
                    <a:pt x="256716" y="67973"/>
                  </a:cubicBezTo>
                  <a:cubicBezTo>
                    <a:pt x="256595" y="67850"/>
                    <a:pt x="256474" y="67724"/>
                    <a:pt x="256366" y="67591"/>
                  </a:cubicBezTo>
                  <a:cubicBezTo>
                    <a:pt x="256299" y="67507"/>
                    <a:pt x="256239" y="67416"/>
                    <a:pt x="256177" y="67329"/>
                  </a:cubicBezTo>
                  <a:cubicBezTo>
                    <a:pt x="256310" y="67287"/>
                    <a:pt x="256440" y="67250"/>
                    <a:pt x="256565" y="67231"/>
                  </a:cubicBezTo>
                  <a:cubicBezTo>
                    <a:pt x="256685" y="67211"/>
                    <a:pt x="256777" y="67200"/>
                    <a:pt x="256891" y="67200"/>
                  </a:cubicBezTo>
                  <a:close/>
                  <a:moveTo>
                    <a:pt x="256910" y="65681"/>
                  </a:moveTo>
                  <a:cubicBezTo>
                    <a:pt x="256993" y="65681"/>
                    <a:pt x="257074" y="65684"/>
                    <a:pt x="257149" y="65690"/>
                  </a:cubicBezTo>
                  <a:lnTo>
                    <a:pt x="257549" y="65711"/>
                  </a:lnTo>
                  <a:lnTo>
                    <a:pt x="257946" y="65771"/>
                  </a:lnTo>
                  <a:cubicBezTo>
                    <a:pt x="258212" y="65799"/>
                    <a:pt x="258467" y="65889"/>
                    <a:pt x="258727" y="65949"/>
                  </a:cubicBezTo>
                  <a:cubicBezTo>
                    <a:pt x="259234" y="66117"/>
                    <a:pt x="259734" y="66319"/>
                    <a:pt x="260182" y="66609"/>
                  </a:cubicBezTo>
                  <a:cubicBezTo>
                    <a:pt x="261103" y="67159"/>
                    <a:pt x="261853" y="67964"/>
                    <a:pt x="262384" y="68892"/>
                  </a:cubicBezTo>
                  <a:cubicBezTo>
                    <a:pt x="262458" y="69025"/>
                    <a:pt x="262528" y="69163"/>
                    <a:pt x="262592" y="69301"/>
                  </a:cubicBezTo>
                  <a:cubicBezTo>
                    <a:pt x="262370" y="69383"/>
                    <a:pt x="262144" y="69455"/>
                    <a:pt x="261912" y="69506"/>
                  </a:cubicBezTo>
                  <a:cubicBezTo>
                    <a:pt x="261782" y="69536"/>
                    <a:pt x="261650" y="69551"/>
                    <a:pt x="261519" y="69573"/>
                  </a:cubicBezTo>
                  <a:cubicBezTo>
                    <a:pt x="261492" y="69521"/>
                    <a:pt x="261472" y="69469"/>
                    <a:pt x="261443" y="69419"/>
                  </a:cubicBezTo>
                  <a:cubicBezTo>
                    <a:pt x="261004" y="68652"/>
                    <a:pt x="260382" y="67981"/>
                    <a:pt x="259620" y="67526"/>
                  </a:cubicBezTo>
                  <a:cubicBezTo>
                    <a:pt x="259248" y="67284"/>
                    <a:pt x="258834" y="67120"/>
                    <a:pt x="258416" y="66978"/>
                  </a:cubicBezTo>
                  <a:cubicBezTo>
                    <a:pt x="258201" y="66929"/>
                    <a:pt x="257990" y="66853"/>
                    <a:pt x="257770" y="66831"/>
                  </a:cubicBezTo>
                  <a:lnTo>
                    <a:pt x="257441" y="66781"/>
                  </a:lnTo>
                  <a:lnTo>
                    <a:pt x="257108" y="66766"/>
                  </a:lnTo>
                  <a:cubicBezTo>
                    <a:pt x="257045" y="66761"/>
                    <a:pt x="256983" y="66758"/>
                    <a:pt x="256921" y="66758"/>
                  </a:cubicBezTo>
                  <a:cubicBezTo>
                    <a:pt x="256587" y="66758"/>
                    <a:pt x="256253" y="66830"/>
                    <a:pt x="255920" y="66945"/>
                  </a:cubicBezTo>
                  <a:cubicBezTo>
                    <a:pt x="255735" y="66636"/>
                    <a:pt x="255575" y="66310"/>
                    <a:pt x="255451" y="65971"/>
                  </a:cubicBezTo>
                  <a:cubicBezTo>
                    <a:pt x="255471" y="65964"/>
                    <a:pt x="255486" y="65956"/>
                    <a:pt x="255506" y="65949"/>
                  </a:cubicBezTo>
                  <a:cubicBezTo>
                    <a:pt x="255762" y="65860"/>
                    <a:pt x="256026" y="65778"/>
                    <a:pt x="256308" y="65734"/>
                  </a:cubicBezTo>
                  <a:cubicBezTo>
                    <a:pt x="256499" y="65698"/>
                    <a:pt x="256712" y="65681"/>
                    <a:pt x="256910" y="65681"/>
                  </a:cubicBezTo>
                  <a:close/>
                  <a:moveTo>
                    <a:pt x="260713" y="69114"/>
                  </a:moveTo>
                  <a:cubicBezTo>
                    <a:pt x="260836" y="69278"/>
                    <a:pt x="260948" y="69449"/>
                    <a:pt x="261051" y="69627"/>
                  </a:cubicBezTo>
                  <a:cubicBezTo>
                    <a:pt x="260930" y="69635"/>
                    <a:pt x="260809" y="69648"/>
                    <a:pt x="260688" y="69648"/>
                  </a:cubicBezTo>
                  <a:cubicBezTo>
                    <a:pt x="260584" y="69648"/>
                    <a:pt x="260478" y="69635"/>
                    <a:pt x="260373" y="69630"/>
                  </a:cubicBezTo>
                  <a:cubicBezTo>
                    <a:pt x="260477" y="69450"/>
                    <a:pt x="260588" y="69278"/>
                    <a:pt x="260713" y="69114"/>
                  </a:cubicBezTo>
                  <a:close/>
                  <a:moveTo>
                    <a:pt x="12498" y="62260"/>
                  </a:moveTo>
                  <a:lnTo>
                    <a:pt x="12571" y="62377"/>
                  </a:lnTo>
                  <a:lnTo>
                    <a:pt x="12571" y="62380"/>
                  </a:lnTo>
                  <a:lnTo>
                    <a:pt x="12666" y="62532"/>
                  </a:lnTo>
                  <a:lnTo>
                    <a:pt x="12864" y="62853"/>
                  </a:lnTo>
                  <a:cubicBezTo>
                    <a:pt x="12864" y="62854"/>
                    <a:pt x="12865" y="62854"/>
                    <a:pt x="12865" y="62854"/>
                  </a:cubicBezTo>
                  <a:cubicBezTo>
                    <a:pt x="13261" y="63499"/>
                    <a:pt x="13647" y="64148"/>
                    <a:pt x="14027" y="64801"/>
                  </a:cubicBezTo>
                  <a:cubicBezTo>
                    <a:pt x="14131" y="64975"/>
                    <a:pt x="14233" y="65150"/>
                    <a:pt x="14336" y="65325"/>
                  </a:cubicBezTo>
                  <a:cubicBezTo>
                    <a:pt x="14813" y="66159"/>
                    <a:pt x="15277" y="66995"/>
                    <a:pt x="15718" y="67840"/>
                  </a:cubicBezTo>
                  <a:cubicBezTo>
                    <a:pt x="15903" y="68192"/>
                    <a:pt x="16081" y="68546"/>
                    <a:pt x="16257" y="68902"/>
                  </a:cubicBezTo>
                  <a:cubicBezTo>
                    <a:pt x="15846" y="69275"/>
                    <a:pt x="15385" y="69593"/>
                    <a:pt x="14887" y="69830"/>
                  </a:cubicBezTo>
                  <a:cubicBezTo>
                    <a:pt x="14145" y="70185"/>
                    <a:pt x="13325" y="70374"/>
                    <a:pt x="12497" y="70376"/>
                  </a:cubicBezTo>
                  <a:cubicBezTo>
                    <a:pt x="11670" y="70374"/>
                    <a:pt x="10851" y="70185"/>
                    <a:pt x="10108" y="69830"/>
                  </a:cubicBezTo>
                  <a:cubicBezTo>
                    <a:pt x="9610" y="69593"/>
                    <a:pt x="9147" y="69275"/>
                    <a:pt x="8737" y="68902"/>
                  </a:cubicBezTo>
                  <a:cubicBezTo>
                    <a:pt x="8914" y="68548"/>
                    <a:pt x="9092" y="68192"/>
                    <a:pt x="9277" y="67840"/>
                  </a:cubicBezTo>
                  <a:cubicBezTo>
                    <a:pt x="9497" y="67419"/>
                    <a:pt x="9725" y="66996"/>
                    <a:pt x="9954" y="66579"/>
                  </a:cubicBezTo>
                  <a:cubicBezTo>
                    <a:pt x="10186" y="66161"/>
                    <a:pt x="10421" y="65742"/>
                    <a:pt x="10659" y="65325"/>
                  </a:cubicBezTo>
                  <a:cubicBezTo>
                    <a:pt x="11136" y="64495"/>
                    <a:pt x="11628" y="63671"/>
                    <a:pt x="12131" y="62853"/>
                  </a:cubicBezTo>
                  <a:lnTo>
                    <a:pt x="12329" y="62532"/>
                  </a:lnTo>
                  <a:lnTo>
                    <a:pt x="12424" y="62380"/>
                  </a:lnTo>
                  <a:lnTo>
                    <a:pt x="12425" y="62377"/>
                  </a:lnTo>
                  <a:lnTo>
                    <a:pt x="12485" y="62280"/>
                  </a:lnTo>
                  <a:lnTo>
                    <a:pt x="12498" y="62260"/>
                  </a:lnTo>
                  <a:close/>
                  <a:moveTo>
                    <a:pt x="260685" y="49479"/>
                  </a:moveTo>
                  <a:lnTo>
                    <a:pt x="260690" y="49487"/>
                  </a:lnTo>
                  <a:lnTo>
                    <a:pt x="260709" y="49515"/>
                  </a:lnTo>
                  <a:lnTo>
                    <a:pt x="260749" y="49573"/>
                  </a:lnTo>
                  <a:lnTo>
                    <a:pt x="260826" y="49691"/>
                  </a:lnTo>
                  <a:lnTo>
                    <a:pt x="261135" y="50163"/>
                  </a:lnTo>
                  <a:lnTo>
                    <a:pt x="261748" y="51122"/>
                  </a:lnTo>
                  <a:lnTo>
                    <a:pt x="262349" y="52086"/>
                  </a:lnTo>
                  <a:cubicBezTo>
                    <a:pt x="262857" y="52917"/>
                    <a:pt x="263357" y="53754"/>
                    <a:pt x="263843" y="54598"/>
                  </a:cubicBezTo>
                  <a:cubicBezTo>
                    <a:pt x="264085" y="55022"/>
                    <a:pt x="264324" y="55445"/>
                    <a:pt x="264559" y="55875"/>
                  </a:cubicBezTo>
                  <a:cubicBezTo>
                    <a:pt x="264794" y="56302"/>
                    <a:pt x="265028" y="56732"/>
                    <a:pt x="265254" y="57165"/>
                  </a:cubicBezTo>
                  <a:cubicBezTo>
                    <a:pt x="265480" y="57597"/>
                    <a:pt x="265702" y="58034"/>
                    <a:pt x="265917" y="58474"/>
                  </a:cubicBezTo>
                  <a:cubicBezTo>
                    <a:pt x="266132" y="58914"/>
                    <a:pt x="266342" y="59360"/>
                    <a:pt x="266541" y="59811"/>
                  </a:cubicBezTo>
                  <a:cubicBezTo>
                    <a:pt x="266937" y="60715"/>
                    <a:pt x="267311" y="61633"/>
                    <a:pt x="267567" y="62625"/>
                  </a:cubicBezTo>
                  <a:cubicBezTo>
                    <a:pt x="267630" y="62878"/>
                    <a:pt x="267687" y="63142"/>
                    <a:pt x="267727" y="63413"/>
                  </a:cubicBezTo>
                  <a:cubicBezTo>
                    <a:pt x="267765" y="63671"/>
                    <a:pt x="267786" y="63934"/>
                    <a:pt x="267776" y="64203"/>
                  </a:cubicBezTo>
                  <a:cubicBezTo>
                    <a:pt x="267761" y="64726"/>
                    <a:pt x="267704" y="65251"/>
                    <a:pt x="267574" y="65758"/>
                  </a:cubicBezTo>
                  <a:cubicBezTo>
                    <a:pt x="267537" y="65913"/>
                    <a:pt x="267492" y="66064"/>
                    <a:pt x="267445" y="66216"/>
                  </a:cubicBezTo>
                  <a:cubicBezTo>
                    <a:pt x="267136" y="66027"/>
                    <a:pt x="266816" y="65849"/>
                    <a:pt x="266470" y="65697"/>
                  </a:cubicBezTo>
                  <a:cubicBezTo>
                    <a:pt x="266487" y="65633"/>
                    <a:pt x="266512" y="65570"/>
                    <a:pt x="266528" y="65505"/>
                  </a:cubicBezTo>
                  <a:cubicBezTo>
                    <a:pt x="266612" y="65181"/>
                    <a:pt x="266659" y="64851"/>
                    <a:pt x="266683" y="64517"/>
                  </a:cubicBezTo>
                  <a:cubicBezTo>
                    <a:pt x="266692" y="64406"/>
                    <a:pt x="266697" y="64295"/>
                    <a:pt x="266699" y="64184"/>
                  </a:cubicBezTo>
                  <a:cubicBezTo>
                    <a:pt x="266707" y="63932"/>
                    <a:pt x="266679" y="63675"/>
                    <a:pt x="266633" y="63413"/>
                  </a:cubicBezTo>
                  <a:cubicBezTo>
                    <a:pt x="266602" y="63241"/>
                    <a:pt x="266565" y="63068"/>
                    <a:pt x="266521" y="62890"/>
                  </a:cubicBezTo>
                  <a:cubicBezTo>
                    <a:pt x="266464" y="62668"/>
                    <a:pt x="266400" y="62447"/>
                    <a:pt x="266327" y="62225"/>
                  </a:cubicBezTo>
                  <a:cubicBezTo>
                    <a:pt x="266114" y="61562"/>
                    <a:pt x="265840" y="60900"/>
                    <a:pt x="265554" y="60246"/>
                  </a:cubicBezTo>
                  <a:cubicBezTo>
                    <a:pt x="265170" y="59374"/>
                    <a:pt x="264743" y="58515"/>
                    <a:pt x="264299" y="57664"/>
                  </a:cubicBezTo>
                  <a:cubicBezTo>
                    <a:pt x="263852" y="56814"/>
                    <a:pt x="263388" y="55970"/>
                    <a:pt x="262907" y="55136"/>
                  </a:cubicBezTo>
                  <a:cubicBezTo>
                    <a:pt x="262427" y="54302"/>
                    <a:pt x="261932" y="53472"/>
                    <a:pt x="261428" y="52651"/>
                  </a:cubicBezTo>
                  <a:lnTo>
                    <a:pt x="260836" y="51697"/>
                  </a:lnTo>
                  <a:lnTo>
                    <a:pt x="260686" y="51459"/>
                  </a:lnTo>
                  <a:lnTo>
                    <a:pt x="260685" y="51455"/>
                  </a:lnTo>
                  <a:lnTo>
                    <a:pt x="260680" y="51459"/>
                  </a:lnTo>
                  <a:lnTo>
                    <a:pt x="260531" y="51697"/>
                  </a:lnTo>
                  <a:lnTo>
                    <a:pt x="259939" y="52651"/>
                  </a:lnTo>
                  <a:cubicBezTo>
                    <a:pt x="259687" y="53061"/>
                    <a:pt x="259438" y="53474"/>
                    <a:pt x="259192" y="53886"/>
                  </a:cubicBezTo>
                  <a:cubicBezTo>
                    <a:pt x="258944" y="54302"/>
                    <a:pt x="258702" y="54718"/>
                    <a:pt x="258463" y="55135"/>
                  </a:cubicBezTo>
                  <a:cubicBezTo>
                    <a:pt x="257982" y="55970"/>
                    <a:pt x="257518" y="56812"/>
                    <a:pt x="257071" y="57663"/>
                  </a:cubicBezTo>
                  <a:cubicBezTo>
                    <a:pt x="256626" y="58513"/>
                    <a:pt x="256199" y="59372"/>
                    <a:pt x="255815" y="60245"/>
                  </a:cubicBezTo>
                  <a:cubicBezTo>
                    <a:pt x="255530" y="60897"/>
                    <a:pt x="255257" y="61559"/>
                    <a:pt x="255042" y="62223"/>
                  </a:cubicBezTo>
                  <a:cubicBezTo>
                    <a:pt x="254971" y="62446"/>
                    <a:pt x="254906" y="62666"/>
                    <a:pt x="254849" y="62888"/>
                  </a:cubicBezTo>
                  <a:cubicBezTo>
                    <a:pt x="254738" y="63335"/>
                    <a:pt x="254656" y="63762"/>
                    <a:pt x="254671" y="64182"/>
                  </a:cubicBezTo>
                  <a:cubicBezTo>
                    <a:pt x="254685" y="64626"/>
                    <a:pt x="254730" y="65072"/>
                    <a:pt x="254843" y="65502"/>
                  </a:cubicBezTo>
                  <a:cubicBezTo>
                    <a:pt x="255001" y="66149"/>
                    <a:pt x="255269" y="66769"/>
                    <a:pt x="255627" y="67331"/>
                  </a:cubicBezTo>
                  <a:cubicBezTo>
                    <a:pt x="255748" y="67519"/>
                    <a:pt x="255879" y="67699"/>
                    <a:pt x="256017" y="67872"/>
                  </a:cubicBezTo>
                  <a:cubicBezTo>
                    <a:pt x="256264" y="68173"/>
                    <a:pt x="256541" y="68441"/>
                    <a:pt x="256840" y="68689"/>
                  </a:cubicBezTo>
                  <a:cubicBezTo>
                    <a:pt x="256884" y="68726"/>
                    <a:pt x="256923" y="68767"/>
                    <a:pt x="256970" y="68803"/>
                  </a:cubicBezTo>
                  <a:cubicBezTo>
                    <a:pt x="257320" y="69077"/>
                    <a:pt x="257701" y="69312"/>
                    <a:pt x="258101" y="69502"/>
                  </a:cubicBezTo>
                  <a:cubicBezTo>
                    <a:pt x="258145" y="69523"/>
                    <a:pt x="258194" y="69537"/>
                    <a:pt x="258238" y="69558"/>
                  </a:cubicBezTo>
                  <a:cubicBezTo>
                    <a:pt x="258110" y="69899"/>
                    <a:pt x="258007" y="70249"/>
                    <a:pt x="257933" y="70605"/>
                  </a:cubicBezTo>
                  <a:cubicBezTo>
                    <a:pt x="257834" y="70565"/>
                    <a:pt x="257734" y="70519"/>
                    <a:pt x="257639" y="70474"/>
                  </a:cubicBezTo>
                  <a:cubicBezTo>
                    <a:pt x="257165" y="70247"/>
                    <a:pt x="256716" y="69970"/>
                    <a:pt x="256303" y="69648"/>
                  </a:cubicBezTo>
                  <a:cubicBezTo>
                    <a:pt x="256209" y="69573"/>
                    <a:pt x="256123" y="69487"/>
                    <a:pt x="256030" y="69409"/>
                  </a:cubicBezTo>
                  <a:cubicBezTo>
                    <a:pt x="255725" y="69146"/>
                    <a:pt x="255438" y="68865"/>
                    <a:pt x="255182" y="68552"/>
                  </a:cubicBezTo>
                  <a:cubicBezTo>
                    <a:pt x="255018" y="68347"/>
                    <a:pt x="254863" y="68135"/>
                    <a:pt x="254722" y="67914"/>
                  </a:cubicBezTo>
                  <a:cubicBezTo>
                    <a:pt x="254439" y="67473"/>
                    <a:pt x="254204" y="67002"/>
                    <a:pt x="254024" y="66509"/>
                  </a:cubicBezTo>
                  <a:cubicBezTo>
                    <a:pt x="253933" y="66263"/>
                    <a:pt x="253858" y="66011"/>
                    <a:pt x="253797" y="65756"/>
                  </a:cubicBezTo>
                  <a:cubicBezTo>
                    <a:pt x="253666" y="65248"/>
                    <a:pt x="253609" y="64724"/>
                    <a:pt x="253595" y="64202"/>
                  </a:cubicBezTo>
                  <a:cubicBezTo>
                    <a:pt x="253576" y="63650"/>
                    <a:pt x="253681" y="63116"/>
                    <a:pt x="253804" y="62623"/>
                  </a:cubicBezTo>
                  <a:cubicBezTo>
                    <a:pt x="253868" y="62376"/>
                    <a:pt x="253939" y="62132"/>
                    <a:pt x="254016" y="61892"/>
                  </a:cubicBezTo>
                  <a:cubicBezTo>
                    <a:pt x="254246" y="61173"/>
                    <a:pt x="254531" y="60488"/>
                    <a:pt x="254827" y="59811"/>
                  </a:cubicBezTo>
                  <a:cubicBezTo>
                    <a:pt x="255226" y="58908"/>
                    <a:pt x="255661" y="58031"/>
                    <a:pt x="256114" y="57165"/>
                  </a:cubicBezTo>
                  <a:cubicBezTo>
                    <a:pt x="256567" y="56298"/>
                    <a:pt x="257039" y="55444"/>
                    <a:pt x="257525" y="54598"/>
                  </a:cubicBezTo>
                  <a:cubicBezTo>
                    <a:pt x="258010" y="53754"/>
                    <a:pt x="258508" y="52916"/>
                    <a:pt x="259019" y="52086"/>
                  </a:cubicBezTo>
                  <a:lnTo>
                    <a:pt x="259619" y="51122"/>
                  </a:lnTo>
                  <a:lnTo>
                    <a:pt x="260232" y="50163"/>
                  </a:lnTo>
                  <a:lnTo>
                    <a:pt x="260542" y="49691"/>
                  </a:lnTo>
                  <a:lnTo>
                    <a:pt x="260621" y="49573"/>
                  </a:lnTo>
                  <a:lnTo>
                    <a:pt x="260659" y="49515"/>
                  </a:lnTo>
                  <a:lnTo>
                    <a:pt x="260679" y="49487"/>
                  </a:lnTo>
                  <a:lnTo>
                    <a:pt x="260685" y="49479"/>
                  </a:lnTo>
                  <a:close/>
                  <a:moveTo>
                    <a:pt x="265638" y="67475"/>
                  </a:moveTo>
                  <a:cubicBezTo>
                    <a:pt x="265929" y="67601"/>
                    <a:pt x="266222" y="67764"/>
                    <a:pt x="266509" y="67944"/>
                  </a:cubicBezTo>
                  <a:cubicBezTo>
                    <a:pt x="266537" y="67961"/>
                    <a:pt x="266562" y="67983"/>
                    <a:pt x="266588" y="67998"/>
                  </a:cubicBezTo>
                  <a:cubicBezTo>
                    <a:pt x="266464" y="68191"/>
                    <a:pt x="266330" y="68376"/>
                    <a:pt x="266186" y="68554"/>
                  </a:cubicBezTo>
                  <a:cubicBezTo>
                    <a:pt x="266021" y="68757"/>
                    <a:pt x="265843" y="68951"/>
                    <a:pt x="265655" y="69134"/>
                  </a:cubicBezTo>
                  <a:cubicBezTo>
                    <a:pt x="265573" y="69215"/>
                    <a:pt x="265480" y="69288"/>
                    <a:pt x="265391" y="69365"/>
                  </a:cubicBezTo>
                  <a:cubicBezTo>
                    <a:pt x="264890" y="69808"/>
                    <a:pt x="264332" y="70188"/>
                    <a:pt x="263729" y="70475"/>
                  </a:cubicBezTo>
                  <a:cubicBezTo>
                    <a:pt x="263375" y="70645"/>
                    <a:pt x="263005" y="70786"/>
                    <a:pt x="262628" y="70892"/>
                  </a:cubicBezTo>
                  <a:cubicBezTo>
                    <a:pt x="262251" y="71000"/>
                    <a:pt x="261862" y="71076"/>
                    <a:pt x="261470" y="71121"/>
                  </a:cubicBezTo>
                  <a:cubicBezTo>
                    <a:pt x="261211" y="71150"/>
                    <a:pt x="260948" y="71166"/>
                    <a:pt x="260686" y="71166"/>
                  </a:cubicBezTo>
                  <a:cubicBezTo>
                    <a:pt x="260407" y="71166"/>
                    <a:pt x="260128" y="71146"/>
                    <a:pt x="259851" y="71111"/>
                  </a:cubicBezTo>
                  <a:cubicBezTo>
                    <a:pt x="259916" y="70750"/>
                    <a:pt x="260017" y="70395"/>
                    <a:pt x="260164" y="70058"/>
                  </a:cubicBezTo>
                  <a:cubicBezTo>
                    <a:pt x="260337" y="70075"/>
                    <a:pt x="260510" y="70089"/>
                    <a:pt x="260686" y="70089"/>
                  </a:cubicBezTo>
                  <a:cubicBezTo>
                    <a:pt x="261355" y="70087"/>
                    <a:pt x="262021" y="69973"/>
                    <a:pt x="262651" y="69755"/>
                  </a:cubicBezTo>
                  <a:cubicBezTo>
                    <a:pt x="262861" y="69681"/>
                    <a:pt x="263065" y="69598"/>
                    <a:pt x="263267" y="69502"/>
                  </a:cubicBezTo>
                  <a:cubicBezTo>
                    <a:pt x="263651" y="69318"/>
                    <a:pt x="264014" y="69093"/>
                    <a:pt x="264352" y="68834"/>
                  </a:cubicBezTo>
                  <a:cubicBezTo>
                    <a:pt x="264367" y="68824"/>
                    <a:pt x="264384" y="68813"/>
                    <a:pt x="264399" y="68803"/>
                  </a:cubicBezTo>
                  <a:cubicBezTo>
                    <a:pt x="264574" y="68666"/>
                    <a:pt x="264742" y="68519"/>
                    <a:pt x="264901" y="68364"/>
                  </a:cubicBezTo>
                  <a:cubicBezTo>
                    <a:pt x="265060" y="68210"/>
                    <a:pt x="265211" y="68044"/>
                    <a:pt x="265352" y="67872"/>
                  </a:cubicBezTo>
                  <a:cubicBezTo>
                    <a:pt x="265455" y="67745"/>
                    <a:pt x="265546" y="67611"/>
                    <a:pt x="265638" y="67475"/>
                  </a:cubicBezTo>
                  <a:close/>
                  <a:moveTo>
                    <a:pt x="16458" y="69317"/>
                  </a:moveTo>
                  <a:cubicBezTo>
                    <a:pt x="16620" y="69655"/>
                    <a:pt x="16780" y="69991"/>
                    <a:pt x="16931" y="70331"/>
                  </a:cubicBezTo>
                  <a:cubicBezTo>
                    <a:pt x="16502" y="70673"/>
                    <a:pt x="16037" y="70968"/>
                    <a:pt x="15540" y="71205"/>
                  </a:cubicBezTo>
                  <a:cubicBezTo>
                    <a:pt x="14593" y="71657"/>
                    <a:pt x="13546" y="71896"/>
                    <a:pt x="12497" y="71897"/>
                  </a:cubicBezTo>
                  <a:cubicBezTo>
                    <a:pt x="11449" y="71894"/>
                    <a:pt x="10401" y="71657"/>
                    <a:pt x="9455" y="71205"/>
                  </a:cubicBezTo>
                  <a:cubicBezTo>
                    <a:pt x="8958" y="70968"/>
                    <a:pt x="8494" y="70673"/>
                    <a:pt x="8065" y="70331"/>
                  </a:cubicBezTo>
                  <a:cubicBezTo>
                    <a:pt x="8215" y="69991"/>
                    <a:pt x="8374" y="69655"/>
                    <a:pt x="8538" y="69317"/>
                  </a:cubicBezTo>
                  <a:cubicBezTo>
                    <a:pt x="8955" y="69682"/>
                    <a:pt x="9418" y="69995"/>
                    <a:pt x="9917" y="70233"/>
                  </a:cubicBezTo>
                  <a:cubicBezTo>
                    <a:pt x="10720" y="70616"/>
                    <a:pt x="11606" y="70818"/>
                    <a:pt x="12498" y="70821"/>
                  </a:cubicBezTo>
                  <a:cubicBezTo>
                    <a:pt x="13389" y="70818"/>
                    <a:pt x="14275" y="70616"/>
                    <a:pt x="15077" y="70233"/>
                  </a:cubicBezTo>
                  <a:cubicBezTo>
                    <a:pt x="15577" y="69995"/>
                    <a:pt x="16040" y="69679"/>
                    <a:pt x="16458" y="69317"/>
                  </a:cubicBezTo>
                  <a:close/>
                  <a:moveTo>
                    <a:pt x="261631" y="71548"/>
                  </a:moveTo>
                  <a:cubicBezTo>
                    <a:pt x="261641" y="71658"/>
                    <a:pt x="261656" y="71769"/>
                    <a:pt x="261660" y="71879"/>
                  </a:cubicBezTo>
                  <a:cubicBezTo>
                    <a:pt x="261656" y="71990"/>
                    <a:pt x="261641" y="72099"/>
                    <a:pt x="261631" y="72210"/>
                  </a:cubicBezTo>
                  <a:cubicBezTo>
                    <a:pt x="261593" y="72205"/>
                    <a:pt x="261556" y="72198"/>
                    <a:pt x="261519" y="72195"/>
                  </a:cubicBezTo>
                  <a:cubicBezTo>
                    <a:pt x="261243" y="72162"/>
                    <a:pt x="260964" y="72146"/>
                    <a:pt x="260686" y="72146"/>
                  </a:cubicBezTo>
                  <a:cubicBezTo>
                    <a:pt x="260409" y="72146"/>
                    <a:pt x="260130" y="72162"/>
                    <a:pt x="259853" y="72195"/>
                  </a:cubicBezTo>
                  <a:cubicBezTo>
                    <a:pt x="259832" y="72196"/>
                    <a:pt x="259812" y="72202"/>
                    <a:pt x="259794" y="72203"/>
                  </a:cubicBezTo>
                  <a:cubicBezTo>
                    <a:pt x="259782" y="72095"/>
                    <a:pt x="259768" y="71988"/>
                    <a:pt x="259765" y="71879"/>
                  </a:cubicBezTo>
                  <a:cubicBezTo>
                    <a:pt x="259768" y="71771"/>
                    <a:pt x="259782" y="71662"/>
                    <a:pt x="259794" y="71556"/>
                  </a:cubicBezTo>
                  <a:cubicBezTo>
                    <a:pt x="259812" y="71557"/>
                    <a:pt x="259834" y="71563"/>
                    <a:pt x="259853" y="71564"/>
                  </a:cubicBezTo>
                  <a:cubicBezTo>
                    <a:pt x="260130" y="71597"/>
                    <a:pt x="260409" y="71613"/>
                    <a:pt x="260686" y="71613"/>
                  </a:cubicBezTo>
                  <a:cubicBezTo>
                    <a:pt x="260836" y="71613"/>
                    <a:pt x="260985" y="71607"/>
                    <a:pt x="261136" y="71598"/>
                  </a:cubicBezTo>
                  <a:cubicBezTo>
                    <a:pt x="261301" y="71587"/>
                    <a:pt x="261468" y="71571"/>
                    <a:pt x="261631" y="71548"/>
                  </a:cubicBezTo>
                  <a:close/>
                  <a:moveTo>
                    <a:pt x="263132" y="71197"/>
                  </a:moveTo>
                  <a:cubicBezTo>
                    <a:pt x="263157" y="71422"/>
                    <a:pt x="263177" y="71645"/>
                    <a:pt x="263183" y="71872"/>
                  </a:cubicBezTo>
                  <a:lnTo>
                    <a:pt x="263184" y="71872"/>
                  </a:lnTo>
                  <a:cubicBezTo>
                    <a:pt x="263179" y="72101"/>
                    <a:pt x="263162" y="72329"/>
                    <a:pt x="263133" y="72556"/>
                  </a:cubicBezTo>
                  <a:cubicBezTo>
                    <a:pt x="263006" y="72514"/>
                    <a:pt x="262878" y="72474"/>
                    <a:pt x="262750" y="72435"/>
                  </a:cubicBezTo>
                  <a:cubicBezTo>
                    <a:pt x="262528" y="72371"/>
                    <a:pt x="262302" y="72321"/>
                    <a:pt x="262074" y="72279"/>
                  </a:cubicBezTo>
                  <a:cubicBezTo>
                    <a:pt x="262087" y="72145"/>
                    <a:pt x="262104" y="72010"/>
                    <a:pt x="262107" y="71873"/>
                  </a:cubicBezTo>
                  <a:cubicBezTo>
                    <a:pt x="262102" y="71742"/>
                    <a:pt x="262087" y="71610"/>
                    <a:pt x="262073" y="71477"/>
                  </a:cubicBezTo>
                  <a:cubicBezTo>
                    <a:pt x="262431" y="71409"/>
                    <a:pt x="262786" y="71316"/>
                    <a:pt x="263132" y="71197"/>
                  </a:cubicBezTo>
                  <a:close/>
                  <a:moveTo>
                    <a:pt x="260688" y="74111"/>
                  </a:moveTo>
                  <a:cubicBezTo>
                    <a:pt x="260809" y="74111"/>
                    <a:pt x="260930" y="74122"/>
                    <a:pt x="261051" y="74132"/>
                  </a:cubicBezTo>
                  <a:cubicBezTo>
                    <a:pt x="260948" y="74307"/>
                    <a:pt x="260836" y="74478"/>
                    <a:pt x="260713" y="74644"/>
                  </a:cubicBezTo>
                  <a:cubicBezTo>
                    <a:pt x="260588" y="74479"/>
                    <a:pt x="260477" y="74309"/>
                    <a:pt x="260373" y="74131"/>
                  </a:cubicBezTo>
                  <a:cubicBezTo>
                    <a:pt x="260478" y="74123"/>
                    <a:pt x="260582" y="74112"/>
                    <a:pt x="260688" y="74111"/>
                  </a:cubicBezTo>
                  <a:close/>
                  <a:moveTo>
                    <a:pt x="254434" y="68275"/>
                  </a:moveTo>
                  <a:cubicBezTo>
                    <a:pt x="254562" y="68467"/>
                    <a:pt x="254698" y="68655"/>
                    <a:pt x="254843" y="68833"/>
                  </a:cubicBezTo>
                  <a:cubicBezTo>
                    <a:pt x="255548" y="69698"/>
                    <a:pt x="256449" y="70395"/>
                    <a:pt x="257454" y="70875"/>
                  </a:cubicBezTo>
                  <a:cubicBezTo>
                    <a:pt x="257587" y="70939"/>
                    <a:pt x="257724" y="70998"/>
                    <a:pt x="257862" y="71055"/>
                  </a:cubicBezTo>
                  <a:cubicBezTo>
                    <a:pt x="257825" y="71325"/>
                    <a:pt x="257804" y="71600"/>
                    <a:pt x="257798" y="71872"/>
                  </a:cubicBezTo>
                  <a:cubicBezTo>
                    <a:pt x="257797" y="71876"/>
                    <a:pt x="257797" y="71877"/>
                    <a:pt x="257798" y="71879"/>
                  </a:cubicBezTo>
                  <a:lnTo>
                    <a:pt x="257798" y="71884"/>
                  </a:lnTo>
                  <a:cubicBezTo>
                    <a:pt x="257804" y="72156"/>
                    <a:pt x="257825" y="72431"/>
                    <a:pt x="257862" y="72701"/>
                  </a:cubicBezTo>
                  <a:cubicBezTo>
                    <a:pt x="257724" y="72758"/>
                    <a:pt x="257589" y="72817"/>
                    <a:pt x="257454" y="72881"/>
                  </a:cubicBezTo>
                  <a:cubicBezTo>
                    <a:pt x="256449" y="73362"/>
                    <a:pt x="255546" y="74059"/>
                    <a:pt x="254843" y="74923"/>
                  </a:cubicBezTo>
                  <a:cubicBezTo>
                    <a:pt x="254699" y="75103"/>
                    <a:pt x="254564" y="75291"/>
                    <a:pt x="254434" y="75483"/>
                  </a:cubicBezTo>
                  <a:cubicBezTo>
                    <a:pt x="253865" y="75071"/>
                    <a:pt x="253314" y="74597"/>
                    <a:pt x="252786" y="74095"/>
                  </a:cubicBezTo>
                  <a:cubicBezTo>
                    <a:pt x="252111" y="73449"/>
                    <a:pt x="251468" y="72753"/>
                    <a:pt x="250859" y="72031"/>
                  </a:cubicBezTo>
                  <a:lnTo>
                    <a:pt x="250728" y="71889"/>
                  </a:lnTo>
                  <a:lnTo>
                    <a:pt x="250859" y="71726"/>
                  </a:lnTo>
                  <a:cubicBezTo>
                    <a:pt x="251469" y="71003"/>
                    <a:pt x="252111" y="70306"/>
                    <a:pt x="252786" y="69662"/>
                  </a:cubicBezTo>
                  <a:cubicBezTo>
                    <a:pt x="253314" y="69159"/>
                    <a:pt x="253865" y="68683"/>
                    <a:pt x="254434" y="68275"/>
                  </a:cubicBezTo>
                  <a:close/>
                  <a:moveTo>
                    <a:pt x="266955" y="68252"/>
                  </a:moveTo>
                  <a:cubicBezTo>
                    <a:pt x="267537" y="68667"/>
                    <a:pt x="268099" y="69150"/>
                    <a:pt x="268638" y="69664"/>
                  </a:cubicBezTo>
                  <a:cubicBezTo>
                    <a:pt x="269312" y="70309"/>
                    <a:pt x="269957" y="71006"/>
                    <a:pt x="270565" y="71726"/>
                  </a:cubicBezTo>
                  <a:lnTo>
                    <a:pt x="270679" y="71882"/>
                  </a:lnTo>
                  <a:lnTo>
                    <a:pt x="270549" y="72052"/>
                  </a:lnTo>
                  <a:cubicBezTo>
                    <a:pt x="269944" y="72767"/>
                    <a:pt x="269307" y="73457"/>
                    <a:pt x="268638" y="74096"/>
                  </a:cubicBezTo>
                  <a:cubicBezTo>
                    <a:pt x="268099" y="74610"/>
                    <a:pt x="267539" y="75093"/>
                    <a:pt x="266955" y="75508"/>
                  </a:cubicBezTo>
                  <a:cubicBezTo>
                    <a:pt x="266900" y="75426"/>
                    <a:pt x="266844" y="75341"/>
                    <a:pt x="266784" y="75258"/>
                  </a:cubicBezTo>
                  <a:cubicBezTo>
                    <a:pt x="266704" y="75143"/>
                    <a:pt x="266619" y="75032"/>
                    <a:pt x="266531" y="74923"/>
                  </a:cubicBezTo>
                  <a:cubicBezTo>
                    <a:pt x="266243" y="74569"/>
                    <a:pt x="265922" y="74246"/>
                    <a:pt x="265574" y="73953"/>
                  </a:cubicBezTo>
                  <a:cubicBezTo>
                    <a:pt x="265569" y="73948"/>
                    <a:pt x="265566" y="73946"/>
                    <a:pt x="265561" y="73941"/>
                  </a:cubicBezTo>
                  <a:cubicBezTo>
                    <a:pt x="265399" y="73805"/>
                    <a:pt x="265233" y="73672"/>
                    <a:pt x="265058" y="73550"/>
                  </a:cubicBezTo>
                  <a:cubicBezTo>
                    <a:pt x="265055" y="73548"/>
                    <a:pt x="265053" y="73546"/>
                    <a:pt x="265049" y="73543"/>
                  </a:cubicBezTo>
                  <a:cubicBezTo>
                    <a:pt x="264885" y="73427"/>
                    <a:pt x="264716" y="73318"/>
                    <a:pt x="264544" y="73215"/>
                  </a:cubicBezTo>
                  <a:cubicBezTo>
                    <a:pt x="264512" y="73195"/>
                    <a:pt x="264478" y="73178"/>
                    <a:pt x="264445" y="73158"/>
                  </a:cubicBezTo>
                  <a:cubicBezTo>
                    <a:pt x="264275" y="73060"/>
                    <a:pt x="264101" y="72965"/>
                    <a:pt x="263923" y="72881"/>
                  </a:cubicBezTo>
                  <a:cubicBezTo>
                    <a:pt x="263804" y="72824"/>
                    <a:pt x="263683" y="72771"/>
                    <a:pt x="263562" y="72721"/>
                  </a:cubicBezTo>
                  <a:cubicBezTo>
                    <a:pt x="263601" y="72442"/>
                    <a:pt x="263624" y="72163"/>
                    <a:pt x="263630" y="71883"/>
                  </a:cubicBezTo>
                  <a:lnTo>
                    <a:pt x="263630" y="71877"/>
                  </a:lnTo>
                  <a:lnTo>
                    <a:pt x="263630" y="71872"/>
                  </a:lnTo>
                  <a:cubicBezTo>
                    <a:pt x="263624" y="71593"/>
                    <a:pt x="263601" y="71314"/>
                    <a:pt x="263562" y="71036"/>
                  </a:cubicBezTo>
                  <a:cubicBezTo>
                    <a:pt x="263683" y="70986"/>
                    <a:pt x="263804" y="70932"/>
                    <a:pt x="263923" y="70875"/>
                  </a:cubicBezTo>
                  <a:cubicBezTo>
                    <a:pt x="264101" y="70790"/>
                    <a:pt x="264275" y="70696"/>
                    <a:pt x="264445" y="70596"/>
                  </a:cubicBezTo>
                  <a:cubicBezTo>
                    <a:pt x="264480" y="70576"/>
                    <a:pt x="264512" y="70559"/>
                    <a:pt x="264544" y="70539"/>
                  </a:cubicBezTo>
                  <a:cubicBezTo>
                    <a:pt x="264716" y="70435"/>
                    <a:pt x="264885" y="70327"/>
                    <a:pt x="265049" y="70212"/>
                  </a:cubicBezTo>
                  <a:cubicBezTo>
                    <a:pt x="265053" y="70210"/>
                    <a:pt x="265055" y="70206"/>
                    <a:pt x="265058" y="70205"/>
                  </a:cubicBezTo>
                  <a:cubicBezTo>
                    <a:pt x="265231" y="70082"/>
                    <a:pt x="265398" y="69953"/>
                    <a:pt x="265561" y="69815"/>
                  </a:cubicBezTo>
                  <a:cubicBezTo>
                    <a:pt x="265566" y="69812"/>
                    <a:pt x="265570" y="69808"/>
                    <a:pt x="265574" y="69805"/>
                  </a:cubicBezTo>
                  <a:cubicBezTo>
                    <a:pt x="265922" y="69512"/>
                    <a:pt x="266243" y="69187"/>
                    <a:pt x="266531" y="68833"/>
                  </a:cubicBezTo>
                  <a:cubicBezTo>
                    <a:pt x="266619" y="68724"/>
                    <a:pt x="266704" y="68615"/>
                    <a:pt x="266784" y="68502"/>
                  </a:cubicBezTo>
                  <a:cubicBezTo>
                    <a:pt x="266844" y="68420"/>
                    <a:pt x="266900" y="68334"/>
                    <a:pt x="266955" y="68252"/>
                  </a:cubicBezTo>
                  <a:close/>
                  <a:moveTo>
                    <a:pt x="259610" y="68057"/>
                  </a:moveTo>
                  <a:cubicBezTo>
                    <a:pt x="259908" y="68260"/>
                    <a:pt x="260179" y="68497"/>
                    <a:pt x="260421" y="68766"/>
                  </a:cubicBezTo>
                  <a:cubicBezTo>
                    <a:pt x="260259" y="68973"/>
                    <a:pt x="260111" y="69191"/>
                    <a:pt x="259982" y="69419"/>
                  </a:cubicBezTo>
                  <a:cubicBezTo>
                    <a:pt x="259560" y="70166"/>
                    <a:pt x="259345" y="71016"/>
                    <a:pt x="259320" y="71874"/>
                  </a:cubicBezTo>
                  <a:lnTo>
                    <a:pt x="259318" y="71874"/>
                  </a:lnTo>
                  <a:cubicBezTo>
                    <a:pt x="259341" y="72733"/>
                    <a:pt x="259557" y="73590"/>
                    <a:pt x="259980" y="74340"/>
                  </a:cubicBezTo>
                  <a:cubicBezTo>
                    <a:pt x="260110" y="74568"/>
                    <a:pt x="260259" y="74785"/>
                    <a:pt x="260420" y="74993"/>
                  </a:cubicBezTo>
                  <a:cubicBezTo>
                    <a:pt x="260179" y="75262"/>
                    <a:pt x="259905" y="75497"/>
                    <a:pt x="259609" y="75701"/>
                  </a:cubicBezTo>
                  <a:cubicBezTo>
                    <a:pt x="259399" y="75437"/>
                    <a:pt x="259207" y="75158"/>
                    <a:pt x="259041" y="74867"/>
                  </a:cubicBezTo>
                  <a:cubicBezTo>
                    <a:pt x="258528" y="73957"/>
                    <a:pt x="258263" y="72915"/>
                    <a:pt x="258239" y="71874"/>
                  </a:cubicBezTo>
                  <a:cubicBezTo>
                    <a:pt x="258266" y="70837"/>
                    <a:pt x="258531" y="69798"/>
                    <a:pt x="259042" y="68892"/>
                  </a:cubicBezTo>
                  <a:cubicBezTo>
                    <a:pt x="259210" y="68601"/>
                    <a:pt x="259399" y="68323"/>
                    <a:pt x="259610" y="68057"/>
                  </a:cubicBezTo>
                  <a:close/>
                  <a:moveTo>
                    <a:pt x="260688" y="72593"/>
                  </a:moveTo>
                  <a:cubicBezTo>
                    <a:pt x="260819" y="72593"/>
                    <a:pt x="260949" y="72596"/>
                    <a:pt x="261082" y="72605"/>
                  </a:cubicBezTo>
                  <a:cubicBezTo>
                    <a:pt x="261342" y="72619"/>
                    <a:pt x="261603" y="72650"/>
                    <a:pt x="261862" y="72694"/>
                  </a:cubicBezTo>
                  <a:cubicBezTo>
                    <a:pt x="261993" y="72716"/>
                    <a:pt x="262121" y="72743"/>
                    <a:pt x="262249" y="72771"/>
                  </a:cubicBezTo>
                  <a:cubicBezTo>
                    <a:pt x="262762" y="72887"/>
                    <a:pt x="263260" y="73059"/>
                    <a:pt x="263732" y="73285"/>
                  </a:cubicBezTo>
                  <a:cubicBezTo>
                    <a:pt x="264336" y="73573"/>
                    <a:pt x="264892" y="73953"/>
                    <a:pt x="265395" y="74395"/>
                  </a:cubicBezTo>
                  <a:cubicBezTo>
                    <a:pt x="265482" y="74474"/>
                    <a:pt x="265576" y="74545"/>
                    <a:pt x="265660" y="74626"/>
                  </a:cubicBezTo>
                  <a:cubicBezTo>
                    <a:pt x="265848" y="74810"/>
                    <a:pt x="266024" y="75003"/>
                    <a:pt x="266189" y="75207"/>
                  </a:cubicBezTo>
                  <a:cubicBezTo>
                    <a:pt x="266332" y="75385"/>
                    <a:pt x="266465" y="75570"/>
                    <a:pt x="266592" y="75760"/>
                  </a:cubicBezTo>
                  <a:cubicBezTo>
                    <a:pt x="266565" y="75778"/>
                    <a:pt x="266541" y="75797"/>
                    <a:pt x="266514" y="75813"/>
                  </a:cubicBezTo>
                  <a:cubicBezTo>
                    <a:pt x="266225" y="75995"/>
                    <a:pt x="265932" y="76156"/>
                    <a:pt x="265641" y="76283"/>
                  </a:cubicBezTo>
                  <a:cubicBezTo>
                    <a:pt x="265549" y="76148"/>
                    <a:pt x="265456" y="76012"/>
                    <a:pt x="265355" y="75886"/>
                  </a:cubicBezTo>
                  <a:cubicBezTo>
                    <a:pt x="265072" y="75538"/>
                    <a:pt x="264750" y="75228"/>
                    <a:pt x="264400" y="74953"/>
                  </a:cubicBezTo>
                  <a:cubicBezTo>
                    <a:pt x="264386" y="74942"/>
                    <a:pt x="264367" y="74932"/>
                    <a:pt x="264353" y="74922"/>
                  </a:cubicBezTo>
                  <a:cubicBezTo>
                    <a:pt x="264016" y="74664"/>
                    <a:pt x="263653" y="74438"/>
                    <a:pt x="263268" y="74254"/>
                  </a:cubicBezTo>
                  <a:cubicBezTo>
                    <a:pt x="263068" y="74159"/>
                    <a:pt x="262863" y="74075"/>
                    <a:pt x="262652" y="74002"/>
                  </a:cubicBezTo>
                  <a:cubicBezTo>
                    <a:pt x="262023" y="73783"/>
                    <a:pt x="261357" y="73669"/>
                    <a:pt x="260688" y="73668"/>
                  </a:cubicBezTo>
                  <a:cubicBezTo>
                    <a:pt x="260512" y="73669"/>
                    <a:pt x="260339" y="73684"/>
                    <a:pt x="260165" y="73698"/>
                  </a:cubicBezTo>
                  <a:cubicBezTo>
                    <a:pt x="260019" y="73359"/>
                    <a:pt x="259916" y="73006"/>
                    <a:pt x="259852" y="72645"/>
                  </a:cubicBezTo>
                  <a:cubicBezTo>
                    <a:pt x="260130" y="72610"/>
                    <a:pt x="260409" y="72593"/>
                    <a:pt x="260688" y="72593"/>
                  </a:cubicBezTo>
                  <a:close/>
                  <a:moveTo>
                    <a:pt x="7883" y="70753"/>
                  </a:moveTo>
                  <a:cubicBezTo>
                    <a:pt x="8310" y="71087"/>
                    <a:pt x="8776" y="71373"/>
                    <a:pt x="9264" y="71607"/>
                  </a:cubicBezTo>
                  <a:cubicBezTo>
                    <a:pt x="10270" y="72087"/>
                    <a:pt x="11385" y="72340"/>
                    <a:pt x="12498" y="72341"/>
                  </a:cubicBezTo>
                  <a:cubicBezTo>
                    <a:pt x="13610" y="72340"/>
                    <a:pt x="14726" y="72085"/>
                    <a:pt x="15731" y="71607"/>
                  </a:cubicBezTo>
                  <a:cubicBezTo>
                    <a:pt x="16220" y="71372"/>
                    <a:pt x="16684" y="71086"/>
                    <a:pt x="17113" y="70754"/>
                  </a:cubicBezTo>
                  <a:cubicBezTo>
                    <a:pt x="17427" y="71497"/>
                    <a:pt x="17716" y="72245"/>
                    <a:pt x="17901" y="72972"/>
                  </a:cubicBezTo>
                  <a:cubicBezTo>
                    <a:pt x="17931" y="73079"/>
                    <a:pt x="17953" y="73181"/>
                    <a:pt x="17974" y="73284"/>
                  </a:cubicBezTo>
                  <a:cubicBezTo>
                    <a:pt x="17995" y="73386"/>
                    <a:pt x="18018" y="73490"/>
                    <a:pt x="18030" y="73585"/>
                  </a:cubicBezTo>
                  <a:cubicBezTo>
                    <a:pt x="18045" y="73691"/>
                    <a:pt x="18055" y="73778"/>
                    <a:pt x="18064" y="73867"/>
                  </a:cubicBezTo>
                  <a:cubicBezTo>
                    <a:pt x="18071" y="73956"/>
                    <a:pt x="18071" y="74045"/>
                    <a:pt x="18067" y="74148"/>
                  </a:cubicBezTo>
                  <a:cubicBezTo>
                    <a:pt x="18065" y="74176"/>
                    <a:pt x="18064" y="74205"/>
                    <a:pt x="18064" y="74233"/>
                  </a:cubicBezTo>
                  <a:cubicBezTo>
                    <a:pt x="18059" y="74327"/>
                    <a:pt x="18054" y="74420"/>
                    <a:pt x="18045" y="74512"/>
                  </a:cubicBezTo>
                  <a:cubicBezTo>
                    <a:pt x="18044" y="74525"/>
                    <a:pt x="18042" y="74538"/>
                    <a:pt x="18042" y="74551"/>
                  </a:cubicBezTo>
                  <a:cubicBezTo>
                    <a:pt x="18034" y="74632"/>
                    <a:pt x="18028" y="74714"/>
                    <a:pt x="18017" y="74794"/>
                  </a:cubicBezTo>
                  <a:cubicBezTo>
                    <a:pt x="18011" y="74831"/>
                    <a:pt x="18007" y="74868"/>
                    <a:pt x="17998" y="74904"/>
                  </a:cubicBezTo>
                  <a:cubicBezTo>
                    <a:pt x="17990" y="74963"/>
                    <a:pt x="17983" y="75022"/>
                    <a:pt x="17973" y="75079"/>
                  </a:cubicBezTo>
                  <a:cubicBezTo>
                    <a:pt x="17954" y="75174"/>
                    <a:pt x="17933" y="75271"/>
                    <a:pt x="17909" y="75366"/>
                  </a:cubicBezTo>
                  <a:cubicBezTo>
                    <a:pt x="17896" y="75416"/>
                    <a:pt x="17876" y="75464"/>
                    <a:pt x="17864" y="75514"/>
                  </a:cubicBezTo>
                  <a:cubicBezTo>
                    <a:pt x="17853" y="75511"/>
                    <a:pt x="17842" y="75506"/>
                    <a:pt x="17832" y="75501"/>
                  </a:cubicBezTo>
                  <a:cubicBezTo>
                    <a:pt x="17554" y="75406"/>
                    <a:pt x="17267" y="75316"/>
                    <a:pt x="16952" y="75265"/>
                  </a:cubicBezTo>
                  <a:cubicBezTo>
                    <a:pt x="16740" y="75225"/>
                    <a:pt x="16491" y="75206"/>
                    <a:pt x="16271" y="75206"/>
                  </a:cubicBezTo>
                  <a:cubicBezTo>
                    <a:pt x="16180" y="75206"/>
                    <a:pt x="16095" y="75209"/>
                    <a:pt x="16018" y="75215"/>
                  </a:cubicBezTo>
                  <a:lnTo>
                    <a:pt x="15591" y="75238"/>
                  </a:lnTo>
                  <a:lnTo>
                    <a:pt x="15166" y="75302"/>
                  </a:lnTo>
                  <a:cubicBezTo>
                    <a:pt x="14881" y="75335"/>
                    <a:pt x="14608" y="75426"/>
                    <a:pt x="14330" y="75493"/>
                  </a:cubicBezTo>
                  <a:cubicBezTo>
                    <a:pt x="13788" y="75671"/>
                    <a:pt x="13251" y="75890"/>
                    <a:pt x="12770" y="76199"/>
                  </a:cubicBezTo>
                  <a:cubicBezTo>
                    <a:pt x="12667" y="76260"/>
                    <a:pt x="12571" y="76326"/>
                    <a:pt x="12474" y="76390"/>
                  </a:cubicBezTo>
                  <a:cubicBezTo>
                    <a:pt x="12376" y="76324"/>
                    <a:pt x="12279" y="76260"/>
                    <a:pt x="12179" y="76199"/>
                  </a:cubicBezTo>
                  <a:cubicBezTo>
                    <a:pt x="11697" y="75890"/>
                    <a:pt x="11161" y="75671"/>
                    <a:pt x="10618" y="75493"/>
                  </a:cubicBezTo>
                  <a:cubicBezTo>
                    <a:pt x="10340" y="75426"/>
                    <a:pt x="10067" y="75335"/>
                    <a:pt x="9782" y="75302"/>
                  </a:cubicBezTo>
                  <a:lnTo>
                    <a:pt x="9357" y="75238"/>
                  </a:lnTo>
                  <a:lnTo>
                    <a:pt x="8929" y="75215"/>
                  </a:lnTo>
                  <a:cubicBezTo>
                    <a:pt x="8853" y="75209"/>
                    <a:pt x="8767" y="75206"/>
                    <a:pt x="8677" y="75206"/>
                  </a:cubicBezTo>
                  <a:cubicBezTo>
                    <a:pt x="8456" y="75206"/>
                    <a:pt x="8207" y="75225"/>
                    <a:pt x="7996" y="75265"/>
                  </a:cubicBezTo>
                  <a:cubicBezTo>
                    <a:pt x="7688" y="75315"/>
                    <a:pt x="7405" y="75402"/>
                    <a:pt x="7130" y="75499"/>
                  </a:cubicBezTo>
                  <a:cubicBezTo>
                    <a:pt x="7119" y="75454"/>
                    <a:pt x="7102" y="75413"/>
                    <a:pt x="7092" y="75369"/>
                  </a:cubicBezTo>
                  <a:cubicBezTo>
                    <a:pt x="7066" y="75269"/>
                    <a:pt x="7043" y="75167"/>
                    <a:pt x="7023" y="75066"/>
                  </a:cubicBezTo>
                  <a:cubicBezTo>
                    <a:pt x="7005" y="74966"/>
                    <a:pt x="6991" y="74864"/>
                    <a:pt x="6977" y="74761"/>
                  </a:cubicBezTo>
                  <a:cubicBezTo>
                    <a:pt x="6964" y="74654"/>
                    <a:pt x="6952" y="74546"/>
                    <a:pt x="6945" y="74438"/>
                  </a:cubicBezTo>
                  <a:cubicBezTo>
                    <a:pt x="6938" y="74340"/>
                    <a:pt x="6934" y="74242"/>
                    <a:pt x="6930" y="74145"/>
                  </a:cubicBezTo>
                  <a:cubicBezTo>
                    <a:pt x="6921" y="73936"/>
                    <a:pt x="6935" y="73790"/>
                    <a:pt x="6967" y="73583"/>
                  </a:cubicBezTo>
                  <a:cubicBezTo>
                    <a:pt x="6978" y="73486"/>
                    <a:pt x="6999" y="73383"/>
                    <a:pt x="7022" y="73279"/>
                  </a:cubicBezTo>
                  <a:cubicBezTo>
                    <a:pt x="7043" y="73178"/>
                    <a:pt x="7063" y="73074"/>
                    <a:pt x="7095" y="72968"/>
                  </a:cubicBezTo>
                  <a:cubicBezTo>
                    <a:pt x="7149" y="72757"/>
                    <a:pt x="7211" y="72545"/>
                    <a:pt x="7280" y="72331"/>
                  </a:cubicBezTo>
                  <a:cubicBezTo>
                    <a:pt x="7449" y="71808"/>
                    <a:pt x="7660" y="71278"/>
                    <a:pt x="7883" y="70753"/>
                  </a:cubicBezTo>
                  <a:close/>
                  <a:moveTo>
                    <a:pt x="258414" y="74607"/>
                  </a:moveTo>
                  <a:cubicBezTo>
                    <a:pt x="258487" y="74768"/>
                    <a:pt x="258567" y="74928"/>
                    <a:pt x="258655" y="75081"/>
                  </a:cubicBezTo>
                  <a:cubicBezTo>
                    <a:pt x="258826" y="75382"/>
                    <a:pt x="259021" y="75669"/>
                    <a:pt x="259234" y="75941"/>
                  </a:cubicBezTo>
                  <a:cubicBezTo>
                    <a:pt x="258935" y="76113"/>
                    <a:pt x="258612" y="76240"/>
                    <a:pt x="258286" y="76353"/>
                  </a:cubicBezTo>
                  <a:cubicBezTo>
                    <a:pt x="258088" y="76395"/>
                    <a:pt x="257898" y="76468"/>
                    <a:pt x="257695" y="76486"/>
                  </a:cubicBezTo>
                  <a:lnTo>
                    <a:pt x="257395" y="76533"/>
                  </a:lnTo>
                  <a:lnTo>
                    <a:pt x="257091" y="76548"/>
                  </a:lnTo>
                  <a:cubicBezTo>
                    <a:pt x="257011" y="76553"/>
                    <a:pt x="256945" y="76555"/>
                    <a:pt x="256885" y="76555"/>
                  </a:cubicBezTo>
                  <a:cubicBezTo>
                    <a:pt x="256774" y="76555"/>
                    <a:pt x="256683" y="76546"/>
                    <a:pt x="256564" y="76525"/>
                  </a:cubicBezTo>
                  <a:cubicBezTo>
                    <a:pt x="256441" y="76505"/>
                    <a:pt x="256309" y="76468"/>
                    <a:pt x="256175" y="76427"/>
                  </a:cubicBezTo>
                  <a:cubicBezTo>
                    <a:pt x="256238" y="76340"/>
                    <a:pt x="256296" y="76249"/>
                    <a:pt x="256365" y="76166"/>
                  </a:cubicBezTo>
                  <a:cubicBezTo>
                    <a:pt x="256473" y="76032"/>
                    <a:pt x="256594" y="75906"/>
                    <a:pt x="256715" y="75783"/>
                  </a:cubicBezTo>
                  <a:cubicBezTo>
                    <a:pt x="256766" y="75729"/>
                    <a:pt x="256821" y="75678"/>
                    <a:pt x="256877" y="75627"/>
                  </a:cubicBezTo>
                  <a:cubicBezTo>
                    <a:pt x="256935" y="75571"/>
                    <a:pt x="256998" y="75520"/>
                    <a:pt x="257058" y="75470"/>
                  </a:cubicBezTo>
                  <a:cubicBezTo>
                    <a:pt x="257227" y="75328"/>
                    <a:pt x="257402" y="75192"/>
                    <a:pt x="257584" y="75070"/>
                  </a:cubicBezTo>
                  <a:cubicBezTo>
                    <a:pt x="257812" y="74916"/>
                    <a:pt x="258050" y="74774"/>
                    <a:pt x="258296" y="74654"/>
                  </a:cubicBezTo>
                  <a:cubicBezTo>
                    <a:pt x="258336" y="74637"/>
                    <a:pt x="258377" y="74625"/>
                    <a:pt x="258414" y="74607"/>
                  </a:cubicBezTo>
                  <a:close/>
                  <a:moveTo>
                    <a:pt x="263004" y="74625"/>
                  </a:moveTo>
                  <a:cubicBezTo>
                    <a:pt x="263028" y="74636"/>
                    <a:pt x="263053" y="74644"/>
                    <a:pt x="263076" y="74654"/>
                  </a:cubicBezTo>
                  <a:cubicBezTo>
                    <a:pt x="263227" y="74728"/>
                    <a:pt x="263374" y="74811"/>
                    <a:pt x="263519" y="74896"/>
                  </a:cubicBezTo>
                  <a:cubicBezTo>
                    <a:pt x="263583" y="74936"/>
                    <a:pt x="263648" y="74975"/>
                    <a:pt x="263711" y="75016"/>
                  </a:cubicBezTo>
                  <a:cubicBezTo>
                    <a:pt x="263761" y="75049"/>
                    <a:pt x="263809" y="75084"/>
                    <a:pt x="263859" y="75120"/>
                  </a:cubicBezTo>
                  <a:cubicBezTo>
                    <a:pt x="264030" y="75238"/>
                    <a:pt x="264195" y="75366"/>
                    <a:pt x="264353" y="75501"/>
                  </a:cubicBezTo>
                  <a:cubicBezTo>
                    <a:pt x="264588" y="75706"/>
                    <a:pt x="264813" y="75924"/>
                    <a:pt x="265009" y="76166"/>
                  </a:cubicBezTo>
                  <a:cubicBezTo>
                    <a:pt x="265080" y="76253"/>
                    <a:pt x="265142" y="76347"/>
                    <a:pt x="265207" y="76439"/>
                  </a:cubicBezTo>
                  <a:cubicBezTo>
                    <a:pt x="265090" y="76475"/>
                    <a:pt x="264972" y="76508"/>
                    <a:pt x="264863" y="76525"/>
                  </a:cubicBezTo>
                  <a:cubicBezTo>
                    <a:pt x="264744" y="76546"/>
                    <a:pt x="264653" y="76557"/>
                    <a:pt x="264541" y="76557"/>
                  </a:cubicBezTo>
                  <a:cubicBezTo>
                    <a:pt x="264481" y="76557"/>
                    <a:pt x="264416" y="76554"/>
                    <a:pt x="264337" y="76548"/>
                  </a:cubicBezTo>
                  <a:lnTo>
                    <a:pt x="264033" y="76533"/>
                  </a:lnTo>
                  <a:lnTo>
                    <a:pt x="263734" y="76486"/>
                  </a:lnTo>
                  <a:cubicBezTo>
                    <a:pt x="263532" y="76468"/>
                    <a:pt x="263341" y="76395"/>
                    <a:pt x="263143" y="76353"/>
                  </a:cubicBezTo>
                  <a:cubicBezTo>
                    <a:pt x="262818" y="76242"/>
                    <a:pt x="262494" y="76113"/>
                    <a:pt x="262195" y="75941"/>
                  </a:cubicBezTo>
                  <a:cubicBezTo>
                    <a:pt x="262403" y="75671"/>
                    <a:pt x="262599" y="75385"/>
                    <a:pt x="262772" y="75084"/>
                  </a:cubicBezTo>
                  <a:cubicBezTo>
                    <a:pt x="262855" y="74935"/>
                    <a:pt x="262932" y="74781"/>
                    <a:pt x="263004" y="74625"/>
                  </a:cubicBezTo>
                  <a:close/>
                  <a:moveTo>
                    <a:pt x="253717" y="66922"/>
                  </a:moveTo>
                  <a:cubicBezTo>
                    <a:pt x="253854" y="67258"/>
                    <a:pt x="254016" y="67584"/>
                    <a:pt x="254200" y="67896"/>
                  </a:cubicBezTo>
                  <a:cubicBezTo>
                    <a:pt x="253597" y="68326"/>
                    <a:pt x="253027" y="68818"/>
                    <a:pt x="252480" y="69338"/>
                  </a:cubicBezTo>
                  <a:cubicBezTo>
                    <a:pt x="251791" y="69997"/>
                    <a:pt x="251139" y="70704"/>
                    <a:pt x="250518" y="71437"/>
                  </a:cubicBezTo>
                  <a:lnTo>
                    <a:pt x="250173" y="71859"/>
                  </a:lnTo>
                  <a:lnTo>
                    <a:pt x="250158" y="71877"/>
                  </a:lnTo>
                  <a:lnTo>
                    <a:pt x="250173" y="71893"/>
                  </a:lnTo>
                  <a:lnTo>
                    <a:pt x="250518" y="72314"/>
                  </a:lnTo>
                  <a:cubicBezTo>
                    <a:pt x="251138" y="73047"/>
                    <a:pt x="251791" y="73755"/>
                    <a:pt x="252480" y="74414"/>
                  </a:cubicBezTo>
                  <a:cubicBezTo>
                    <a:pt x="253027" y="74933"/>
                    <a:pt x="253597" y="75427"/>
                    <a:pt x="254200" y="75857"/>
                  </a:cubicBezTo>
                  <a:cubicBezTo>
                    <a:pt x="254108" y="76011"/>
                    <a:pt x="254023" y="76168"/>
                    <a:pt x="253943" y="76326"/>
                  </a:cubicBezTo>
                  <a:cubicBezTo>
                    <a:pt x="253861" y="76491"/>
                    <a:pt x="253788" y="76660"/>
                    <a:pt x="253717" y="76831"/>
                  </a:cubicBezTo>
                  <a:cubicBezTo>
                    <a:pt x="253004" y="76338"/>
                    <a:pt x="252352" y="75779"/>
                    <a:pt x="251737" y="75194"/>
                  </a:cubicBezTo>
                  <a:cubicBezTo>
                    <a:pt x="251014" y="74502"/>
                    <a:pt x="250338" y="73770"/>
                    <a:pt x="249696" y="73009"/>
                  </a:cubicBezTo>
                  <a:lnTo>
                    <a:pt x="249334" y="72571"/>
                  </a:lnTo>
                  <a:lnTo>
                    <a:pt x="248978" y="72119"/>
                  </a:lnTo>
                  <a:lnTo>
                    <a:pt x="248812" y="71897"/>
                  </a:lnTo>
                  <a:lnTo>
                    <a:pt x="248793" y="71872"/>
                  </a:lnTo>
                  <a:lnTo>
                    <a:pt x="248802" y="71872"/>
                  </a:lnTo>
                  <a:lnTo>
                    <a:pt x="248812" y="71857"/>
                  </a:lnTo>
                  <a:lnTo>
                    <a:pt x="248978" y="71635"/>
                  </a:lnTo>
                  <a:lnTo>
                    <a:pt x="249334" y="71184"/>
                  </a:lnTo>
                  <a:lnTo>
                    <a:pt x="249696" y="70746"/>
                  </a:lnTo>
                  <a:cubicBezTo>
                    <a:pt x="250338" y="69986"/>
                    <a:pt x="251012" y="69252"/>
                    <a:pt x="251737" y="68561"/>
                  </a:cubicBezTo>
                  <a:cubicBezTo>
                    <a:pt x="252352" y="67976"/>
                    <a:pt x="253004" y="67419"/>
                    <a:pt x="253717" y="66922"/>
                  </a:cubicBezTo>
                  <a:close/>
                  <a:moveTo>
                    <a:pt x="264521" y="65675"/>
                  </a:moveTo>
                  <a:cubicBezTo>
                    <a:pt x="264717" y="65675"/>
                    <a:pt x="264927" y="65691"/>
                    <a:pt x="265119" y="65728"/>
                  </a:cubicBezTo>
                  <a:cubicBezTo>
                    <a:pt x="265399" y="65772"/>
                    <a:pt x="265663" y="65855"/>
                    <a:pt x="265919" y="65943"/>
                  </a:cubicBezTo>
                  <a:cubicBezTo>
                    <a:pt x="266428" y="66131"/>
                    <a:pt x="266891" y="66381"/>
                    <a:pt x="267327" y="66655"/>
                  </a:cubicBezTo>
                  <a:cubicBezTo>
                    <a:pt x="268196" y="67210"/>
                    <a:pt x="268965" y="67867"/>
                    <a:pt x="269689" y="68558"/>
                  </a:cubicBezTo>
                  <a:cubicBezTo>
                    <a:pt x="270414" y="69250"/>
                    <a:pt x="271089" y="69981"/>
                    <a:pt x="271731" y="70743"/>
                  </a:cubicBezTo>
                  <a:lnTo>
                    <a:pt x="272092" y="71180"/>
                  </a:lnTo>
                  <a:lnTo>
                    <a:pt x="272448" y="71632"/>
                  </a:lnTo>
                  <a:lnTo>
                    <a:pt x="272615" y="71855"/>
                  </a:lnTo>
                  <a:lnTo>
                    <a:pt x="272626" y="71869"/>
                  </a:lnTo>
                  <a:lnTo>
                    <a:pt x="272635" y="71869"/>
                  </a:lnTo>
                  <a:lnTo>
                    <a:pt x="272615" y="71897"/>
                  </a:lnTo>
                  <a:lnTo>
                    <a:pt x="272448" y="72119"/>
                  </a:lnTo>
                  <a:lnTo>
                    <a:pt x="272092" y="72571"/>
                  </a:lnTo>
                  <a:lnTo>
                    <a:pt x="271731" y="73009"/>
                  </a:lnTo>
                  <a:cubicBezTo>
                    <a:pt x="271089" y="73769"/>
                    <a:pt x="270414" y="74502"/>
                    <a:pt x="269689" y="75194"/>
                  </a:cubicBezTo>
                  <a:cubicBezTo>
                    <a:pt x="268965" y="75883"/>
                    <a:pt x="268195" y="76539"/>
                    <a:pt x="267327" y="77094"/>
                  </a:cubicBezTo>
                  <a:cubicBezTo>
                    <a:pt x="266890" y="77369"/>
                    <a:pt x="266428" y="77621"/>
                    <a:pt x="265919" y="77806"/>
                  </a:cubicBezTo>
                  <a:cubicBezTo>
                    <a:pt x="265663" y="77897"/>
                    <a:pt x="265399" y="77977"/>
                    <a:pt x="265119" y="78024"/>
                  </a:cubicBezTo>
                  <a:cubicBezTo>
                    <a:pt x="264927" y="78060"/>
                    <a:pt x="264712" y="78076"/>
                    <a:pt x="264513" y="78076"/>
                  </a:cubicBezTo>
                  <a:cubicBezTo>
                    <a:pt x="264431" y="78076"/>
                    <a:pt x="264351" y="78073"/>
                    <a:pt x="264278" y="78068"/>
                  </a:cubicBezTo>
                  <a:lnTo>
                    <a:pt x="263876" y="78046"/>
                  </a:lnTo>
                  <a:lnTo>
                    <a:pt x="263480" y="77985"/>
                  </a:lnTo>
                  <a:cubicBezTo>
                    <a:pt x="263213" y="77957"/>
                    <a:pt x="262958" y="77869"/>
                    <a:pt x="262699" y="77807"/>
                  </a:cubicBezTo>
                  <a:cubicBezTo>
                    <a:pt x="262192" y="77641"/>
                    <a:pt x="261691" y="77437"/>
                    <a:pt x="261243" y="77148"/>
                  </a:cubicBezTo>
                  <a:cubicBezTo>
                    <a:pt x="261193" y="77117"/>
                    <a:pt x="261147" y="77086"/>
                    <a:pt x="261098" y="77053"/>
                  </a:cubicBezTo>
                  <a:cubicBezTo>
                    <a:pt x="261388" y="76822"/>
                    <a:pt x="261654" y="76565"/>
                    <a:pt x="261902" y="76286"/>
                  </a:cubicBezTo>
                  <a:cubicBezTo>
                    <a:pt x="262249" y="76498"/>
                    <a:pt x="262628" y="76647"/>
                    <a:pt x="263011" y="76778"/>
                  </a:cubicBezTo>
                  <a:cubicBezTo>
                    <a:pt x="263226" y="76825"/>
                    <a:pt x="263435" y="76903"/>
                    <a:pt x="263658" y="76923"/>
                  </a:cubicBezTo>
                  <a:lnTo>
                    <a:pt x="263987" y="76973"/>
                  </a:lnTo>
                  <a:lnTo>
                    <a:pt x="264317" y="76989"/>
                  </a:lnTo>
                  <a:cubicBezTo>
                    <a:pt x="264380" y="76994"/>
                    <a:pt x="264442" y="76996"/>
                    <a:pt x="264504" y="76996"/>
                  </a:cubicBezTo>
                  <a:cubicBezTo>
                    <a:pt x="265266" y="76996"/>
                    <a:pt x="266026" y="76636"/>
                    <a:pt x="266750" y="76183"/>
                  </a:cubicBezTo>
                  <a:cubicBezTo>
                    <a:pt x="267530" y="75686"/>
                    <a:pt x="268257" y="75069"/>
                    <a:pt x="268946" y="74412"/>
                  </a:cubicBezTo>
                  <a:cubicBezTo>
                    <a:pt x="269634" y="73755"/>
                    <a:pt x="270287" y="73046"/>
                    <a:pt x="270907" y="72313"/>
                  </a:cubicBezTo>
                  <a:lnTo>
                    <a:pt x="271254" y="71892"/>
                  </a:lnTo>
                  <a:lnTo>
                    <a:pt x="271268" y="71876"/>
                  </a:lnTo>
                  <a:lnTo>
                    <a:pt x="271254" y="71857"/>
                  </a:lnTo>
                  <a:lnTo>
                    <a:pt x="270907" y="71436"/>
                  </a:lnTo>
                  <a:cubicBezTo>
                    <a:pt x="270287" y="70703"/>
                    <a:pt x="269637" y="69997"/>
                    <a:pt x="268946" y="69336"/>
                  </a:cubicBezTo>
                  <a:cubicBezTo>
                    <a:pt x="268257" y="68680"/>
                    <a:pt x="267530" y="68062"/>
                    <a:pt x="266750" y="67566"/>
                  </a:cubicBezTo>
                  <a:cubicBezTo>
                    <a:pt x="266026" y="67114"/>
                    <a:pt x="265264" y="66753"/>
                    <a:pt x="264503" y="66753"/>
                  </a:cubicBezTo>
                  <a:cubicBezTo>
                    <a:pt x="264441" y="66753"/>
                    <a:pt x="264379" y="66755"/>
                    <a:pt x="264317" y="66760"/>
                  </a:cubicBezTo>
                  <a:lnTo>
                    <a:pt x="263987" y="66776"/>
                  </a:lnTo>
                  <a:lnTo>
                    <a:pt x="263658" y="66825"/>
                  </a:lnTo>
                  <a:cubicBezTo>
                    <a:pt x="263435" y="66847"/>
                    <a:pt x="263227" y="66924"/>
                    <a:pt x="263011" y="66972"/>
                  </a:cubicBezTo>
                  <a:cubicBezTo>
                    <a:pt x="262628" y="67100"/>
                    <a:pt x="262249" y="67253"/>
                    <a:pt x="261902" y="67463"/>
                  </a:cubicBezTo>
                  <a:cubicBezTo>
                    <a:pt x="261654" y="67187"/>
                    <a:pt x="261385" y="66929"/>
                    <a:pt x="261098" y="66697"/>
                  </a:cubicBezTo>
                  <a:cubicBezTo>
                    <a:pt x="261146" y="66666"/>
                    <a:pt x="261193" y="66633"/>
                    <a:pt x="261243" y="66603"/>
                  </a:cubicBezTo>
                  <a:cubicBezTo>
                    <a:pt x="261691" y="66313"/>
                    <a:pt x="262192" y="66111"/>
                    <a:pt x="262699" y="65943"/>
                  </a:cubicBezTo>
                  <a:cubicBezTo>
                    <a:pt x="262958" y="65882"/>
                    <a:pt x="263214" y="65793"/>
                    <a:pt x="263480" y="65765"/>
                  </a:cubicBezTo>
                  <a:lnTo>
                    <a:pt x="263876" y="65705"/>
                  </a:lnTo>
                  <a:lnTo>
                    <a:pt x="264278" y="65684"/>
                  </a:lnTo>
                  <a:cubicBezTo>
                    <a:pt x="264354" y="65678"/>
                    <a:pt x="264436" y="65675"/>
                    <a:pt x="264521" y="65675"/>
                  </a:cubicBezTo>
                  <a:close/>
                  <a:moveTo>
                    <a:pt x="261520" y="74188"/>
                  </a:moveTo>
                  <a:cubicBezTo>
                    <a:pt x="261888" y="74244"/>
                    <a:pt x="262245" y="74333"/>
                    <a:pt x="262594" y="74459"/>
                  </a:cubicBezTo>
                  <a:cubicBezTo>
                    <a:pt x="262530" y="74597"/>
                    <a:pt x="262460" y="74736"/>
                    <a:pt x="262386" y="74868"/>
                  </a:cubicBezTo>
                  <a:cubicBezTo>
                    <a:pt x="261853" y="75792"/>
                    <a:pt x="261103" y="76597"/>
                    <a:pt x="260185" y="77150"/>
                  </a:cubicBezTo>
                  <a:cubicBezTo>
                    <a:pt x="259734" y="77440"/>
                    <a:pt x="259234" y="77642"/>
                    <a:pt x="258729" y="77810"/>
                  </a:cubicBezTo>
                  <a:cubicBezTo>
                    <a:pt x="258470" y="77871"/>
                    <a:pt x="258214" y="77958"/>
                    <a:pt x="257947" y="77988"/>
                  </a:cubicBezTo>
                  <a:lnTo>
                    <a:pt x="257552" y="78048"/>
                  </a:lnTo>
                  <a:lnTo>
                    <a:pt x="257150" y="78069"/>
                  </a:lnTo>
                  <a:cubicBezTo>
                    <a:pt x="257074" y="78075"/>
                    <a:pt x="256991" y="78078"/>
                    <a:pt x="256906" y="78078"/>
                  </a:cubicBezTo>
                  <a:cubicBezTo>
                    <a:pt x="256710" y="78078"/>
                    <a:pt x="256498" y="78062"/>
                    <a:pt x="256309" y="78025"/>
                  </a:cubicBezTo>
                  <a:cubicBezTo>
                    <a:pt x="256029" y="77978"/>
                    <a:pt x="255765" y="77898"/>
                    <a:pt x="255509" y="77807"/>
                  </a:cubicBezTo>
                  <a:cubicBezTo>
                    <a:pt x="255489" y="77800"/>
                    <a:pt x="255473" y="77793"/>
                    <a:pt x="255454" y="77786"/>
                  </a:cubicBezTo>
                  <a:cubicBezTo>
                    <a:pt x="255525" y="77587"/>
                    <a:pt x="255609" y="77393"/>
                    <a:pt x="255701" y="77205"/>
                  </a:cubicBezTo>
                  <a:cubicBezTo>
                    <a:pt x="255768" y="77071"/>
                    <a:pt x="255845" y="76942"/>
                    <a:pt x="255923" y="76814"/>
                  </a:cubicBezTo>
                  <a:cubicBezTo>
                    <a:pt x="256255" y="76930"/>
                    <a:pt x="256590" y="77000"/>
                    <a:pt x="256926" y="77000"/>
                  </a:cubicBezTo>
                  <a:cubicBezTo>
                    <a:pt x="256987" y="77000"/>
                    <a:pt x="257049" y="76998"/>
                    <a:pt x="257110" y="76993"/>
                  </a:cubicBezTo>
                  <a:lnTo>
                    <a:pt x="257442" y="76977"/>
                  </a:lnTo>
                  <a:lnTo>
                    <a:pt x="257772" y="76928"/>
                  </a:lnTo>
                  <a:cubicBezTo>
                    <a:pt x="257993" y="76906"/>
                    <a:pt x="258202" y="76829"/>
                    <a:pt x="258417" y="76781"/>
                  </a:cubicBezTo>
                  <a:cubicBezTo>
                    <a:pt x="258836" y="76640"/>
                    <a:pt x="259253" y="76476"/>
                    <a:pt x="259623" y="76234"/>
                  </a:cubicBezTo>
                  <a:cubicBezTo>
                    <a:pt x="260386" y="75779"/>
                    <a:pt x="261005" y="75109"/>
                    <a:pt x="261446" y="74341"/>
                  </a:cubicBezTo>
                  <a:cubicBezTo>
                    <a:pt x="261475" y="74291"/>
                    <a:pt x="261495" y="74237"/>
                    <a:pt x="261520" y="74188"/>
                  </a:cubicBezTo>
                  <a:close/>
                  <a:moveTo>
                    <a:pt x="8647" y="77175"/>
                  </a:moveTo>
                  <a:cubicBezTo>
                    <a:pt x="8706" y="77175"/>
                    <a:pt x="8772" y="77178"/>
                    <a:pt x="8850" y="77184"/>
                  </a:cubicBezTo>
                  <a:lnTo>
                    <a:pt x="9154" y="77198"/>
                  </a:lnTo>
                  <a:lnTo>
                    <a:pt x="9455" y="77245"/>
                  </a:lnTo>
                  <a:cubicBezTo>
                    <a:pt x="9658" y="77264"/>
                    <a:pt x="9848" y="77336"/>
                    <a:pt x="10045" y="77379"/>
                  </a:cubicBezTo>
                  <a:cubicBezTo>
                    <a:pt x="10371" y="77490"/>
                    <a:pt x="10695" y="77618"/>
                    <a:pt x="10993" y="77790"/>
                  </a:cubicBezTo>
                  <a:cubicBezTo>
                    <a:pt x="10780" y="78061"/>
                    <a:pt x="10585" y="78347"/>
                    <a:pt x="10414" y="78647"/>
                  </a:cubicBezTo>
                  <a:cubicBezTo>
                    <a:pt x="10330" y="78797"/>
                    <a:pt x="10253" y="78950"/>
                    <a:pt x="10182" y="79107"/>
                  </a:cubicBezTo>
                  <a:cubicBezTo>
                    <a:pt x="10158" y="79096"/>
                    <a:pt x="10132" y="79087"/>
                    <a:pt x="10110" y="79077"/>
                  </a:cubicBezTo>
                  <a:cubicBezTo>
                    <a:pt x="9959" y="79003"/>
                    <a:pt x="9812" y="78920"/>
                    <a:pt x="9667" y="78835"/>
                  </a:cubicBezTo>
                  <a:cubicBezTo>
                    <a:pt x="9603" y="78795"/>
                    <a:pt x="9537" y="78757"/>
                    <a:pt x="9475" y="78716"/>
                  </a:cubicBezTo>
                  <a:cubicBezTo>
                    <a:pt x="9425" y="78683"/>
                    <a:pt x="9376" y="78647"/>
                    <a:pt x="9327" y="78612"/>
                  </a:cubicBezTo>
                  <a:cubicBezTo>
                    <a:pt x="9156" y="78493"/>
                    <a:pt x="8991" y="78365"/>
                    <a:pt x="8833" y="78230"/>
                  </a:cubicBezTo>
                  <a:cubicBezTo>
                    <a:pt x="8598" y="78025"/>
                    <a:pt x="8373" y="77807"/>
                    <a:pt x="8175" y="77565"/>
                  </a:cubicBezTo>
                  <a:cubicBezTo>
                    <a:pt x="8104" y="77479"/>
                    <a:pt x="8044" y="77385"/>
                    <a:pt x="7979" y="77292"/>
                  </a:cubicBezTo>
                  <a:cubicBezTo>
                    <a:pt x="8095" y="77256"/>
                    <a:pt x="8213" y="77224"/>
                    <a:pt x="8325" y="77207"/>
                  </a:cubicBezTo>
                  <a:cubicBezTo>
                    <a:pt x="8443" y="77185"/>
                    <a:pt x="8535" y="77175"/>
                    <a:pt x="8647" y="77175"/>
                  </a:cubicBezTo>
                  <a:close/>
                  <a:moveTo>
                    <a:pt x="16296" y="77176"/>
                  </a:moveTo>
                  <a:cubicBezTo>
                    <a:pt x="16407" y="77176"/>
                    <a:pt x="16499" y="77185"/>
                    <a:pt x="16616" y="77207"/>
                  </a:cubicBezTo>
                  <a:cubicBezTo>
                    <a:pt x="16743" y="77224"/>
                    <a:pt x="16875" y="77262"/>
                    <a:pt x="17006" y="77305"/>
                  </a:cubicBezTo>
                  <a:cubicBezTo>
                    <a:pt x="16944" y="77392"/>
                    <a:pt x="16885" y="77483"/>
                    <a:pt x="16818" y="77565"/>
                  </a:cubicBezTo>
                  <a:cubicBezTo>
                    <a:pt x="16709" y="77699"/>
                    <a:pt x="16588" y="77826"/>
                    <a:pt x="16467" y="77948"/>
                  </a:cubicBezTo>
                  <a:cubicBezTo>
                    <a:pt x="16414" y="78002"/>
                    <a:pt x="16360" y="78054"/>
                    <a:pt x="16306" y="78105"/>
                  </a:cubicBezTo>
                  <a:cubicBezTo>
                    <a:pt x="16246" y="78160"/>
                    <a:pt x="16185" y="78212"/>
                    <a:pt x="16124" y="78261"/>
                  </a:cubicBezTo>
                  <a:cubicBezTo>
                    <a:pt x="15954" y="78404"/>
                    <a:pt x="15781" y="78539"/>
                    <a:pt x="15597" y="78661"/>
                  </a:cubicBezTo>
                  <a:cubicBezTo>
                    <a:pt x="15368" y="78815"/>
                    <a:pt x="15133" y="78958"/>
                    <a:pt x="14885" y="79077"/>
                  </a:cubicBezTo>
                  <a:cubicBezTo>
                    <a:pt x="14848" y="79094"/>
                    <a:pt x="14807" y="79107"/>
                    <a:pt x="14768" y="79124"/>
                  </a:cubicBezTo>
                  <a:cubicBezTo>
                    <a:pt x="14694" y="78963"/>
                    <a:pt x="14616" y="78804"/>
                    <a:pt x="14528" y="78650"/>
                  </a:cubicBezTo>
                  <a:cubicBezTo>
                    <a:pt x="14357" y="78348"/>
                    <a:pt x="14159" y="78062"/>
                    <a:pt x="13946" y="77790"/>
                  </a:cubicBezTo>
                  <a:cubicBezTo>
                    <a:pt x="14245" y="77618"/>
                    <a:pt x="14569" y="77491"/>
                    <a:pt x="14894" y="77379"/>
                  </a:cubicBezTo>
                  <a:cubicBezTo>
                    <a:pt x="15092" y="77336"/>
                    <a:pt x="15282" y="77264"/>
                    <a:pt x="15484" y="77245"/>
                  </a:cubicBezTo>
                  <a:lnTo>
                    <a:pt x="15786" y="77198"/>
                  </a:lnTo>
                  <a:lnTo>
                    <a:pt x="16089" y="77184"/>
                  </a:lnTo>
                  <a:cubicBezTo>
                    <a:pt x="16169" y="77179"/>
                    <a:pt x="16235" y="77176"/>
                    <a:pt x="16296" y="77176"/>
                  </a:cubicBezTo>
                  <a:close/>
                  <a:moveTo>
                    <a:pt x="16280" y="75653"/>
                  </a:moveTo>
                  <a:cubicBezTo>
                    <a:pt x="16476" y="75653"/>
                    <a:pt x="16687" y="75670"/>
                    <a:pt x="16877" y="75706"/>
                  </a:cubicBezTo>
                  <a:cubicBezTo>
                    <a:pt x="17157" y="75753"/>
                    <a:pt x="17420" y="75833"/>
                    <a:pt x="17677" y="75924"/>
                  </a:cubicBezTo>
                  <a:cubicBezTo>
                    <a:pt x="17695" y="75930"/>
                    <a:pt x="17712" y="75938"/>
                    <a:pt x="17732" y="75945"/>
                  </a:cubicBezTo>
                  <a:cubicBezTo>
                    <a:pt x="17661" y="76143"/>
                    <a:pt x="17577" y="76338"/>
                    <a:pt x="17483" y="76526"/>
                  </a:cubicBezTo>
                  <a:cubicBezTo>
                    <a:pt x="17418" y="76660"/>
                    <a:pt x="17339" y="76790"/>
                    <a:pt x="17262" y="76918"/>
                  </a:cubicBezTo>
                  <a:cubicBezTo>
                    <a:pt x="16930" y="76801"/>
                    <a:pt x="16595" y="76731"/>
                    <a:pt x="16260" y="76731"/>
                  </a:cubicBezTo>
                  <a:cubicBezTo>
                    <a:pt x="16198" y="76731"/>
                    <a:pt x="16137" y="76733"/>
                    <a:pt x="16075" y="76738"/>
                  </a:cubicBezTo>
                  <a:lnTo>
                    <a:pt x="15742" y="76754"/>
                  </a:lnTo>
                  <a:lnTo>
                    <a:pt x="15413" y="76804"/>
                  </a:lnTo>
                  <a:cubicBezTo>
                    <a:pt x="15193" y="76825"/>
                    <a:pt x="14983" y="76902"/>
                    <a:pt x="14767" y="76950"/>
                  </a:cubicBezTo>
                  <a:cubicBezTo>
                    <a:pt x="14350" y="77090"/>
                    <a:pt x="13933" y="77254"/>
                    <a:pt x="13561" y="77496"/>
                  </a:cubicBezTo>
                  <a:cubicBezTo>
                    <a:pt x="12800" y="77951"/>
                    <a:pt x="12179" y="78623"/>
                    <a:pt x="11738" y="79389"/>
                  </a:cubicBezTo>
                  <a:cubicBezTo>
                    <a:pt x="11709" y="79439"/>
                    <a:pt x="11690" y="79494"/>
                    <a:pt x="11663" y="79544"/>
                  </a:cubicBezTo>
                  <a:cubicBezTo>
                    <a:pt x="11297" y="79487"/>
                    <a:pt x="10938" y="79399"/>
                    <a:pt x="10592" y="79272"/>
                  </a:cubicBezTo>
                  <a:cubicBezTo>
                    <a:pt x="10656" y="79133"/>
                    <a:pt x="10724" y="78996"/>
                    <a:pt x="10800" y="78862"/>
                  </a:cubicBezTo>
                  <a:cubicBezTo>
                    <a:pt x="11332" y="77938"/>
                    <a:pt x="12081" y="77131"/>
                    <a:pt x="12999" y="76582"/>
                  </a:cubicBezTo>
                  <a:cubicBezTo>
                    <a:pt x="13449" y="76291"/>
                    <a:pt x="13950" y="76089"/>
                    <a:pt x="14457" y="75921"/>
                  </a:cubicBezTo>
                  <a:cubicBezTo>
                    <a:pt x="14716" y="75859"/>
                    <a:pt x="14971" y="75772"/>
                    <a:pt x="15238" y="75743"/>
                  </a:cubicBezTo>
                  <a:lnTo>
                    <a:pt x="15634" y="75684"/>
                  </a:lnTo>
                  <a:lnTo>
                    <a:pt x="16035" y="75662"/>
                  </a:lnTo>
                  <a:cubicBezTo>
                    <a:pt x="16112" y="75656"/>
                    <a:pt x="16194" y="75653"/>
                    <a:pt x="16280" y="75653"/>
                  </a:cubicBezTo>
                  <a:close/>
                  <a:moveTo>
                    <a:pt x="12472" y="79087"/>
                  </a:moveTo>
                  <a:cubicBezTo>
                    <a:pt x="12595" y="79252"/>
                    <a:pt x="12709" y="79423"/>
                    <a:pt x="12813" y="79601"/>
                  </a:cubicBezTo>
                  <a:cubicBezTo>
                    <a:pt x="12707" y="79608"/>
                    <a:pt x="12602" y="79619"/>
                    <a:pt x="12498" y="79621"/>
                  </a:cubicBezTo>
                  <a:cubicBezTo>
                    <a:pt x="12377" y="79621"/>
                    <a:pt x="12256" y="79608"/>
                    <a:pt x="12134" y="79599"/>
                  </a:cubicBezTo>
                  <a:cubicBezTo>
                    <a:pt x="12236" y="79423"/>
                    <a:pt x="12350" y="79252"/>
                    <a:pt x="12472" y="79087"/>
                  </a:cubicBezTo>
                  <a:close/>
                  <a:moveTo>
                    <a:pt x="12500" y="59453"/>
                  </a:moveTo>
                  <a:lnTo>
                    <a:pt x="12504" y="59462"/>
                  </a:lnTo>
                  <a:lnTo>
                    <a:pt x="12524" y="59489"/>
                  </a:lnTo>
                  <a:lnTo>
                    <a:pt x="12564" y="59549"/>
                  </a:lnTo>
                  <a:lnTo>
                    <a:pt x="12639" y="59666"/>
                  </a:lnTo>
                  <a:lnTo>
                    <a:pt x="12949" y="60138"/>
                  </a:lnTo>
                  <a:lnTo>
                    <a:pt x="13563" y="61096"/>
                  </a:lnTo>
                  <a:lnTo>
                    <a:pt x="14162" y="62061"/>
                  </a:lnTo>
                  <a:cubicBezTo>
                    <a:pt x="14672" y="62890"/>
                    <a:pt x="15170" y="63728"/>
                    <a:pt x="15657" y="64574"/>
                  </a:cubicBezTo>
                  <a:cubicBezTo>
                    <a:pt x="16144" y="65421"/>
                    <a:pt x="16615" y="66272"/>
                    <a:pt x="17069" y="67139"/>
                  </a:cubicBezTo>
                  <a:cubicBezTo>
                    <a:pt x="17520" y="68006"/>
                    <a:pt x="17958" y="68882"/>
                    <a:pt x="18354" y="69785"/>
                  </a:cubicBezTo>
                  <a:cubicBezTo>
                    <a:pt x="18452" y="70011"/>
                    <a:pt x="18551" y="70236"/>
                    <a:pt x="18645" y="70467"/>
                  </a:cubicBezTo>
                  <a:cubicBezTo>
                    <a:pt x="18929" y="71151"/>
                    <a:pt x="19185" y="71856"/>
                    <a:pt x="19378" y="72598"/>
                  </a:cubicBezTo>
                  <a:cubicBezTo>
                    <a:pt x="19407" y="72720"/>
                    <a:pt x="19439" y="72847"/>
                    <a:pt x="19466" y="72975"/>
                  </a:cubicBezTo>
                  <a:cubicBezTo>
                    <a:pt x="19546" y="73359"/>
                    <a:pt x="19603" y="73763"/>
                    <a:pt x="19588" y="74176"/>
                  </a:cubicBezTo>
                  <a:cubicBezTo>
                    <a:pt x="19573" y="74699"/>
                    <a:pt x="19516" y="75224"/>
                    <a:pt x="19385" y="75731"/>
                  </a:cubicBezTo>
                  <a:cubicBezTo>
                    <a:pt x="19324" y="75985"/>
                    <a:pt x="19247" y="76236"/>
                    <a:pt x="19157" y="76484"/>
                  </a:cubicBezTo>
                  <a:cubicBezTo>
                    <a:pt x="18978" y="76976"/>
                    <a:pt x="18743" y="77449"/>
                    <a:pt x="18459" y="77890"/>
                  </a:cubicBezTo>
                  <a:cubicBezTo>
                    <a:pt x="18319" y="78111"/>
                    <a:pt x="18165" y="78324"/>
                    <a:pt x="18001" y="78526"/>
                  </a:cubicBezTo>
                  <a:cubicBezTo>
                    <a:pt x="17746" y="78839"/>
                    <a:pt x="17456" y="79121"/>
                    <a:pt x="17153" y="79385"/>
                  </a:cubicBezTo>
                  <a:cubicBezTo>
                    <a:pt x="17059" y="79464"/>
                    <a:pt x="16973" y="79548"/>
                    <a:pt x="16878" y="79622"/>
                  </a:cubicBezTo>
                  <a:cubicBezTo>
                    <a:pt x="16465" y="79944"/>
                    <a:pt x="16015" y="80222"/>
                    <a:pt x="15543" y="80448"/>
                  </a:cubicBezTo>
                  <a:cubicBezTo>
                    <a:pt x="15446" y="80495"/>
                    <a:pt x="15348" y="80538"/>
                    <a:pt x="15248" y="80580"/>
                  </a:cubicBezTo>
                  <a:cubicBezTo>
                    <a:pt x="15176" y="80224"/>
                    <a:pt x="15072" y="79873"/>
                    <a:pt x="14944" y="79534"/>
                  </a:cubicBezTo>
                  <a:cubicBezTo>
                    <a:pt x="14989" y="79514"/>
                    <a:pt x="15036" y="79498"/>
                    <a:pt x="15082" y="79477"/>
                  </a:cubicBezTo>
                  <a:cubicBezTo>
                    <a:pt x="15534" y="79259"/>
                    <a:pt x="15957" y="78982"/>
                    <a:pt x="16344" y="78661"/>
                  </a:cubicBezTo>
                  <a:cubicBezTo>
                    <a:pt x="16643" y="78414"/>
                    <a:pt x="16922" y="78146"/>
                    <a:pt x="17167" y="77844"/>
                  </a:cubicBezTo>
                  <a:cubicBezTo>
                    <a:pt x="17306" y="77671"/>
                    <a:pt x="17437" y="77491"/>
                    <a:pt x="17556" y="77303"/>
                  </a:cubicBezTo>
                  <a:cubicBezTo>
                    <a:pt x="17916" y="76741"/>
                    <a:pt x="18182" y="76122"/>
                    <a:pt x="18341" y="75474"/>
                  </a:cubicBezTo>
                  <a:cubicBezTo>
                    <a:pt x="18424" y="75153"/>
                    <a:pt x="18472" y="74822"/>
                    <a:pt x="18495" y="74488"/>
                  </a:cubicBezTo>
                  <a:cubicBezTo>
                    <a:pt x="18502" y="74377"/>
                    <a:pt x="18509" y="74264"/>
                    <a:pt x="18514" y="74155"/>
                  </a:cubicBezTo>
                  <a:cubicBezTo>
                    <a:pt x="18529" y="73735"/>
                    <a:pt x="18445" y="73308"/>
                    <a:pt x="18336" y="72861"/>
                  </a:cubicBezTo>
                  <a:cubicBezTo>
                    <a:pt x="18222" y="72418"/>
                    <a:pt x="18075" y="71976"/>
                    <a:pt x="17910" y="71531"/>
                  </a:cubicBezTo>
                  <a:cubicBezTo>
                    <a:pt x="17745" y="71090"/>
                    <a:pt x="17560" y="70652"/>
                    <a:pt x="17369" y="70215"/>
                  </a:cubicBezTo>
                  <a:cubicBezTo>
                    <a:pt x="17177" y="69779"/>
                    <a:pt x="16973" y="69346"/>
                    <a:pt x="16764" y="68917"/>
                  </a:cubicBezTo>
                  <a:cubicBezTo>
                    <a:pt x="16555" y="68485"/>
                    <a:pt x="16336" y="68058"/>
                    <a:pt x="16114" y="67634"/>
                  </a:cubicBezTo>
                  <a:cubicBezTo>
                    <a:pt x="15668" y="66783"/>
                    <a:pt x="15203" y="65940"/>
                    <a:pt x="14722" y="65105"/>
                  </a:cubicBezTo>
                  <a:cubicBezTo>
                    <a:pt x="14242" y="64270"/>
                    <a:pt x="13748" y="63442"/>
                    <a:pt x="13243" y="62619"/>
                  </a:cubicBezTo>
                  <a:lnTo>
                    <a:pt x="12650" y="61665"/>
                  </a:lnTo>
                  <a:lnTo>
                    <a:pt x="12501" y="61429"/>
                  </a:lnTo>
                  <a:lnTo>
                    <a:pt x="12498" y="61425"/>
                  </a:lnTo>
                  <a:lnTo>
                    <a:pt x="12494" y="61429"/>
                  </a:lnTo>
                  <a:lnTo>
                    <a:pt x="12344" y="61665"/>
                  </a:lnTo>
                  <a:lnTo>
                    <a:pt x="11752" y="62619"/>
                  </a:lnTo>
                  <a:cubicBezTo>
                    <a:pt x="11247" y="63442"/>
                    <a:pt x="10753" y="64270"/>
                    <a:pt x="10273" y="65105"/>
                  </a:cubicBezTo>
                  <a:cubicBezTo>
                    <a:pt x="10033" y="65523"/>
                    <a:pt x="9798" y="65943"/>
                    <a:pt x="9564" y="66364"/>
                  </a:cubicBezTo>
                  <a:cubicBezTo>
                    <a:pt x="9334" y="66787"/>
                    <a:pt x="9106" y="67210"/>
                    <a:pt x="8881" y="67635"/>
                  </a:cubicBezTo>
                  <a:cubicBezTo>
                    <a:pt x="8437" y="68485"/>
                    <a:pt x="8010" y="69345"/>
                    <a:pt x="7626" y="70218"/>
                  </a:cubicBezTo>
                  <a:cubicBezTo>
                    <a:pt x="7529" y="70435"/>
                    <a:pt x="7436" y="70653"/>
                    <a:pt x="7347" y="70874"/>
                  </a:cubicBezTo>
                  <a:cubicBezTo>
                    <a:pt x="7073" y="71531"/>
                    <a:pt x="6831" y="72196"/>
                    <a:pt x="6659" y="72861"/>
                  </a:cubicBezTo>
                  <a:cubicBezTo>
                    <a:pt x="6615" y="73039"/>
                    <a:pt x="6579" y="73211"/>
                    <a:pt x="6547" y="73385"/>
                  </a:cubicBezTo>
                  <a:cubicBezTo>
                    <a:pt x="6501" y="73644"/>
                    <a:pt x="6473" y="73900"/>
                    <a:pt x="6481" y="74153"/>
                  </a:cubicBezTo>
                  <a:cubicBezTo>
                    <a:pt x="6495" y="74597"/>
                    <a:pt x="6542" y="75043"/>
                    <a:pt x="6653" y="75473"/>
                  </a:cubicBezTo>
                  <a:cubicBezTo>
                    <a:pt x="6670" y="75537"/>
                    <a:pt x="6693" y="75601"/>
                    <a:pt x="6713" y="75664"/>
                  </a:cubicBezTo>
                  <a:cubicBezTo>
                    <a:pt x="6366" y="75819"/>
                    <a:pt x="6046" y="75997"/>
                    <a:pt x="5738" y="76185"/>
                  </a:cubicBezTo>
                  <a:cubicBezTo>
                    <a:pt x="5690" y="76034"/>
                    <a:pt x="5646" y="75883"/>
                    <a:pt x="5607" y="75728"/>
                  </a:cubicBezTo>
                  <a:cubicBezTo>
                    <a:pt x="5576" y="75601"/>
                    <a:pt x="5547" y="75471"/>
                    <a:pt x="5523" y="75343"/>
                  </a:cubicBezTo>
                  <a:cubicBezTo>
                    <a:pt x="5498" y="75215"/>
                    <a:pt x="5478" y="75086"/>
                    <a:pt x="5462" y="74955"/>
                  </a:cubicBezTo>
                  <a:cubicBezTo>
                    <a:pt x="5431" y="74696"/>
                    <a:pt x="5412" y="74434"/>
                    <a:pt x="5404" y="74172"/>
                  </a:cubicBezTo>
                  <a:cubicBezTo>
                    <a:pt x="5399" y="73907"/>
                    <a:pt x="5421" y="73642"/>
                    <a:pt x="5459" y="73386"/>
                  </a:cubicBezTo>
                  <a:cubicBezTo>
                    <a:pt x="5498" y="73114"/>
                    <a:pt x="5556" y="72851"/>
                    <a:pt x="5619" y="72598"/>
                  </a:cubicBezTo>
                  <a:cubicBezTo>
                    <a:pt x="5875" y="71607"/>
                    <a:pt x="6249" y="70689"/>
                    <a:pt x="6643" y="69785"/>
                  </a:cubicBezTo>
                  <a:cubicBezTo>
                    <a:pt x="6843" y="69335"/>
                    <a:pt x="7051" y="68888"/>
                    <a:pt x="7267" y="68448"/>
                  </a:cubicBezTo>
                  <a:cubicBezTo>
                    <a:pt x="7482" y="68008"/>
                    <a:pt x="7704" y="67573"/>
                    <a:pt x="7930" y="67139"/>
                  </a:cubicBezTo>
                  <a:cubicBezTo>
                    <a:pt x="8158" y="66704"/>
                    <a:pt x="8389" y="66276"/>
                    <a:pt x="8623" y="65849"/>
                  </a:cubicBezTo>
                  <a:cubicBezTo>
                    <a:pt x="8858" y="65422"/>
                    <a:pt x="9099" y="64996"/>
                    <a:pt x="9341" y="64574"/>
                  </a:cubicBezTo>
                  <a:cubicBezTo>
                    <a:pt x="9826" y="63728"/>
                    <a:pt x="10324" y="62890"/>
                    <a:pt x="10835" y="62061"/>
                  </a:cubicBezTo>
                  <a:lnTo>
                    <a:pt x="11435" y="61096"/>
                  </a:lnTo>
                  <a:lnTo>
                    <a:pt x="12048" y="60138"/>
                  </a:lnTo>
                  <a:lnTo>
                    <a:pt x="12359" y="59666"/>
                  </a:lnTo>
                  <a:lnTo>
                    <a:pt x="12435" y="59549"/>
                  </a:lnTo>
                  <a:lnTo>
                    <a:pt x="12474" y="59489"/>
                  </a:lnTo>
                  <a:lnTo>
                    <a:pt x="12494" y="59462"/>
                  </a:lnTo>
                  <a:lnTo>
                    <a:pt x="12500" y="59453"/>
                  </a:lnTo>
                  <a:close/>
                  <a:moveTo>
                    <a:pt x="7544" y="77449"/>
                  </a:moveTo>
                  <a:cubicBezTo>
                    <a:pt x="7637" y="77584"/>
                    <a:pt x="7727" y="77719"/>
                    <a:pt x="7831" y="77846"/>
                  </a:cubicBezTo>
                  <a:cubicBezTo>
                    <a:pt x="8114" y="78192"/>
                    <a:pt x="8434" y="78503"/>
                    <a:pt x="8786" y="78777"/>
                  </a:cubicBezTo>
                  <a:cubicBezTo>
                    <a:pt x="8800" y="78790"/>
                    <a:pt x="8818" y="78798"/>
                    <a:pt x="8833" y="78809"/>
                  </a:cubicBezTo>
                  <a:cubicBezTo>
                    <a:pt x="9170" y="79067"/>
                    <a:pt x="9533" y="79293"/>
                    <a:pt x="9917" y="79477"/>
                  </a:cubicBezTo>
                  <a:cubicBezTo>
                    <a:pt x="10118" y="79572"/>
                    <a:pt x="10323" y="79656"/>
                    <a:pt x="10534" y="79729"/>
                  </a:cubicBezTo>
                  <a:cubicBezTo>
                    <a:pt x="11163" y="79948"/>
                    <a:pt x="11829" y="80062"/>
                    <a:pt x="12498" y="80064"/>
                  </a:cubicBezTo>
                  <a:cubicBezTo>
                    <a:pt x="12672" y="80062"/>
                    <a:pt x="12847" y="80048"/>
                    <a:pt x="13020" y="80034"/>
                  </a:cubicBezTo>
                  <a:cubicBezTo>
                    <a:pt x="13167" y="80372"/>
                    <a:pt x="13270" y="80725"/>
                    <a:pt x="13334" y="81087"/>
                  </a:cubicBezTo>
                  <a:cubicBezTo>
                    <a:pt x="13056" y="81121"/>
                    <a:pt x="12777" y="81138"/>
                    <a:pt x="12498" y="81138"/>
                  </a:cubicBezTo>
                  <a:cubicBezTo>
                    <a:pt x="12366" y="81138"/>
                    <a:pt x="12236" y="81135"/>
                    <a:pt x="12104" y="81125"/>
                  </a:cubicBezTo>
                  <a:cubicBezTo>
                    <a:pt x="11843" y="81111"/>
                    <a:pt x="11581" y="81081"/>
                    <a:pt x="11324" y="81037"/>
                  </a:cubicBezTo>
                  <a:cubicBezTo>
                    <a:pt x="11193" y="81016"/>
                    <a:pt x="11065" y="80989"/>
                    <a:pt x="10937" y="80960"/>
                  </a:cubicBezTo>
                  <a:cubicBezTo>
                    <a:pt x="10424" y="80845"/>
                    <a:pt x="9926" y="80673"/>
                    <a:pt x="9453" y="80446"/>
                  </a:cubicBezTo>
                  <a:cubicBezTo>
                    <a:pt x="8850" y="80159"/>
                    <a:pt x="8293" y="79779"/>
                    <a:pt x="7791" y="79336"/>
                  </a:cubicBezTo>
                  <a:cubicBezTo>
                    <a:pt x="7704" y="79258"/>
                    <a:pt x="7610" y="79187"/>
                    <a:pt x="7526" y="79106"/>
                  </a:cubicBezTo>
                  <a:cubicBezTo>
                    <a:pt x="7340" y="78922"/>
                    <a:pt x="7162" y="78728"/>
                    <a:pt x="6996" y="78525"/>
                  </a:cubicBezTo>
                  <a:cubicBezTo>
                    <a:pt x="6851" y="78347"/>
                    <a:pt x="6720" y="78162"/>
                    <a:pt x="6594" y="77971"/>
                  </a:cubicBezTo>
                  <a:cubicBezTo>
                    <a:pt x="6621" y="77954"/>
                    <a:pt x="6645" y="77934"/>
                    <a:pt x="6672" y="77918"/>
                  </a:cubicBezTo>
                  <a:cubicBezTo>
                    <a:pt x="6961" y="77736"/>
                    <a:pt x="7254" y="77574"/>
                    <a:pt x="7544" y="77449"/>
                  </a:cubicBezTo>
                  <a:close/>
                  <a:moveTo>
                    <a:pt x="11554" y="81521"/>
                  </a:moveTo>
                  <a:cubicBezTo>
                    <a:pt x="11591" y="81527"/>
                    <a:pt x="11630" y="81534"/>
                    <a:pt x="11667" y="81537"/>
                  </a:cubicBezTo>
                  <a:cubicBezTo>
                    <a:pt x="11942" y="81570"/>
                    <a:pt x="12222" y="81585"/>
                    <a:pt x="12500" y="81585"/>
                  </a:cubicBezTo>
                  <a:cubicBezTo>
                    <a:pt x="12777" y="81585"/>
                    <a:pt x="13056" y="81570"/>
                    <a:pt x="13332" y="81537"/>
                  </a:cubicBezTo>
                  <a:cubicBezTo>
                    <a:pt x="13352" y="81535"/>
                    <a:pt x="13371" y="81533"/>
                    <a:pt x="13392" y="81528"/>
                  </a:cubicBezTo>
                  <a:cubicBezTo>
                    <a:pt x="13403" y="81636"/>
                    <a:pt x="13418" y="81743"/>
                    <a:pt x="13420" y="81853"/>
                  </a:cubicBezTo>
                  <a:cubicBezTo>
                    <a:pt x="13418" y="81961"/>
                    <a:pt x="13403" y="82068"/>
                    <a:pt x="13392" y="82176"/>
                  </a:cubicBezTo>
                  <a:cubicBezTo>
                    <a:pt x="13373" y="82174"/>
                    <a:pt x="13352" y="82169"/>
                    <a:pt x="13332" y="82167"/>
                  </a:cubicBezTo>
                  <a:cubicBezTo>
                    <a:pt x="13056" y="82135"/>
                    <a:pt x="12777" y="82119"/>
                    <a:pt x="12500" y="82119"/>
                  </a:cubicBezTo>
                  <a:cubicBezTo>
                    <a:pt x="12350" y="82119"/>
                    <a:pt x="12201" y="82125"/>
                    <a:pt x="12048" y="82133"/>
                  </a:cubicBezTo>
                  <a:cubicBezTo>
                    <a:pt x="11883" y="82145"/>
                    <a:pt x="11718" y="82160"/>
                    <a:pt x="11554" y="82183"/>
                  </a:cubicBezTo>
                  <a:cubicBezTo>
                    <a:pt x="11544" y="82073"/>
                    <a:pt x="11530" y="81962"/>
                    <a:pt x="11526" y="81853"/>
                  </a:cubicBezTo>
                  <a:cubicBezTo>
                    <a:pt x="11530" y="81742"/>
                    <a:pt x="11544" y="81632"/>
                    <a:pt x="11554" y="81521"/>
                  </a:cubicBezTo>
                  <a:close/>
                  <a:moveTo>
                    <a:pt x="10053" y="81174"/>
                  </a:moveTo>
                  <a:cubicBezTo>
                    <a:pt x="10179" y="81217"/>
                    <a:pt x="10307" y="81258"/>
                    <a:pt x="10436" y="81295"/>
                  </a:cubicBezTo>
                  <a:cubicBezTo>
                    <a:pt x="10658" y="81359"/>
                    <a:pt x="10884" y="81409"/>
                    <a:pt x="11112" y="81451"/>
                  </a:cubicBezTo>
                  <a:cubicBezTo>
                    <a:pt x="11099" y="81587"/>
                    <a:pt x="11082" y="81722"/>
                    <a:pt x="11079" y="81857"/>
                  </a:cubicBezTo>
                  <a:cubicBezTo>
                    <a:pt x="11083" y="81989"/>
                    <a:pt x="11099" y="82120"/>
                    <a:pt x="11113" y="82254"/>
                  </a:cubicBezTo>
                  <a:cubicBezTo>
                    <a:pt x="10754" y="82323"/>
                    <a:pt x="10400" y="82415"/>
                    <a:pt x="10054" y="82533"/>
                  </a:cubicBezTo>
                  <a:cubicBezTo>
                    <a:pt x="10028" y="82310"/>
                    <a:pt x="10008" y="82085"/>
                    <a:pt x="10003" y="81860"/>
                  </a:cubicBezTo>
                  <a:lnTo>
                    <a:pt x="10001" y="81860"/>
                  </a:lnTo>
                  <a:cubicBezTo>
                    <a:pt x="10007" y="81629"/>
                    <a:pt x="10024" y="81402"/>
                    <a:pt x="10053" y="81174"/>
                  </a:cubicBezTo>
                  <a:close/>
                  <a:moveTo>
                    <a:pt x="260713" y="77342"/>
                  </a:moveTo>
                  <a:cubicBezTo>
                    <a:pt x="260809" y="77407"/>
                    <a:pt x="260908" y="77471"/>
                    <a:pt x="261008" y="77531"/>
                  </a:cubicBezTo>
                  <a:cubicBezTo>
                    <a:pt x="261490" y="77842"/>
                    <a:pt x="262026" y="78061"/>
                    <a:pt x="262569" y="78239"/>
                  </a:cubicBezTo>
                  <a:cubicBezTo>
                    <a:pt x="262847" y="78306"/>
                    <a:pt x="263120" y="78397"/>
                    <a:pt x="263405" y="78428"/>
                  </a:cubicBezTo>
                  <a:lnTo>
                    <a:pt x="263831" y="78492"/>
                  </a:lnTo>
                  <a:lnTo>
                    <a:pt x="264258" y="78516"/>
                  </a:lnTo>
                  <a:cubicBezTo>
                    <a:pt x="264334" y="78522"/>
                    <a:pt x="264420" y="78526"/>
                    <a:pt x="264510" y="78526"/>
                  </a:cubicBezTo>
                  <a:cubicBezTo>
                    <a:pt x="264731" y="78526"/>
                    <a:pt x="264980" y="78507"/>
                    <a:pt x="265191" y="78466"/>
                  </a:cubicBezTo>
                  <a:cubicBezTo>
                    <a:pt x="265499" y="78417"/>
                    <a:pt x="265782" y="78328"/>
                    <a:pt x="266057" y="78233"/>
                  </a:cubicBezTo>
                  <a:cubicBezTo>
                    <a:pt x="266068" y="78277"/>
                    <a:pt x="266085" y="78318"/>
                    <a:pt x="266095" y="78363"/>
                  </a:cubicBezTo>
                  <a:cubicBezTo>
                    <a:pt x="266121" y="78462"/>
                    <a:pt x="266144" y="78563"/>
                    <a:pt x="266164" y="78666"/>
                  </a:cubicBezTo>
                  <a:cubicBezTo>
                    <a:pt x="266182" y="78765"/>
                    <a:pt x="266196" y="78868"/>
                    <a:pt x="266211" y="78969"/>
                  </a:cubicBezTo>
                  <a:cubicBezTo>
                    <a:pt x="266223" y="79076"/>
                    <a:pt x="266235" y="79185"/>
                    <a:pt x="266242" y="79293"/>
                  </a:cubicBezTo>
                  <a:cubicBezTo>
                    <a:pt x="266249" y="79392"/>
                    <a:pt x="266253" y="79488"/>
                    <a:pt x="266258" y="79587"/>
                  </a:cubicBezTo>
                  <a:cubicBezTo>
                    <a:pt x="266266" y="79794"/>
                    <a:pt x="266252" y="79941"/>
                    <a:pt x="266221" y="80149"/>
                  </a:cubicBezTo>
                  <a:cubicBezTo>
                    <a:pt x="266209" y="80246"/>
                    <a:pt x="266188" y="80348"/>
                    <a:pt x="266165" y="80452"/>
                  </a:cubicBezTo>
                  <a:cubicBezTo>
                    <a:pt x="266144" y="80553"/>
                    <a:pt x="266124" y="80656"/>
                    <a:pt x="266092" y="80762"/>
                  </a:cubicBezTo>
                  <a:cubicBezTo>
                    <a:pt x="266038" y="80975"/>
                    <a:pt x="265976" y="81187"/>
                    <a:pt x="265907" y="81400"/>
                  </a:cubicBezTo>
                  <a:cubicBezTo>
                    <a:pt x="265738" y="81923"/>
                    <a:pt x="265527" y="82453"/>
                    <a:pt x="265304" y="82979"/>
                  </a:cubicBezTo>
                  <a:cubicBezTo>
                    <a:pt x="264875" y="82644"/>
                    <a:pt x="264410" y="82358"/>
                    <a:pt x="263922" y="82125"/>
                  </a:cubicBezTo>
                  <a:cubicBezTo>
                    <a:pt x="262915" y="81644"/>
                    <a:pt x="261801" y="81392"/>
                    <a:pt x="260688" y="81390"/>
                  </a:cubicBezTo>
                  <a:cubicBezTo>
                    <a:pt x="259576" y="81392"/>
                    <a:pt x="258460" y="81645"/>
                    <a:pt x="257455" y="82125"/>
                  </a:cubicBezTo>
                  <a:cubicBezTo>
                    <a:pt x="256965" y="82360"/>
                    <a:pt x="256501" y="82646"/>
                    <a:pt x="256073" y="82976"/>
                  </a:cubicBezTo>
                  <a:cubicBezTo>
                    <a:pt x="255757" y="82234"/>
                    <a:pt x="255469" y="81487"/>
                    <a:pt x="255284" y="80760"/>
                  </a:cubicBezTo>
                  <a:cubicBezTo>
                    <a:pt x="255254" y="80653"/>
                    <a:pt x="255233" y="80549"/>
                    <a:pt x="255212" y="80448"/>
                  </a:cubicBezTo>
                  <a:cubicBezTo>
                    <a:pt x="255190" y="80345"/>
                    <a:pt x="255167" y="80241"/>
                    <a:pt x="255156" y="80146"/>
                  </a:cubicBezTo>
                  <a:cubicBezTo>
                    <a:pt x="255140" y="80041"/>
                    <a:pt x="255129" y="79954"/>
                    <a:pt x="255122" y="79864"/>
                  </a:cubicBezTo>
                  <a:cubicBezTo>
                    <a:pt x="255115" y="79776"/>
                    <a:pt x="255115" y="79686"/>
                    <a:pt x="255119" y="79584"/>
                  </a:cubicBezTo>
                  <a:cubicBezTo>
                    <a:pt x="255120" y="79555"/>
                    <a:pt x="255122" y="79527"/>
                    <a:pt x="255122" y="79498"/>
                  </a:cubicBezTo>
                  <a:cubicBezTo>
                    <a:pt x="255126" y="79403"/>
                    <a:pt x="255133" y="79311"/>
                    <a:pt x="255140" y="79218"/>
                  </a:cubicBezTo>
                  <a:cubicBezTo>
                    <a:pt x="255140" y="79207"/>
                    <a:pt x="255142" y="79194"/>
                    <a:pt x="255143" y="79181"/>
                  </a:cubicBezTo>
                  <a:cubicBezTo>
                    <a:pt x="255150" y="79100"/>
                    <a:pt x="255157" y="79017"/>
                    <a:pt x="255169" y="78938"/>
                  </a:cubicBezTo>
                  <a:cubicBezTo>
                    <a:pt x="255173" y="78901"/>
                    <a:pt x="255179" y="78862"/>
                    <a:pt x="255186" y="78827"/>
                  </a:cubicBezTo>
                  <a:cubicBezTo>
                    <a:pt x="255196" y="78768"/>
                    <a:pt x="255203" y="78710"/>
                    <a:pt x="255213" y="78653"/>
                  </a:cubicBezTo>
                  <a:cubicBezTo>
                    <a:pt x="255232" y="78556"/>
                    <a:pt x="255253" y="78461"/>
                    <a:pt x="255277" y="78364"/>
                  </a:cubicBezTo>
                  <a:cubicBezTo>
                    <a:pt x="255290" y="78314"/>
                    <a:pt x="255310" y="78267"/>
                    <a:pt x="255324" y="78217"/>
                  </a:cubicBezTo>
                  <a:cubicBezTo>
                    <a:pt x="255334" y="78220"/>
                    <a:pt x="255345" y="78226"/>
                    <a:pt x="255355" y="78229"/>
                  </a:cubicBezTo>
                  <a:cubicBezTo>
                    <a:pt x="255634" y="78325"/>
                    <a:pt x="255920" y="78414"/>
                    <a:pt x="256235" y="78466"/>
                  </a:cubicBezTo>
                  <a:cubicBezTo>
                    <a:pt x="256446" y="78507"/>
                    <a:pt x="256695" y="78526"/>
                    <a:pt x="256916" y="78526"/>
                  </a:cubicBezTo>
                  <a:cubicBezTo>
                    <a:pt x="257007" y="78526"/>
                    <a:pt x="257092" y="78522"/>
                    <a:pt x="257169" y="78516"/>
                  </a:cubicBezTo>
                  <a:lnTo>
                    <a:pt x="257596" y="78492"/>
                  </a:lnTo>
                  <a:lnTo>
                    <a:pt x="258020" y="78428"/>
                  </a:lnTo>
                  <a:cubicBezTo>
                    <a:pt x="258305" y="78397"/>
                    <a:pt x="258579" y="78306"/>
                    <a:pt x="258857" y="78239"/>
                  </a:cubicBezTo>
                  <a:cubicBezTo>
                    <a:pt x="259399" y="78061"/>
                    <a:pt x="259936" y="77842"/>
                    <a:pt x="260417" y="77531"/>
                  </a:cubicBezTo>
                  <a:cubicBezTo>
                    <a:pt x="260520" y="77471"/>
                    <a:pt x="260616" y="77406"/>
                    <a:pt x="260713" y="77342"/>
                  </a:cubicBezTo>
                  <a:close/>
                  <a:moveTo>
                    <a:pt x="260690" y="81833"/>
                  </a:moveTo>
                  <a:cubicBezTo>
                    <a:pt x="261738" y="81834"/>
                    <a:pt x="262786" y="82073"/>
                    <a:pt x="263732" y="82525"/>
                  </a:cubicBezTo>
                  <a:cubicBezTo>
                    <a:pt x="264228" y="82761"/>
                    <a:pt x="264693" y="83057"/>
                    <a:pt x="265122" y="83399"/>
                  </a:cubicBezTo>
                  <a:cubicBezTo>
                    <a:pt x="264972" y="83739"/>
                    <a:pt x="264813" y="84075"/>
                    <a:pt x="264650" y="84412"/>
                  </a:cubicBezTo>
                  <a:cubicBezTo>
                    <a:pt x="264229" y="84049"/>
                    <a:pt x="263768" y="83736"/>
                    <a:pt x="263268" y="83497"/>
                  </a:cubicBezTo>
                  <a:cubicBezTo>
                    <a:pt x="262465" y="83114"/>
                    <a:pt x="261580" y="82910"/>
                    <a:pt x="260688" y="82909"/>
                  </a:cubicBezTo>
                  <a:cubicBezTo>
                    <a:pt x="259797" y="82910"/>
                    <a:pt x="258908" y="83114"/>
                    <a:pt x="258108" y="83497"/>
                  </a:cubicBezTo>
                  <a:cubicBezTo>
                    <a:pt x="257609" y="83735"/>
                    <a:pt x="257146" y="84049"/>
                    <a:pt x="256728" y="84412"/>
                  </a:cubicBezTo>
                  <a:cubicBezTo>
                    <a:pt x="256565" y="84075"/>
                    <a:pt x="256406" y="83739"/>
                    <a:pt x="256256" y="83399"/>
                  </a:cubicBezTo>
                  <a:cubicBezTo>
                    <a:pt x="256685" y="83057"/>
                    <a:pt x="257150" y="82761"/>
                    <a:pt x="257647" y="82525"/>
                  </a:cubicBezTo>
                  <a:cubicBezTo>
                    <a:pt x="258592" y="82073"/>
                    <a:pt x="259641" y="81834"/>
                    <a:pt x="260690" y="81833"/>
                  </a:cubicBezTo>
                  <a:close/>
                  <a:moveTo>
                    <a:pt x="12498" y="84083"/>
                  </a:moveTo>
                  <a:cubicBezTo>
                    <a:pt x="12602" y="84085"/>
                    <a:pt x="12707" y="84096"/>
                    <a:pt x="12813" y="84103"/>
                  </a:cubicBezTo>
                  <a:cubicBezTo>
                    <a:pt x="12709" y="84281"/>
                    <a:pt x="12595" y="84453"/>
                    <a:pt x="12472" y="84617"/>
                  </a:cubicBezTo>
                  <a:cubicBezTo>
                    <a:pt x="12350" y="84453"/>
                    <a:pt x="12238" y="84283"/>
                    <a:pt x="12135" y="84105"/>
                  </a:cubicBezTo>
                  <a:cubicBezTo>
                    <a:pt x="12256" y="84096"/>
                    <a:pt x="12377" y="84083"/>
                    <a:pt x="12498" y="84083"/>
                  </a:cubicBezTo>
                  <a:close/>
                  <a:moveTo>
                    <a:pt x="18751" y="78249"/>
                  </a:moveTo>
                  <a:cubicBezTo>
                    <a:pt x="19321" y="78660"/>
                    <a:pt x="19872" y="79133"/>
                    <a:pt x="20400" y="79636"/>
                  </a:cubicBezTo>
                  <a:cubicBezTo>
                    <a:pt x="21074" y="80283"/>
                    <a:pt x="21718" y="80979"/>
                    <a:pt x="22327" y="81700"/>
                  </a:cubicBezTo>
                  <a:lnTo>
                    <a:pt x="22458" y="81843"/>
                  </a:lnTo>
                  <a:lnTo>
                    <a:pt x="22327" y="82005"/>
                  </a:lnTo>
                  <a:cubicBezTo>
                    <a:pt x="21718" y="82728"/>
                    <a:pt x="21074" y="83426"/>
                    <a:pt x="20400" y="84069"/>
                  </a:cubicBezTo>
                  <a:cubicBezTo>
                    <a:pt x="19872" y="84573"/>
                    <a:pt x="19321" y="85046"/>
                    <a:pt x="18751" y="85457"/>
                  </a:cubicBezTo>
                  <a:cubicBezTo>
                    <a:pt x="18623" y="85265"/>
                    <a:pt x="18488" y="85078"/>
                    <a:pt x="18343" y="84899"/>
                  </a:cubicBezTo>
                  <a:cubicBezTo>
                    <a:pt x="17638" y="84034"/>
                    <a:pt x="16737" y="83336"/>
                    <a:pt x="15732" y="82856"/>
                  </a:cubicBezTo>
                  <a:cubicBezTo>
                    <a:pt x="15598" y="82792"/>
                    <a:pt x="15462" y="82732"/>
                    <a:pt x="15324" y="82676"/>
                  </a:cubicBezTo>
                  <a:cubicBezTo>
                    <a:pt x="15361" y="82405"/>
                    <a:pt x="15382" y="82132"/>
                    <a:pt x="15388" y="81860"/>
                  </a:cubicBezTo>
                  <a:lnTo>
                    <a:pt x="15388" y="81853"/>
                  </a:lnTo>
                  <a:lnTo>
                    <a:pt x="15388" y="81847"/>
                  </a:lnTo>
                  <a:cubicBezTo>
                    <a:pt x="15382" y="81574"/>
                    <a:pt x="15361" y="81300"/>
                    <a:pt x="15324" y="81030"/>
                  </a:cubicBezTo>
                  <a:cubicBezTo>
                    <a:pt x="15462" y="80973"/>
                    <a:pt x="15597" y="80915"/>
                    <a:pt x="15732" y="80851"/>
                  </a:cubicBezTo>
                  <a:cubicBezTo>
                    <a:pt x="16737" y="80370"/>
                    <a:pt x="17640" y="79672"/>
                    <a:pt x="18343" y="78808"/>
                  </a:cubicBezTo>
                  <a:cubicBezTo>
                    <a:pt x="18488" y="78627"/>
                    <a:pt x="18622" y="78441"/>
                    <a:pt x="18751" y="78249"/>
                  </a:cubicBezTo>
                  <a:close/>
                  <a:moveTo>
                    <a:pt x="6229" y="78226"/>
                  </a:moveTo>
                  <a:cubicBezTo>
                    <a:pt x="6285" y="78310"/>
                    <a:pt x="6342" y="78395"/>
                    <a:pt x="6400" y="78476"/>
                  </a:cubicBezTo>
                  <a:cubicBezTo>
                    <a:pt x="6481" y="78589"/>
                    <a:pt x="6567" y="78700"/>
                    <a:pt x="6655" y="78808"/>
                  </a:cubicBezTo>
                  <a:cubicBezTo>
                    <a:pt x="6942" y="79162"/>
                    <a:pt x="7264" y="79486"/>
                    <a:pt x="7611" y="79779"/>
                  </a:cubicBezTo>
                  <a:cubicBezTo>
                    <a:pt x="7617" y="79783"/>
                    <a:pt x="7620" y="79786"/>
                    <a:pt x="7624" y="79790"/>
                  </a:cubicBezTo>
                  <a:cubicBezTo>
                    <a:pt x="7786" y="79927"/>
                    <a:pt x="7953" y="80059"/>
                    <a:pt x="8128" y="80182"/>
                  </a:cubicBezTo>
                  <a:cubicBezTo>
                    <a:pt x="8131" y="80183"/>
                    <a:pt x="8132" y="80185"/>
                    <a:pt x="8137" y="80189"/>
                  </a:cubicBezTo>
                  <a:cubicBezTo>
                    <a:pt x="8300" y="80304"/>
                    <a:pt x="8470" y="80412"/>
                    <a:pt x="8642" y="80516"/>
                  </a:cubicBezTo>
                  <a:cubicBezTo>
                    <a:pt x="8673" y="80536"/>
                    <a:pt x="8707" y="80553"/>
                    <a:pt x="8739" y="80573"/>
                  </a:cubicBezTo>
                  <a:cubicBezTo>
                    <a:pt x="8911" y="80671"/>
                    <a:pt x="9085" y="80767"/>
                    <a:pt x="9263" y="80851"/>
                  </a:cubicBezTo>
                  <a:cubicBezTo>
                    <a:pt x="9382" y="80908"/>
                    <a:pt x="9503" y="80960"/>
                    <a:pt x="9624" y="81010"/>
                  </a:cubicBezTo>
                  <a:cubicBezTo>
                    <a:pt x="9584" y="81288"/>
                    <a:pt x="9562" y="81568"/>
                    <a:pt x="9556" y="81849"/>
                  </a:cubicBezTo>
                  <a:lnTo>
                    <a:pt x="9556" y="81854"/>
                  </a:lnTo>
                  <a:lnTo>
                    <a:pt x="9556" y="81860"/>
                  </a:lnTo>
                  <a:cubicBezTo>
                    <a:pt x="9562" y="82139"/>
                    <a:pt x="9584" y="82418"/>
                    <a:pt x="9624" y="82695"/>
                  </a:cubicBezTo>
                  <a:cubicBezTo>
                    <a:pt x="9503" y="82745"/>
                    <a:pt x="9382" y="82799"/>
                    <a:pt x="9263" y="82856"/>
                  </a:cubicBezTo>
                  <a:cubicBezTo>
                    <a:pt x="9085" y="82942"/>
                    <a:pt x="8911" y="83036"/>
                    <a:pt x="8739" y="83135"/>
                  </a:cubicBezTo>
                  <a:cubicBezTo>
                    <a:pt x="8706" y="83155"/>
                    <a:pt x="8673" y="83172"/>
                    <a:pt x="8642" y="83192"/>
                  </a:cubicBezTo>
                  <a:cubicBezTo>
                    <a:pt x="8468" y="83295"/>
                    <a:pt x="8300" y="83404"/>
                    <a:pt x="8137" y="83520"/>
                  </a:cubicBezTo>
                  <a:cubicBezTo>
                    <a:pt x="8132" y="83521"/>
                    <a:pt x="8131" y="83525"/>
                    <a:pt x="8128" y="83527"/>
                  </a:cubicBezTo>
                  <a:cubicBezTo>
                    <a:pt x="7954" y="83649"/>
                    <a:pt x="7788" y="83779"/>
                    <a:pt x="7624" y="83917"/>
                  </a:cubicBezTo>
                  <a:cubicBezTo>
                    <a:pt x="7620" y="83920"/>
                    <a:pt x="7616" y="83922"/>
                    <a:pt x="7611" y="83927"/>
                  </a:cubicBezTo>
                  <a:cubicBezTo>
                    <a:pt x="7264" y="84220"/>
                    <a:pt x="6942" y="84545"/>
                    <a:pt x="6655" y="84899"/>
                  </a:cubicBezTo>
                  <a:cubicBezTo>
                    <a:pt x="6567" y="85007"/>
                    <a:pt x="6481" y="85117"/>
                    <a:pt x="6400" y="85231"/>
                  </a:cubicBezTo>
                  <a:cubicBezTo>
                    <a:pt x="6339" y="85313"/>
                    <a:pt x="6285" y="85399"/>
                    <a:pt x="6229" y="85483"/>
                  </a:cubicBezTo>
                  <a:cubicBezTo>
                    <a:pt x="5647" y="85066"/>
                    <a:pt x="5085" y="84583"/>
                    <a:pt x="4545" y="84071"/>
                  </a:cubicBezTo>
                  <a:cubicBezTo>
                    <a:pt x="3872" y="83427"/>
                    <a:pt x="3227" y="82730"/>
                    <a:pt x="2619" y="82009"/>
                  </a:cubicBezTo>
                  <a:lnTo>
                    <a:pt x="2505" y="81854"/>
                  </a:lnTo>
                  <a:lnTo>
                    <a:pt x="2635" y="81683"/>
                  </a:lnTo>
                  <a:cubicBezTo>
                    <a:pt x="3240" y="80967"/>
                    <a:pt x="3876" y="80277"/>
                    <a:pt x="4545" y="79639"/>
                  </a:cubicBezTo>
                  <a:cubicBezTo>
                    <a:pt x="5085" y="79124"/>
                    <a:pt x="5646" y="78643"/>
                    <a:pt x="6229" y="78226"/>
                  </a:cubicBezTo>
                  <a:close/>
                  <a:moveTo>
                    <a:pt x="13577" y="78032"/>
                  </a:moveTo>
                  <a:cubicBezTo>
                    <a:pt x="13785" y="78296"/>
                    <a:pt x="13977" y="78575"/>
                    <a:pt x="14145" y="78866"/>
                  </a:cubicBezTo>
                  <a:cubicBezTo>
                    <a:pt x="14657" y="79776"/>
                    <a:pt x="14922" y="80818"/>
                    <a:pt x="14945" y="81858"/>
                  </a:cubicBezTo>
                  <a:cubicBezTo>
                    <a:pt x="14919" y="82895"/>
                    <a:pt x="14655" y="83934"/>
                    <a:pt x="14144" y="84839"/>
                  </a:cubicBezTo>
                  <a:cubicBezTo>
                    <a:pt x="13976" y="85131"/>
                    <a:pt x="13786" y="85409"/>
                    <a:pt x="13576" y="85675"/>
                  </a:cubicBezTo>
                  <a:cubicBezTo>
                    <a:pt x="13278" y="85471"/>
                    <a:pt x="13006" y="85235"/>
                    <a:pt x="12764" y="84966"/>
                  </a:cubicBezTo>
                  <a:cubicBezTo>
                    <a:pt x="12927" y="84758"/>
                    <a:pt x="13075" y="84540"/>
                    <a:pt x="13204" y="84314"/>
                  </a:cubicBezTo>
                  <a:cubicBezTo>
                    <a:pt x="13625" y="83567"/>
                    <a:pt x="13840" y="82717"/>
                    <a:pt x="13866" y="81858"/>
                  </a:cubicBezTo>
                  <a:lnTo>
                    <a:pt x="13867" y="81858"/>
                  </a:lnTo>
                  <a:cubicBezTo>
                    <a:pt x="13845" y="81000"/>
                    <a:pt x="13627" y="80145"/>
                    <a:pt x="13206" y="79393"/>
                  </a:cubicBezTo>
                  <a:cubicBezTo>
                    <a:pt x="13076" y="79165"/>
                    <a:pt x="12927" y="78948"/>
                    <a:pt x="12766" y="78740"/>
                  </a:cubicBezTo>
                  <a:cubicBezTo>
                    <a:pt x="13006" y="78471"/>
                    <a:pt x="13281" y="78236"/>
                    <a:pt x="13577" y="78032"/>
                  </a:cubicBezTo>
                  <a:close/>
                  <a:moveTo>
                    <a:pt x="12498" y="82566"/>
                  </a:moveTo>
                  <a:cubicBezTo>
                    <a:pt x="12777" y="82566"/>
                    <a:pt x="13056" y="82586"/>
                    <a:pt x="13334" y="82619"/>
                  </a:cubicBezTo>
                  <a:cubicBezTo>
                    <a:pt x="13270" y="82982"/>
                    <a:pt x="13166" y="83336"/>
                    <a:pt x="13020" y="83672"/>
                  </a:cubicBezTo>
                  <a:cubicBezTo>
                    <a:pt x="12847" y="83656"/>
                    <a:pt x="12673" y="83642"/>
                    <a:pt x="12498" y="83642"/>
                  </a:cubicBezTo>
                  <a:cubicBezTo>
                    <a:pt x="11829" y="83643"/>
                    <a:pt x="11163" y="83757"/>
                    <a:pt x="10534" y="83977"/>
                  </a:cubicBezTo>
                  <a:cubicBezTo>
                    <a:pt x="10323" y="84049"/>
                    <a:pt x="10118" y="84133"/>
                    <a:pt x="9917" y="84230"/>
                  </a:cubicBezTo>
                  <a:cubicBezTo>
                    <a:pt x="9533" y="84412"/>
                    <a:pt x="9170" y="84638"/>
                    <a:pt x="8833" y="84896"/>
                  </a:cubicBezTo>
                  <a:cubicBezTo>
                    <a:pt x="8816" y="84908"/>
                    <a:pt x="8800" y="84917"/>
                    <a:pt x="8786" y="84929"/>
                  </a:cubicBezTo>
                  <a:cubicBezTo>
                    <a:pt x="8609" y="85066"/>
                    <a:pt x="8443" y="85212"/>
                    <a:pt x="8282" y="85366"/>
                  </a:cubicBezTo>
                  <a:cubicBezTo>
                    <a:pt x="8122" y="85521"/>
                    <a:pt x="7973" y="85686"/>
                    <a:pt x="7832" y="85860"/>
                  </a:cubicBezTo>
                  <a:cubicBezTo>
                    <a:pt x="7730" y="85985"/>
                    <a:pt x="7638" y="86120"/>
                    <a:pt x="7546" y="86256"/>
                  </a:cubicBezTo>
                  <a:cubicBezTo>
                    <a:pt x="7256" y="86130"/>
                    <a:pt x="6962" y="85968"/>
                    <a:pt x="6673" y="85786"/>
                  </a:cubicBezTo>
                  <a:cubicBezTo>
                    <a:pt x="6648" y="85770"/>
                    <a:pt x="6622" y="85750"/>
                    <a:pt x="6595" y="85733"/>
                  </a:cubicBezTo>
                  <a:cubicBezTo>
                    <a:pt x="6722" y="85541"/>
                    <a:pt x="6856" y="85356"/>
                    <a:pt x="6998" y="85178"/>
                  </a:cubicBezTo>
                  <a:cubicBezTo>
                    <a:pt x="7163" y="84974"/>
                    <a:pt x="7341" y="84781"/>
                    <a:pt x="7527" y="84597"/>
                  </a:cubicBezTo>
                  <a:cubicBezTo>
                    <a:pt x="7611" y="84516"/>
                    <a:pt x="7705" y="84443"/>
                    <a:pt x="7794" y="84367"/>
                  </a:cubicBezTo>
                  <a:cubicBezTo>
                    <a:pt x="8295" y="83924"/>
                    <a:pt x="8851" y="83544"/>
                    <a:pt x="9455" y="83256"/>
                  </a:cubicBezTo>
                  <a:cubicBezTo>
                    <a:pt x="9809" y="83087"/>
                    <a:pt x="10179" y="82946"/>
                    <a:pt x="10556" y="82839"/>
                  </a:cubicBezTo>
                  <a:cubicBezTo>
                    <a:pt x="10934" y="82731"/>
                    <a:pt x="11321" y="82654"/>
                    <a:pt x="11712" y="82610"/>
                  </a:cubicBezTo>
                  <a:cubicBezTo>
                    <a:pt x="11973" y="82582"/>
                    <a:pt x="12236" y="82566"/>
                    <a:pt x="12498" y="82566"/>
                  </a:cubicBezTo>
                  <a:close/>
                  <a:moveTo>
                    <a:pt x="10184" y="84600"/>
                  </a:moveTo>
                  <a:cubicBezTo>
                    <a:pt x="10255" y="84754"/>
                    <a:pt x="10332" y="84908"/>
                    <a:pt x="10416" y="85057"/>
                  </a:cubicBezTo>
                  <a:cubicBezTo>
                    <a:pt x="10588" y="85357"/>
                    <a:pt x="10784" y="85643"/>
                    <a:pt x="10998" y="85917"/>
                  </a:cubicBezTo>
                  <a:cubicBezTo>
                    <a:pt x="10699" y="86089"/>
                    <a:pt x="10374" y="86216"/>
                    <a:pt x="10050" y="86327"/>
                  </a:cubicBezTo>
                  <a:cubicBezTo>
                    <a:pt x="9852" y="86369"/>
                    <a:pt x="9661" y="86443"/>
                    <a:pt x="9458" y="86460"/>
                  </a:cubicBezTo>
                  <a:lnTo>
                    <a:pt x="9157" y="86507"/>
                  </a:lnTo>
                  <a:lnTo>
                    <a:pt x="8853" y="86522"/>
                  </a:lnTo>
                  <a:cubicBezTo>
                    <a:pt x="8777" y="86527"/>
                    <a:pt x="8713" y="86530"/>
                    <a:pt x="8655" y="86530"/>
                  </a:cubicBezTo>
                  <a:cubicBezTo>
                    <a:pt x="8541" y="86530"/>
                    <a:pt x="8449" y="86519"/>
                    <a:pt x="8329" y="86497"/>
                  </a:cubicBezTo>
                  <a:cubicBezTo>
                    <a:pt x="8216" y="86480"/>
                    <a:pt x="8101" y="86448"/>
                    <a:pt x="7981" y="86412"/>
                  </a:cubicBezTo>
                  <a:cubicBezTo>
                    <a:pt x="8044" y="86321"/>
                    <a:pt x="8107" y="86227"/>
                    <a:pt x="8178" y="86139"/>
                  </a:cubicBezTo>
                  <a:cubicBezTo>
                    <a:pt x="8374" y="85897"/>
                    <a:pt x="8598" y="85679"/>
                    <a:pt x="8834" y="85475"/>
                  </a:cubicBezTo>
                  <a:cubicBezTo>
                    <a:pt x="8991" y="85337"/>
                    <a:pt x="9157" y="85212"/>
                    <a:pt x="9328" y="85091"/>
                  </a:cubicBezTo>
                  <a:cubicBezTo>
                    <a:pt x="9378" y="85057"/>
                    <a:pt x="9425" y="85021"/>
                    <a:pt x="9476" y="84989"/>
                  </a:cubicBezTo>
                  <a:cubicBezTo>
                    <a:pt x="9539" y="84946"/>
                    <a:pt x="9604" y="84909"/>
                    <a:pt x="9668" y="84870"/>
                  </a:cubicBezTo>
                  <a:cubicBezTo>
                    <a:pt x="9812" y="84785"/>
                    <a:pt x="9960" y="84701"/>
                    <a:pt x="10111" y="84630"/>
                  </a:cubicBezTo>
                  <a:cubicBezTo>
                    <a:pt x="10137" y="84619"/>
                    <a:pt x="10161" y="84610"/>
                    <a:pt x="10184" y="84600"/>
                  </a:cubicBezTo>
                  <a:close/>
                  <a:moveTo>
                    <a:pt x="14770" y="84583"/>
                  </a:moveTo>
                  <a:cubicBezTo>
                    <a:pt x="14808" y="84601"/>
                    <a:pt x="14848" y="84613"/>
                    <a:pt x="14887" y="84631"/>
                  </a:cubicBezTo>
                  <a:cubicBezTo>
                    <a:pt x="15134" y="84751"/>
                    <a:pt x="15371" y="84893"/>
                    <a:pt x="15598" y="85046"/>
                  </a:cubicBezTo>
                  <a:cubicBezTo>
                    <a:pt x="15782" y="85168"/>
                    <a:pt x="15957" y="85303"/>
                    <a:pt x="16125" y="85446"/>
                  </a:cubicBezTo>
                  <a:cubicBezTo>
                    <a:pt x="16186" y="85498"/>
                    <a:pt x="16249" y="85549"/>
                    <a:pt x="16307" y="85605"/>
                  </a:cubicBezTo>
                  <a:cubicBezTo>
                    <a:pt x="16363" y="85655"/>
                    <a:pt x="16415" y="85707"/>
                    <a:pt x="16469" y="85759"/>
                  </a:cubicBezTo>
                  <a:cubicBezTo>
                    <a:pt x="16590" y="85883"/>
                    <a:pt x="16710" y="86008"/>
                    <a:pt x="16820" y="86142"/>
                  </a:cubicBezTo>
                  <a:cubicBezTo>
                    <a:pt x="16887" y="86226"/>
                    <a:pt x="16946" y="86317"/>
                    <a:pt x="17008" y="86404"/>
                  </a:cubicBezTo>
                  <a:cubicBezTo>
                    <a:pt x="16875" y="86443"/>
                    <a:pt x="16743" y="86480"/>
                    <a:pt x="16619" y="86499"/>
                  </a:cubicBezTo>
                  <a:cubicBezTo>
                    <a:pt x="16498" y="86521"/>
                    <a:pt x="16405" y="86531"/>
                    <a:pt x="16290" y="86531"/>
                  </a:cubicBezTo>
                  <a:cubicBezTo>
                    <a:pt x="16232" y="86531"/>
                    <a:pt x="16168" y="86528"/>
                    <a:pt x="16092" y="86523"/>
                  </a:cubicBezTo>
                  <a:lnTo>
                    <a:pt x="15788" y="86509"/>
                  </a:lnTo>
                  <a:lnTo>
                    <a:pt x="15487" y="86462"/>
                  </a:lnTo>
                  <a:cubicBezTo>
                    <a:pt x="15284" y="86442"/>
                    <a:pt x="15093" y="86371"/>
                    <a:pt x="14897" y="86328"/>
                  </a:cubicBezTo>
                  <a:cubicBezTo>
                    <a:pt x="14571" y="86218"/>
                    <a:pt x="14246" y="86090"/>
                    <a:pt x="13947" y="85918"/>
                  </a:cubicBezTo>
                  <a:cubicBezTo>
                    <a:pt x="14161" y="85645"/>
                    <a:pt x="14357" y="85359"/>
                    <a:pt x="14529" y="85058"/>
                  </a:cubicBezTo>
                  <a:cubicBezTo>
                    <a:pt x="14616" y="84903"/>
                    <a:pt x="14694" y="84744"/>
                    <a:pt x="14770" y="84583"/>
                  </a:cubicBezTo>
                  <a:close/>
                  <a:moveTo>
                    <a:pt x="19467" y="76896"/>
                  </a:moveTo>
                  <a:cubicBezTo>
                    <a:pt x="20180" y="77393"/>
                    <a:pt x="20832" y="77950"/>
                    <a:pt x="21447" y="78536"/>
                  </a:cubicBezTo>
                  <a:cubicBezTo>
                    <a:pt x="22170" y="79228"/>
                    <a:pt x="22847" y="79960"/>
                    <a:pt x="23489" y="80721"/>
                  </a:cubicBezTo>
                  <a:lnTo>
                    <a:pt x="23850" y="81158"/>
                  </a:lnTo>
                  <a:lnTo>
                    <a:pt x="24206" y="81611"/>
                  </a:lnTo>
                  <a:lnTo>
                    <a:pt x="24372" y="81833"/>
                  </a:lnTo>
                  <a:lnTo>
                    <a:pt x="24391" y="81857"/>
                  </a:lnTo>
                  <a:lnTo>
                    <a:pt x="24381" y="81857"/>
                  </a:lnTo>
                  <a:lnTo>
                    <a:pt x="24372" y="81871"/>
                  </a:lnTo>
                  <a:lnTo>
                    <a:pt x="24206" y="82095"/>
                  </a:lnTo>
                  <a:lnTo>
                    <a:pt x="23850" y="82546"/>
                  </a:lnTo>
                  <a:lnTo>
                    <a:pt x="23489" y="82984"/>
                  </a:lnTo>
                  <a:cubicBezTo>
                    <a:pt x="22847" y="83743"/>
                    <a:pt x="22172" y="84476"/>
                    <a:pt x="21447" y="85169"/>
                  </a:cubicBezTo>
                  <a:cubicBezTo>
                    <a:pt x="20832" y="85754"/>
                    <a:pt x="20180" y="86311"/>
                    <a:pt x="19467" y="86808"/>
                  </a:cubicBezTo>
                  <a:cubicBezTo>
                    <a:pt x="19331" y="86473"/>
                    <a:pt x="19168" y="86147"/>
                    <a:pt x="18985" y="85834"/>
                  </a:cubicBezTo>
                  <a:cubicBezTo>
                    <a:pt x="19587" y="85401"/>
                    <a:pt x="20159" y="84909"/>
                    <a:pt x="20704" y="84389"/>
                  </a:cubicBezTo>
                  <a:cubicBezTo>
                    <a:pt x="21392" y="83732"/>
                    <a:pt x="22045" y="83023"/>
                    <a:pt x="22664" y="82290"/>
                  </a:cubicBezTo>
                  <a:lnTo>
                    <a:pt x="23012" y="81868"/>
                  </a:lnTo>
                  <a:lnTo>
                    <a:pt x="23026" y="81850"/>
                  </a:lnTo>
                  <a:lnTo>
                    <a:pt x="23012" y="81834"/>
                  </a:lnTo>
                  <a:lnTo>
                    <a:pt x="22664" y="81413"/>
                  </a:lnTo>
                  <a:cubicBezTo>
                    <a:pt x="22045" y="80680"/>
                    <a:pt x="21392" y="79974"/>
                    <a:pt x="20704" y="79313"/>
                  </a:cubicBezTo>
                  <a:cubicBezTo>
                    <a:pt x="20158" y="78794"/>
                    <a:pt x="19587" y="78301"/>
                    <a:pt x="18985" y="77870"/>
                  </a:cubicBezTo>
                  <a:cubicBezTo>
                    <a:pt x="19076" y="77718"/>
                    <a:pt x="19161" y="77561"/>
                    <a:pt x="19241" y="77402"/>
                  </a:cubicBezTo>
                  <a:cubicBezTo>
                    <a:pt x="19324" y="77237"/>
                    <a:pt x="19396" y="77067"/>
                    <a:pt x="19467" y="76896"/>
                  </a:cubicBezTo>
                  <a:close/>
                  <a:moveTo>
                    <a:pt x="11663" y="84159"/>
                  </a:moveTo>
                  <a:cubicBezTo>
                    <a:pt x="11690" y="84210"/>
                    <a:pt x="11709" y="84263"/>
                    <a:pt x="11738" y="84313"/>
                  </a:cubicBezTo>
                  <a:cubicBezTo>
                    <a:pt x="12179" y="85080"/>
                    <a:pt x="12800" y="85750"/>
                    <a:pt x="13561" y="86204"/>
                  </a:cubicBezTo>
                  <a:cubicBezTo>
                    <a:pt x="13933" y="86448"/>
                    <a:pt x="14349" y="86610"/>
                    <a:pt x="14767" y="86752"/>
                  </a:cubicBezTo>
                  <a:cubicBezTo>
                    <a:pt x="14983" y="86801"/>
                    <a:pt x="15193" y="86878"/>
                    <a:pt x="15413" y="86899"/>
                  </a:cubicBezTo>
                  <a:lnTo>
                    <a:pt x="15742" y="86950"/>
                  </a:lnTo>
                  <a:lnTo>
                    <a:pt x="16075" y="86966"/>
                  </a:lnTo>
                  <a:cubicBezTo>
                    <a:pt x="16136" y="86971"/>
                    <a:pt x="16197" y="86973"/>
                    <a:pt x="16258" y="86973"/>
                  </a:cubicBezTo>
                  <a:cubicBezTo>
                    <a:pt x="16594" y="86973"/>
                    <a:pt x="16930" y="86902"/>
                    <a:pt x="17262" y="86786"/>
                  </a:cubicBezTo>
                  <a:cubicBezTo>
                    <a:pt x="17447" y="87095"/>
                    <a:pt x="17610" y="87421"/>
                    <a:pt x="17732" y="87759"/>
                  </a:cubicBezTo>
                  <a:cubicBezTo>
                    <a:pt x="17712" y="87767"/>
                    <a:pt x="17695" y="87776"/>
                    <a:pt x="17677" y="87783"/>
                  </a:cubicBezTo>
                  <a:cubicBezTo>
                    <a:pt x="17420" y="87871"/>
                    <a:pt x="17156" y="87954"/>
                    <a:pt x="16877" y="87998"/>
                  </a:cubicBezTo>
                  <a:cubicBezTo>
                    <a:pt x="16685" y="88034"/>
                    <a:pt x="16471" y="88050"/>
                    <a:pt x="16273" y="88050"/>
                  </a:cubicBezTo>
                  <a:cubicBezTo>
                    <a:pt x="16190" y="88050"/>
                    <a:pt x="16110" y="88047"/>
                    <a:pt x="16035" y="88042"/>
                  </a:cubicBezTo>
                  <a:lnTo>
                    <a:pt x="15634" y="88021"/>
                  </a:lnTo>
                  <a:lnTo>
                    <a:pt x="15238" y="87961"/>
                  </a:lnTo>
                  <a:cubicBezTo>
                    <a:pt x="14971" y="87932"/>
                    <a:pt x="14716" y="87843"/>
                    <a:pt x="14457" y="87783"/>
                  </a:cubicBezTo>
                  <a:cubicBezTo>
                    <a:pt x="13950" y="87615"/>
                    <a:pt x="13449" y="87413"/>
                    <a:pt x="12999" y="87122"/>
                  </a:cubicBezTo>
                  <a:cubicBezTo>
                    <a:pt x="12081" y="86573"/>
                    <a:pt x="11331" y="85767"/>
                    <a:pt x="10800" y="84839"/>
                  </a:cubicBezTo>
                  <a:cubicBezTo>
                    <a:pt x="10726" y="84707"/>
                    <a:pt x="10656" y="84569"/>
                    <a:pt x="10592" y="84431"/>
                  </a:cubicBezTo>
                  <a:cubicBezTo>
                    <a:pt x="10814" y="84348"/>
                    <a:pt x="11040" y="84277"/>
                    <a:pt x="11270" y="84226"/>
                  </a:cubicBezTo>
                  <a:cubicBezTo>
                    <a:pt x="11399" y="84196"/>
                    <a:pt x="11532" y="84180"/>
                    <a:pt x="11663" y="84159"/>
                  </a:cubicBezTo>
                  <a:close/>
                  <a:moveTo>
                    <a:pt x="8671" y="75654"/>
                  </a:moveTo>
                  <a:cubicBezTo>
                    <a:pt x="8754" y="75654"/>
                    <a:pt x="8834" y="75657"/>
                    <a:pt x="8908" y="75662"/>
                  </a:cubicBezTo>
                  <a:lnTo>
                    <a:pt x="9310" y="75684"/>
                  </a:lnTo>
                  <a:lnTo>
                    <a:pt x="9705" y="75743"/>
                  </a:lnTo>
                  <a:cubicBezTo>
                    <a:pt x="9973" y="75772"/>
                    <a:pt x="10228" y="75862"/>
                    <a:pt x="10487" y="75921"/>
                  </a:cubicBezTo>
                  <a:cubicBezTo>
                    <a:pt x="10993" y="76089"/>
                    <a:pt x="11495" y="76291"/>
                    <a:pt x="11942" y="76582"/>
                  </a:cubicBezTo>
                  <a:cubicBezTo>
                    <a:pt x="11991" y="76612"/>
                    <a:pt x="12038" y="76644"/>
                    <a:pt x="12088" y="76676"/>
                  </a:cubicBezTo>
                  <a:cubicBezTo>
                    <a:pt x="11798" y="76908"/>
                    <a:pt x="11532" y="77165"/>
                    <a:pt x="11282" y="77443"/>
                  </a:cubicBezTo>
                  <a:cubicBezTo>
                    <a:pt x="10935" y="77231"/>
                    <a:pt x="10556" y="77081"/>
                    <a:pt x="10174" y="76952"/>
                  </a:cubicBezTo>
                  <a:cubicBezTo>
                    <a:pt x="9959" y="76903"/>
                    <a:pt x="9748" y="76825"/>
                    <a:pt x="9526" y="76807"/>
                  </a:cubicBezTo>
                  <a:lnTo>
                    <a:pt x="9199" y="76757"/>
                  </a:lnTo>
                  <a:lnTo>
                    <a:pt x="8865" y="76740"/>
                  </a:lnTo>
                  <a:cubicBezTo>
                    <a:pt x="8804" y="76735"/>
                    <a:pt x="8742" y="76732"/>
                    <a:pt x="8680" y="76732"/>
                  </a:cubicBezTo>
                  <a:cubicBezTo>
                    <a:pt x="7919" y="76732"/>
                    <a:pt x="7158" y="77094"/>
                    <a:pt x="6434" y="77547"/>
                  </a:cubicBezTo>
                  <a:cubicBezTo>
                    <a:pt x="5654" y="78042"/>
                    <a:pt x="4927" y="78660"/>
                    <a:pt x="4238" y="79316"/>
                  </a:cubicBezTo>
                  <a:cubicBezTo>
                    <a:pt x="3549" y="79975"/>
                    <a:pt x="2897" y="80683"/>
                    <a:pt x="2278" y="81416"/>
                  </a:cubicBezTo>
                  <a:lnTo>
                    <a:pt x="1930" y="81839"/>
                  </a:lnTo>
                  <a:lnTo>
                    <a:pt x="1916" y="81854"/>
                  </a:lnTo>
                  <a:lnTo>
                    <a:pt x="1930" y="81871"/>
                  </a:lnTo>
                  <a:lnTo>
                    <a:pt x="2278" y="82294"/>
                  </a:lnTo>
                  <a:cubicBezTo>
                    <a:pt x="2897" y="83027"/>
                    <a:pt x="3547" y="83733"/>
                    <a:pt x="4238" y="84394"/>
                  </a:cubicBezTo>
                  <a:cubicBezTo>
                    <a:pt x="4927" y="85050"/>
                    <a:pt x="5654" y="85668"/>
                    <a:pt x="6434" y="86163"/>
                  </a:cubicBezTo>
                  <a:cubicBezTo>
                    <a:pt x="7158" y="86616"/>
                    <a:pt x="7920" y="86977"/>
                    <a:pt x="8680" y="86977"/>
                  </a:cubicBezTo>
                  <a:cubicBezTo>
                    <a:pt x="8742" y="86977"/>
                    <a:pt x="8804" y="86975"/>
                    <a:pt x="8865" y="86970"/>
                  </a:cubicBezTo>
                  <a:lnTo>
                    <a:pt x="9199" y="86953"/>
                  </a:lnTo>
                  <a:lnTo>
                    <a:pt x="9526" y="86902"/>
                  </a:lnTo>
                  <a:cubicBezTo>
                    <a:pt x="9748" y="86880"/>
                    <a:pt x="9957" y="86804"/>
                    <a:pt x="10174" y="86757"/>
                  </a:cubicBezTo>
                  <a:cubicBezTo>
                    <a:pt x="10556" y="86626"/>
                    <a:pt x="10935" y="86475"/>
                    <a:pt x="11282" y="86265"/>
                  </a:cubicBezTo>
                  <a:cubicBezTo>
                    <a:pt x="11530" y="86540"/>
                    <a:pt x="11798" y="86799"/>
                    <a:pt x="12088" y="87030"/>
                  </a:cubicBezTo>
                  <a:cubicBezTo>
                    <a:pt x="12040" y="87063"/>
                    <a:pt x="11991" y="87094"/>
                    <a:pt x="11942" y="87124"/>
                  </a:cubicBezTo>
                  <a:cubicBezTo>
                    <a:pt x="11492" y="87416"/>
                    <a:pt x="10992" y="87618"/>
                    <a:pt x="10487" y="87784"/>
                  </a:cubicBezTo>
                  <a:cubicBezTo>
                    <a:pt x="10228" y="87845"/>
                    <a:pt x="9973" y="87934"/>
                    <a:pt x="9705" y="87962"/>
                  </a:cubicBezTo>
                  <a:lnTo>
                    <a:pt x="9310" y="88023"/>
                  </a:lnTo>
                  <a:lnTo>
                    <a:pt x="8908" y="88045"/>
                  </a:lnTo>
                  <a:cubicBezTo>
                    <a:pt x="8833" y="88050"/>
                    <a:pt x="8751" y="88053"/>
                    <a:pt x="8667" y="88053"/>
                  </a:cubicBezTo>
                  <a:cubicBezTo>
                    <a:pt x="8470" y="88053"/>
                    <a:pt x="8257" y="88037"/>
                    <a:pt x="8067" y="87999"/>
                  </a:cubicBezTo>
                  <a:cubicBezTo>
                    <a:pt x="7786" y="87954"/>
                    <a:pt x="7523" y="87874"/>
                    <a:pt x="7267" y="87784"/>
                  </a:cubicBezTo>
                  <a:cubicBezTo>
                    <a:pt x="6756" y="87598"/>
                    <a:pt x="6295" y="87347"/>
                    <a:pt x="5859" y="87073"/>
                  </a:cubicBezTo>
                  <a:cubicBezTo>
                    <a:pt x="4991" y="86515"/>
                    <a:pt x="4222" y="85857"/>
                    <a:pt x="3496" y="85169"/>
                  </a:cubicBezTo>
                  <a:cubicBezTo>
                    <a:pt x="2772" y="84476"/>
                    <a:pt x="2097" y="83746"/>
                    <a:pt x="1455" y="82984"/>
                  </a:cubicBezTo>
                  <a:lnTo>
                    <a:pt x="1093" y="82546"/>
                  </a:lnTo>
                  <a:lnTo>
                    <a:pt x="738" y="82095"/>
                  </a:lnTo>
                  <a:lnTo>
                    <a:pt x="571" y="81871"/>
                  </a:lnTo>
                  <a:lnTo>
                    <a:pt x="560" y="81857"/>
                  </a:lnTo>
                  <a:lnTo>
                    <a:pt x="553" y="81857"/>
                  </a:lnTo>
                  <a:lnTo>
                    <a:pt x="571" y="81833"/>
                  </a:lnTo>
                  <a:lnTo>
                    <a:pt x="738" y="81611"/>
                  </a:lnTo>
                  <a:lnTo>
                    <a:pt x="1093" y="81158"/>
                  </a:lnTo>
                  <a:lnTo>
                    <a:pt x="1455" y="80721"/>
                  </a:lnTo>
                  <a:cubicBezTo>
                    <a:pt x="2097" y="79961"/>
                    <a:pt x="2772" y="79228"/>
                    <a:pt x="3496" y="78536"/>
                  </a:cubicBezTo>
                  <a:cubicBezTo>
                    <a:pt x="4221" y="77847"/>
                    <a:pt x="4991" y="77191"/>
                    <a:pt x="5859" y="76636"/>
                  </a:cubicBezTo>
                  <a:cubicBezTo>
                    <a:pt x="6296" y="76361"/>
                    <a:pt x="6757" y="76108"/>
                    <a:pt x="7267" y="75924"/>
                  </a:cubicBezTo>
                  <a:cubicBezTo>
                    <a:pt x="7523" y="75833"/>
                    <a:pt x="7786" y="75752"/>
                    <a:pt x="8067" y="75706"/>
                  </a:cubicBezTo>
                  <a:cubicBezTo>
                    <a:pt x="8259" y="75670"/>
                    <a:pt x="8473" y="75654"/>
                    <a:pt x="8671" y="75654"/>
                  </a:cubicBezTo>
                  <a:close/>
                  <a:moveTo>
                    <a:pt x="260688" y="83353"/>
                  </a:moveTo>
                  <a:cubicBezTo>
                    <a:pt x="261516" y="83356"/>
                    <a:pt x="262335" y="83544"/>
                    <a:pt x="263076" y="83898"/>
                  </a:cubicBezTo>
                  <a:cubicBezTo>
                    <a:pt x="263574" y="84136"/>
                    <a:pt x="264037" y="84453"/>
                    <a:pt x="264445" y="84826"/>
                  </a:cubicBezTo>
                  <a:cubicBezTo>
                    <a:pt x="264270" y="85181"/>
                    <a:pt x="264092" y="85537"/>
                    <a:pt x="263907" y="85890"/>
                  </a:cubicBezTo>
                  <a:cubicBezTo>
                    <a:pt x="263687" y="86311"/>
                    <a:pt x="263459" y="86732"/>
                    <a:pt x="263228" y="87151"/>
                  </a:cubicBezTo>
                  <a:cubicBezTo>
                    <a:pt x="262998" y="87569"/>
                    <a:pt x="262763" y="87986"/>
                    <a:pt x="262524" y="88403"/>
                  </a:cubicBezTo>
                  <a:cubicBezTo>
                    <a:pt x="262047" y="89235"/>
                    <a:pt x="261554" y="90058"/>
                    <a:pt x="261053" y="90876"/>
                  </a:cubicBezTo>
                  <a:lnTo>
                    <a:pt x="260856" y="91196"/>
                  </a:lnTo>
                  <a:lnTo>
                    <a:pt x="260759" y="91350"/>
                  </a:lnTo>
                  <a:lnTo>
                    <a:pt x="260759" y="91351"/>
                  </a:lnTo>
                  <a:lnTo>
                    <a:pt x="260699" y="91450"/>
                  </a:lnTo>
                  <a:lnTo>
                    <a:pt x="260686" y="91470"/>
                  </a:lnTo>
                  <a:lnTo>
                    <a:pt x="260614" y="91351"/>
                  </a:lnTo>
                  <a:lnTo>
                    <a:pt x="260614" y="91350"/>
                  </a:lnTo>
                  <a:lnTo>
                    <a:pt x="260520" y="91198"/>
                  </a:lnTo>
                  <a:lnTo>
                    <a:pt x="260322" y="90877"/>
                  </a:lnTo>
                  <a:cubicBezTo>
                    <a:pt x="260322" y="90875"/>
                    <a:pt x="260320" y="90875"/>
                    <a:pt x="260320" y="90875"/>
                  </a:cubicBezTo>
                  <a:cubicBezTo>
                    <a:pt x="259925" y="90231"/>
                    <a:pt x="259539" y="89581"/>
                    <a:pt x="259157" y="88929"/>
                  </a:cubicBezTo>
                  <a:cubicBezTo>
                    <a:pt x="259055" y="88754"/>
                    <a:pt x="258951" y="88580"/>
                    <a:pt x="258850" y="88403"/>
                  </a:cubicBezTo>
                  <a:cubicBezTo>
                    <a:pt x="258373" y="87571"/>
                    <a:pt x="257909" y="86734"/>
                    <a:pt x="257468" y="85890"/>
                  </a:cubicBezTo>
                  <a:cubicBezTo>
                    <a:pt x="257283" y="85537"/>
                    <a:pt x="257105" y="85182"/>
                    <a:pt x="256928" y="84826"/>
                  </a:cubicBezTo>
                  <a:cubicBezTo>
                    <a:pt x="257340" y="84453"/>
                    <a:pt x="257801" y="84136"/>
                    <a:pt x="258299" y="83898"/>
                  </a:cubicBezTo>
                  <a:cubicBezTo>
                    <a:pt x="259041" y="83544"/>
                    <a:pt x="259861" y="83356"/>
                    <a:pt x="260688" y="83353"/>
                  </a:cubicBezTo>
                  <a:close/>
                  <a:moveTo>
                    <a:pt x="12472" y="87309"/>
                  </a:moveTo>
                  <a:cubicBezTo>
                    <a:pt x="12571" y="87374"/>
                    <a:pt x="12666" y="87441"/>
                    <a:pt x="12767" y="87501"/>
                  </a:cubicBezTo>
                  <a:cubicBezTo>
                    <a:pt x="13250" y="87811"/>
                    <a:pt x="13785" y="88029"/>
                    <a:pt x="14329" y="88207"/>
                  </a:cubicBezTo>
                  <a:cubicBezTo>
                    <a:pt x="14606" y="88275"/>
                    <a:pt x="14880" y="88366"/>
                    <a:pt x="15164" y="88398"/>
                  </a:cubicBezTo>
                  <a:lnTo>
                    <a:pt x="15590" y="88462"/>
                  </a:lnTo>
                  <a:lnTo>
                    <a:pt x="16017" y="88486"/>
                  </a:lnTo>
                  <a:cubicBezTo>
                    <a:pt x="16095" y="88492"/>
                    <a:pt x="16183" y="88496"/>
                    <a:pt x="16275" y="88496"/>
                  </a:cubicBezTo>
                  <a:cubicBezTo>
                    <a:pt x="16494" y="88496"/>
                    <a:pt x="16741" y="88477"/>
                    <a:pt x="16951" y="88436"/>
                  </a:cubicBezTo>
                  <a:cubicBezTo>
                    <a:pt x="17264" y="88384"/>
                    <a:pt x="17553" y="88297"/>
                    <a:pt x="17830" y="88199"/>
                  </a:cubicBezTo>
                  <a:cubicBezTo>
                    <a:pt x="17840" y="88196"/>
                    <a:pt x="17852" y="88190"/>
                    <a:pt x="17862" y="88187"/>
                  </a:cubicBezTo>
                  <a:cubicBezTo>
                    <a:pt x="17876" y="88237"/>
                    <a:pt x="17894" y="88284"/>
                    <a:pt x="17907" y="88334"/>
                  </a:cubicBezTo>
                  <a:cubicBezTo>
                    <a:pt x="17931" y="88431"/>
                    <a:pt x="17953" y="88526"/>
                    <a:pt x="17971" y="88623"/>
                  </a:cubicBezTo>
                  <a:cubicBezTo>
                    <a:pt x="17981" y="88681"/>
                    <a:pt x="17990" y="88739"/>
                    <a:pt x="17998" y="88798"/>
                  </a:cubicBezTo>
                  <a:cubicBezTo>
                    <a:pt x="18004" y="88836"/>
                    <a:pt x="18011" y="88872"/>
                    <a:pt x="18017" y="88909"/>
                  </a:cubicBezTo>
                  <a:cubicBezTo>
                    <a:pt x="18027" y="88990"/>
                    <a:pt x="18034" y="89073"/>
                    <a:pt x="18042" y="89154"/>
                  </a:cubicBezTo>
                  <a:cubicBezTo>
                    <a:pt x="18044" y="89166"/>
                    <a:pt x="18045" y="89179"/>
                    <a:pt x="18045" y="89192"/>
                  </a:cubicBezTo>
                  <a:cubicBezTo>
                    <a:pt x="18052" y="89285"/>
                    <a:pt x="18058" y="89377"/>
                    <a:pt x="18064" y="89471"/>
                  </a:cubicBezTo>
                  <a:cubicBezTo>
                    <a:pt x="18065" y="89500"/>
                    <a:pt x="18067" y="89528"/>
                    <a:pt x="18067" y="89558"/>
                  </a:cubicBezTo>
                  <a:cubicBezTo>
                    <a:pt x="18071" y="89662"/>
                    <a:pt x="18071" y="89750"/>
                    <a:pt x="18064" y="89840"/>
                  </a:cubicBezTo>
                  <a:cubicBezTo>
                    <a:pt x="18055" y="89928"/>
                    <a:pt x="18045" y="90018"/>
                    <a:pt x="18030" y="90122"/>
                  </a:cubicBezTo>
                  <a:cubicBezTo>
                    <a:pt x="18018" y="90218"/>
                    <a:pt x="17997" y="90321"/>
                    <a:pt x="17974" y="90425"/>
                  </a:cubicBezTo>
                  <a:cubicBezTo>
                    <a:pt x="17953" y="90526"/>
                    <a:pt x="17933" y="90630"/>
                    <a:pt x="17901" y="90737"/>
                  </a:cubicBezTo>
                  <a:cubicBezTo>
                    <a:pt x="17715" y="91464"/>
                    <a:pt x="17427" y="92211"/>
                    <a:pt x="17113" y="92953"/>
                  </a:cubicBezTo>
                  <a:cubicBezTo>
                    <a:pt x="16684" y="92617"/>
                    <a:pt x="16220" y="92331"/>
                    <a:pt x="15731" y="92097"/>
                  </a:cubicBezTo>
                  <a:cubicBezTo>
                    <a:pt x="14726" y="91618"/>
                    <a:pt x="13610" y="91364"/>
                    <a:pt x="12498" y="91363"/>
                  </a:cubicBezTo>
                  <a:cubicBezTo>
                    <a:pt x="11385" y="91364"/>
                    <a:pt x="10269" y="91618"/>
                    <a:pt x="9264" y="92097"/>
                  </a:cubicBezTo>
                  <a:cubicBezTo>
                    <a:pt x="8774" y="92331"/>
                    <a:pt x="8310" y="92617"/>
                    <a:pt x="7882" y="92950"/>
                  </a:cubicBezTo>
                  <a:cubicBezTo>
                    <a:pt x="7657" y="92423"/>
                    <a:pt x="7448" y="91892"/>
                    <a:pt x="7278" y="91370"/>
                  </a:cubicBezTo>
                  <a:cubicBezTo>
                    <a:pt x="7209" y="91156"/>
                    <a:pt x="7147" y="90943"/>
                    <a:pt x="7093" y="90732"/>
                  </a:cubicBezTo>
                  <a:cubicBezTo>
                    <a:pt x="7062" y="90625"/>
                    <a:pt x="7042" y="90524"/>
                    <a:pt x="7021" y="90421"/>
                  </a:cubicBezTo>
                  <a:cubicBezTo>
                    <a:pt x="6999" y="90318"/>
                    <a:pt x="6977" y="90214"/>
                    <a:pt x="6965" y="90119"/>
                  </a:cubicBezTo>
                  <a:cubicBezTo>
                    <a:pt x="6949" y="90013"/>
                    <a:pt x="6938" y="89925"/>
                    <a:pt x="6934" y="89835"/>
                  </a:cubicBezTo>
                  <a:cubicBezTo>
                    <a:pt x="6927" y="89747"/>
                    <a:pt x="6924" y="89660"/>
                    <a:pt x="6930" y="89555"/>
                  </a:cubicBezTo>
                  <a:cubicBezTo>
                    <a:pt x="6934" y="89451"/>
                    <a:pt x="6938" y="89349"/>
                    <a:pt x="6945" y="89245"/>
                  </a:cubicBezTo>
                  <a:cubicBezTo>
                    <a:pt x="6969" y="88937"/>
                    <a:pt x="7012" y="88630"/>
                    <a:pt x="7090" y="88332"/>
                  </a:cubicBezTo>
                  <a:cubicBezTo>
                    <a:pt x="7100" y="88288"/>
                    <a:pt x="7119" y="88245"/>
                    <a:pt x="7129" y="88203"/>
                  </a:cubicBezTo>
                  <a:cubicBezTo>
                    <a:pt x="7404" y="88298"/>
                    <a:pt x="7685" y="88384"/>
                    <a:pt x="7994" y="88436"/>
                  </a:cubicBezTo>
                  <a:cubicBezTo>
                    <a:pt x="8204" y="88477"/>
                    <a:pt x="8451" y="88496"/>
                    <a:pt x="8669" y="88496"/>
                  </a:cubicBezTo>
                  <a:cubicBezTo>
                    <a:pt x="8762" y="88496"/>
                    <a:pt x="8850" y="88492"/>
                    <a:pt x="8928" y="88486"/>
                  </a:cubicBezTo>
                  <a:lnTo>
                    <a:pt x="9355" y="88462"/>
                  </a:lnTo>
                  <a:lnTo>
                    <a:pt x="9781" y="88398"/>
                  </a:lnTo>
                  <a:cubicBezTo>
                    <a:pt x="10065" y="88366"/>
                    <a:pt x="10339" y="88274"/>
                    <a:pt x="10616" y="88207"/>
                  </a:cubicBezTo>
                  <a:cubicBezTo>
                    <a:pt x="11159" y="88028"/>
                    <a:pt x="11695" y="87811"/>
                    <a:pt x="12178" y="87501"/>
                  </a:cubicBezTo>
                  <a:cubicBezTo>
                    <a:pt x="12276" y="87441"/>
                    <a:pt x="12374" y="87374"/>
                    <a:pt x="12472" y="87309"/>
                  </a:cubicBezTo>
                  <a:close/>
                  <a:moveTo>
                    <a:pt x="257936" y="73151"/>
                  </a:moveTo>
                  <a:cubicBezTo>
                    <a:pt x="258009" y="73507"/>
                    <a:pt x="258111" y="73857"/>
                    <a:pt x="258239" y="74198"/>
                  </a:cubicBezTo>
                  <a:cubicBezTo>
                    <a:pt x="258194" y="74217"/>
                    <a:pt x="258147" y="74233"/>
                    <a:pt x="258103" y="74254"/>
                  </a:cubicBezTo>
                  <a:cubicBezTo>
                    <a:pt x="257651" y="74472"/>
                    <a:pt x="257227" y="74750"/>
                    <a:pt x="256840" y="75070"/>
                  </a:cubicBezTo>
                  <a:cubicBezTo>
                    <a:pt x="256541" y="75316"/>
                    <a:pt x="256261" y="75585"/>
                    <a:pt x="256017" y="75886"/>
                  </a:cubicBezTo>
                  <a:cubicBezTo>
                    <a:pt x="255876" y="76061"/>
                    <a:pt x="255747" y="76240"/>
                    <a:pt x="255627" y="76427"/>
                  </a:cubicBezTo>
                  <a:cubicBezTo>
                    <a:pt x="255269" y="76989"/>
                    <a:pt x="255001" y="77608"/>
                    <a:pt x="254843" y="78256"/>
                  </a:cubicBezTo>
                  <a:cubicBezTo>
                    <a:pt x="254759" y="78579"/>
                    <a:pt x="254712" y="78909"/>
                    <a:pt x="254688" y="79244"/>
                  </a:cubicBezTo>
                  <a:cubicBezTo>
                    <a:pt x="254681" y="79355"/>
                    <a:pt x="254674" y="79466"/>
                    <a:pt x="254671" y="79577"/>
                  </a:cubicBezTo>
                  <a:cubicBezTo>
                    <a:pt x="254656" y="79997"/>
                    <a:pt x="254738" y="80424"/>
                    <a:pt x="254849" y="80871"/>
                  </a:cubicBezTo>
                  <a:cubicBezTo>
                    <a:pt x="254962" y="81313"/>
                    <a:pt x="255108" y="81756"/>
                    <a:pt x="255274" y="82199"/>
                  </a:cubicBezTo>
                  <a:cubicBezTo>
                    <a:pt x="255439" y="82640"/>
                    <a:pt x="255624" y="83080"/>
                    <a:pt x="255815" y="83515"/>
                  </a:cubicBezTo>
                  <a:cubicBezTo>
                    <a:pt x="256007" y="83952"/>
                    <a:pt x="256209" y="84384"/>
                    <a:pt x="256420" y="84815"/>
                  </a:cubicBezTo>
                  <a:cubicBezTo>
                    <a:pt x="256629" y="85245"/>
                    <a:pt x="256849" y="85672"/>
                    <a:pt x="257071" y="86098"/>
                  </a:cubicBezTo>
                  <a:cubicBezTo>
                    <a:pt x="257516" y="86949"/>
                    <a:pt x="257982" y="87791"/>
                    <a:pt x="258463" y="88626"/>
                  </a:cubicBezTo>
                  <a:cubicBezTo>
                    <a:pt x="258942" y="89461"/>
                    <a:pt x="259435" y="90290"/>
                    <a:pt x="259940" y="91112"/>
                  </a:cubicBezTo>
                  <a:lnTo>
                    <a:pt x="260534" y="92066"/>
                  </a:lnTo>
                  <a:lnTo>
                    <a:pt x="260683" y="92302"/>
                  </a:lnTo>
                  <a:lnTo>
                    <a:pt x="260686" y="92305"/>
                  </a:lnTo>
                  <a:lnTo>
                    <a:pt x="260688" y="92302"/>
                  </a:lnTo>
                  <a:lnTo>
                    <a:pt x="260837" y="92066"/>
                  </a:lnTo>
                  <a:lnTo>
                    <a:pt x="261431" y="91112"/>
                  </a:lnTo>
                  <a:cubicBezTo>
                    <a:pt x="261936" y="90290"/>
                    <a:pt x="262428" y="89461"/>
                    <a:pt x="262908" y="88626"/>
                  </a:cubicBezTo>
                  <a:cubicBezTo>
                    <a:pt x="263149" y="88208"/>
                    <a:pt x="263384" y="87789"/>
                    <a:pt x="263617" y="87366"/>
                  </a:cubicBezTo>
                  <a:cubicBezTo>
                    <a:pt x="263848" y="86944"/>
                    <a:pt x="264075" y="86522"/>
                    <a:pt x="264300" y="86096"/>
                  </a:cubicBezTo>
                  <a:cubicBezTo>
                    <a:pt x="264744" y="85245"/>
                    <a:pt x="265171" y="84387"/>
                    <a:pt x="265556" y="83514"/>
                  </a:cubicBezTo>
                  <a:cubicBezTo>
                    <a:pt x="265653" y="83295"/>
                    <a:pt x="265745" y="83078"/>
                    <a:pt x="265836" y="82858"/>
                  </a:cubicBezTo>
                  <a:cubicBezTo>
                    <a:pt x="266108" y="82199"/>
                    <a:pt x="266350" y="81535"/>
                    <a:pt x="266521" y="80871"/>
                  </a:cubicBezTo>
                  <a:cubicBezTo>
                    <a:pt x="266565" y="80693"/>
                    <a:pt x="266602" y="80519"/>
                    <a:pt x="266633" y="80347"/>
                  </a:cubicBezTo>
                  <a:cubicBezTo>
                    <a:pt x="266679" y="80088"/>
                    <a:pt x="266707" y="79831"/>
                    <a:pt x="266699" y="79578"/>
                  </a:cubicBezTo>
                  <a:cubicBezTo>
                    <a:pt x="266685" y="79134"/>
                    <a:pt x="266638" y="78688"/>
                    <a:pt x="266527" y="78259"/>
                  </a:cubicBezTo>
                  <a:cubicBezTo>
                    <a:pt x="266509" y="78195"/>
                    <a:pt x="266487" y="78130"/>
                    <a:pt x="266467" y="78068"/>
                  </a:cubicBezTo>
                  <a:cubicBezTo>
                    <a:pt x="266813" y="77913"/>
                    <a:pt x="267133" y="77735"/>
                    <a:pt x="267442" y="77547"/>
                  </a:cubicBezTo>
                  <a:cubicBezTo>
                    <a:pt x="267490" y="77698"/>
                    <a:pt x="267534" y="77849"/>
                    <a:pt x="267573" y="78004"/>
                  </a:cubicBezTo>
                  <a:cubicBezTo>
                    <a:pt x="267604" y="78130"/>
                    <a:pt x="267633" y="78260"/>
                    <a:pt x="267658" y="78388"/>
                  </a:cubicBezTo>
                  <a:cubicBezTo>
                    <a:pt x="267681" y="78516"/>
                    <a:pt x="267702" y="78646"/>
                    <a:pt x="267718" y="78775"/>
                  </a:cubicBezTo>
                  <a:cubicBezTo>
                    <a:pt x="267749" y="79036"/>
                    <a:pt x="267768" y="79298"/>
                    <a:pt x="267776" y="79558"/>
                  </a:cubicBezTo>
                  <a:cubicBezTo>
                    <a:pt x="267786" y="79824"/>
                    <a:pt x="267765" y="80088"/>
                    <a:pt x="267727" y="80345"/>
                  </a:cubicBezTo>
                  <a:cubicBezTo>
                    <a:pt x="267688" y="80617"/>
                    <a:pt x="267630" y="80881"/>
                    <a:pt x="267567" y="81134"/>
                  </a:cubicBezTo>
                  <a:cubicBezTo>
                    <a:pt x="267311" y="82125"/>
                    <a:pt x="266937" y="83043"/>
                    <a:pt x="266542" y="83947"/>
                  </a:cubicBezTo>
                  <a:cubicBezTo>
                    <a:pt x="266343" y="84396"/>
                    <a:pt x="266135" y="84843"/>
                    <a:pt x="265919" y="85283"/>
                  </a:cubicBezTo>
                  <a:cubicBezTo>
                    <a:pt x="265704" y="85722"/>
                    <a:pt x="265482" y="86159"/>
                    <a:pt x="265255" y="86593"/>
                  </a:cubicBezTo>
                  <a:cubicBezTo>
                    <a:pt x="265029" y="87027"/>
                    <a:pt x="264797" y="87455"/>
                    <a:pt x="264562" y="87883"/>
                  </a:cubicBezTo>
                  <a:cubicBezTo>
                    <a:pt x="264327" y="88310"/>
                    <a:pt x="264087" y="88735"/>
                    <a:pt x="263845" y="89158"/>
                  </a:cubicBezTo>
                  <a:cubicBezTo>
                    <a:pt x="263359" y="90003"/>
                    <a:pt x="262861" y="90842"/>
                    <a:pt x="262350" y="91670"/>
                  </a:cubicBezTo>
                  <a:lnTo>
                    <a:pt x="261751" y="92635"/>
                  </a:lnTo>
                  <a:lnTo>
                    <a:pt x="261136" y="93593"/>
                  </a:lnTo>
                  <a:lnTo>
                    <a:pt x="260827" y="94066"/>
                  </a:lnTo>
                  <a:lnTo>
                    <a:pt x="260750" y="94183"/>
                  </a:lnTo>
                  <a:lnTo>
                    <a:pt x="260712" y="94241"/>
                  </a:lnTo>
                  <a:lnTo>
                    <a:pt x="260692" y="94270"/>
                  </a:lnTo>
                  <a:lnTo>
                    <a:pt x="260686" y="94277"/>
                  </a:lnTo>
                  <a:lnTo>
                    <a:pt x="260680" y="94270"/>
                  </a:lnTo>
                  <a:lnTo>
                    <a:pt x="260662" y="94241"/>
                  </a:lnTo>
                  <a:lnTo>
                    <a:pt x="260622" y="94183"/>
                  </a:lnTo>
                  <a:lnTo>
                    <a:pt x="260544" y="94066"/>
                  </a:lnTo>
                  <a:lnTo>
                    <a:pt x="260235" y="93593"/>
                  </a:lnTo>
                  <a:lnTo>
                    <a:pt x="259620" y="92635"/>
                  </a:lnTo>
                  <a:lnTo>
                    <a:pt x="259021" y="91670"/>
                  </a:lnTo>
                  <a:cubicBezTo>
                    <a:pt x="258513" y="90842"/>
                    <a:pt x="258014" y="90003"/>
                    <a:pt x="257526" y="89158"/>
                  </a:cubicBezTo>
                  <a:cubicBezTo>
                    <a:pt x="257041" y="88311"/>
                    <a:pt x="256570" y="87458"/>
                    <a:pt x="256115" y="86593"/>
                  </a:cubicBezTo>
                  <a:cubicBezTo>
                    <a:pt x="255663" y="85726"/>
                    <a:pt x="255227" y="84849"/>
                    <a:pt x="254829" y="83947"/>
                  </a:cubicBezTo>
                  <a:cubicBezTo>
                    <a:pt x="254730" y="83720"/>
                    <a:pt x="254634" y="83494"/>
                    <a:pt x="254538" y="83265"/>
                  </a:cubicBezTo>
                  <a:cubicBezTo>
                    <a:pt x="254256" y="82580"/>
                    <a:pt x="253997" y="81876"/>
                    <a:pt x="253805" y="81134"/>
                  </a:cubicBezTo>
                  <a:cubicBezTo>
                    <a:pt x="253775" y="81010"/>
                    <a:pt x="253745" y="80885"/>
                    <a:pt x="253718" y="80757"/>
                  </a:cubicBezTo>
                  <a:cubicBezTo>
                    <a:pt x="253639" y="80372"/>
                    <a:pt x="253582" y="79968"/>
                    <a:pt x="253596" y="79555"/>
                  </a:cubicBezTo>
                  <a:cubicBezTo>
                    <a:pt x="253610" y="79032"/>
                    <a:pt x="253667" y="78508"/>
                    <a:pt x="253798" y="78000"/>
                  </a:cubicBezTo>
                  <a:cubicBezTo>
                    <a:pt x="253861" y="77746"/>
                    <a:pt x="253938" y="77494"/>
                    <a:pt x="254026" y="77248"/>
                  </a:cubicBezTo>
                  <a:cubicBezTo>
                    <a:pt x="254207" y="76754"/>
                    <a:pt x="254441" y="76283"/>
                    <a:pt x="254723" y="75842"/>
                  </a:cubicBezTo>
                  <a:cubicBezTo>
                    <a:pt x="254866" y="75621"/>
                    <a:pt x="255019" y="75407"/>
                    <a:pt x="255183" y="75205"/>
                  </a:cubicBezTo>
                  <a:cubicBezTo>
                    <a:pt x="255439" y="74892"/>
                    <a:pt x="255727" y="74610"/>
                    <a:pt x="256031" y="74347"/>
                  </a:cubicBezTo>
                  <a:cubicBezTo>
                    <a:pt x="256124" y="74267"/>
                    <a:pt x="256209" y="74183"/>
                    <a:pt x="256306" y="74109"/>
                  </a:cubicBezTo>
                  <a:cubicBezTo>
                    <a:pt x="256719" y="73786"/>
                    <a:pt x="257169" y="73509"/>
                    <a:pt x="257640" y="73284"/>
                  </a:cubicBezTo>
                  <a:cubicBezTo>
                    <a:pt x="257737" y="73237"/>
                    <a:pt x="257836" y="73194"/>
                    <a:pt x="257936" y="73151"/>
                  </a:cubicBezTo>
                  <a:close/>
                  <a:moveTo>
                    <a:pt x="12495" y="91807"/>
                  </a:moveTo>
                  <a:cubicBezTo>
                    <a:pt x="13543" y="91810"/>
                    <a:pt x="14592" y="92048"/>
                    <a:pt x="15539" y="92500"/>
                  </a:cubicBezTo>
                  <a:cubicBezTo>
                    <a:pt x="16032" y="92736"/>
                    <a:pt x="16499" y="93031"/>
                    <a:pt x="16929" y="93373"/>
                  </a:cubicBezTo>
                  <a:cubicBezTo>
                    <a:pt x="16778" y="93713"/>
                    <a:pt x="16620" y="94049"/>
                    <a:pt x="16457" y="94388"/>
                  </a:cubicBezTo>
                  <a:cubicBezTo>
                    <a:pt x="16040" y="94023"/>
                    <a:pt x="15577" y="93710"/>
                    <a:pt x="15077" y="93471"/>
                  </a:cubicBezTo>
                  <a:cubicBezTo>
                    <a:pt x="14275" y="93088"/>
                    <a:pt x="13389" y="92886"/>
                    <a:pt x="12498" y="92884"/>
                  </a:cubicBezTo>
                  <a:cubicBezTo>
                    <a:pt x="11606" y="92886"/>
                    <a:pt x="10720" y="93088"/>
                    <a:pt x="9917" y="93471"/>
                  </a:cubicBezTo>
                  <a:cubicBezTo>
                    <a:pt x="9418" y="93710"/>
                    <a:pt x="8955" y="94023"/>
                    <a:pt x="8537" y="94388"/>
                  </a:cubicBezTo>
                  <a:cubicBezTo>
                    <a:pt x="8373" y="94052"/>
                    <a:pt x="8215" y="93713"/>
                    <a:pt x="8063" y="93373"/>
                  </a:cubicBezTo>
                  <a:cubicBezTo>
                    <a:pt x="8492" y="93031"/>
                    <a:pt x="8958" y="92736"/>
                    <a:pt x="9453" y="92500"/>
                  </a:cubicBezTo>
                  <a:cubicBezTo>
                    <a:pt x="10400" y="92048"/>
                    <a:pt x="11448" y="91808"/>
                    <a:pt x="12495" y="91807"/>
                  </a:cubicBezTo>
                  <a:close/>
                  <a:moveTo>
                    <a:pt x="255634" y="86610"/>
                  </a:moveTo>
                  <a:cubicBezTo>
                    <a:pt x="255667" y="86670"/>
                    <a:pt x="255697" y="86734"/>
                    <a:pt x="255728" y="86796"/>
                  </a:cubicBezTo>
                  <a:cubicBezTo>
                    <a:pt x="255956" y="87232"/>
                    <a:pt x="256189" y="87665"/>
                    <a:pt x="256426" y="88096"/>
                  </a:cubicBezTo>
                  <a:cubicBezTo>
                    <a:pt x="256663" y="88526"/>
                    <a:pt x="256903" y="88953"/>
                    <a:pt x="257149" y="89379"/>
                  </a:cubicBezTo>
                  <a:cubicBezTo>
                    <a:pt x="257636" y="90228"/>
                    <a:pt x="258138" y="91068"/>
                    <a:pt x="258649" y="91904"/>
                  </a:cubicBezTo>
                  <a:lnTo>
                    <a:pt x="258880" y="92274"/>
                  </a:lnTo>
                  <a:lnTo>
                    <a:pt x="259194" y="92781"/>
                  </a:lnTo>
                  <a:lnTo>
                    <a:pt x="259382" y="93074"/>
                  </a:lnTo>
                  <a:lnTo>
                    <a:pt x="259767" y="93673"/>
                  </a:lnTo>
                  <a:lnTo>
                    <a:pt x="260688" y="95091"/>
                  </a:lnTo>
                  <a:lnTo>
                    <a:pt x="260690" y="95088"/>
                  </a:lnTo>
                  <a:lnTo>
                    <a:pt x="260692" y="95085"/>
                  </a:lnTo>
                  <a:lnTo>
                    <a:pt x="261613" y="93677"/>
                  </a:lnTo>
                  <a:lnTo>
                    <a:pt x="261616" y="93676"/>
                  </a:lnTo>
                  <a:lnTo>
                    <a:pt x="261997" y="93078"/>
                  </a:lnTo>
                  <a:lnTo>
                    <a:pt x="262186" y="92782"/>
                  </a:lnTo>
                  <a:lnTo>
                    <a:pt x="262730" y="91905"/>
                  </a:lnTo>
                  <a:cubicBezTo>
                    <a:pt x="263243" y="91071"/>
                    <a:pt x="263744" y="90231"/>
                    <a:pt x="264232" y="89380"/>
                  </a:cubicBezTo>
                  <a:cubicBezTo>
                    <a:pt x="264720" y="88530"/>
                    <a:pt x="265196" y="87672"/>
                    <a:pt x="265653" y="86798"/>
                  </a:cubicBezTo>
                  <a:cubicBezTo>
                    <a:pt x="265687" y="86737"/>
                    <a:pt x="265715" y="86673"/>
                    <a:pt x="265747" y="86611"/>
                  </a:cubicBezTo>
                  <a:cubicBezTo>
                    <a:pt x="265893" y="86930"/>
                    <a:pt x="266016" y="87260"/>
                    <a:pt x="266098" y="87602"/>
                  </a:cubicBezTo>
                  <a:cubicBezTo>
                    <a:pt x="266202" y="88001"/>
                    <a:pt x="266245" y="88412"/>
                    <a:pt x="266259" y="88825"/>
                  </a:cubicBezTo>
                  <a:cubicBezTo>
                    <a:pt x="266267" y="89033"/>
                    <a:pt x="266253" y="89179"/>
                    <a:pt x="266222" y="89387"/>
                  </a:cubicBezTo>
                  <a:cubicBezTo>
                    <a:pt x="266211" y="89484"/>
                    <a:pt x="266189" y="89586"/>
                    <a:pt x="266166" y="89690"/>
                  </a:cubicBezTo>
                  <a:cubicBezTo>
                    <a:pt x="266145" y="89791"/>
                    <a:pt x="266125" y="89894"/>
                    <a:pt x="266094" y="90001"/>
                  </a:cubicBezTo>
                  <a:cubicBezTo>
                    <a:pt x="265877" y="90845"/>
                    <a:pt x="265527" y="91719"/>
                    <a:pt x="265152" y="92576"/>
                  </a:cubicBezTo>
                  <a:cubicBezTo>
                    <a:pt x="264773" y="93435"/>
                    <a:pt x="264352" y="94288"/>
                    <a:pt x="263910" y="95131"/>
                  </a:cubicBezTo>
                  <a:cubicBezTo>
                    <a:pt x="263468" y="95976"/>
                    <a:pt x="263005" y="96815"/>
                    <a:pt x="262528" y="97644"/>
                  </a:cubicBezTo>
                  <a:cubicBezTo>
                    <a:pt x="262051" y="98476"/>
                    <a:pt x="261557" y="99300"/>
                    <a:pt x="261056" y="100120"/>
                  </a:cubicBezTo>
                  <a:lnTo>
                    <a:pt x="260858" y="100440"/>
                  </a:lnTo>
                  <a:lnTo>
                    <a:pt x="260759" y="100598"/>
                  </a:lnTo>
                  <a:lnTo>
                    <a:pt x="260709" y="100679"/>
                  </a:lnTo>
                  <a:lnTo>
                    <a:pt x="260689" y="100711"/>
                  </a:lnTo>
                  <a:lnTo>
                    <a:pt x="260616" y="100594"/>
                  </a:lnTo>
                  <a:lnTo>
                    <a:pt x="260616" y="100591"/>
                  </a:lnTo>
                  <a:lnTo>
                    <a:pt x="260522" y="100439"/>
                  </a:lnTo>
                  <a:lnTo>
                    <a:pt x="260325" y="100118"/>
                  </a:lnTo>
                  <a:cubicBezTo>
                    <a:pt x="259824" y="99300"/>
                    <a:pt x="259332" y="98474"/>
                    <a:pt x="258853" y="97643"/>
                  </a:cubicBezTo>
                  <a:cubicBezTo>
                    <a:pt x="258376" y="96810"/>
                    <a:pt x="257912" y="95975"/>
                    <a:pt x="257471" y="95129"/>
                  </a:cubicBezTo>
                  <a:cubicBezTo>
                    <a:pt x="257029" y="94284"/>
                    <a:pt x="256607" y="93431"/>
                    <a:pt x="256229" y="92574"/>
                  </a:cubicBezTo>
                  <a:cubicBezTo>
                    <a:pt x="255852" y="91716"/>
                    <a:pt x="255505" y="90843"/>
                    <a:pt x="255287" y="89999"/>
                  </a:cubicBezTo>
                  <a:cubicBezTo>
                    <a:pt x="255257" y="89892"/>
                    <a:pt x="255236" y="89790"/>
                    <a:pt x="255214" y="89687"/>
                  </a:cubicBezTo>
                  <a:cubicBezTo>
                    <a:pt x="255193" y="89585"/>
                    <a:pt x="255170" y="89481"/>
                    <a:pt x="255159" y="89386"/>
                  </a:cubicBezTo>
                  <a:cubicBezTo>
                    <a:pt x="255128" y="89175"/>
                    <a:pt x="255115" y="89030"/>
                    <a:pt x="255122" y="88823"/>
                  </a:cubicBezTo>
                  <a:cubicBezTo>
                    <a:pt x="255136" y="88411"/>
                    <a:pt x="255179" y="87998"/>
                    <a:pt x="255283" y="87601"/>
                  </a:cubicBezTo>
                  <a:cubicBezTo>
                    <a:pt x="255365" y="87259"/>
                    <a:pt x="255489" y="86930"/>
                    <a:pt x="255634" y="86610"/>
                  </a:cubicBezTo>
                  <a:close/>
                  <a:moveTo>
                    <a:pt x="12500" y="93327"/>
                  </a:moveTo>
                  <a:cubicBezTo>
                    <a:pt x="13327" y="93329"/>
                    <a:pt x="14145" y="93516"/>
                    <a:pt x="14889" y="93871"/>
                  </a:cubicBezTo>
                  <a:cubicBezTo>
                    <a:pt x="15389" y="94110"/>
                    <a:pt x="15850" y="94426"/>
                    <a:pt x="16259" y="94800"/>
                  </a:cubicBezTo>
                  <a:cubicBezTo>
                    <a:pt x="16082" y="95156"/>
                    <a:pt x="15904" y="95509"/>
                    <a:pt x="15719" y="95862"/>
                  </a:cubicBezTo>
                  <a:cubicBezTo>
                    <a:pt x="15278" y="96708"/>
                    <a:pt x="14814" y="97543"/>
                    <a:pt x="14337" y="98376"/>
                  </a:cubicBezTo>
                  <a:cubicBezTo>
                    <a:pt x="14236" y="98553"/>
                    <a:pt x="14132" y="98728"/>
                    <a:pt x="14030" y="98903"/>
                  </a:cubicBezTo>
                  <a:cubicBezTo>
                    <a:pt x="13648" y="99555"/>
                    <a:pt x="13262" y="100204"/>
                    <a:pt x="12868" y="100849"/>
                  </a:cubicBezTo>
                  <a:cubicBezTo>
                    <a:pt x="12868" y="100850"/>
                    <a:pt x="12865" y="100850"/>
                    <a:pt x="12865" y="100852"/>
                  </a:cubicBezTo>
                  <a:lnTo>
                    <a:pt x="12669" y="101172"/>
                  </a:lnTo>
                  <a:lnTo>
                    <a:pt x="12572" y="101326"/>
                  </a:lnTo>
                  <a:lnTo>
                    <a:pt x="12572" y="101327"/>
                  </a:lnTo>
                  <a:lnTo>
                    <a:pt x="12527" y="101398"/>
                  </a:lnTo>
                  <a:lnTo>
                    <a:pt x="12519" y="101411"/>
                  </a:lnTo>
                  <a:lnTo>
                    <a:pt x="12498" y="101442"/>
                  </a:lnTo>
                  <a:lnTo>
                    <a:pt x="12478" y="101411"/>
                  </a:lnTo>
                  <a:lnTo>
                    <a:pt x="12477" y="101407"/>
                  </a:lnTo>
                  <a:lnTo>
                    <a:pt x="12427" y="101327"/>
                  </a:lnTo>
                  <a:lnTo>
                    <a:pt x="12423" y="101321"/>
                  </a:lnTo>
                  <a:lnTo>
                    <a:pt x="12330" y="101172"/>
                  </a:lnTo>
                  <a:lnTo>
                    <a:pt x="12132" y="100852"/>
                  </a:lnTo>
                  <a:cubicBezTo>
                    <a:pt x="11631" y="100033"/>
                    <a:pt x="11140" y="99207"/>
                    <a:pt x="10662" y="98376"/>
                  </a:cubicBezTo>
                  <a:cubicBezTo>
                    <a:pt x="10185" y="97546"/>
                    <a:pt x="9722" y="96708"/>
                    <a:pt x="9278" y="95862"/>
                  </a:cubicBezTo>
                  <a:cubicBezTo>
                    <a:pt x="9093" y="95509"/>
                    <a:pt x="8915" y="95156"/>
                    <a:pt x="8740" y="94800"/>
                  </a:cubicBezTo>
                  <a:cubicBezTo>
                    <a:pt x="9149" y="94426"/>
                    <a:pt x="9611" y="94110"/>
                    <a:pt x="10110" y="93871"/>
                  </a:cubicBezTo>
                  <a:cubicBezTo>
                    <a:pt x="10851" y="93518"/>
                    <a:pt x="11672" y="93329"/>
                    <a:pt x="12500" y="93327"/>
                  </a:cubicBezTo>
                  <a:close/>
                  <a:moveTo>
                    <a:pt x="266556" y="84960"/>
                  </a:moveTo>
                  <a:cubicBezTo>
                    <a:pt x="267028" y="85655"/>
                    <a:pt x="267375" y="86428"/>
                    <a:pt x="267573" y="87243"/>
                  </a:cubicBezTo>
                  <a:cubicBezTo>
                    <a:pt x="267704" y="87750"/>
                    <a:pt x="267759" y="88275"/>
                    <a:pt x="267775" y="88798"/>
                  </a:cubicBezTo>
                  <a:cubicBezTo>
                    <a:pt x="267793" y="89349"/>
                    <a:pt x="267688" y="89884"/>
                    <a:pt x="267566" y="90376"/>
                  </a:cubicBezTo>
                  <a:cubicBezTo>
                    <a:pt x="267309" y="91367"/>
                    <a:pt x="266935" y="92287"/>
                    <a:pt x="266541" y="93191"/>
                  </a:cubicBezTo>
                  <a:cubicBezTo>
                    <a:pt x="266142" y="94092"/>
                    <a:pt x="265705" y="94971"/>
                    <a:pt x="265254" y="95835"/>
                  </a:cubicBezTo>
                  <a:cubicBezTo>
                    <a:pt x="265006" y="96311"/>
                    <a:pt x="264750" y="96779"/>
                    <a:pt x="264492" y="97247"/>
                  </a:cubicBezTo>
                  <a:lnTo>
                    <a:pt x="264460" y="97247"/>
                  </a:lnTo>
                  <a:lnTo>
                    <a:pt x="264460" y="97304"/>
                  </a:lnTo>
                  <a:cubicBezTo>
                    <a:pt x="264258" y="97672"/>
                    <a:pt x="264051" y="98036"/>
                    <a:pt x="263843" y="98402"/>
                  </a:cubicBezTo>
                  <a:cubicBezTo>
                    <a:pt x="263357" y="99249"/>
                    <a:pt x="262858" y="100084"/>
                    <a:pt x="262349" y="100914"/>
                  </a:cubicBezTo>
                  <a:lnTo>
                    <a:pt x="262031" y="101424"/>
                  </a:lnTo>
                  <a:lnTo>
                    <a:pt x="262011" y="101424"/>
                  </a:lnTo>
                  <a:lnTo>
                    <a:pt x="262011" y="101455"/>
                  </a:lnTo>
                  <a:lnTo>
                    <a:pt x="261748" y="101878"/>
                  </a:lnTo>
                  <a:lnTo>
                    <a:pt x="261135" y="102837"/>
                  </a:lnTo>
                  <a:lnTo>
                    <a:pt x="260826" y="103308"/>
                  </a:lnTo>
                  <a:lnTo>
                    <a:pt x="260749" y="103427"/>
                  </a:lnTo>
                  <a:lnTo>
                    <a:pt x="260709" y="103485"/>
                  </a:lnTo>
                  <a:lnTo>
                    <a:pt x="260690" y="103513"/>
                  </a:lnTo>
                  <a:lnTo>
                    <a:pt x="260685" y="103520"/>
                  </a:lnTo>
                  <a:lnTo>
                    <a:pt x="260679" y="103513"/>
                  </a:lnTo>
                  <a:lnTo>
                    <a:pt x="260659" y="103485"/>
                  </a:lnTo>
                  <a:lnTo>
                    <a:pt x="260621" y="103427"/>
                  </a:lnTo>
                  <a:lnTo>
                    <a:pt x="260542" y="103308"/>
                  </a:lnTo>
                  <a:lnTo>
                    <a:pt x="260232" y="102837"/>
                  </a:lnTo>
                  <a:lnTo>
                    <a:pt x="259619" y="101878"/>
                  </a:lnTo>
                  <a:lnTo>
                    <a:pt x="259297" y="101363"/>
                  </a:lnTo>
                  <a:lnTo>
                    <a:pt x="259297" y="101345"/>
                  </a:lnTo>
                  <a:lnTo>
                    <a:pt x="259285" y="101345"/>
                  </a:lnTo>
                  <a:lnTo>
                    <a:pt x="259018" y="100916"/>
                  </a:lnTo>
                  <a:cubicBezTo>
                    <a:pt x="258508" y="100084"/>
                    <a:pt x="258010" y="99249"/>
                    <a:pt x="257523" y="98403"/>
                  </a:cubicBezTo>
                  <a:cubicBezTo>
                    <a:pt x="257334" y="98074"/>
                    <a:pt x="257147" y="97741"/>
                    <a:pt x="256964" y="97408"/>
                  </a:cubicBezTo>
                  <a:lnTo>
                    <a:pt x="256964" y="97384"/>
                  </a:lnTo>
                  <a:lnTo>
                    <a:pt x="256950" y="97384"/>
                  </a:lnTo>
                  <a:cubicBezTo>
                    <a:pt x="256665" y="96872"/>
                    <a:pt x="256384" y="96358"/>
                    <a:pt x="256111" y="95838"/>
                  </a:cubicBezTo>
                  <a:cubicBezTo>
                    <a:pt x="255659" y="94971"/>
                    <a:pt x="255222" y="94094"/>
                    <a:pt x="254826" y="93192"/>
                  </a:cubicBezTo>
                  <a:cubicBezTo>
                    <a:pt x="254430" y="92288"/>
                    <a:pt x="254059" y="91370"/>
                    <a:pt x="253801" y="90379"/>
                  </a:cubicBezTo>
                  <a:cubicBezTo>
                    <a:pt x="253677" y="89888"/>
                    <a:pt x="253573" y="89351"/>
                    <a:pt x="253590" y="88801"/>
                  </a:cubicBezTo>
                  <a:cubicBezTo>
                    <a:pt x="253605" y="88277"/>
                    <a:pt x="253661" y="87753"/>
                    <a:pt x="253794" y="87245"/>
                  </a:cubicBezTo>
                  <a:cubicBezTo>
                    <a:pt x="253990" y="86432"/>
                    <a:pt x="254338" y="85656"/>
                    <a:pt x="254806" y="84960"/>
                  </a:cubicBezTo>
                  <a:cubicBezTo>
                    <a:pt x="254991" y="85350"/>
                    <a:pt x="255177" y="85736"/>
                    <a:pt x="255371" y="86117"/>
                  </a:cubicBezTo>
                  <a:cubicBezTo>
                    <a:pt x="255140" y="86554"/>
                    <a:pt x="254957" y="87017"/>
                    <a:pt x="254840" y="87498"/>
                  </a:cubicBezTo>
                  <a:cubicBezTo>
                    <a:pt x="254728" y="87928"/>
                    <a:pt x="254681" y="88374"/>
                    <a:pt x="254666" y="88818"/>
                  </a:cubicBezTo>
                  <a:cubicBezTo>
                    <a:pt x="254652" y="89238"/>
                    <a:pt x="254735" y="89665"/>
                    <a:pt x="254844" y="90112"/>
                  </a:cubicBezTo>
                  <a:cubicBezTo>
                    <a:pt x="255072" y="91000"/>
                    <a:pt x="255431" y="91885"/>
                    <a:pt x="255811" y="92756"/>
                  </a:cubicBezTo>
                  <a:cubicBezTo>
                    <a:pt x="256195" y="93628"/>
                    <a:pt x="256622" y="94487"/>
                    <a:pt x="257068" y="95340"/>
                  </a:cubicBezTo>
                  <a:cubicBezTo>
                    <a:pt x="257512" y="96190"/>
                    <a:pt x="257979" y="97031"/>
                    <a:pt x="258458" y="97868"/>
                  </a:cubicBezTo>
                  <a:cubicBezTo>
                    <a:pt x="258940" y="98702"/>
                    <a:pt x="259432" y="99532"/>
                    <a:pt x="259937" y="100353"/>
                  </a:cubicBezTo>
                  <a:lnTo>
                    <a:pt x="260530" y="101307"/>
                  </a:lnTo>
                  <a:lnTo>
                    <a:pt x="260679" y="101543"/>
                  </a:lnTo>
                  <a:lnTo>
                    <a:pt x="260683" y="101549"/>
                  </a:lnTo>
                  <a:lnTo>
                    <a:pt x="260685" y="101543"/>
                  </a:lnTo>
                  <a:lnTo>
                    <a:pt x="260834" y="101307"/>
                  </a:lnTo>
                  <a:lnTo>
                    <a:pt x="261426" y="100353"/>
                  </a:lnTo>
                  <a:cubicBezTo>
                    <a:pt x="261932" y="99532"/>
                    <a:pt x="262424" y="98704"/>
                    <a:pt x="262905" y="97868"/>
                  </a:cubicBezTo>
                  <a:cubicBezTo>
                    <a:pt x="263385" y="97031"/>
                    <a:pt x="263850" y="96190"/>
                    <a:pt x="264296" y="95340"/>
                  </a:cubicBezTo>
                  <a:cubicBezTo>
                    <a:pt x="264742" y="94489"/>
                    <a:pt x="265169" y="93628"/>
                    <a:pt x="265553" y="92756"/>
                  </a:cubicBezTo>
                  <a:cubicBezTo>
                    <a:pt x="265933" y="91885"/>
                    <a:pt x="266292" y="91000"/>
                    <a:pt x="266519" y="90112"/>
                  </a:cubicBezTo>
                  <a:cubicBezTo>
                    <a:pt x="266629" y="89665"/>
                    <a:pt x="266712" y="89240"/>
                    <a:pt x="266695" y="88818"/>
                  </a:cubicBezTo>
                  <a:cubicBezTo>
                    <a:pt x="266680" y="88374"/>
                    <a:pt x="266635" y="87928"/>
                    <a:pt x="266522" y="87498"/>
                  </a:cubicBezTo>
                  <a:cubicBezTo>
                    <a:pt x="266406" y="87017"/>
                    <a:pt x="266222" y="86554"/>
                    <a:pt x="265990" y="86117"/>
                  </a:cubicBezTo>
                  <a:cubicBezTo>
                    <a:pt x="266185" y="85736"/>
                    <a:pt x="266371" y="85349"/>
                    <a:pt x="266556" y="84960"/>
                  </a:cubicBezTo>
                  <a:close/>
                  <a:moveTo>
                    <a:pt x="15254" y="83127"/>
                  </a:moveTo>
                  <a:cubicBezTo>
                    <a:pt x="15354" y="83167"/>
                    <a:pt x="15452" y="83212"/>
                    <a:pt x="15549" y="83258"/>
                  </a:cubicBezTo>
                  <a:cubicBezTo>
                    <a:pt x="16023" y="83484"/>
                    <a:pt x="16471" y="83762"/>
                    <a:pt x="16884" y="84083"/>
                  </a:cubicBezTo>
                  <a:cubicBezTo>
                    <a:pt x="16979" y="84159"/>
                    <a:pt x="17064" y="84244"/>
                    <a:pt x="17157" y="84322"/>
                  </a:cubicBezTo>
                  <a:cubicBezTo>
                    <a:pt x="17462" y="84586"/>
                    <a:pt x="17752" y="84866"/>
                    <a:pt x="18007" y="85179"/>
                  </a:cubicBezTo>
                  <a:cubicBezTo>
                    <a:pt x="18171" y="85384"/>
                    <a:pt x="18324" y="85595"/>
                    <a:pt x="18465" y="85817"/>
                  </a:cubicBezTo>
                  <a:cubicBezTo>
                    <a:pt x="18748" y="86258"/>
                    <a:pt x="18983" y="86730"/>
                    <a:pt x="19163" y="87222"/>
                  </a:cubicBezTo>
                  <a:cubicBezTo>
                    <a:pt x="19254" y="87468"/>
                    <a:pt x="19331" y="87720"/>
                    <a:pt x="19390" y="87975"/>
                  </a:cubicBezTo>
                  <a:cubicBezTo>
                    <a:pt x="19523" y="88483"/>
                    <a:pt x="19580" y="89007"/>
                    <a:pt x="19594" y="89529"/>
                  </a:cubicBezTo>
                  <a:cubicBezTo>
                    <a:pt x="19611" y="90080"/>
                    <a:pt x="19506" y="90616"/>
                    <a:pt x="19383" y="91108"/>
                  </a:cubicBezTo>
                  <a:cubicBezTo>
                    <a:pt x="19319" y="91356"/>
                    <a:pt x="19248" y="91599"/>
                    <a:pt x="19171" y="91840"/>
                  </a:cubicBezTo>
                  <a:cubicBezTo>
                    <a:pt x="18941" y="92559"/>
                    <a:pt x="18656" y="93245"/>
                    <a:pt x="18360" y="93921"/>
                  </a:cubicBezTo>
                  <a:cubicBezTo>
                    <a:pt x="17964" y="94823"/>
                    <a:pt x="17526" y="95700"/>
                    <a:pt x="17074" y="96567"/>
                  </a:cubicBezTo>
                  <a:cubicBezTo>
                    <a:pt x="16620" y="97434"/>
                    <a:pt x="16146" y="98288"/>
                    <a:pt x="15662" y="99135"/>
                  </a:cubicBezTo>
                  <a:cubicBezTo>
                    <a:pt x="15177" y="99980"/>
                    <a:pt x="14679" y="100817"/>
                    <a:pt x="14168" y="101647"/>
                  </a:cubicBezTo>
                  <a:lnTo>
                    <a:pt x="13569" y="102611"/>
                  </a:lnTo>
                  <a:lnTo>
                    <a:pt x="12955" y="103570"/>
                  </a:lnTo>
                  <a:lnTo>
                    <a:pt x="12645" y="104041"/>
                  </a:lnTo>
                  <a:lnTo>
                    <a:pt x="12569" y="104160"/>
                  </a:lnTo>
                  <a:lnTo>
                    <a:pt x="12529" y="104218"/>
                  </a:lnTo>
                  <a:lnTo>
                    <a:pt x="12509" y="104246"/>
                  </a:lnTo>
                  <a:lnTo>
                    <a:pt x="12505" y="104254"/>
                  </a:lnTo>
                  <a:lnTo>
                    <a:pt x="12500" y="104246"/>
                  </a:lnTo>
                  <a:lnTo>
                    <a:pt x="12480" y="104218"/>
                  </a:lnTo>
                  <a:lnTo>
                    <a:pt x="12441" y="104160"/>
                  </a:lnTo>
                  <a:lnTo>
                    <a:pt x="12364" y="104041"/>
                  </a:lnTo>
                  <a:lnTo>
                    <a:pt x="12054" y="103570"/>
                  </a:lnTo>
                  <a:lnTo>
                    <a:pt x="11440" y="102611"/>
                  </a:lnTo>
                  <a:lnTo>
                    <a:pt x="10841" y="101647"/>
                  </a:lnTo>
                  <a:cubicBezTo>
                    <a:pt x="10330" y="100817"/>
                    <a:pt x="9832" y="99980"/>
                    <a:pt x="9347" y="99135"/>
                  </a:cubicBezTo>
                  <a:cubicBezTo>
                    <a:pt x="9105" y="98711"/>
                    <a:pt x="8864" y="98286"/>
                    <a:pt x="8629" y="97859"/>
                  </a:cubicBezTo>
                  <a:cubicBezTo>
                    <a:pt x="8394" y="97432"/>
                    <a:pt x="8164" y="97001"/>
                    <a:pt x="7936" y="96568"/>
                  </a:cubicBezTo>
                  <a:cubicBezTo>
                    <a:pt x="7710" y="96137"/>
                    <a:pt x="7488" y="95699"/>
                    <a:pt x="7271" y="95259"/>
                  </a:cubicBezTo>
                  <a:cubicBezTo>
                    <a:pt x="7056" y="94818"/>
                    <a:pt x="6848" y="94373"/>
                    <a:pt x="6649" y="93924"/>
                  </a:cubicBezTo>
                  <a:cubicBezTo>
                    <a:pt x="6249" y="93015"/>
                    <a:pt x="5875" y="92099"/>
                    <a:pt x="5619" y="91107"/>
                  </a:cubicBezTo>
                  <a:cubicBezTo>
                    <a:pt x="5556" y="90853"/>
                    <a:pt x="5499" y="90590"/>
                    <a:pt x="5459" y="90318"/>
                  </a:cubicBezTo>
                  <a:cubicBezTo>
                    <a:pt x="5421" y="90060"/>
                    <a:pt x="5399" y="89797"/>
                    <a:pt x="5409" y="89528"/>
                  </a:cubicBezTo>
                  <a:cubicBezTo>
                    <a:pt x="5425" y="89006"/>
                    <a:pt x="5482" y="88480"/>
                    <a:pt x="5611" y="87974"/>
                  </a:cubicBezTo>
                  <a:cubicBezTo>
                    <a:pt x="5648" y="87818"/>
                    <a:pt x="5694" y="87668"/>
                    <a:pt x="5741" y="87515"/>
                  </a:cubicBezTo>
                  <a:cubicBezTo>
                    <a:pt x="6050" y="87705"/>
                    <a:pt x="6370" y="87883"/>
                    <a:pt x="6716" y="88038"/>
                  </a:cubicBezTo>
                  <a:cubicBezTo>
                    <a:pt x="6699" y="88102"/>
                    <a:pt x="6673" y="88163"/>
                    <a:pt x="6658" y="88227"/>
                  </a:cubicBezTo>
                  <a:cubicBezTo>
                    <a:pt x="6574" y="88550"/>
                    <a:pt x="6527" y="88880"/>
                    <a:pt x="6503" y="89215"/>
                  </a:cubicBezTo>
                  <a:cubicBezTo>
                    <a:pt x="6494" y="89326"/>
                    <a:pt x="6488" y="89437"/>
                    <a:pt x="6487" y="89548"/>
                  </a:cubicBezTo>
                  <a:cubicBezTo>
                    <a:pt x="6478" y="89800"/>
                    <a:pt x="6507" y="90056"/>
                    <a:pt x="6552" y="90318"/>
                  </a:cubicBezTo>
                  <a:cubicBezTo>
                    <a:pt x="6584" y="90490"/>
                    <a:pt x="6621" y="90664"/>
                    <a:pt x="6665" y="90842"/>
                  </a:cubicBezTo>
                  <a:cubicBezTo>
                    <a:pt x="6722" y="91064"/>
                    <a:pt x="6787" y="91285"/>
                    <a:pt x="6858" y="91507"/>
                  </a:cubicBezTo>
                  <a:cubicBezTo>
                    <a:pt x="7072" y="92170"/>
                    <a:pt x="7345" y="92832"/>
                    <a:pt x="7631" y="93485"/>
                  </a:cubicBezTo>
                  <a:cubicBezTo>
                    <a:pt x="8016" y="94358"/>
                    <a:pt x="8443" y="95216"/>
                    <a:pt x="8887" y="96067"/>
                  </a:cubicBezTo>
                  <a:cubicBezTo>
                    <a:pt x="9334" y="96917"/>
                    <a:pt x="9798" y="97761"/>
                    <a:pt x="10279" y="98595"/>
                  </a:cubicBezTo>
                  <a:cubicBezTo>
                    <a:pt x="10759" y="99429"/>
                    <a:pt x="11253" y="100259"/>
                    <a:pt x="11758" y="101081"/>
                  </a:cubicBezTo>
                  <a:lnTo>
                    <a:pt x="12350" y="102034"/>
                  </a:lnTo>
                  <a:lnTo>
                    <a:pt x="12500" y="102272"/>
                  </a:lnTo>
                  <a:lnTo>
                    <a:pt x="12502" y="102275"/>
                  </a:lnTo>
                  <a:lnTo>
                    <a:pt x="12507" y="102272"/>
                  </a:lnTo>
                  <a:lnTo>
                    <a:pt x="12656" y="102034"/>
                  </a:lnTo>
                  <a:lnTo>
                    <a:pt x="13248" y="101081"/>
                  </a:lnTo>
                  <a:cubicBezTo>
                    <a:pt x="13502" y="100671"/>
                    <a:pt x="13751" y="100258"/>
                    <a:pt x="13997" y="99845"/>
                  </a:cubicBezTo>
                  <a:cubicBezTo>
                    <a:pt x="14245" y="99429"/>
                    <a:pt x="14487" y="99014"/>
                    <a:pt x="14727" y="98597"/>
                  </a:cubicBezTo>
                  <a:cubicBezTo>
                    <a:pt x="15205" y="97761"/>
                    <a:pt x="15672" y="96920"/>
                    <a:pt x="16118" y="96069"/>
                  </a:cubicBezTo>
                  <a:cubicBezTo>
                    <a:pt x="16563" y="95219"/>
                    <a:pt x="16990" y="94359"/>
                    <a:pt x="17375" y="93487"/>
                  </a:cubicBezTo>
                  <a:cubicBezTo>
                    <a:pt x="17661" y="92835"/>
                    <a:pt x="17931" y="92173"/>
                    <a:pt x="18146" y="91508"/>
                  </a:cubicBezTo>
                  <a:cubicBezTo>
                    <a:pt x="18217" y="91287"/>
                    <a:pt x="18284" y="91065"/>
                    <a:pt x="18341" y="90843"/>
                  </a:cubicBezTo>
                  <a:cubicBezTo>
                    <a:pt x="18451" y="90396"/>
                    <a:pt x="18533" y="89971"/>
                    <a:pt x="18519" y="89549"/>
                  </a:cubicBezTo>
                  <a:cubicBezTo>
                    <a:pt x="18505" y="89105"/>
                    <a:pt x="18458" y="88660"/>
                    <a:pt x="18346" y="88230"/>
                  </a:cubicBezTo>
                  <a:cubicBezTo>
                    <a:pt x="18188" y="87582"/>
                    <a:pt x="17921" y="86963"/>
                    <a:pt x="17561" y="86401"/>
                  </a:cubicBezTo>
                  <a:cubicBezTo>
                    <a:pt x="17440" y="86213"/>
                    <a:pt x="17311" y="86032"/>
                    <a:pt x="17171" y="85860"/>
                  </a:cubicBezTo>
                  <a:cubicBezTo>
                    <a:pt x="16928" y="85558"/>
                    <a:pt x="16649" y="85290"/>
                    <a:pt x="16350" y="85043"/>
                  </a:cubicBezTo>
                  <a:cubicBezTo>
                    <a:pt x="16306" y="85006"/>
                    <a:pt x="16265" y="84964"/>
                    <a:pt x="16218" y="84929"/>
                  </a:cubicBezTo>
                  <a:cubicBezTo>
                    <a:pt x="15867" y="84654"/>
                    <a:pt x="15487" y="84419"/>
                    <a:pt x="15086" y="84230"/>
                  </a:cubicBezTo>
                  <a:cubicBezTo>
                    <a:pt x="15042" y="84209"/>
                    <a:pt x="14993" y="84192"/>
                    <a:pt x="14949" y="84173"/>
                  </a:cubicBezTo>
                  <a:cubicBezTo>
                    <a:pt x="15077" y="83833"/>
                    <a:pt x="15181" y="83483"/>
                    <a:pt x="15254" y="83127"/>
                  </a:cubicBezTo>
                  <a:close/>
                  <a:moveTo>
                    <a:pt x="7439" y="96585"/>
                  </a:moveTo>
                  <a:cubicBezTo>
                    <a:pt x="7470" y="96647"/>
                    <a:pt x="7502" y="96709"/>
                    <a:pt x="7533" y="96772"/>
                  </a:cubicBezTo>
                  <a:cubicBezTo>
                    <a:pt x="7761" y="97207"/>
                    <a:pt x="7994" y="97642"/>
                    <a:pt x="8231" y="98070"/>
                  </a:cubicBezTo>
                  <a:cubicBezTo>
                    <a:pt x="8467" y="98501"/>
                    <a:pt x="8709" y="98928"/>
                    <a:pt x="8954" y="99354"/>
                  </a:cubicBezTo>
                  <a:cubicBezTo>
                    <a:pt x="9442" y="100204"/>
                    <a:pt x="9943" y="101044"/>
                    <a:pt x="10455" y="101878"/>
                  </a:cubicBezTo>
                  <a:lnTo>
                    <a:pt x="11001" y="102756"/>
                  </a:lnTo>
                  <a:lnTo>
                    <a:pt x="11186" y="103049"/>
                  </a:lnTo>
                  <a:lnTo>
                    <a:pt x="11570" y="103650"/>
                  </a:lnTo>
                  <a:lnTo>
                    <a:pt x="12495" y="105065"/>
                  </a:lnTo>
                  <a:lnTo>
                    <a:pt x="13420" y="103650"/>
                  </a:lnTo>
                  <a:lnTo>
                    <a:pt x="13803" y="103052"/>
                  </a:lnTo>
                  <a:lnTo>
                    <a:pt x="13990" y="102756"/>
                  </a:lnTo>
                  <a:lnTo>
                    <a:pt x="14535" y="101881"/>
                  </a:lnTo>
                  <a:cubicBezTo>
                    <a:pt x="15047" y="101045"/>
                    <a:pt x="15547" y="100205"/>
                    <a:pt x="16035" y="99355"/>
                  </a:cubicBezTo>
                  <a:cubicBezTo>
                    <a:pt x="16279" y="98930"/>
                    <a:pt x="16521" y="98503"/>
                    <a:pt x="16757" y="98073"/>
                  </a:cubicBezTo>
                  <a:cubicBezTo>
                    <a:pt x="16993" y="97642"/>
                    <a:pt x="17227" y="97209"/>
                    <a:pt x="17456" y="96773"/>
                  </a:cubicBezTo>
                  <a:cubicBezTo>
                    <a:pt x="17489" y="96711"/>
                    <a:pt x="17519" y="96650"/>
                    <a:pt x="17551" y="96587"/>
                  </a:cubicBezTo>
                  <a:cubicBezTo>
                    <a:pt x="17697" y="96907"/>
                    <a:pt x="17819" y="97236"/>
                    <a:pt x="17903" y="97578"/>
                  </a:cubicBezTo>
                  <a:cubicBezTo>
                    <a:pt x="18007" y="97976"/>
                    <a:pt x="18050" y="98389"/>
                    <a:pt x="18064" y="98800"/>
                  </a:cubicBezTo>
                  <a:cubicBezTo>
                    <a:pt x="18072" y="99008"/>
                    <a:pt x="18058" y="99152"/>
                    <a:pt x="18025" y="99363"/>
                  </a:cubicBezTo>
                  <a:cubicBezTo>
                    <a:pt x="18015" y="99458"/>
                    <a:pt x="17994" y="99562"/>
                    <a:pt x="17971" y="99663"/>
                  </a:cubicBezTo>
                  <a:cubicBezTo>
                    <a:pt x="17950" y="99767"/>
                    <a:pt x="17930" y="99868"/>
                    <a:pt x="17897" y="99975"/>
                  </a:cubicBezTo>
                  <a:cubicBezTo>
                    <a:pt x="17681" y="100817"/>
                    <a:pt x="17332" y="101691"/>
                    <a:pt x="16956" y="102547"/>
                  </a:cubicBezTo>
                  <a:cubicBezTo>
                    <a:pt x="16578" y="103407"/>
                    <a:pt x="16156" y="104259"/>
                    <a:pt x="15715" y="105105"/>
                  </a:cubicBezTo>
                  <a:cubicBezTo>
                    <a:pt x="15274" y="105949"/>
                    <a:pt x="14808" y="106787"/>
                    <a:pt x="14331" y="107619"/>
                  </a:cubicBezTo>
                  <a:cubicBezTo>
                    <a:pt x="13855" y="108450"/>
                    <a:pt x="13362" y="109275"/>
                    <a:pt x="12861" y="110094"/>
                  </a:cubicBezTo>
                  <a:lnTo>
                    <a:pt x="12663" y="110414"/>
                  </a:lnTo>
                  <a:lnTo>
                    <a:pt x="12566" y="110567"/>
                  </a:lnTo>
                  <a:lnTo>
                    <a:pt x="12566" y="110568"/>
                  </a:lnTo>
                  <a:lnTo>
                    <a:pt x="12537" y="110616"/>
                  </a:lnTo>
                  <a:lnTo>
                    <a:pt x="12519" y="110652"/>
                  </a:lnTo>
                  <a:lnTo>
                    <a:pt x="12498" y="110685"/>
                  </a:lnTo>
                  <a:lnTo>
                    <a:pt x="12478" y="110652"/>
                  </a:lnTo>
                  <a:lnTo>
                    <a:pt x="12428" y="110572"/>
                  </a:lnTo>
                  <a:lnTo>
                    <a:pt x="12329" y="110411"/>
                  </a:lnTo>
                  <a:lnTo>
                    <a:pt x="12131" y="110091"/>
                  </a:lnTo>
                  <a:cubicBezTo>
                    <a:pt x="11630" y="109273"/>
                    <a:pt x="11139" y="108450"/>
                    <a:pt x="10659" y="107617"/>
                  </a:cubicBezTo>
                  <a:cubicBezTo>
                    <a:pt x="10182" y="106786"/>
                    <a:pt x="9720" y="105947"/>
                    <a:pt x="9277" y="105102"/>
                  </a:cubicBezTo>
                  <a:cubicBezTo>
                    <a:pt x="8836" y="104258"/>
                    <a:pt x="8413" y="103405"/>
                    <a:pt x="8033" y="102545"/>
                  </a:cubicBezTo>
                  <a:cubicBezTo>
                    <a:pt x="7658" y="101688"/>
                    <a:pt x="7310" y="100816"/>
                    <a:pt x="7092" y="99973"/>
                  </a:cubicBezTo>
                  <a:cubicBezTo>
                    <a:pt x="7061" y="99866"/>
                    <a:pt x="7041" y="99763"/>
                    <a:pt x="7019" y="99662"/>
                  </a:cubicBezTo>
                  <a:cubicBezTo>
                    <a:pt x="6998" y="99558"/>
                    <a:pt x="6975" y="99455"/>
                    <a:pt x="6964" y="99361"/>
                  </a:cubicBezTo>
                  <a:cubicBezTo>
                    <a:pt x="6934" y="99150"/>
                    <a:pt x="6920" y="99005"/>
                    <a:pt x="6927" y="98799"/>
                  </a:cubicBezTo>
                  <a:cubicBezTo>
                    <a:pt x="6941" y="98386"/>
                    <a:pt x="6984" y="97975"/>
                    <a:pt x="7086" y="97576"/>
                  </a:cubicBezTo>
                  <a:cubicBezTo>
                    <a:pt x="7170" y="97235"/>
                    <a:pt x="7293" y="96906"/>
                    <a:pt x="7439" y="96585"/>
                  </a:cubicBezTo>
                  <a:close/>
                  <a:moveTo>
                    <a:pt x="6622" y="94934"/>
                  </a:moveTo>
                  <a:cubicBezTo>
                    <a:pt x="6705" y="95106"/>
                    <a:pt x="6780" y="95283"/>
                    <a:pt x="6864" y="95454"/>
                  </a:cubicBezTo>
                  <a:cubicBezTo>
                    <a:pt x="6969" y="95669"/>
                    <a:pt x="7079" y="95878"/>
                    <a:pt x="7189" y="96092"/>
                  </a:cubicBezTo>
                  <a:cubicBezTo>
                    <a:pt x="6957" y="96530"/>
                    <a:pt x="6773" y="96993"/>
                    <a:pt x="6656" y="97474"/>
                  </a:cubicBezTo>
                  <a:cubicBezTo>
                    <a:pt x="6544" y="97905"/>
                    <a:pt x="6498" y="98349"/>
                    <a:pt x="6484" y="98795"/>
                  </a:cubicBezTo>
                  <a:cubicBezTo>
                    <a:pt x="6467" y="99215"/>
                    <a:pt x="6549" y="99642"/>
                    <a:pt x="6659" y="100089"/>
                  </a:cubicBezTo>
                  <a:cubicBezTo>
                    <a:pt x="6887" y="100974"/>
                    <a:pt x="7246" y="101862"/>
                    <a:pt x="7626" y="102732"/>
                  </a:cubicBezTo>
                  <a:cubicBezTo>
                    <a:pt x="8010" y="103604"/>
                    <a:pt x="8437" y="104463"/>
                    <a:pt x="8883" y="105314"/>
                  </a:cubicBezTo>
                  <a:cubicBezTo>
                    <a:pt x="9328" y="106165"/>
                    <a:pt x="9794" y="107008"/>
                    <a:pt x="10273" y="107842"/>
                  </a:cubicBezTo>
                  <a:cubicBezTo>
                    <a:pt x="10754" y="108676"/>
                    <a:pt x="11247" y="109506"/>
                    <a:pt x="11752" y="110329"/>
                  </a:cubicBezTo>
                  <a:lnTo>
                    <a:pt x="12344" y="111283"/>
                  </a:lnTo>
                  <a:lnTo>
                    <a:pt x="12494" y="111519"/>
                  </a:lnTo>
                  <a:lnTo>
                    <a:pt x="12498" y="111522"/>
                  </a:lnTo>
                  <a:lnTo>
                    <a:pt x="12501" y="111519"/>
                  </a:lnTo>
                  <a:lnTo>
                    <a:pt x="12650" y="111283"/>
                  </a:lnTo>
                  <a:lnTo>
                    <a:pt x="13243" y="110329"/>
                  </a:lnTo>
                  <a:cubicBezTo>
                    <a:pt x="13748" y="109506"/>
                    <a:pt x="14242" y="108676"/>
                    <a:pt x="14722" y="107842"/>
                  </a:cubicBezTo>
                  <a:cubicBezTo>
                    <a:pt x="15200" y="107006"/>
                    <a:pt x="15667" y="106165"/>
                    <a:pt x="16114" y="105314"/>
                  </a:cubicBezTo>
                  <a:cubicBezTo>
                    <a:pt x="16558" y="104463"/>
                    <a:pt x="16985" y="103604"/>
                    <a:pt x="17369" y="102732"/>
                  </a:cubicBezTo>
                  <a:cubicBezTo>
                    <a:pt x="17751" y="101862"/>
                    <a:pt x="18106" y="100974"/>
                    <a:pt x="18336" y="100089"/>
                  </a:cubicBezTo>
                  <a:cubicBezTo>
                    <a:pt x="18445" y="99642"/>
                    <a:pt x="18528" y="99215"/>
                    <a:pt x="18514" y="98795"/>
                  </a:cubicBezTo>
                  <a:cubicBezTo>
                    <a:pt x="18499" y="98349"/>
                    <a:pt x="18452" y="97905"/>
                    <a:pt x="18341" y="97474"/>
                  </a:cubicBezTo>
                  <a:cubicBezTo>
                    <a:pt x="18223" y="96994"/>
                    <a:pt x="18040" y="96531"/>
                    <a:pt x="17809" y="96092"/>
                  </a:cubicBezTo>
                  <a:cubicBezTo>
                    <a:pt x="18003" y="95709"/>
                    <a:pt x="18189" y="95323"/>
                    <a:pt x="18374" y="94936"/>
                  </a:cubicBezTo>
                  <a:cubicBezTo>
                    <a:pt x="18841" y="95629"/>
                    <a:pt x="19188" y="96405"/>
                    <a:pt x="19388" y="97217"/>
                  </a:cubicBezTo>
                  <a:cubicBezTo>
                    <a:pt x="19519" y="97727"/>
                    <a:pt x="19575" y="98252"/>
                    <a:pt x="19590" y="98773"/>
                  </a:cubicBezTo>
                  <a:cubicBezTo>
                    <a:pt x="19608" y="99324"/>
                    <a:pt x="19503" y="99858"/>
                    <a:pt x="19380" y="100352"/>
                  </a:cubicBezTo>
                  <a:cubicBezTo>
                    <a:pt x="19124" y="101343"/>
                    <a:pt x="18750" y="102261"/>
                    <a:pt x="18356" y="103165"/>
                  </a:cubicBezTo>
                  <a:cubicBezTo>
                    <a:pt x="17958" y="104067"/>
                    <a:pt x="17520" y="104944"/>
                    <a:pt x="17069" y="105811"/>
                  </a:cubicBezTo>
                  <a:cubicBezTo>
                    <a:pt x="16615" y="106676"/>
                    <a:pt x="16144" y="107530"/>
                    <a:pt x="15658" y="108376"/>
                  </a:cubicBezTo>
                  <a:cubicBezTo>
                    <a:pt x="15171" y="109221"/>
                    <a:pt x="14673" y="110060"/>
                    <a:pt x="14164" y="110888"/>
                  </a:cubicBezTo>
                  <a:lnTo>
                    <a:pt x="13563" y="111853"/>
                  </a:lnTo>
                  <a:lnTo>
                    <a:pt x="12949" y="112811"/>
                  </a:lnTo>
                  <a:lnTo>
                    <a:pt x="12640" y="113284"/>
                  </a:lnTo>
                  <a:lnTo>
                    <a:pt x="12564" y="113401"/>
                  </a:lnTo>
                  <a:lnTo>
                    <a:pt x="12524" y="113459"/>
                  </a:lnTo>
                  <a:lnTo>
                    <a:pt x="12505" y="113487"/>
                  </a:lnTo>
                  <a:lnTo>
                    <a:pt x="12500" y="113495"/>
                  </a:lnTo>
                  <a:lnTo>
                    <a:pt x="12494" y="113487"/>
                  </a:lnTo>
                  <a:lnTo>
                    <a:pt x="12474" y="113459"/>
                  </a:lnTo>
                  <a:lnTo>
                    <a:pt x="12435" y="113401"/>
                  </a:lnTo>
                  <a:lnTo>
                    <a:pt x="12359" y="113284"/>
                  </a:lnTo>
                  <a:lnTo>
                    <a:pt x="12050" y="112811"/>
                  </a:lnTo>
                  <a:lnTo>
                    <a:pt x="11435" y="111853"/>
                  </a:lnTo>
                  <a:lnTo>
                    <a:pt x="10835" y="110888"/>
                  </a:lnTo>
                  <a:cubicBezTo>
                    <a:pt x="10324" y="110057"/>
                    <a:pt x="9826" y="109221"/>
                    <a:pt x="9341" y="108376"/>
                  </a:cubicBezTo>
                  <a:cubicBezTo>
                    <a:pt x="8855" y="107530"/>
                    <a:pt x="8384" y="106676"/>
                    <a:pt x="7930" y="105811"/>
                  </a:cubicBezTo>
                  <a:cubicBezTo>
                    <a:pt x="7476" y="104942"/>
                    <a:pt x="7041" y="104066"/>
                    <a:pt x="6642" y="103163"/>
                  </a:cubicBezTo>
                  <a:cubicBezTo>
                    <a:pt x="6246" y="102259"/>
                    <a:pt x="5873" y="101341"/>
                    <a:pt x="5617" y="100349"/>
                  </a:cubicBezTo>
                  <a:cubicBezTo>
                    <a:pt x="5495" y="99858"/>
                    <a:pt x="5389" y="99323"/>
                    <a:pt x="5406" y="98772"/>
                  </a:cubicBezTo>
                  <a:cubicBezTo>
                    <a:pt x="5424" y="98248"/>
                    <a:pt x="5480" y="97724"/>
                    <a:pt x="5610" y="97216"/>
                  </a:cubicBezTo>
                  <a:cubicBezTo>
                    <a:pt x="5809" y="96403"/>
                    <a:pt x="6157" y="95627"/>
                    <a:pt x="6622" y="94934"/>
                  </a:cubicBezTo>
                  <a:close/>
                  <a:moveTo>
                    <a:pt x="18215" y="109330"/>
                  </a:moveTo>
                  <a:cubicBezTo>
                    <a:pt x="18559" y="109976"/>
                    <a:pt x="18847" y="110656"/>
                    <a:pt x="19050" y="111358"/>
                  </a:cubicBezTo>
                  <a:cubicBezTo>
                    <a:pt x="19306" y="112218"/>
                    <a:pt x="19453" y="113106"/>
                    <a:pt x="19477" y="113998"/>
                  </a:cubicBezTo>
                  <a:cubicBezTo>
                    <a:pt x="19509" y="114892"/>
                    <a:pt x="19417" y="115791"/>
                    <a:pt x="19221" y="116666"/>
                  </a:cubicBezTo>
                  <a:cubicBezTo>
                    <a:pt x="19026" y="117541"/>
                    <a:pt x="18719" y="118390"/>
                    <a:pt x="18314" y="119191"/>
                  </a:cubicBezTo>
                  <a:cubicBezTo>
                    <a:pt x="18284" y="119251"/>
                    <a:pt x="18249" y="119311"/>
                    <a:pt x="18215" y="119372"/>
                  </a:cubicBezTo>
                  <a:lnTo>
                    <a:pt x="18215" y="109330"/>
                  </a:lnTo>
                  <a:close/>
                  <a:moveTo>
                    <a:pt x="16786" y="107270"/>
                  </a:moveTo>
                  <a:cubicBezTo>
                    <a:pt x="17147" y="107677"/>
                    <a:pt x="17474" y="108117"/>
                    <a:pt x="17769" y="108575"/>
                  </a:cubicBezTo>
                  <a:lnTo>
                    <a:pt x="17769" y="120124"/>
                  </a:lnTo>
                  <a:cubicBezTo>
                    <a:pt x="17480" y="120572"/>
                    <a:pt x="17160" y="121000"/>
                    <a:pt x="16800" y="121412"/>
                  </a:cubicBezTo>
                  <a:cubicBezTo>
                    <a:pt x="16766" y="121449"/>
                    <a:pt x="16729" y="121486"/>
                    <a:pt x="16694" y="121526"/>
                  </a:cubicBezTo>
                  <a:lnTo>
                    <a:pt x="16694" y="107434"/>
                  </a:lnTo>
                  <a:cubicBezTo>
                    <a:pt x="16726" y="107378"/>
                    <a:pt x="16756" y="107324"/>
                    <a:pt x="16786" y="107270"/>
                  </a:cubicBezTo>
                  <a:close/>
                  <a:moveTo>
                    <a:pt x="17772" y="123261"/>
                  </a:moveTo>
                  <a:lnTo>
                    <a:pt x="17772" y="123805"/>
                  </a:lnTo>
                  <a:cubicBezTo>
                    <a:pt x="17668" y="123725"/>
                    <a:pt x="17560" y="123654"/>
                    <a:pt x="17447" y="123585"/>
                  </a:cubicBezTo>
                  <a:cubicBezTo>
                    <a:pt x="17556" y="123477"/>
                    <a:pt x="17665" y="123372"/>
                    <a:pt x="17772" y="123261"/>
                  </a:cubicBezTo>
                  <a:close/>
                  <a:moveTo>
                    <a:pt x="8437" y="107676"/>
                  </a:moveTo>
                  <a:cubicBezTo>
                    <a:pt x="8609" y="107984"/>
                    <a:pt x="8780" y="108293"/>
                    <a:pt x="8957" y="108599"/>
                  </a:cubicBezTo>
                  <a:cubicBezTo>
                    <a:pt x="9446" y="109449"/>
                    <a:pt x="9946" y="110289"/>
                    <a:pt x="10458" y="111122"/>
                  </a:cubicBezTo>
                  <a:lnTo>
                    <a:pt x="11003" y="111999"/>
                  </a:lnTo>
                  <a:lnTo>
                    <a:pt x="11191" y="112296"/>
                  </a:lnTo>
                  <a:lnTo>
                    <a:pt x="11452" y="112702"/>
                  </a:lnTo>
                  <a:lnTo>
                    <a:pt x="11452" y="123911"/>
                  </a:lnTo>
                  <a:cubicBezTo>
                    <a:pt x="11218" y="123723"/>
                    <a:pt x="10979" y="123538"/>
                    <a:pt x="10754" y="123346"/>
                  </a:cubicBezTo>
                  <a:cubicBezTo>
                    <a:pt x="10033" y="122736"/>
                    <a:pt x="9354" y="122098"/>
                    <a:pt x="8757" y="121412"/>
                  </a:cubicBezTo>
                  <a:cubicBezTo>
                    <a:pt x="8157" y="120724"/>
                    <a:pt x="7650" y="119988"/>
                    <a:pt x="7243" y="119191"/>
                  </a:cubicBezTo>
                  <a:cubicBezTo>
                    <a:pt x="6841" y="118393"/>
                    <a:pt x="6532" y="117541"/>
                    <a:pt x="6336" y="116666"/>
                  </a:cubicBezTo>
                  <a:cubicBezTo>
                    <a:pt x="6141" y="115791"/>
                    <a:pt x="6048" y="114892"/>
                    <a:pt x="6080" y="113998"/>
                  </a:cubicBezTo>
                  <a:cubicBezTo>
                    <a:pt x="6104" y="113107"/>
                    <a:pt x="6251" y="112218"/>
                    <a:pt x="6507" y="111358"/>
                  </a:cubicBezTo>
                  <a:cubicBezTo>
                    <a:pt x="6759" y="110500"/>
                    <a:pt x="7126" y="109671"/>
                    <a:pt x="7581" y="108901"/>
                  </a:cubicBezTo>
                  <a:cubicBezTo>
                    <a:pt x="7835" y="108473"/>
                    <a:pt x="8124" y="108063"/>
                    <a:pt x="8437" y="107676"/>
                  </a:cubicBezTo>
                  <a:close/>
                  <a:moveTo>
                    <a:pt x="16247" y="108224"/>
                  </a:moveTo>
                  <a:lnTo>
                    <a:pt x="16247" y="122004"/>
                  </a:lnTo>
                  <a:cubicBezTo>
                    <a:pt x="15796" y="122468"/>
                    <a:pt x="15311" y="122913"/>
                    <a:pt x="14803" y="123343"/>
                  </a:cubicBezTo>
                  <a:cubicBezTo>
                    <a:pt x="14357" y="123723"/>
                    <a:pt x="13889" y="124094"/>
                    <a:pt x="13416" y="124461"/>
                  </a:cubicBezTo>
                  <a:lnTo>
                    <a:pt x="13416" y="112905"/>
                  </a:lnTo>
                  <a:lnTo>
                    <a:pt x="13423" y="112892"/>
                  </a:lnTo>
                  <a:lnTo>
                    <a:pt x="13808" y="112293"/>
                  </a:lnTo>
                  <a:lnTo>
                    <a:pt x="13994" y="111997"/>
                  </a:lnTo>
                  <a:lnTo>
                    <a:pt x="14538" y="111120"/>
                  </a:lnTo>
                  <a:cubicBezTo>
                    <a:pt x="15050" y="110286"/>
                    <a:pt x="15551" y="109445"/>
                    <a:pt x="16038" y="108596"/>
                  </a:cubicBezTo>
                  <a:cubicBezTo>
                    <a:pt x="16109" y="108473"/>
                    <a:pt x="16179" y="108347"/>
                    <a:pt x="16247" y="108224"/>
                  </a:cubicBezTo>
                  <a:close/>
                  <a:moveTo>
                    <a:pt x="11895" y="113386"/>
                  </a:moveTo>
                  <a:lnTo>
                    <a:pt x="12498" y="114307"/>
                  </a:lnTo>
                  <a:lnTo>
                    <a:pt x="12500" y="114304"/>
                  </a:lnTo>
                  <a:lnTo>
                    <a:pt x="12501" y="114302"/>
                  </a:lnTo>
                  <a:lnTo>
                    <a:pt x="12971" y="113584"/>
                  </a:lnTo>
                  <a:lnTo>
                    <a:pt x="12971" y="124805"/>
                  </a:lnTo>
                  <a:lnTo>
                    <a:pt x="12778" y="124955"/>
                  </a:lnTo>
                  <a:cubicBezTo>
                    <a:pt x="12481" y="124727"/>
                    <a:pt x="12185" y="124499"/>
                    <a:pt x="11895" y="124271"/>
                  </a:cubicBezTo>
                  <a:lnTo>
                    <a:pt x="11895" y="113386"/>
                  </a:lnTo>
                  <a:close/>
                  <a:moveTo>
                    <a:pt x="17541" y="105855"/>
                  </a:moveTo>
                  <a:cubicBezTo>
                    <a:pt x="18209" y="106542"/>
                    <a:pt x="18798" y="107300"/>
                    <a:pt x="19284" y="108122"/>
                  </a:cubicBezTo>
                  <a:cubicBezTo>
                    <a:pt x="19805" y="109001"/>
                    <a:pt x="20222" y="109943"/>
                    <a:pt x="20509" y="110927"/>
                  </a:cubicBezTo>
                  <a:cubicBezTo>
                    <a:pt x="20804" y="111906"/>
                    <a:pt x="20969" y="112927"/>
                    <a:pt x="20999" y="113951"/>
                  </a:cubicBezTo>
                  <a:cubicBezTo>
                    <a:pt x="21033" y="114976"/>
                    <a:pt x="20929" y="116001"/>
                    <a:pt x="20707" y="116999"/>
                  </a:cubicBezTo>
                  <a:cubicBezTo>
                    <a:pt x="20484" y="117997"/>
                    <a:pt x="20132" y="118965"/>
                    <a:pt x="19671" y="119880"/>
                  </a:cubicBezTo>
                  <a:cubicBezTo>
                    <a:pt x="19205" y="120791"/>
                    <a:pt x="18617" y="121645"/>
                    <a:pt x="17948" y="122407"/>
                  </a:cubicBezTo>
                  <a:cubicBezTo>
                    <a:pt x="17284" y="123173"/>
                    <a:pt x="16545" y="123861"/>
                    <a:pt x="15785" y="124506"/>
                  </a:cubicBezTo>
                  <a:cubicBezTo>
                    <a:pt x="15207" y="124995"/>
                    <a:pt x="14615" y="125457"/>
                    <a:pt x="14020" y="125913"/>
                  </a:cubicBezTo>
                  <a:cubicBezTo>
                    <a:pt x="13727" y="125684"/>
                    <a:pt x="13433" y="125457"/>
                    <a:pt x="13140" y="125234"/>
                  </a:cubicBezTo>
                  <a:cubicBezTo>
                    <a:pt x="13805" y="124724"/>
                    <a:pt x="14464" y="124216"/>
                    <a:pt x="15092" y="123684"/>
                  </a:cubicBezTo>
                  <a:cubicBezTo>
                    <a:pt x="15825" y="123063"/>
                    <a:pt x="16521" y="122411"/>
                    <a:pt x="17136" y="121699"/>
                  </a:cubicBezTo>
                  <a:cubicBezTo>
                    <a:pt x="17758" y="120992"/>
                    <a:pt x="18287" y="120222"/>
                    <a:pt x="18713" y="119390"/>
                  </a:cubicBezTo>
                  <a:cubicBezTo>
                    <a:pt x="19133" y="118558"/>
                    <a:pt x="19453" y="117674"/>
                    <a:pt x="19657" y="116763"/>
                  </a:cubicBezTo>
                  <a:cubicBezTo>
                    <a:pt x="19860" y="115852"/>
                    <a:pt x="19956" y="114915"/>
                    <a:pt x="19924" y="113983"/>
                  </a:cubicBezTo>
                  <a:cubicBezTo>
                    <a:pt x="19897" y="113052"/>
                    <a:pt x="19746" y="112125"/>
                    <a:pt x="19479" y="111230"/>
                  </a:cubicBezTo>
                  <a:cubicBezTo>
                    <a:pt x="19218" y="110336"/>
                    <a:pt x="18835" y="109475"/>
                    <a:pt x="18360" y="108672"/>
                  </a:cubicBezTo>
                  <a:cubicBezTo>
                    <a:pt x="17974" y="108020"/>
                    <a:pt x="17517" y="107414"/>
                    <a:pt x="17008" y="106857"/>
                  </a:cubicBezTo>
                  <a:cubicBezTo>
                    <a:pt x="17158" y="106575"/>
                    <a:pt x="17312" y="106298"/>
                    <a:pt x="17460" y="106016"/>
                  </a:cubicBezTo>
                  <a:cubicBezTo>
                    <a:pt x="17486" y="105962"/>
                    <a:pt x="17513" y="105909"/>
                    <a:pt x="17541" y="105855"/>
                  </a:cubicBezTo>
                  <a:close/>
                  <a:moveTo>
                    <a:pt x="16694" y="125469"/>
                  </a:moveTo>
                  <a:cubicBezTo>
                    <a:pt x="16929" y="125712"/>
                    <a:pt x="17076" y="126041"/>
                    <a:pt x="17070" y="126382"/>
                  </a:cubicBezTo>
                  <a:cubicBezTo>
                    <a:pt x="17076" y="126701"/>
                    <a:pt x="16922" y="127007"/>
                    <a:pt x="16694" y="127244"/>
                  </a:cubicBezTo>
                  <a:lnTo>
                    <a:pt x="16694" y="125469"/>
                  </a:lnTo>
                  <a:close/>
                  <a:moveTo>
                    <a:pt x="9772" y="125079"/>
                  </a:moveTo>
                  <a:cubicBezTo>
                    <a:pt x="10239" y="125464"/>
                    <a:pt x="10707" y="125834"/>
                    <a:pt x="11176" y="126197"/>
                  </a:cubicBezTo>
                  <a:cubicBezTo>
                    <a:pt x="10850" y="126456"/>
                    <a:pt x="10524" y="126716"/>
                    <a:pt x="10202" y="126987"/>
                  </a:cubicBezTo>
                  <a:cubicBezTo>
                    <a:pt x="9959" y="127194"/>
                    <a:pt x="9720" y="127407"/>
                    <a:pt x="9482" y="127627"/>
                  </a:cubicBezTo>
                  <a:cubicBezTo>
                    <a:pt x="9228" y="127540"/>
                    <a:pt x="9001" y="127377"/>
                    <a:pt x="8844" y="127157"/>
                  </a:cubicBezTo>
                  <a:cubicBezTo>
                    <a:pt x="8508" y="126716"/>
                    <a:pt x="8508" y="126052"/>
                    <a:pt x="8844" y="125611"/>
                  </a:cubicBezTo>
                  <a:cubicBezTo>
                    <a:pt x="9060" y="125306"/>
                    <a:pt x="9406" y="125120"/>
                    <a:pt x="9772" y="125079"/>
                  </a:cubicBezTo>
                  <a:close/>
                  <a:moveTo>
                    <a:pt x="15798" y="125069"/>
                  </a:moveTo>
                  <a:cubicBezTo>
                    <a:pt x="15921" y="125071"/>
                    <a:pt x="16042" y="125091"/>
                    <a:pt x="16161" y="125130"/>
                  </a:cubicBezTo>
                  <a:cubicBezTo>
                    <a:pt x="16193" y="125140"/>
                    <a:pt x="16222" y="125155"/>
                    <a:pt x="16252" y="125168"/>
                  </a:cubicBezTo>
                  <a:lnTo>
                    <a:pt x="16252" y="127568"/>
                  </a:lnTo>
                  <a:cubicBezTo>
                    <a:pt x="16199" y="127595"/>
                    <a:pt x="16144" y="127618"/>
                    <a:pt x="16087" y="127635"/>
                  </a:cubicBezTo>
                  <a:cubicBezTo>
                    <a:pt x="15846" y="127414"/>
                    <a:pt x="15603" y="127198"/>
                    <a:pt x="15355" y="126987"/>
                  </a:cubicBezTo>
                  <a:cubicBezTo>
                    <a:pt x="15035" y="126716"/>
                    <a:pt x="14709" y="126456"/>
                    <a:pt x="14381" y="126197"/>
                  </a:cubicBezTo>
                  <a:cubicBezTo>
                    <a:pt x="14855" y="125832"/>
                    <a:pt x="15328" y="125457"/>
                    <a:pt x="15798" y="125069"/>
                  </a:cubicBezTo>
                  <a:close/>
                  <a:moveTo>
                    <a:pt x="8480" y="123945"/>
                  </a:moveTo>
                  <a:cubicBezTo>
                    <a:pt x="8764" y="124215"/>
                    <a:pt x="9053" y="124472"/>
                    <a:pt x="9345" y="124723"/>
                  </a:cubicBezTo>
                  <a:cubicBezTo>
                    <a:pt x="9004" y="124838"/>
                    <a:pt x="8697" y="125051"/>
                    <a:pt x="8487" y="125349"/>
                  </a:cubicBezTo>
                  <a:cubicBezTo>
                    <a:pt x="8038" y="125941"/>
                    <a:pt x="8038" y="126827"/>
                    <a:pt x="8487" y="127417"/>
                  </a:cubicBezTo>
                  <a:cubicBezTo>
                    <a:pt x="8650" y="127649"/>
                    <a:pt x="8877" y="127831"/>
                    <a:pt x="9129" y="127954"/>
                  </a:cubicBezTo>
                  <a:cubicBezTo>
                    <a:pt x="8864" y="128209"/>
                    <a:pt x="8606" y="128472"/>
                    <a:pt x="8353" y="128745"/>
                  </a:cubicBezTo>
                  <a:cubicBezTo>
                    <a:pt x="8068" y="128559"/>
                    <a:pt x="7815" y="128328"/>
                    <a:pt x="7617" y="128051"/>
                  </a:cubicBezTo>
                  <a:cubicBezTo>
                    <a:pt x="7263" y="127571"/>
                    <a:pt x="7076" y="126976"/>
                    <a:pt x="7072" y="126382"/>
                  </a:cubicBezTo>
                  <a:cubicBezTo>
                    <a:pt x="7076" y="125790"/>
                    <a:pt x="7263" y="125194"/>
                    <a:pt x="7617" y="124716"/>
                  </a:cubicBezTo>
                  <a:cubicBezTo>
                    <a:pt x="7843" y="124400"/>
                    <a:pt x="8144" y="124140"/>
                    <a:pt x="8480" y="123945"/>
                  </a:cubicBezTo>
                  <a:close/>
                  <a:moveTo>
                    <a:pt x="17121" y="123906"/>
                  </a:moveTo>
                  <a:cubicBezTo>
                    <a:pt x="17484" y="124105"/>
                    <a:pt x="17808" y="124380"/>
                    <a:pt x="18047" y="124716"/>
                  </a:cubicBezTo>
                  <a:cubicBezTo>
                    <a:pt x="18401" y="125194"/>
                    <a:pt x="18588" y="125790"/>
                    <a:pt x="18592" y="126382"/>
                  </a:cubicBezTo>
                  <a:cubicBezTo>
                    <a:pt x="18588" y="126976"/>
                    <a:pt x="18401" y="127571"/>
                    <a:pt x="18047" y="128051"/>
                  </a:cubicBezTo>
                  <a:cubicBezTo>
                    <a:pt x="17833" y="128351"/>
                    <a:pt x="17554" y="128594"/>
                    <a:pt x="17241" y="128788"/>
                  </a:cubicBezTo>
                  <a:cubicBezTo>
                    <a:pt x="16989" y="128515"/>
                    <a:pt x="16730" y="128246"/>
                    <a:pt x="16465" y="127989"/>
                  </a:cubicBezTo>
                  <a:cubicBezTo>
                    <a:pt x="17084" y="127716"/>
                    <a:pt x="17526" y="127069"/>
                    <a:pt x="17516" y="126382"/>
                  </a:cubicBezTo>
                  <a:cubicBezTo>
                    <a:pt x="17526" y="125638"/>
                    <a:pt x="17005" y="124929"/>
                    <a:pt x="16299" y="124708"/>
                  </a:cubicBezTo>
                  <a:cubicBezTo>
                    <a:pt x="16282" y="124703"/>
                    <a:pt x="16265" y="124700"/>
                    <a:pt x="16249" y="124694"/>
                  </a:cubicBezTo>
                  <a:cubicBezTo>
                    <a:pt x="16544" y="124439"/>
                    <a:pt x="16835" y="124179"/>
                    <a:pt x="17121" y="123906"/>
                  </a:cubicBezTo>
                  <a:close/>
                  <a:moveTo>
                    <a:pt x="13415" y="127945"/>
                  </a:moveTo>
                  <a:cubicBezTo>
                    <a:pt x="13640" y="128125"/>
                    <a:pt x="13867" y="128303"/>
                    <a:pt x="14082" y="128488"/>
                  </a:cubicBezTo>
                  <a:cubicBezTo>
                    <a:pt x="14514" y="128852"/>
                    <a:pt x="14924" y="129229"/>
                    <a:pt x="15315" y="129619"/>
                  </a:cubicBezTo>
                  <a:lnTo>
                    <a:pt x="15315" y="129634"/>
                  </a:lnTo>
                  <a:cubicBezTo>
                    <a:pt x="15321" y="129634"/>
                    <a:pt x="15326" y="129634"/>
                    <a:pt x="15332" y="129635"/>
                  </a:cubicBezTo>
                  <a:cubicBezTo>
                    <a:pt x="15590" y="129894"/>
                    <a:pt x="15840" y="130155"/>
                    <a:pt x="16075" y="130428"/>
                  </a:cubicBezTo>
                  <a:cubicBezTo>
                    <a:pt x="16136" y="130496"/>
                    <a:pt x="16191" y="130567"/>
                    <a:pt x="16250" y="130637"/>
                  </a:cubicBezTo>
                  <a:lnTo>
                    <a:pt x="16250" y="132587"/>
                  </a:lnTo>
                  <a:cubicBezTo>
                    <a:pt x="15534" y="132501"/>
                    <a:pt x="14814" y="132458"/>
                    <a:pt x="14095" y="132458"/>
                  </a:cubicBezTo>
                  <a:cubicBezTo>
                    <a:pt x="13868" y="132458"/>
                    <a:pt x="13641" y="132462"/>
                    <a:pt x="13415" y="132470"/>
                  </a:cubicBezTo>
                  <a:lnTo>
                    <a:pt x="13415" y="127945"/>
                  </a:lnTo>
                  <a:close/>
                  <a:moveTo>
                    <a:pt x="16694" y="131201"/>
                  </a:moveTo>
                  <a:cubicBezTo>
                    <a:pt x="17042" y="131668"/>
                    <a:pt x="17363" y="132153"/>
                    <a:pt x="17651" y="132660"/>
                  </a:cubicBezTo>
                  <a:cubicBezTo>
                    <a:pt x="17682" y="132720"/>
                    <a:pt x="17712" y="132779"/>
                    <a:pt x="17745" y="132838"/>
                  </a:cubicBezTo>
                  <a:cubicBezTo>
                    <a:pt x="17396" y="132762"/>
                    <a:pt x="17046" y="132701"/>
                    <a:pt x="16694" y="132648"/>
                  </a:cubicBezTo>
                  <a:lnTo>
                    <a:pt x="16694" y="131201"/>
                  </a:lnTo>
                  <a:close/>
                  <a:moveTo>
                    <a:pt x="14085" y="132898"/>
                  </a:moveTo>
                  <a:cubicBezTo>
                    <a:pt x="14839" y="132898"/>
                    <a:pt x="15594" y="132946"/>
                    <a:pt x="16343" y="133043"/>
                  </a:cubicBezTo>
                  <a:cubicBezTo>
                    <a:pt x="16902" y="133115"/>
                    <a:pt x="17460" y="133221"/>
                    <a:pt x="18011" y="133350"/>
                  </a:cubicBezTo>
                  <a:cubicBezTo>
                    <a:pt x="18212" y="133760"/>
                    <a:pt x="18393" y="134180"/>
                    <a:pt x="18552" y="134609"/>
                  </a:cubicBezTo>
                  <a:cubicBezTo>
                    <a:pt x="17786" y="134382"/>
                    <a:pt x="16999" y="134216"/>
                    <a:pt x="16203" y="134110"/>
                  </a:cubicBezTo>
                  <a:cubicBezTo>
                    <a:pt x="15500" y="134019"/>
                    <a:pt x="14791" y="133975"/>
                    <a:pt x="14081" y="133975"/>
                  </a:cubicBezTo>
                  <a:cubicBezTo>
                    <a:pt x="13844" y="133975"/>
                    <a:pt x="13606" y="133980"/>
                    <a:pt x="13369" y="133989"/>
                  </a:cubicBezTo>
                  <a:lnTo>
                    <a:pt x="13321" y="132915"/>
                  </a:lnTo>
                  <a:cubicBezTo>
                    <a:pt x="13575" y="132904"/>
                    <a:pt x="13830" y="132898"/>
                    <a:pt x="14085" y="132898"/>
                  </a:cubicBezTo>
                  <a:close/>
                  <a:moveTo>
                    <a:pt x="14093" y="134418"/>
                  </a:moveTo>
                  <a:cubicBezTo>
                    <a:pt x="14781" y="134418"/>
                    <a:pt x="15468" y="134461"/>
                    <a:pt x="16146" y="134550"/>
                  </a:cubicBezTo>
                  <a:cubicBezTo>
                    <a:pt x="16181" y="134556"/>
                    <a:pt x="16216" y="134563"/>
                    <a:pt x="16250" y="134567"/>
                  </a:cubicBezTo>
                  <a:lnTo>
                    <a:pt x="16250" y="136038"/>
                  </a:lnTo>
                  <a:lnTo>
                    <a:pt x="13416" y="136038"/>
                  </a:lnTo>
                  <a:lnTo>
                    <a:pt x="13416" y="134432"/>
                  </a:lnTo>
                  <a:cubicBezTo>
                    <a:pt x="13642" y="134423"/>
                    <a:pt x="13867" y="134418"/>
                    <a:pt x="14093" y="134418"/>
                  </a:cubicBezTo>
                  <a:close/>
                  <a:moveTo>
                    <a:pt x="12778" y="127436"/>
                  </a:moveTo>
                  <a:cubicBezTo>
                    <a:pt x="12843" y="127484"/>
                    <a:pt x="12908" y="127534"/>
                    <a:pt x="12971" y="127584"/>
                  </a:cubicBezTo>
                  <a:lnTo>
                    <a:pt x="12971" y="136039"/>
                  </a:lnTo>
                  <a:lnTo>
                    <a:pt x="11895" y="136039"/>
                  </a:lnTo>
                  <a:lnTo>
                    <a:pt x="11895" y="128146"/>
                  </a:lnTo>
                  <a:cubicBezTo>
                    <a:pt x="12185" y="127908"/>
                    <a:pt x="12478" y="127669"/>
                    <a:pt x="12778" y="127436"/>
                  </a:cubicBezTo>
                  <a:close/>
                  <a:moveTo>
                    <a:pt x="256971" y="98312"/>
                  </a:moveTo>
                  <a:cubicBezTo>
                    <a:pt x="257029" y="98416"/>
                    <a:pt x="257086" y="98521"/>
                    <a:pt x="257146" y="98624"/>
                  </a:cubicBezTo>
                  <a:cubicBezTo>
                    <a:pt x="257633" y="99475"/>
                    <a:pt x="258135" y="100315"/>
                    <a:pt x="258645" y="101149"/>
                  </a:cubicBezTo>
                  <a:lnTo>
                    <a:pt x="258802" y="101401"/>
                  </a:lnTo>
                  <a:lnTo>
                    <a:pt x="258802" y="136964"/>
                  </a:lnTo>
                  <a:lnTo>
                    <a:pt x="256971" y="136964"/>
                  </a:lnTo>
                  <a:lnTo>
                    <a:pt x="256971" y="98312"/>
                  </a:lnTo>
                  <a:close/>
                  <a:moveTo>
                    <a:pt x="259303" y="102198"/>
                  </a:moveTo>
                  <a:lnTo>
                    <a:pt x="259378" y="102319"/>
                  </a:lnTo>
                  <a:lnTo>
                    <a:pt x="259761" y="102920"/>
                  </a:lnTo>
                  <a:lnTo>
                    <a:pt x="259768" y="102930"/>
                  </a:lnTo>
                  <a:lnTo>
                    <a:pt x="260214" y="103610"/>
                  </a:lnTo>
                  <a:lnTo>
                    <a:pt x="260683" y="104329"/>
                  </a:lnTo>
                  <a:lnTo>
                    <a:pt x="260685" y="104332"/>
                  </a:lnTo>
                  <a:lnTo>
                    <a:pt x="260685" y="104333"/>
                  </a:lnTo>
                  <a:lnTo>
                    <a:pt x="261288" y="103412"/>
                  </a:lnTo>
                  <a:lnTo>
                    <a:pt x="261732" y="102729"/>
                  </a:lnTo>
                  <a:lnTo>
                    <a:pt x="261994" y="102318"/>
                  </a:lnTo>
                  <a:lnTo>
                    <a:pt x="262010" y="102291"/>
                  </a:lnTo>
                  <a:lnTo>
                    <a:pt x="262010" y="136964"/>
                  </a:lnTo>
                  <a:lnTo>
                    <a:pt x="259303" y="136964"/>
                  </a:lnTo>
                  <a:lnTo>
                    <a:pt x="259303" y="102198"/>
                  </a:lnTo>
                  <a:close/>
                  <a:moveTo>
                    <a:pt x="176176" y="16917"/>
                  </a:moveTo>
                  <a:cubicBezTo>
                    <a:pt x="176176" y="16917"/>
                    <a:pt x="176817" y="17240"/>
                    <a:pt x="177141" y="17411"/>
                  </a:cubicBezTo>
                  <a:cubicBezTo>
                    <a:pt x="178014" y="17869"/>
                    <a:pt x="178898" y="18307"/>
                    <a:pt x="179814" y="18710"/>
                  </a:cubicBezTo>
                  <a:cubicBezTo>
                    <a:pt x="180733" y="19110"/>
                    <a:pt x="181663" y="19492"/>
                    <a:pt x="182697" y="19758"/>
                  </a:cubicBezTo>
                  <a:cubicBezTo>
                    <a:pt x="182824" y="19793"/>
                    <a:pt x="182959" y="19822"/>
                    <a:pt x="183094" y="19850"/>
                  </a:cubicBezTo>
                  <a:cubicBezTo>
                    <a:pt x="183228" y="19879"/>
                    <a:pt x="183363" y="19907"/>
                    <a:pt x="183507" y="19926"/>
                  </a:cubicBezTo>
                  <a:cubicBezTo>
                    <a:pt x="183733" y="19962"/>
                    <a:pt x="184008" y="19985"/>
                    <a:pt x="184255" y="19985"/>
                  </a:cubicBezTo>
                  <a:cubicBezTo>
                    <a:pt x="184302" y="19985"/>
                    <a:pt x="184348" y="19985"/>
                    <a:pt x="184392" y="19983"/>
                  </a:cubicBezTo>
                  <a:cubicBezTo>
                    <a:pt x="184949" y="19966"/>
                    <a:pt x="185505" y="19906"/>
                    <a:pt x="186046" y="19766"/>
                  </a:cubicBezTo>
                  <a:cubicBezTo>
                    <a:pt x="186997" y="19536"/>
                    <a:pt x="187900" y="19114"/>
                    <a:pt x="188692" y="18541"/>
                  </a:cubicBezTo>
                  <a:cubicBezTo>
                    <a:pt x="188815" y="18596"/>
                    <a:pt x="188934" y="18656"/>
                    <a:pt x="189057" y="18710"/>
                  </a:cubicBezTo>
                  <a:cubicBezTo>
                    <a:pt x="189286" y="18810"/>
                    <a:pt x="189515" y="18909"/>
                    <a:pt x="189749" y="19005"/>
                  </a:cubicBezTo>
                  <a:cubicBezTo>
                    <a:pt x="190213" y="19197"/>
                    <a:pt x="190688" y="19379"/>
                    <a:pt x="191181" y="19537"/>
                  </a:cubicBezTo>
                  <a:cubicBezTo>
                    <a:pt x="191428" y="19617"/>
                    <a:pt x="191682" y="19691"/>
                    <a:pt x="191939" y="19758"/>
                  </a:cubicBezTo>
                  <a:cubicBezTo>
                    <a:pt x="192066" y="19793"/>
                    <a:pt x="192201" y="19822"/>
                    <a:pt x="192335" y="19850"/>
                  </a:cubicBezTo>
                  <a:cubicBezTo>
                    <a:pt x="192469" y="19879"/>
                    <a:pt x="192604" y="19907"/>
                    <a:pt x="192749" y="19926"/>
                  </a:cubicBezTo>
                  <a:cubicBezTo>
                    <a:pt x="192950" y="19957"/>
                    <a:pt x="193192" y="19980"/>
                    <a:pt x="193415" y="19986"/>
                  </a:cubicBezTo>
                  <a:cubicBezTo>
                    <a:pt x="193438" y="19986"/>
                    <a:pt x="193459" y="19986"/>
                    <a:pt x="193481" y="19986"/>
                  </a:cubicBezTo>
                  <a:cubicBezTo>
                    <a:pt x="193533" y="19986"/>
                    <a:pt x="193584" y="19985"/>
                    <a:pt x="193633" y="19984"/>
                  </a:cubicBezTo>
                  <a:cubicBezTo>
                    <a:pt x="194188" y="19969"/>
                    <a:pt x="194745" y="19907"/>
                    <a:pt x="195286" y="19769"/>
                  </a:cubicBezTo>
                  <a:cubicBezTo>
                    <a:pt x="195491" y="19719"/>
                    <a:pt x="195692" y="19658"/>
                    <a:pt x="195891" y="19591"/>
                  </a:cubicBezTo>
                  <a:cubicBezTo>
                    <a:pt x="196429" y="20386"/>
                    <a:pt x="197034" y="21094"/>
                    <a:pt x="197664" y="21759"/>
                  </a:cubicBezTo>
                  <a:cubicBezTo>
                    <a:pt x="198372" y="22498"/>
                    <a:pt x="199113" y="23181"/>
                    <a:pt x="199884" y="23833"/>
                  </a:cubicBezTo>
                  <a:lnTo>
                    <a:pt x="200298" y="24175"/>
                  </a:lnTo>
                  <a:lnTo>
                    <a:pt x="200396" y="24253"/>
                  </a:lnTo>
                  <a:lnTo>
                    <a:pt x="200716" y="24505"/>
                  </a:lnTo>
                  <a:lnTo>
                    <a:pt x="201297" y="24943"/>
                  </a:lnTo>
                  <a:lnTo>
                    <a:pt x="201297" y="24952"/>
                  </a:lnTo>
                  <a:lnTo>
                    <a:pt x="201301" y="24948"/>
                  </a:lnTo>
                  <a:lnTo>
                    <a:pt x="201307" y="24952"/>
                  </a:lnTo>
                  <a:lnTo>
                    <a:pt x="201307" y="24943"/>
                  </a:lnTo>
                  <a:lnTo>
                    <a:pt x="201888" y="24505"/>
                  </a:lnTo>
                  <a:lnTo>
                    <a:pt x="202205" y="24255"/>
                  </a:lnTo>
                  <a:lnTo>
                    <a:pt x="202308" y="24175"/>
                  </a:lnTo>
                  <a:lnTo>
                    <a:pt x="202722" y="23833"/>
                  </a:lnTo>
                  <a:cubicBezTo>
                    <a:pt x="203492" y="23181"/>
                    <a:pt x="204234" y="22497"/>
                    <a:pt x="204941" y="21759"/>
                  </a:cubicBezTo>
                  <a:cubicBezTo>
                    <a:pt x="205575" y="21094"/>
                    <a:pt x="206177" y="20386"/>
                    <a:pt x="206715" y="19591"/>
                  </a:cubicBezTo>
                  <a:cubicBezTo>
                    <a:pt x="206914" y="19658"/>
                    <a:pt x="207115" y="19719"/>
                    <a:pt x="207318" y="19769"/>
                  </a:cubicBezTo>
                  <a:cubicBezTo>
                    <a:pt x="207859" y="19907"/>
                    <a:pt x="208416" y="19969"/>
                    <a:pt x="208971" y="19984"/>
                  </a:cubicBezTo>
                  <a:cubicBezTo>
                    <a:pt x="209012" y="19986"/>
                    <a:pt x="209054" y="19987"/>
                    <a:pt x="209096" y="19987"/>
                  </a:cubicBezTo>
                  <a:cubicBezTo>
                    <a:pt x="209126" y="19987"/>
                    <a:pt x="209157" y="19986"/>
                    <a:pt x="209187" y="19986"/>
                  </a:cubicBezTo>
                  <a:cubicBezTo>
                    <a:pt x="209263" y="19984"/>
                    <a:pt x="209340" y="19980"/>
                    <a:pt x="209415" y="19976"/>
                  </a:cubicBezTo>
                  <a:cubicBezTo>
                    <a:pt x="209569" y="19964"/>
                    <a:pt x="209721" y="19947"/>
                    <a:pt x="209855" y="19926"/>
                  </a:cubicBezTo>
                  <a:cubicBezTo>
                    <a:pt x="210001" y="19907"/>
                    <a:pt x="210134" y="19879"/>
                    <a:pt x="210269" y="19850"/>
                  </a:cubicBezTo>
                  <a:cubicBezTo>
                    <a:pt x="210404" y="19822"/>
                    <a:pt x="210540" y="19795"/>
                    <a:pt x="210666" y="19758"/>
                  </a:cubicBezTo>
                  <a:cubicBezTo>
                    <a:pt x="210924" y="19691"/>
                    <a:pt x="211177" y="19617"/>
                    <a:pt x="211425" y="19537"/>
                  </a:cubicBezTo>
                  <a:cubicBezTo>
                    <a:pt x="211671" y="19458"/>
                    <a:pt x="211913" y="19372"/>
                    <a:pt x="212152" y="19282"/>
                  </a:cubicBezTo>
                  <a:cubicBezTo>
                    <a:pt x="212629" y="19104"/>
                    <a:pt x="213092" y="18909"/>
                    <a:pt x="213549" y="18710"/>
                  </a:cubicBezTo>
                  <a:cubicBezTo>
                    <a:pt x="213671" y="18655"/>
                    <a:pt x="213791" y="18596"/>
                    <a:pt x="213913" y="18541"/>
                  </a:cubicBezTo>
                  <a:cubicBezTo>
                    <a:pt x="214706" y="19114"/>
                    <a:pt x="215608" y="19536"/>
                    <a:pt x="216559" y="19766"/>
                  </a:cubicBezTo>
                  <a:cubicBezTo>
                    <a:pt x="217100" y="19906"/>
                    <a:pt x="217657" y="19966"/>
                    <a:pt x="218212" y="19983"/>
                  </a:cubicBezTo>
                  <a:cubicBezTo>
                    <a:pt x="218256" y="19985"/>
                    <a:pt x="218302" y="19985"/>
                    <a:pt x="218350" y="19985"/>
                  </a:cubicBezTo>
                  <a:cubicBezTo>
                    <a:pt x="218596" y="19985"/>
                    <a:pt x="218872" y="19962"/>
                    <a:pt x="219099" y="19926"/>
                  </a:cubicBezTo>
                  <a:cubicBezTo>
                    <a:pt x="219244" y="19907"/>
                    <a:pt x="219378" y="19879"/>
                    <a:pt x="219512" y="19850"/>
                  </a:cubicBezTo>
                  <a:cubicBezTo>
                    <a:pt x="219647" y="19822"/>
                    <a:pt x="219782" y="19795"/>
                    <a:pt x="219907" y="19758"/>
                  </a:cubicBezTo>
                  <a:cubicBezTo>
                    <a:pt x="220943" y="19489"/>
                    <a:pt x="221874" y="19110"/>
                    <a:pt x="222793" y="18710"/>
                  </a:cubicBezTo>
                  <a:cubicBezTo>
                    <a:pt x="223477" y="18407"/>
                    <a:pt x="224141" y="18082"/>
                    <a:pt x="224800" y="17748"/>
                  </a:cubicBezTo>
                  <a:cubicBezTo>
                    <a:pt x="225494" y="18413"/>
                    <a:pt x="226256" y="19002"/>
                    <a:pt x="227080" y="19492"/>
                  </a:cubicBezTo>
                  <a:cubicBezTo>
                    <a:pt x="227991" y="20033"/>
                    <a:pt x="228969" y="20462"/>
                    <a:pt x="229984" y="20761"/>
                  </a:cubicBezTo>
                  <a:cubicBezTo>
                    <a:pt x="230012" y="20770"/>
                    <a:pt x="230041" y="20776"/>
                    <a:pt x="230068" y="20784"/>
                  </a:cubicBezTo>
                  <a:lnTo>
                    <a:pt x="230069" y="20784"/>
                  </a:lnTo>
                  <a:cubicBezTo>
                    <a:pt x="230565" y="20929"/>
                    <a:pt x="231066" y="21043"/>
                    <a:pt x="231577" y="21123"/>
                  </a:cubicBezTo>
                  <a:cubicBezTo>
                    <a:pt x="231599" y="21126"/>
                    <a:pt x="231625" y="21129"/>
                    <a:pt x="231648" y="21131"/>
                  </a:cubicBezTo>
                  <a:cubicBezTo>
                    <a:pt x="231880" y="21167"/>
                    <a:pt x="232110" y="21197"/>
                    <a:pt x="232344" y="21218"/>
                  </a:cubicBezTo>
                  <a:cubicBezTo>
                    <a:pt x="232602" y="21244"/>
                    <a:pt x="232862" y="21260"/>
                    <a:pt x="233123" y="21267"/>
                  </a:cubicBezTo>
                  <a:cubicBezTo>
                    <a:pt x="233255" y="21271"/>
                    <a:pt x="233388" y="21273"/>
                    <a:pt x="233521" y="21273"/>
                  </a:cubicBezTo>
                  <a:cubicBezTo>
                    <a:pt x="234451" y="21273"/>
                    <a:pt x="235377" y="21165"/>
                    <a:pt x="236281" y="20965"/>
                  </a:cubicBezTo>
                  <a:cubicBezTo>
                    <a:pt x="237315" y="20733"/>
                    <a:pt x="238318" y="20370"/>
                    <a:pt x="239265" y="19892"/>
                  </a:cubicBezTo>
                  <a:cubicBezTo>
                    <a:pt x="240210" y="19409"/>
                    <a:pt x="241098" y="18797"/>
                    <a:pt x="241882" y="18108"/>
                  </a:cubicBezTo>
                  <a:cubicBezTo>
                    <a:pt x="242203" y="17831"/>
                    <a:pt x="242506" y="17539"/>
                    <a:pt x="242799" y="17243"/>
                  </a:cubicBezTo>
                  <a:cubicBezTo>
                    <a:pt x="242976" y="17480"/>
                    <a:pt x="243178" y="17700"/>
                    <a:pt x="243414" y="17880"/>
                  </a:cubicBezTo>
                  <a:cubicBezTo>
                    <a:pt x="243955" y="18306"/>
                    <a:pt x="244638" y="18545"/>
                    <a:pt x="245324" y="18569"/>
                  </a:cubicBezTo>
                  <a:cubicBezTo>
                    <a:pt x="245354" y="18570"/>
                    <a:pt x="245383" y="18570"/>
                    <a:pt x="245413" y="18570"/>
                  </a:cubicBezTo>
                  <a:cubicBezTo>
                    <a:pt x="246069" y="18570"/>
                    <a:pt x="246731" y="18374"/>
                    <a:pt x="247270" y="18000"/>
                  </a:cubicBezTo>
                  <a:cubicBezTo>
                    <a:pt x="247596" y="17784"/>
                    <a:pt x="247869" y="17499"/>
                    <a:pt x="248096" y="17179"/>
                  </a:cubicBezTo>
                  <a:cubicBezTo>
                    <a:pt x="248173" y="17247"/>
                    <a:pt x="248245" y="17318"/>
                    <a:pt x="248324" y="17386"/>
                  </a:cubicBezTo>
                  <a:cubicBezTo>
                    <a:pt x="249112" y="18070"/>
                    <a:pt x="249972" y="18675"/>
                    <a:pt x="250880" y="19187"/>
                  </a:cubicBezTo>
                  <a:cubicBezTo>
                    <a:pt x="251535" y="19556"/>
                    <a:pt x="252217" y="19876"/>
                    <a:pt x="252914" y="20146"/>
                  </a:cubicBezTo>
                  <a:cubicBezTo>
                    <a:pt x="253175" y="20794"/>
                    <a:pt x="253471" y="21428"/>
                    <a:pt x="253815" y="22035"/>
                  </a:cubicBezTo>
                  <a:cubicBezTo>
                    <a:pt x="254157" y="22640"/>
                    <a:pt x="254543" y="23223"/>
                    <a:pt x="254961" y="23776"/>
                  </a:cubicBezTo>
                  <a:lnTo>
                    <a:pt x="254961" y="25193"/>
                  </a:lnTo>
                  <a:cubicBezTo>
                    <a:pt x="254897" y="25267"/>
                    <a:pt x="254827" y="25336"/>
                    <a:pt x="254770" y="25417"/>
                  </a:cubicBezTo>
                  <a:cubicBezTo>
                    <a:pt x="254360" y="25971"/>
                    <a:pt x="254144" y="26663"/>
                    <a:pt x="254140" y="27346"/>
                  </a:cubicBezTo>
                  <a:cubicBezTo>
                    <a:pt x="254143" y="28032"/>
                    <a:pt x="254360" y="28723"/>
                    <a:pt x="254770" y="29275"/>
                  </a:cubicBezTo>
                  <a:cubicBezTo>
                    <a:pt x="254827" y="29356"/>
                    <a:pt x="254897" y="29427"/>
                    <a:pt x="254961" y="29501"/>
                  </a:cubicBezTo>
                  <a:lnTo>
                    <a:pt x="254961" y="30958"/>
                  </a:lnTo>
                  <a:cubicBezTo>
                    <a:pt x="254937" y="30983"/>
                    <a:pt x="254913" y="31007"/>
                    <a:pt x="254891" y="31036"/>
                  </a:cubicBezTo>
                  <a:cubicBezTo>
                    <a:pt x="254202" y="31820"/>
                    <a:pt x="253592" y="32706"/>
                    <a:pt x="253108" y="33652"/>
                  </a:cubicBezTo>
                  <a:cubicBezTo>
                    <a:pt x="252631" y="34599"/>
                    <a:pt x="252268" y="35602"/>
                    <a:pt x="252036" y="36638"/>
                  </a:cubicBezTo>
                  <a:cubicBezTo>
                    <a:pt x="251804" y="37672"/>
                    <a:pt x="251696" y="38734"/>
                    <a:pt x="251731" y="39797"/>
                  </a:cubicBezTo>
                  <a:cubicBezTo>
                    <a:pt x="251761" y="40859"/>
                    <a:pt x="251933" y="41919"/>
                    <a:pt x="252238" y="42933"/>
                  </a:cubicBezTo>
                  <a:cubicBezTo>
                    <a:pt x="252537" y="43951"/>
                    <a:pt x="252970" y="44926"/>
                    <a:pt x="253509" y="45840"/>
                  </a:cubicBezTo>
                  <a:cubicBezTo>
                    <a:pt x="253925" y="46540"/>
                    <a:pt x="254414" y="47200"/>
                    <a:pt x="254958" y="47811"/>
                  </a:cubicBezTo>
                  <a:lnTo>
                    <a:pt x="254958" y="49223"/>
                  </a:lnTo>
                  <a:cubicBezTo>
                    <a:pt x="254772" y="49609"/>
                    <a:pt x="254588" y="49998"/>
                    <a:pt x="254414" y="50390"/>
                  </a:cubicBezTo>
                  <a:cubicBezTo>
                    <a:pt x="254014" y="51309"/>
                    <a:pt x="253634" y="52239"/>
                    <a:pt x="253367" y="53274"/>
                  </a:cubicBezTo>
                  <a:cubicBezTo>
                    <a:pt x="253331" y="53401"/>
                    <a:pt x="253303" y="53536"/>
                    <a:pt x="253274" y="53671"/>
                  </a:cubicBezTo>
                  <a:cubicBezTo>
                    <a:pt x="253246" y="53805"/>
                    <a:pt x="253216" y="53940"/>
                    <a:pt x="253199" y="54086"/>
                  </a:cubicBezTo>
                  <a:cubicBezTo>
                    <a:pt x="253156" y="54355"/>
                    <a:pt x="253129" y="54695"/>
                    <a:pt x="253142" y="54971"/>
                  </a:cubicBezTo>
                  <a:cubicBezTo>
                    <a:pt x="253158" y="55526"/>
                    <a:pt x="253219" y="56084"/>
                    <a:pt x="253357" y="56624"/>
                  </a:cubicBezTo>
                  <a:cubicBezTo>
                    <a:pt x="253589" y="57573"/>
                    <a:pt x="254010" y="58477"/>
                    <a:pt x="254582" y="59270"/>
                  </a:cubicBezTo>
                  <a:cubicBezTo>
                    <a:pt x="254528" y="59392"/>
                    <a:pt x="254467" y="59509"/>
                    <a:pt x="254414" y="59634"/>
                  </a:cubicBezTo>
                  <a:cubicBezTo>
                    <a:pt x="254212" y="60093"/>
                    <a:pt x="254019" y="60555"/>
                    <a:pt x="253841" y="61032"/>
                  </a:cubicBezTo>
                  <a:cubicBezTo>
                    <a:pt x="253750" y="61271"/>
                    <a:pt x="253667" y="61513"/>
                    <a:pt x="253586" y="61761"/>
                  </a:cubicBezTo>
                  <a:cubicBezTo>
                    <a:pt x="253506" y="62007"/>
                    <a:pt x="253434" y="62260"/>
                    <a:pt x="253365" y="62518"/>
                  </a:cubicBezTo>
                  <a:cubicBezTo>
                    <a:pt x="253330" y="62645"/>
                    <a:pt x="253301" y="62780"/>
                    <a:pt x="253273" y="62915"/>
                  </a:cubicBezTo>
                  <a:cubicBezTo>
                    <a:pt x="253249" y="63029"/>
                    <a:pt x="253227" y="63144"/>
                    <a:pt x="253212" y="63265"/>
                  </a:cubicBezTo>
                  <a:cubicBezTo>
                    <a:pt x="253207" y="63287"/>
                    <a:pt x="253202" y="63307"/>
                    <a:pt x="253199" y="63330"/>
                  </a:cubicBezTo>
                  <a:cubicBezTo>
                    <a:pt x="253177" y="63465"/>
                    <a:pt x="253159" y="63616"/>
                    <a:pt x="253149" y="63769"/>
                  </a:cubicBezTo>
                  <a:cubicBezTo>
                    <a:pt x="253143" y="63846"/>
                    <a:pt x="253140" y="63922"/>
                    <a:pt x="253138" y="63997"/>
                  </a:cubicBezTo>
                  <a:cubicBezTo>
                    <a:pt x="253136" y="64071"/>
                    <a:pt x="253136" y="64145"/>
                    <a:pt x="253140" y="64213"/>
                  </a:cubicBezTo>
                  <a:cubicBezTo>
                    <a:pt x="253140" y="64231"/>
                    <a:pt x="253142" y="64246"/>
                    <a:pt x="253142" y="64263"/>
                  </a:cubicBezTo>
                  <a:cubicBezTo>
                    <a:pt x="253148" y="64399"/>
                    <a:pt x="253155" y="64532"/>
                    <a:pt x="253163" y="64668"/>
                  </a:cubicBezTo>
                  <a:cubicBezTo>
                    <a:pt x="253163" y="64675"/>
                    <a:pt x="253165" y="64680"/>
                    <a:pt x="253165" y="64686"/>
                  </a:cubicBezTo>
                  <a:cubicBezTo>
                    <a:pt x="253176" y="64814"/>
                    <a:pt x="253187" y="64942"/>
                    <a:pt x="253205" y="65068"/>
                  </a:cubicBezTo>
                  <a:cubicBezTo>
                    <a:pt x="253207" y="65103"/>
                    <a:pt x="253214" y="65139"/>
                    <a:pt x="253220" y="65173"/>
                  </a:cubicBezTo>
                  <a:cubicBezTo>
                    <a:pt x="253234" y="65271"/>
                    <a:pt x="253249" y="65369"/>
                    <a:pt x="253267" y="65466"/>
                  </a:cubicBezTo>
                  <a:cubicBezTo>
                    <a:pt x="253291" y="65598"/>
                    <a:pt x="253320" y="65729"/>
                    <a:pt x="253354" y="65860"/>
                  </a:cubicBezTo>
                  <a:cubicBezTo>
                    <a:pt x="253354" y="65862"/>
                    <a:pt x="253355" y="65865"/>
                    <a:pt x="253355" y="65868"/>
                  </a:cubicBezTo>
                  <a:cubicBezTo>
                    <a:pt x="253407" y="66081"/>
                    <a:pt x="253474" y="66290"/>
                    <a:pt x="253542" y="66501"/>
                  </a:cubicBezTo>
                  <a:cubicBezTo>
                    <a:pt x="252765" y="67030"/>
                    <a:pt x="252069" y="67625"/>
                    <a:pt x="251417" y="68246"/>
                  </a:cubicBezTo>
                  <a:cubicBezTo>
                    <a:pt x="250678" y="68952"/>
                    <a:pt x="249995" y="69694"/>
                    <a:pt x="249343" y="70465"/>
                  </a:cubicBezTo>
                  <a:lnTo>
                    <a:pt x="249001" y="70879"/>
                  </a:lnTo>
                  <a:lnTo>
                    <a:pt x="248921" y="70981"/>
                  </a:lnTo>
                  <a:lnTo>
                    <a:pt x="248672" y="71298"/>
                  </a:lnTo>
                  <a:lnTo>
                    <a:pt x="248232" y="71877"/>
                  </a:lnTo>
                  <a:lnTo>
                    <a:pt x="248225" y="71877"/>
                  </a:lnTo>
                  <a:lnTo>
                    <a:pt x="248230" y="71883"/>
                  </a:lnTo>
                  <a:lnTo>
                    <a:pt x="248225" y="71889"/>
                  </a:lnTo>
                  <a:lnTo>
                    <a:pt x="248232" y="71889"/>
                  </a:lnTo>
                  <a:lnTo>
                    <a:pt x="248671" y="72468"/>
                  </a:lnTo>
                  <a:lnTo>
                    <a:pt x="248921" y="72787"/>
                  </a:lnTo>
                  <a:lnTo>
                    <a:pt x="249000" y="72887"/>
                  </a:lnTo>
                  <a:lnTo>
                    <a:pt x="249341" y="73301"/>
                  </a:lnTo>
                  <a:cubicBezTo>
                    <a:pt x="249993" y="74074"/>
                    <a:pt x="250678" y="74815"/>
                    <a:pt x="251414" y="75520"/>
                  </a:cubicBezTo>
                  <a:cubicBezTo>
                    <a:pt x="252069" y="76142"/>
                    <a:pt x="252763" y="76736"/>
                    <a:pt x="253540" y="77265"/>
                  </a:cubicBezTo>
                  <a:cubicBezTo>
                    <a:pt x="253469" y="77473"/>
                    <a:pt x="253405" y="77684"/>
                    <a:pt x="253354" y="77898"/>
                  </a:cubicBezTo>
                  <a:cubicBezTo>
                    <a:pt x="253320" y="78031"/>
                    <a:pt x="253291" y="78166"/>
                    <a:pt x="253264" y="78298"/>
                  </a:cubicBezTo>
                  <a:cubicBezTo>
                    <a:pt x="253247" y="78395"/>
                    <a:pt x="253233" y="78495"/>
                    <a:pt x="253220" y="78590"/>
                  </a:cubicBezTo>
                  <a:cubicBezTo>
                    <a:pt x="253214" y="78626"/>
                    <a:pt x="253207" y="78661"/>
                    <a:pt x="253205" y="78697"/>
                  </a:cubicBezTo>
                  <a:cubicBezTo>
                    <a:pt x="253189" y="78825"/>
                    <a:pt x="253176" y="78952"/>
                    <a:pt x="253165" y="79078"/>
                  </a:cubicBezTo>
                  <a:cubicBezTo>
                    <a:pt x="253163" y="79086"/>
                    <a:pt x="253163" y="79091"/>
                    <a:pt x="253163" y="79098"/>
                  </a:cubicBezTo>
                  <a:cubicBezTo>
                    <a:pt x="253152" y="79231"/>
                    <a:pt x="253148" y="79366"/>
                    <a:pt x="253142" y="79500"/>
                  </a:cubicBezTo>
                  <a:cubicBezTo>
                    <a:pt x="253142" y="79515"/>
                    <a:pt x="253140" y="79534"/>
                    <a:pt x="253140" y="79550"/>
                  </a:cubicBezTo>
                  <a:cubicBezTo>
                    <a:pt x="253136" y="79619"/>
                    <a:pt x="253136" y="79692"/>
                    <a:pt x="253138" y="79767"/>
                  </a:cubicBezTo>
                  <a:cubicBezTo>
                    <a:pt x="253142" y="79991"/>
                    <a:pt x="253165" y="80233"/>
                    <a:pt x="253197" y="80436"/>
                  </a:cubicBezTo>
                  <a:cubicBezTo>
                    <a:pt x="253214" y="80582"/>
                    <a:pt x="253243" y="80715"/>
                    <a:pt x="253271" y="80849"/>
                  </a:cubicBezTo>
                  <a:cubicBezTo>
                    <a:pt x="253298" y="80984"/>
                    <a:pt x="253327" y="81120"/>
                    <a:pt x="253364" y="81245"/>
                  </a:cubicBezTo>
                  <a:cubicBezTo>
                    <a:pt x="253432" y="81504"/>
                    <a:pt x="253505" y="81756"/>
                    <a:pt x="253585" y="82004"/>
                  </a:cubicBezTo>
                  <a:cubicBezTo>
                    <a:pt x="253824" y="82745"/>
                    <a:pt x="254111" y="83441"/>
                    <a:pt x="254412" y="84127"/>
                  </a:cubicBezTo>
                  <a:cubicBezTo>
                    <a:pt x="254467" y="84251"/>
                    <a:pt x="254525" y="84369"/>
                    <a:pt x="254581" y="84493"/>
                  </a:cubicBezTo>
                  <a:cubicBezTo>
                    <a:pt x="254009" y="85285"/>
                    <a:pt x="253586" y="86189"/>
                    <a:pt x="253355" y="87138"/>
                  </a:cubicBezTo>
                  <a:cubicBezTo>
                    <a:pt x="253216" y="87679"/>
                    <a:pt x="253156" y="88237"/>
                    <a:pt x="253140" y="88792"/>
                  </a:cubicBezTo>
                  <a:cubicBezTo>
                    <a:pt x="253142" y="89067"/>
                    <a:pt x="253168" y="89407"/>
                    <a:pt x="253212" y="89676"/>
                  </a:cubicBezTo>
                  <a:cubicBezTo>
                    <a:pt x="253229" y="89821"/>
                    <a:pt x="253257" y="89955"/>
                    <a:pt x="253286" y="90089"/>
                  </a:cubicBezTo>
                  <a:cubicBezTo>
                    <a:pt x="253313" y="90224"/>
                    <a:pt x="253341" y="90359"/>
                    <a:pt x="253378" y="90486"/>
                  </a:cubicBezTo>
                  <a:cubicBezTo>
                    <a:pt x="253647" y="91519"/>
                    <a:pt x="254026" y="92452"/>
                    <a:pt x="254427" y="93368"/>
                  </a:cubicBezTo>
                  <a:cubicBezTo>
                    <a:pt x="254601" y="93763"/>
                    <a:pt x="254785" y="94151"/>
                    <a:pt x="254971" y="94536"/>
                  </a:cubicBezTo>
                  <a:lnTo>
                    <a:pt x="255417" y="95427"/>
                  </a:lnTo>
                  <a:cubicBezTo>
                    <a:pt x="255519" y="95632"/>
                    <a:pt x="255620" y="95838"/>
                    <a:pt x="255727" y="96040"/>
                  </a:cubicBezTo>
                  <a:cubicBezTo>
                    <a:pt x="255965" y="96490"/>
                    <a:pt x="256207" y="96937"/>
                    <a:pt x="256450" y="97380"/>
                  </a:cubicBezTo>
                  <a:lnTo>
                    <a:pt x="256429" y="97380"/>
                  </a:lnTo>
                  <a:lnTo>
                    <a:pt x="256429" y="136963"/>
                  </a:lnTo>
                  <a:lnTo>
                    <a:pt x="97264" y="136963"/>
                  </a:lnTo>
                  <a:lnTo>
                    <a:pt x="97264" y="136976"/>
                  </a:lnTo>
                  <a:cubicBezTo>
                    <a:pt x="96859" y="136752"/>
                    <a:pt x="96450" y="136532"/>
                    <a:pt x="96040" y="136317"/>
                  </a:cubicBezTo>
                  <a:cubicBezTo>
                    <a:pt x="95166" y="135860"/>
                    <a:pt x="94282" y="135420"/>
                    <a:pt x="93366" y="135018"/>
                  </a:cubicBezTo>
                  <a:cubicBezTo>
                    <a:pt x="92447" y="134617"/>
                    <a:pt x="91517" y="134237"/>
                    <a:pt x="90483" y="133969"/>
                  </a:cubicBezTo>
                  <a:cubicBezTo>
                    <a:pt x="90356" y="133934"/>
                    <a:pt x="90221" y="133905"/>
                    <a:pt x="90086" y="133877"/>
                  </a:cubicBezTo>
                  <a:cubicBezTo>
                    <a:pt x="89952" y="133848"/>
                    <a:pt x="89817" y="133820"/>
                    <a:pt x="89673" y="133803"/>
                  </a:cubicBezTo>
                  <a:cubicBezTo>
                    <a:pt x="89450" y="133767"/>
                    <a:pt x="89178" y="133743"/>
                    <a:pt x="88934" y="133743"/>
                  </a:cubicBezTo>
                  <a:cubicBezTo>
                    <a:pt x="88885" y="133743"/>
                    <a:pt x="88836" y="133744"/>
                    <a:pt x="88789" y="133746"/>
                  </a:cubicBezTo>
                  <a:cubicBezTo>
                    <a:pt x="88234" y="133762"/>
                    <a:pt x="87677" y="133823"/>
                    <a:pt x="87137" y="133961"/>
                  </a:cubicBezTo>
                  <a:cubicBezTo>
                    <a:pt x="86184" y="134193"/>
                    <a:pt x="85282" y="134614"/>
                    <a:pt x="84490" y="135186"/>
                  </a:cubicBezTo>
                  <a:cubicBezTo>
                    <a:pt x="84368" y="135132"/>
                    <a:pt x="84248" y="135071"/>
                    <a:pt x="84126" y="135018"/>
                  </a:cubicBezTo>
                  <a:cubicBezTo>
                    <a:pt x="83895" y="134919"/>
                    <a:pt x="83666" y="134819"/>
                    <a:pt x="83433" y="134722"/>
                  </a:cubicBezTo>
                  <a:cubicBezTo>
                    <a:pt x="82969" y="134530"/>
                    <a:pt x="82493" y="134349"/>
                    <a:pt x="82001" y="134190"/>
                  </a:cubicBezTo>
                  <a:cubicBezTo>
                    <a:pt x="81753" y="134110"/>
                    <a:pt x="81503" y="134038"/>
                    <a:pt x="81243" y="133969"/>
                  </a:cubicBezTo>
                  <a:cubicBezTo>
                    <a:pt x="81117" y="133934"/>
                    <a:pt x="80982" y="133905"/>
                    <a:pt x="80846" y="133877"/>
                  </a:cubicBezTo>
                  <a:cubicBezTo>
                    <a:pt x="80713" y="133848"/>
                    <a:pt x="80577" y="133820"/>
                    <a:pt x="80434" y="133803"/>
                  </a:cubicBezTo>
                  <a:cubicBezTo>
                    <a:pt x="80233" y="133770"/>
                    <a:pt x="79991" y="133747"/>
                    <a:pt x="79765" y="133742"/>
                  </a:cubicBezTo>
                  <a:cubicBezTo>
                    <a:pt x="79744" y="133741"/>
                    <a:pt x="79724" y="133741"/>
                    <a:pt x="79704" y="133741"/>
                  </a:cubicBezTo>
                  <a:cubicBezTo>
                    <a:pt x="79650" y="133741"/>
                    <a:pt x="79598" y="133742"/>
                    <a:pt x="79547" y="133744"/>
                  </a:cubicBezTo>
                  <a:cubicBezTo>
                    <a:pt x="78992" y="133760"/>
                    <a:pt x="78435" y="133820"/>
                    <a:pt x="77894" y="133959"/>
                  </a:cubicBezTo>
                  <a:cubicBezTo>
                    <a:pt x="77689" y="134009"/>
                    <a:pt x="77488" y="134072"/>
                    <a:pt x="77289" y="134137"/>
                  </a:cubicBezTo>
                  <a:cubicBezTo>
                    <a:pt x="76753" y="133342"/>
                    <a:pt x="76148" y="132634"/>
                    <a:pt x="75516" y="131968"/>
                  </a:cubicBezTo>
                  <a:cubicBezTo>
                    <a:pt x="74810" y="131229"/>
                    <a:pt x="74066" y="130546"/>
                    <a:pt x="73296" y="129895"/>
                  </a:cubicBezTo>
                  <a:lnTo>
                    <a:pt x="72882" y="129554"/>
                  </a:lnTo>
                  <a:lnTo>
                    <a:pt x="72784" y="129476"/>
                  </a:lnTo>
                  <a:lnTo>
                    <a:pt x="72464" y="129225"/>
                  </a:lnTo>
                  <a:lnTo>
                    <a:pt x="71884" y="128787"/>
                  </a:lnTo>
                  <a:lnTo>
                    <a:pt x="71884" y="128778"/>
                  </a:lnTo>
                  <a:lnTo>
                    <a:pt x="71879" y="128781"/>
                  </a:lnTo>
                  <a:lnTo>
                    <a:pt x="71873" y="128778"/>
                  </a:lnTo>
                  <a:lnTo>
                    <a:pt x="71873" y="128787"/>
                  </a:lnTo>
                  <a:lnTo>
                    <a:pt x="71294" y="129225"/>
                  </a:lnTo>
                  <a:lnTo>
                    <a:pt x="70975" y="129476"/>
                  </a:lnTo>
                  <a:lnTo>
                    <a:pt x="70875" y="129555"/>
                  </a:lnTo>
                  <a:lnTo>
                    <a:pt x="70459" y="129897"/>
                  </a:lnTo>
                  <a:cubicBezTo>
                    <a:pt x="69689" y="130549"/>
                    <a:pt x="68946" y="131234"/>
                    <a:pt x="68242" y="131969"/>
                  </a:cubicBezTo>
                  <a:cubicBezTo>
                    <a:pt x="67608" y="132636"/>
                    <a:pt x="67005" y="133343"/>
                    <a:pt x="66468" y="134139"/>
                  </a:cubicBezTo>
                  <a:cubicBezTo>
                    <a:pt x="66269" y="134073"/>
                    <a:pt x="66067" y="134011"/>
                    <a:pt x="65863" y="133961"/>
                  </a:cubicBezTo>
                  <a:cubicBezTo>
                    <a:pt x="65322" y="133823"/>
                    <a:pt x="64764" y="133762"/>
                    <a:pt x="64209" y="133746"/>
                  </a:cubicBezTo>
                  <a:cubicBezTo>
                    <a:pt x="64171" y="133744"/>
                    <a:pt x="64132" y="133742"/>
                    <a:pt x="64092" y="133742"/>
                  </a:cubicBezTo>
                  <a:cubicBezTo>
                    <a:pt x="64059" y="133742"/>
                    <a:pt x="64026" y="133743"/>
                    <a:pt x="63993" y="133744"/>
                  </a:cubicBezTo>
                  <a:cubicBezTo>
                    <a:pt x="63917" y="133746"/>
                    <a:pt x="63842" y="133749"/>
                    <a:pt x="63765" y="133754"/>
                  </a:cubicBezTo>
                  <a:cubicBezTo>
                    <a:pt x="63611" y="133766"/>
                    <a:pt x="63459" y="133781"/>
                    <a:pt x="63325" y="133804"/>
                  </a:cubicBezTo>
                  <a:cubicBezTo>
                    <a:pt x="63180" y="133823"/>
                    <a:pt x="63046" y="133851"/>
                    <a:pt x="62911" y="133880"/>
                  </a:cubicBezTo>
                  <a:cubicBezTo>
                    <a:pt x="62776" y="133908"/>
                    <a:pt x="62640" y="133934"/>
                    <a:pt x="62514" y="133972"/>
                  </a:cubicBezTo>
                  <a:cubicBezTo>
                    <a:pt x="62256" y="134039"/>
                    <a:pt x="62003" y="134112"/>
                    <a:pt x="61756" y="134193"/>
                  </a:cubicBezTo>
                  <a:cubicBezTo>
                    <a:pt x="61509" y="134273"/>
                    <a:pt x="61267" y="134358"/>
                    <a:pt x="61028" y="134446"/>
                  </a:cubicBezTo>
                  <a:cubicBezTo>
                    <a:pt x="60551" y="134624"/>
                    <a:pt x="60088" y="134821"/>
                    <a:pt x="59630" y="135021"/>
                  </a:cubicBezTo>
                  <a:cubicBezTo>
                    <a:pt x="59507" y="135077"/>
                    <a:pt x="59388" y="135135"/>
                    <a:pt x="59265" y="135191"/>
                  </a:cubicBezTo>
                  <a:cubicBezTo>
                    <a:pt x="58473" y="134617"/>
                    <a:pt x="57569" y="134196"/>
                    <a:pt x="56619" y="133965"/>
                  </a:cubicBezTo>
                  <a:cubicBezTo>
                    <a:pt x="56078" y="133826"/>
                    <a:pt x="55522" y="133766"/>
                    <a:pt x="54967" y="133749"/>
                  </a:cubicBezTo>
                  <a:cubicBezTo>
                    <a:pt x="54922" y="133747"/>
                    <a:pt x="54876" y="133746"/>
                    <a:pt x="54829" y="133746"/>
                  </a:cubicBezTo>
                  <a:cubicBezTo>
                    <a:pt x="54583" y="133746"/>
                    <a:pt x="54307" y="133770"/>
                    <a:pt x="54080" y="133806"/>
                  </a:cubicBezTo>
                  <a:cubicBezTo>
                    <a:pt x="53935" y="133824"/>
                    <a:pt x="53801" y="133853"/>
                    <a:pt x="53667" y="133881"/>
                  </a:cubicBezTo>
                  <a:cubicBezTo>
                    <a:pt x="53532" y="133910"/>
                    <a:pt x="53397" y="133937"/>
                    <a:pt x="53270" y="133974"/>
                  </a:cubicBezTo>
                  <a:cubicBezTo>
                    <a:pt x="52236" y="134243"/>
                    <a:pt x="51304" y="134621"/>
                    <a:pt x="50386" y="135021"/>
                  </a:cubicBezTo>
                  <a:cubicBezTo>
                    <a:pt x="49701" y="135324"/>
                    <a:pt x="49037" y="135649"/>
                    <a:pt x="48377" y="135984"/>
                  </a:cubicBezTo>
                  <a:cubicBezTo>
                    <a:pt x="47683" y="135319"/>
                    <a:pt x="46920" y="134729"/>
                    <a:pt x="46096" y="134240"/>
                  </a:cubicBezTo>
                  <a:cubicBezTo>
                    <a:pt x="45185" y="133699"/>
                    <a:pt x="44208" y="133269"/>
                    <a:pt x="43190" y="132970"/>
                  </a:cubicBezTo>
                  <a:cubicBezTo>
                    <a:pt x="43162" y="132962"/>
                    <a:pt x="43134" y="132956"/>
                    <a:pt x="43106" y="132947"/>
                  </a:cubicBezTo>
                  <a:lnTo>
                    <a:pt x="43105" y="132947"/>
                  </a:lnTo>
                  <a:cubicBezTo>
                    <a:pt x="42611" y="132802"/>
                    <a:pt x="42107" y="132688"/>
                    <a:pt x="41598" y="132607"/>
                  </a:cubicBezTo>
                  <a:cubicBezTo>
                    <a:pt x="41575" y="132603"/>
                    <a:pt x="41551" y="132601"/>
                    <a:pt x="41526" y="132599"/>
                  </a:cubicBezTo>
                  <a:cubicBezTo>
                    <a:pt x="41296" y="132563"/>
                    <a:pt x="41064" y="132530"/>
                    <a:pt x="40832" y="132509"/>
                  </a:cubicBezTo>
                  <a:cubicBezTo>
                    <a:pt x="40573" y="132485"/>
                    <a:pt x="40314" y="132468"/>
                    <a:pt x="40052" y="132461"/>
                  </a:cubicBezTo>
                  <a:cubicBezTo>
                    <a:pt x="39920" y="132456"/>
                    <a:pt x="39789" y="132454"/>
                    <a:pt x="39657" y="132454"/>
                  </a:cubicBezTo>
                  <a:cubicBezTo>
                    <a:pt x="38727" y="132454"/>
                    <a:pt x="37800" y="132563"/>
                    <a:pt x="36893" y="132764"/>
                  </a:cubicBezTo>
                  <a:cubicBezTo>
                    <a:pt x="35860" y="132994"/>
                    <a:pt x="34856" y="133357"/>
                    <a:pt x="33910" y="133837"/>
                  </a:cubicBezTo>
                  <a:cubicBezTo>
                    <a:pt x="32963" y="134318"/>
                    <a:pt x="32078" y="134930"/>
                    <a:pt x="31292" y="135618"/>
                  </a:cubicBezTo>
                  <a:cubicBezTo>
                    <a:pt x="30972" y="135895"/>
                    <a:pt x="30670" y="136187"/>
                    <a:pt x="30377" y="136485"/>
                  </a:cubicBezTo>
                  <a:cubicBezTo>
                    <a:pt x="30200" y="136245"/>
                    <a:pt x="29997" y="136026"/>
                    <a:pt x="29760" y="135845"/>
                  </a:cubicBezTo>
                  <a:cubicBezTo>
                    <a:pt x="29219" y="135420"/>
                    <a:pt x="28536" y="135182"/>
                    <a:pt x="27851" y="135158"/>
                  </a:cubicBezTo>
                  <a:cubicBezTo>
                    <a:pt x="27822" y="135157"/>
                    <a:pt x="27792" y="135157"/>
                    <a:pt x="27763" y="135157"/>
                  </a:cubicBezTo>
                  <a:cubicBezTo>
                    <a:pt x="27107" y="135157"/>
                    <a:pt x="26445" y="135353"/>
                    <a:pt x="25904" y="135727"/>
                  </a:cubicBezTo>
                  <a:cubicBezTo>
                    <a:pt x="25580" y="135945"/>
                    <a:pt x="25305" y="136230"/>
                    <a:pt x="25079" y="136550"/>
                  </a:cubicBezTo>
                  <a:cubicBezTo>
                    <a:pt x="25003" y="136480"/>
                    <a:pt x="24929" y="136411"/>
                    <a:pt x="24851" y="136344"/>
                  </a:cubicBezTo>
                  <a:cubicBezTo>
                    <a:pt x="24064" y="135660"/>
                    <a:pt x="23205" y="135055"/>
                    <a:pt x="22294" y="134543"/>
                  </a:cubicBezTo>
                  <a:cubicBezTo>
                    <a:pt x="21639" y="134174"/>
                    <a:pt x="20958" y="133854"/>
                    <a:pt x="20260" y="133584"/>
                  </a:cubicBezTo>
                  <a:cubicBezTo>
                    <a:pt x="20002" y="132936"/>
                    <a:pt x="19704" y="132303"/>
                    <a:pt x="19361" y="131695"/>
                  </a:cubicBezTo>
                  <a:cubicBezTo>
                    <a:pt x="19019" y="131090"/>
                    <a:pt x="18635" y="130508"/>
                    <a:pt x="18215" y="129954"/>
                  </a:cubicBezTo>
                  <a:lnTo>
                    <a:pt x="18215" y="128538"/>
                  </a:lnTo>
                  <a:cubicBezTo>
                    <a:pt x="18279" y="128463"/>
                    <a:pt x="18348" y="128394"/>
                    <a:pt x="18405" y="128311"/>
                  </a:cubicBezTo>
                  <a:cubicBezTo>
                    <a:pt x="18814" y="127759"/>
                    <a:pt x="19032" y="127066"/>
                    <a:pt x="19035" y="126382"/>
                  </a:cubicBezTo>
                  <a:cubicBezTo>
                    <a:pt x="19032" y="125699"/>
                    <a:pt x="18814" y="125007"/>
                    <a:pt x="18405" y="124454"/>
                  </a:cubicBezTo>
                  <a:cubicBezTo>
                    <a:pt x="18348" y="124374"/>
                    <a:pt x="18279" y="124303"/>
                    <a:pt x="18215" y="124229"/>
                  </a:cubicBezTo>
                  <a:lnTo>
                    <a:pt x="18215" y="122773"/>
                  </a:lnTo>
                  <a:cubicBezTo>
                    <a:pt x="18237" y="122746"/>
                    <a:pt x="18263" y="122723"/>
                    <a:pt x="18284" y="122696"/>
                  </a:cubicBezTo>
                  <a:cubicBezTo>
                    <a:pt x="18972" y="121911"/>
                    <a:pt x="19583" y="121026"/>
                    <a:pt x="20067" y="120079"/>
                  </a:cubicBezTo>
                  <a:cubicBezTo>
                    <a:pt x="20545" y="119130"/>
                    <a:pt x="20906" y="118129"/>
                    <a:pt x="21140" y="117093"/>
                  </a:cubicBezTo>
                  <a:cubicBezTo>
                    <a:pt x="21369" y="116060"/>
                    <a:pt x="21477" y="114998"/>
                    <a:pt x="21442" y="113934"/>
                  </a:cubicBezTo>
                  <a:cubicBezTo>
                    <a:pt x="21412" y="112873"/>
                    <a:pt x="21239" y="111812"/>
                    <a:pt x="20935" y="110799"/>
                  </a:cubicBezTo>
                  <a:cubicBezTo>
                    <a:pt x="20636" y="109781"/>
                    <a:pt x="20206" y="108806"/>
                    <a:pt x="19665" y="107892"/>
                  </a:cubicBezTo>
                  <a:cubicBezTo>
                    <a:pt x="19248" y="107192"/>
                    <a:pt x="18758" y="106531"/>
                    <a:pt x="18215" y="105920"/>
                  </a:cubicBezTo>
                  <a:lnTo>
                    <a:pt x="18215" y="104508"/>
                  </a:lnTo>
                  <a:cubicBezTo>
                    <a:pt x="18401" y="104123"/>
                    <a:pt x="18585" y="103734"/>
                    <a:pt x="18758" y="103341"/>
                  </a:cubicBezTo>
                  <a:cubicBezTo>
                    <a:pt x="19160" y="102423"/>
                    <a:pt x="19540" y="101492"/>
                    <a:pt x="19807" y="100456"/>
                  </a:cubicBezTo>
                  <a:cubicBezTo>
                    <a:pt x="19843" y="100331"/>
                    <a:pt x="19872" y="100195"/>
                    <a:pt x="19900" y="100060"/>
                  </a:cubicBezTo>
                  <a:cubicBezTo>
                    <a:pt x="19928" y="99926"/>
                    <a:pt x="19957" y="99791"/>
                    <a:pt x="19974" y="99644"/>
                  </a:cubicBezTo>
                  <a:cubicBezTo>
                    <a:pt x="20017" y="99377"/>
                    <a:pt x="20044" y="99037"/>
                    <a:pt x="20031" y="98760"/>
                  </a:cubicBezTo>
                  <a:cubicBezTo>
                    <a:pt x="20015" y="98205"/>
                    <a:pt x="19954" y="97647"/>
                    <a:pt x="19816" y="97108"/>
                  </a:cubicBezTo>
                  <a:cubicBezTo>
                    <a:pt x="19584" y="96158"/>
                    <a:pt x="19163" y="95255"/>
                    <a:pt x="18590" y="94462"/>
                  </a:cubicBezTo>
                  <a:cubicBezTo>
                    <a:pt x="18645" y="94339"/>
                    <a:pt x="18706" y="94220"/>
                    <a:pt x="18758" y="94097"/>
                  </a:cubicBezTo>
                  <a:cubicBezTo>
                    <a:pt x="18961" y="93639"/>
                    <a:pt x="19154" y="93176"/>
                    <a:pt x="19332" y="92701"/>
                  </a:cubicBezTo>
                  <a:cubicBezTo>
                    <a:pt x="19420" y="92462"/>
                    <a:pt x="19506" y="92220"/>
                    <a:pt x="19587" y="91973"/>
                  </a:cubicBezTo>
                  <a:cubicBezTo>
                    <a:pt x="19667" y="91726"/>
                    <a:pt x="19739" y="91472"/>
                    <a:pt x="19807" y="91215"/>
                  </a:cubicBezTo>
                  <a:cubicBezTo>
                    <a:pt x="19843" y="91088"/>
                    <a:pt x="19872" y="90953"/>
                    <a:pt x="19900" y="90818"/>
                  </a:cubicBezTo>
                  <a:cubicBezTo>
                    <a:pt x="19924" y="90704"/>
                    <a:pt x="19946" y="90588"/>
                    <a:pt x="19961" y="90467"/>
                  </a:cubicBezTo>
                  <a:cubicBezTo>
                    <a:pt x="19965" y="90446"/>
                    <a:pt x="19971" y="90426"/>
                    <a:pt x="19973" y="90403"/>
                  </a:cubicBezTo>
                  <a:cubicBezTo>
                    <a:pt x="19994" y="90270"/>
                    <a:pt x="20011" y="90117"/>
                    <a:pt x="20022" y="89964"/>
                  </a:cubicBezTo>
                  <a:cubicBezTo>
                    <a:pt x="20028" y="89887"/>
                    <a:pt x="20031" y="89811"/>
                    <a:pt x="20032" y="89736"/>
                  </a:cubicBezTo>
                  <a:cubicBezTo>
                    <a:pt x="20035" y="89662"/>
                    <a:pt x="20035" y="89588"/>
                    <a:pt x="20031" y="89519"/>
                  </a:cubicBezTo>
                  <a:cubicBezTo>
                    <a:pt x="20031" y="89504"/>
                    <a:pt x="20030" y="89485"/>
                    <a:pt x="20030" y="89470"/>
                  </a:cubicBezTo>
                  <a:cubicBezTo>
                    <a:pt x="20024" y="89336"/>
                    <a:pt x="20017" y="89201"/>
                    <a:pt x="20008" y="89067"/>
                  </a:cubicBezTo>
                  <a:cubicBezTo>
                    <a:pt x="20008" y="89060"/>
                    <a:pt x="20007" y="89054"/>
                    <a:pt x="20007" y="89047"/>
                  </a:cubicBezTo>
                  <a:cubicBezTo>
                    <a:pt x="19995" y="88919"/>
                    <a:pt x="19983" y="88791"/>
                    <a:pt x="19967" y="88665"/>
                  </a:cubicBezTo>
                  <a:cubicBezTo>
                    <a:pt x="19964" y="88630"/>
                    <a:pt x="19957" y="88594"/>
                    <a:pt x="19951" y="88559"/>
                  </a:cubicBezTo>
                  <a:cubicBezTo>
                    <a:pt x="19937" y="88460"/>
                    <a:pt x="19923" y="88362"/>
                    <a:pt x="19904" y="88264"/>
                  </a:cubicBezTo>
                  <a:cubicBezTo>
                    <a:pt x="19880" y="88133"/>
                    <a:pt x="19852" y="88003"/>
                    <a:pt x="19817" y="87873"/>
                  </a:cubicBezTo>
                  <a:cubicBezTo>
                    <a:pt x="19817" y="87870"/>
                    <a:pt x="19816" y="87868"/>
                    <a:pt x="19816" y="87865"/>
                  </a:cubicBezTo>
                  <a:cubicBezTo>
                    <a:pt x="19765" y="87652"/>
                    <a:pt x="19701" y="87441"/>
                    <a:pt x="19630" y="87232"/>
                  </a:cubicBezTo>
                  <a:cubicBezTo>
                    <a:pt x="20407" y="86702"/>
                    <a:pt x="21103" y="86107"/>
                    <a:pt x="21755" y="85487"/>
                  </a:cubicBezTo>
                  <a:cubicBezTo>
                    <a:pt x="22494" y="84781"/>
                    <a:pt x="23177" y="84039"/>
                    <a:pt x="23829" y="83268"/>
                  </a:cubicBezTo>
                  <a:lnTo>
                    <a:pt x="24170" y="82853"/>
                  </a:lnTo>
                  <a:lnTo>
                    <a:pt x="24250" y="82752"/>
                  </a:lnTo>
                  <a:lnTo>
                    <a:pt x="24499" y="82435"/>
                  </a:lnTo>
                  <a:lnTo>
                    <a:pt x="24939" y="81856"/>
                  </a:lnTo>
                  <a:lnTo>
                    <a:pt x="24946" y="81856"/>
                  </a:lnTo>
                  <a:lnTo>
                    <a:pt x="24942" y="81850"/>
                  </a:lnTo>
                  <a:lnTo>
                    <a:pt x="24946" y="81844"/>
                  </a:lnTo>
                  <a:lnTo>
                    <a:pt x="24939" y="81844"/>
                  </a:lnTo>
                  <a:lnTo>
                    <a:pt x="24501" y="81265"/>
                  </a:lnTo>
                  <a:lnTo>
                    <a:pt x="24250" y="80946"/>
                  </a:lnTo>
                  <a:lnTo>
                    <a:pt x="24172" y="80846"/>
                  </a:lnTo>
                  <a:lnTo>
                    <a:pt x="23830" y="80432"/>
                  </a:lnTo>
                  <a:cubicBezTo>
                    <a:pt x="23178" y="79659"/>
                    <a:pt x="22494" y="78918"/>
                    <a:pt x="21758" y="78213"/>
                  </a:cubicBezTo>
                  <a:cubicBezTo>
                    <a:pt x="21103" y="77591"/>
                    <a:pt x="20408" y="76997"/>
                    <a:pt x="19631" y="76468"/>
                  </a:cubicBezTo>
                  <a:cubicBezTo>
                    <a:pt x="19702" y="76260"/>
                    <a:pt x="19766" y="76049"/>
                    <a:pt x="19817" y="75834"/>
                  </a:cubicBezTo>
                  <a:cubicBezTo>
                    <a:pt x="19852" y="75702"/>
                    <a:pt x="19882" y="75567"/>
                    <a:pt x="19907" y="75434"/>
                  </a:cubicBezTo>
                  <a:cubicBezTo>
                    <a:pt x="19924" y="75338"/>
                    <a:pt x="19938" y="75238"/>
                    <a:pt x="19951" y="75143"/>
                  </a:cubicBezTo>
                  <a:cubicBezTo>
                    <a:pt x="19957" y="75107"/>
                    <a:pt x="19964" y="75071"/>
                    <a:pt x="19967" y="75036"/>
                  </a:cubicBezTo>
                  <a:cubicBezTo>
                    <a:pt x="19983" y="74908"/>
                    <a:pt x="19995" y="74781"/>
                    <a:pt x="20007" y="74654"/>
                  </a:cubicBezTo>
                  <a:cubicBezTo>
                    <a:pt x="20008" y="74647"/>
                    <a:pt x="20008" y="74642"/>
                    <a:pt x="20008" y="74635"/>
                  </a:cubicBezTo>
                  <a:cubicBezTo>
                    <a:pt x="20018" y="74502"/>
                    <a:pt x="20025" y="74367"/>
                    <a:pt x="20030" y="74233"/>
                  </a:cubicBezTo>
                  <a:cubicBezTo>
                    <a:pt x="20030" y="74217"/>
                    <a:pt x="20031" y="74199"/>
                    <a:pt x="20031" y="74183"/>
                  </a:cubicBezTo>
                  <a:cubicBezTo>
                    <a:pt x="20035" y="74114"/>
                    <a:pt x="20035" y="74041"/>
                    <a:pt x="20032" y="73965"/>
                  </a:cubicBezTo>
                  <a:cubicBezTo>
                    <a:pt x="20028" y="73742"/>
                    <a:pt x="20007" y="73500"/>
                    <a:pt x="19973" y="73296"/>
                  </a:cubicBezTo>
                  <a:cubicBezTo>
                    <a:pt x="19954" y="73151"/>
                    <a:pt x="19926" y="73017"/>
                    <a:pt x="19897" y="72884"/>
                  </a:cubicBezTo>
                  <a:cubicBezTo>
                    <a:pt x="19869" y="72748"/>
                    <a:pt x="19843" y="72613"/>
                    <a:pt x="19805" y="72488"/>
                  </a:cubicBezTo>
                  <a:cubicBezTo>
                    <a:pt x="19738" y="72229"/>
                    <a:pt x="19665" y="71977"/>
                    <a:pt x="19584" y="71729"/>
                  </a:cubicBezTo>
                  <a:cubicBezTo>
                    <a:pt x="19346" y="70988"/>
                    <a:pt x="19057" y="70292"/>
                    <a:pt x="18757" y="69605"/>
                  </a:cubicBezTo>
                  <a:cubicBezTo>
                    <a:pt x="18701" y="69482"/>
                    <a:pt x="18643" y="69363"/>
                    <a:pt x="18588" y="69240"/>
                  </a:cubicBezTo>
                  <a:cubicBezTo>
                    <a:pt x="19161" y="68448"/>
                    <a:pt x="19583" y="67544"/>
                    <a:pt x="19815" y="66595"/>
                  </a:cubicBezTo>
                  <a:cubicBezTo>
                    <a:pt x="19953" y="66054"/>
                    <a:pt x="20014" y="65496"/>
                    <a:pt x="20030" y="64941"/>
                  </a:cubicBezTo>
                  <a:cubicBezTo>
                    <a:pt x="20042" y="64666"/>
                    <a:pt x="20015" y="64326"/>
                    <a:pt x="19973" y="64055"/>
                  </a:cubicBezTo>
                  <a:cubicBezTo>
                    <a:pt x="19954" y="63909"/>
                    <a:pt x="19926" y="63776"/>
                    <a:pt x="19897" y="63643"/>
                  </a:cubicBezTo>
                  <a:cubicBezTo>
                    <a:pt x="19869" y="63507"/>
                    <a:pt x="19843" y="63372"/>
                    <a:pt x="19805" y="63246"/>
                  </a:cubicBezTo>
                  <a:cubicBezTo>
                    <a:pt x="19537" y="62212"/>
                    <a:pt x="19157" y="61280"/>
                    <a:pt x="18757" y="60363"/>
                  </a:cubicBezTo>
                  <a:cubicBezTo>
                    <a:pt x="18583" y="59969"/>
                    <a:pt x="18400" y="59580"/>
                    <a:pt x="18213" y="59196"/>
                  </a:cubicBezTo>
                  <a:lnTo>
                    <a:pt x="17768" y="58305"/>
                  </a:lnTo>
                  <a:cubicBezTo>
                    <a:pt x="17665" y="58100"/>
                    <a:pt x="17563" y="57893"/>
                    <a:pt x="17456" y="57691"/>
                  </a:cubicBezTo>
                  <a:cubicBezTo>
                    <a:pt x="17247" y="57290"/>
                    <a:pt x="17032" y="56896"/>
                    <a:pt x="16814" y="56503"/>
                  </a:cubicBezTo>
                  <a:lnTo>
                    <a:pt x="16815" y="56503"/>
                  </a:lnTo>
                  <a:lnTo>
                    <a:pt x="16815" y="16917"/>
                  </a:lnTo>
                  <a:close/>
                  <a:moveTo>
                    <a:pt x="27769" y="135604"/>
                  </a:moveTo>
                  <a:cubicBezTo>
                    <a:pt x="27792" y="135604"/>
                    <a:pt x="27815" y="135604"/>
                    <a:pt x="27839" y="135605"/>
                  </a:cubicBezTo>
                  <a:cubicBezTo>
                    <a:pt x="28431" y="135626"/>
                    <a:pt x="29021" y="135831"/>
                    <a:pt x="29488" y="136200"/>
                  </a:cubicBezTo>
                  <a:cubicBezTo>
                    <a:pt x="29712" y="136368"/>
                    <a:pt x="29904" y="136576"/>
                    <a:pt x="30065" y="136806"/>
                  </a:cubicBezTo>
                  <a:cubicBezTo>
                    <a:pt x="29804" y="137080"/>
                    <a:pt x="29555" y="137357"/>
                    <a:pt x="29312" y="137640"/>
                  </a:cubicBezTo>
                  <a:cubicBezTo>
                    <a:pt x="29198" y="137411"/>
                    <a:pt x="29036" y="137206"/>
                    <a:pt x="28828" y="137050"/>
                  </a:cubicBezTo>
                  <a:cubicBezTo>
                    <a:pt x="28524" y="136805"/>
                    <a:pt x="28137" y="136682"/>
                    <a:pt x="27749" y="136682"/>
                  </a:cubicBezTo>
                  <a:cubicBezTo>
                    <a:pt x="27399" y="136682"/>
                    <a:pt x="27048" y="136783"/>
                    <a:pt x="26761" y="136987"/>
                  </a:cubicBezTo>
                  <a:cubicBezTo>
                    <a:pt x="26513" y="137151"/>
                    <a:pt x="26321" y="137383"/>
                    <a:pt x="26189" y="137643"/>
                  </a:cubicBezTo>
                  <a:cubicBezTo>
                    <a:pt x="25938" y="137376"/>
                    <a:pt x="25681" y="137109"/>
                    <a:pt x="25412" y="136855"/>
                  </a:cubicBezTo>
                  <a:cubicBezTo>
                    <a:pt x="25611" y="136559"/>
                    <a:pt x="25859" y="136295"/>
                    <a:pt x="26156" y="136097"/>
                  </a:cubicBezTo>
                  <a:cubicBezTo>
                    <a:pt x="26625" y="135771"/>
                    <a:pt x="27199" y="135604"/>
                    <a:pt x="27769" y="135604"/>
                  </a:cubicBezTo>
                  <a:close/>
                  <a:moveTo>
                    <a:pt x="71876" y="131289"/>
                  </a:moveTo>
                  <a:lnTo>
                    <a:pt x="72047" y="131419"/>
                  </a:lnTo>
                  <a:cubicBezTo>
                    <a:pt x="72763" y="132024"/>
                    <a:pt x="73453" y="132660"/>
                    <a:pt x="74092" y="133329"/>
                  </a:cubicBezTo>
                  <a:cubicBezTo>
                    <a:pt x="74605" y="133868"/>
                    <a:pt x="75088" y="134431"/>
                    <a:pt x="75503" y="135013"/>
                  </a:cubicBezTo>
                  <a:cubicBezTo>
                    <a:pt x="75419" y="135070"/>
                    <a:pt x="75335" y="135127"/>
                    <a:pt x="75254" y="135185"/>
                  </a:cubicBezTo>
                  <a:cubicBezTo>
                    <a:pt x="75140" y="135268"/>
                    <a:pt x="75030" y="135350"/>
                    <a:pt x="74921" y="135438"/>
                  </a:cubicBezTo>
                  <a:cubicBezTo>
                    <a:pt x="74569" y="135726"/>
                    <a:pt x="74244" y="136048"/>
                    <a:pt x="73950" y="136395"/>
                  </a:cubicBezTo>
                  <a:cubicBezTo>
                    <a:pt x="73945" y="136399"/>
                    <a:pt x="73943" y="136403"/>
                    <a:pt x="73938" y="136408"/>
                  </a:cubicBezTo>
                  <a:cubicBezTo>
                    <a:pt x="73802" y="136570"/>
                    <a:pt x="73669" y="136738"/>
                    <a:pt x="73547" y="136912"/>
                  </a:cubicBezTo>
                  <a:cubicBezTo>
                    <a:pt x="73545" y="136914"/>
                    <a:pt x="73544" y="136919"/>
                    <a:pt x="73540" y="136920"/>
                  </a:cubicBezTo>
                  <a:cubicBezTo>
                    <a:pt x="73424" y="137084"/>
                    <a:pt x="73316" y="137253"/>
                    <a:pt x="73212" y="137426"/>
                  </a:cubicBezTo>
                  <a:cubicBezTo>
                    <a:pt x="73194" y="137457"/>
                    <a:pt x="73175" y="137491"/>
                    <a:pt x="73155" y="137524"/>
                  </a:cubicBezTo>
                  <a:cubicBezTo>
                    <a:pt x="73059" y="137695"/>
                    <a:pt x="72963" y="137868"/>
                    <a:pt x="72878" y="138046"/>
                  </a:cubicBezTo>
                  <a:cubicBezTo>
                    <a:pt x="72821" y="138166"/>
                    <a:pt x="72770" y="138284"/>
                    <a:pt x="72718" y="138408"/>
                  </a:cubicBezTo>
                  <a:cubicBezTo>
                    <a:pt x="72441" y="138368"/>
                    <a:pt x="72162" y="138345"/>
                    <a:pt x="71880" y="138339"/>
                  </a:cubicBezTo>
                  <a:lnTo>
                    <a:pt x="71869" y="138339"/>
                  </a:lnTo>
                  <a:cubicBezTo>
                    <a:pt x="71590" y="138345"/>
                    <a:pt x="71311" y="138368"/>
                    <a:pt x="71033" y="138408"/>
                  </a:cubicBezTo>
                  <a:cubicBezTo>
                    <a:pt x="70983" y="138287"/>
                    <a:pt x="70929" y="138166"/>
                    <a:pt x="70872" y="138046"/>
                  </a:cubicBezTo>
                  <a:cubicBezTo>
                    <a:pt x="70790" y="137868"/>
                    <a:pt x="70693" y="137695"/>
                    <a:pt x="70595" y="137524"/>
                  </a:cubicBezTo>
                  <a:cubicBezTo>
                    <a:pt x="70576" y="137491"/>
                    <a:pt x="70558" y="137457"/>
                    <a:pt x="70538" y="137426"/>
                  </a:cubicBezTo>
                  <a:cubicBezTo>
                    <a:pt x="70435" y="137253"/>
                    <a:pt x="70328" y="137084"/>
                    <a:pt x="70210" y="136920"/>
                  </a:cubicBezTo>
                  <a:cubicBezTo>
                    <a:pt x="70209" y="136916"/>
                    <a:pt x="70207" y="136913"/>
                    <a:pt x="70205" y="136909"/>
                  </a:cubicBezTo>
                  <a:cubicBezTo>
                    <a:pt x="70081" y="136737"/>
                    <a:pt x="69951" y="136570"/>
                    <a:pt x="69815" y="136406"/>
                  </a:cubicBezTo>
                  <a:cubicBezTo>
                    <a:pt x="69810" y="136402"/>
                    <a:pt x="69808" y="136396"/>
                    <a:pt x="69803" y="136394"/>
                  </a:cubicBezTo>
                  <a:cubicBezTo>
                    <a:pt x="69509" y="136046"/>
                    <a:pt x="69184" y="135723"/>
                    <a:pt x="68832" y="135436"/>
                  </a:cubicBezTo>
                  <a:cubicBezTo>
                    <a:pt x="68723" y="135349"/>
                    <a:pt x="68613" y="135263"/>
                    <a:pt x="68499" y="135184"/>
                  </a:cubicBezTo>
                  <a:cubicBezTo>
                    <a:pt x="68417" y="135125"/>
                    <a:pt x="68333" y="135068"/>
                    <a:pt x="68249" y="135013"/>
                  </a:cubicBezTo>
                  <a:cubicBezTo>
                    <a:pt x="68664" y="134431"/>
                    <a:pt x="69147" y="133868"/>
                    <a:pt x="69659" y="133329"/>
                  </a:cubicBezTo>
                  <a:cubicBezTo>
                    <a:pt x="70306" y="132656"/>
                    <a:pt x="71000" y="132012"/>
                    <a:pt x="71722" y="131401"/>
                  </a:cubicBezTo>
                  <a:lnTo>
                    <a:pt x="71876" y="131289"/>
                  </a:lnTo>
                  <a:close/>
                  <a:moveTo>
                    <a:pt x="11536" y="126478"/>
                  </a:moveTo>
                  <a:cubicBezTo>
                    <a:pt x="11631" y="126550"/>
                    <a:pt x="11727" y="126624"/>
                    <a:pt x="11821" y="126696"/>
                  </a:cubicBezTo>
                  <a:cubicBezTo>
                    <a:pt x="12020" y="126849"/>
                    <a:pt x="12218" y="127002"/>
                    <a:pt x="12416" y="127155"/>
                  </a:cubicBezTo>
                  <a:cubicBezTo>
                    <a:pt x="11998" y="127481"/>
                    <a:pt x="11586" y="127810"/>
                    <a:pt x="11187" y="128147"/>
                  </a:cubicBezTo>
                  <a:cubicBezTo>
                    <a:pt x="10457" y="128770"/>
                    <a:pt x="9762" y="129424"/>
                    <a:pt x="9147" y="130136"/>
                  </a:cubicBezTo>
                  <a:cubicBezTo>
                    <a:pt x="8530" y="130848"/>
                    <a:pt x="7984" y="131621"/>
                    <a:pt x="7522" y="132442"/>
                  </a:cubicBezTo>
                  <a:cubicBezTo>
                    <a:pt x="7059" y="133262"/>
                    <a:pt x="6679" y="134130"/>
                    <a:pt x="6387" y="135027"/>
                  </a:cubicBezTo>
                  <a:cubicBezTo>
                    <a:pt x="6094" y="135924"/>
                    <a:pt x="5888" y="136849"/>
                    <a:pt x="5764" y="137787"/>
                  </a:cubicBezTo>
                  <a:cubicBezTo>
                    <a:pt x="5714" y="138167"/>
                    <a:pt x="5683" y="138550"/>
                    <a:pt x="5660" y="138933"/>
                  </a:cubicBezTo>
                  <a:lnTo>
                    <a:pt x="4581" y="138933"/>
                  </a:lnTo>
                  <a:cubicBezTo>
                    <a:pt x="4605" y="138503"/>
                    <a:pt x="4641" y="138075"/>
                    <a:pt x="4695" y="137648"/>
                  </a:cubicBezTo>
                  <a:cubicBezTo>
                    <a:pt x="4827" y="136645"/>
                    <a:pt x="5048" y="135655"/>
                    <a:pt x="5362" y="134692"/>
                  </a:cubicBezTo>
                  <a:cubicBezTo>
                    <a:pt x="5677" y="133729"/>
                    <a:pt x="6085" y="132798"/>
                    <a:pt x="6584" y="131913"/>
                  </a:cubicBezTo>
                  <a:cubicBezTo>
                    <a:pt x="7082" y="131029"/>
                    <a:pt x="7668" y="130196"/>
                    <a:pt x="8332" y="129431"/>
                  </a:cubicBezTo>
                  <a:cubicBezTo>
                    <a:pt x="8995" y="128664"/>
                    <a:pt x="9732" y="127972"/>
                    <a:pt x="10490" y="127328"/>
                  </a:cubicBezTo>
                  <a:cubicBezTo>
                    <a:pt x="10835" y="127036"/>
                    <a:pt x="11186" y="126755"/>
                    <a:pt x="11536" y="126478"/>
                  </a:cubicBezTo>
                  <a:close/>
                  <a:moveTo>
                    <a:pt x="11452" y="128508"/>
                  </a:moveTo>
                  <a:lnTo>
                    <a:pt x="11452" y="136038"/>
                  </a:lnTo>
                  <a:lnTo>
                    <a:pt x="6986" y="136038"/>
                  </a:lnTo>
                  <a:lnTo>
                    <a:pt x="6986" y="138933"/>
                  </a:lnTo>
                  <a:lnTo>
                    <a:pt x="6104" y="138933"/>
                  </a:lnTo>
                  <a:cubicBezTo>
                    <a:pt x="6125" y="138567"/>
                    <a:pt x="6157" y="138204"/>
                    <a:pt x="6204" y="137844"/>
                  </a:cubicBezTo>
                  <a:cubicBezTo>
                    <a:pt x="6323" y="136933"/>
                    <a:pt x="6524" y="136033"/>
                    <a:pt x="6809" y="135164"/>
                  </a:cubicBezTo>
                  <a:cubicBezTo>
                    <a:pt x="7093" y="134294"/>
                    <a:pt x="7460" y="133454"/>
                    <a:pt x="7909" y="132658"/>
                  </a:cubicBezTo>
                  <a:cubicBezTo>
                    <a:pt x="8357" y="131863"/>
                    <a:pt x="8884" y="131115"/>
                    <a:pt x="9482" y="130425"/>
                  </a:cubicBezTo>
                  <a:cubicBezTo>
                    <a:pt x="10071" y="129745"/>
                    <a:pt x="10740" y="129113"/>
                    <a:pt x="11452" y="128508"/>
                  </a:cubicBezTo>
                  <a:close/>
                  <a:moveTo>
                    <a:pt x="11452" y="138003"/>
                  </a:moveTo>
                  <a:lnTo>
                    <a:pt x="11452" y="138933"/>
                  </a:lnTo>
                  <a:lnTo>
                    <a:pt x="8954" y="138933"/>
                  </a:lnTo>
                  <a:lnTo>
                    <a:pt x="8954" y="138003"/>
                  </a:lnTo>
                  <a:close/>
                  <a:moveTo>
                    <a:pt x="12971" y="138003"/>
                  </a:moveTo>
                  <a:lnTo>
                    <a:pt x="12971" y="138933"/>
                  </a:lnTo>
                  <a:lnTo>
                    <a:pt x="11895" y="138933"/>
                  </a:lnTo>
                  <a:lnTo>
                    <a:pt x="11895" y="138003"/>
                  </a:lnTo>
                  <a:close/>
                  <a:moveTo>
                    <a:pt x="256427" y="137507"/>
                  </a:moveTo>
                  <a:lnTo>
                    <a:pt x="256427" y="139460"/>
                  </a:lnTo>
                  <a:lnTo>
                    <a:pt x="101496" y="139460"/>
                  </a:lnTo>
                  <a:lnTo>
                    <a:pt x="101146" y="139242"/>
                  </a:lnTo>
                  <a:cubicBezTo>
                    <a:pt x="100312" y="138729"/>
                    <a:pt x="99472" y="138230"/>
                    <a:pt x="98624" y="137740"/>
                  </a:cubicBezTo>
                  <a:cubicBezTo>
                    <a:pt x="98484" y="137662"/>
                    <a:pt x="98346" y="137585"/>
                    <a:pt x="98207" y="137507"/>
                  </a:cubicBezTo>
                  <a:close/>
                  <a:moveTo>
                    <a:pt x="258804" y="137505"/>
                  </a:moveTo>
                  <a:lnTo>
                    <a:pt x="258804" y="139460"/>
                  </a:lnTo>
                  <a:lnTo>
                    <a:pt x="256971" y="139460"/>
                  </a:lnTo>
                  <a:lnTo>
                    <a:pt x="256971" y="137505"/>
                  </a:lnTo>
                  <a:close/>
                  <a:moveTo>
                    <a:pt x="27751" y="137125"/>
                  </a:moveTo>
                  <a:cubicBezTo>
                    <a:pt x="28041" y="137125"/>
                    <a:pt x="28331" y="137218"/>
                    <a:pt x="28557" y="137403"/>
                  </a:cubicBezTo>
                  <a:cubicBezTo>
                    <a:pt x="28765" y="137559"/>
                    <a:pt x="28913" y="137780"/>
                    <a:pt x="28994" y="138022"/>
                  </a:cubicBezTo>
                  <a:cubicBezTo>
                    <a:pt x="28580" y="138520"/>
                    <a:pt x="28184" y="139021"/>
                    <a:pt x="27794" y="139525"/>
                  </a:cubicBezTo>
                  <a:cubicBezTo>
                    <a:pt x="27534" y="139199"/>
                    <a:pt x="27275" y="138872"/>
                    <a:pt x="27003" y="138551"/>
                  </a:cubicBezTo>
                  <a:cubicBezTo>
                    <a:pt x="26844" y="138365"/>
                    <a:pt x="26680" y="138179"/>
                    <a:pt x="26515" y="137993"/>
                  </a:cubicBezTo>
                  <a:cubicBezTo>
                    <a:pt x="26609" y="137734"/>
                    <a:pt x="26780" y="137507"/>
                    <a:pt x="27013" y="137354"/>
                  </a:cubicBezTo>
                  <a:cubicBezTo>
                    <a:pt x="27227" y="137201"/>
                    <a:pt x="27489" y="137125"/>
                    <a:pt x="27751" y="137125"/>
                  </a:cubicBezTo>
                  <a:close/>
                  <a:moveTo>
                    <a:pt x="67318" y="136764"/>
                  </a:moveTo>
                  <a:cubicBezTo>
                    <a:pt x="67408" y="136829"/>
                    <a:pt x="67502" y="136890"/>
                    <a:pt x="67590" y="136961"/>
                  </a:cubicBezTo>
                  <a:cubicBezTo>
                    <a:pt x="67832" y="137158"/>
                    <a:pt x="68050" y="137381"/>
                    <a:pt x="68255" y="137618"/>
                  </a:cubicBezTo>
                  <a:cubicBezTo>
                    <a:pt x="68391" y="137776"/>
                    <a:pt x="68518" y="137941"/>
                    <a:pt x="68639" y="138112"/>
                  </a:cubicBezTo>
                  <a:cubicBezTo>
                    <a:pt x="68672" y="138161"/>
                    <a:pt x="68707" y="138208"/>
                    <a:pt x="68740" y="138258"/>
                  </a:cubicBezTo>
                  <a:cubicBezTo>
                    <a:pt x="68783" y="138322"/>
                    <a:pt x="68820" y="138386"/>
                    <a:pt x="68859" y="138452"/>
                  </a:cubicBezTo>
                  <a:cubicBezTo>
                    <a:pt x="68945" y="138596"/>
                    <a:pt x="69027" y="138742"/>
                    <a:pt x="69101" y="138893"/>
                  </a:cubicBezTo>
                  <a:cubicBezTo>
                    <a:pt x="69111" y="138917"/>
                    <a:pt x="69120" y="138943"/>
                    <a:pt x="69131" y="138966"/>
                  </a:cubicBezTo>
                  <a:cubicBezTo>
                    <a:pt x="68976" y="139037"/>
                    <a:pt x="68821" y="139114"/>
                    <a:pt x="68674" y="139198"/>
                  </a:cubicBezTo>
                  <a:cubicBezTo>
                    <a:pt x="68373" y="139370"/>
                    <a:pt x="68087" y="139565"/>
                    <a:pt x="67815" y="139778"/>
                  </a:cubicBezTo>
                  <a:cubicBezTo>
                    <a:pt x="67642" y="139480"/>
                    <a:pt x="67516" y="139156"/>
                    <a:pt x="67403" y="138830"/>
                  </a:cubicBezTo>
                  <a:cubicBezTo>
                    <a:pt x="67361" y="138633"/>
                    <a:pt x="67288" y="138443"/>
                    <a:pt x="67269" y="138240"/>
                  </a:cubicBezTo>
                  <a:lnTo>
                    <a:pt x="67224" y="137941"/>
                  </a:lnTo>
                  <a:lnTo>
                    <a:pt x="67210" y="137636"/>
                  </a:lnTo>
                  <a:cubicBezTo>
                    <a:pt x="67195" y="137411"/>
                    <a:pt x="67201" y="137292"/>
                    <a:pt x="67232" y="137109"/>
                  </a:cubicBezTo>
                  <a:cubicBezTo>
                    <a:pt x="67251" y="137000"/>
                    <a:pt x="67282" y="136882"/>
                    <a:pt x="67318" y="136764"/>
                  </a:cubicBezTo>
                  <a:close/>
                  <a:moveTo>
                    <a:pt x="76437" y="136764"/>
                  </a:moveTo>
                  <a:cubicBezTo>
                    <a:pt x="76472" y="136883"/>
                    <a:pt x="76505" y="136998"/>
                    <a:pt x="76522" y="137111"/>
                  </a:cubicBezTo>
                  <a:cubicBezTo>
                    <a:pt x="76555" y="137292"/>
                    <a:pt x="76562" y="137411"/>
                    <a:pt x="76546" y="137638"/>
                  </a:cubicBezTo>
                  <a:lnTo>
                    <a:pt x="76532" y="137941"/>
                  </a:lnTo>
                  <a:lnTo>
                    <a:pt x="76485" y="138240"/>
                  </a:lnTo>
                  <a:cubicBezTo>
                    <a:pt x="76465" y="138443"/>
                    <a:pt x="76394" y="138634"/>
                    <a:pt x="76351" y="138830"/>
                  </a:cubicBezTo>
                  <a:cubicBezTo>
                    <a:pt x="76241" y="139156"/>
                    <a:pt x="76113" y="139481"/>
                    <a:pt x="75940" y="139780"/>
                  </a:cubicBezTo>
                  <a:cubicBezTo>
                    <a:pt x="75668" y="139566"/>
                    <a:pt x="75382" y="139370"/>
                    <a:pt x="75081" y="139198"/>
                  </a:cubicBezTo>
                  <a:cubicBezTo>
                    <a:pt x="74932" y="139114"/>
                    <a:pt x="74778" y="139037"/>
                    <a:pt x="74622" y="138966"/>
                  </a:cubicBezTo>
                  <a:cubicBezTo>
                    <a:pt x="74633" y="138943"/>
                    <a:pt x="74642" y="138916"/>
                    <a:pt x="74651" y="138893"/>
                  </a:cubicBezTo>
                  <a:cubicBezTo>
                    <a:pt x="74726" y="138742"/>
                    <a:pt x="74807" y="138596"/>
                    <a:pt x="74893" y="138452"/>
                  </a:cubicBezTo>
                  <a:cubicBezTo>
                    <a:pt x="74933" y="138388"/>
                    <a:pt x="74972" y="138322"/>
                    <a:pt x="75013" y="138258"/>
                  </a:cubicBezTo>
                  <a:cubicBezTo>
                    <a:pt x="75046" y="138208"/>
                    <a:pt x="75081" y="138160"/>
                    <a:pt x="75114" y="138112"/>
                  </a:cubicBezTo>
                  <a:cubicBezTo>
                    <a:pt x="75234" y="137941"/>
                    <a:pt x="75362" y="137776"/>
                    <a:pt x="75498" y="137618"/>
                  </a:cubicBezTo>
                  <a:cubicBezTo>
                    <a:pt x="75703" y="137383"/>
                    <a:pt x="75921" y="137158"/>
                    <a:pt x="76163" y="136961"/>
                  </a:cubicBezTo>
                  <a:cubicBezTo>
                    <a:pt x="76250" y="136890"/>
                    <a:pt x="76347" y="136829"/>
                    <a:pt x="76437" y="136764"/>
                  </a:cubicBezTo>
                  <a:close/>
                  <a:moveTo>
                    <a:pt x="71869" y="138785"/>
                  </a:moveTo>
                  <a:cubicBezTo>
                    <a:pt x="72099" y="138791"/>
                    <a:pt x="72327" y="138808"/>
                    <a:pt x="72555" y="138836"/>
                  </a:cubicBezTo>
                  <a:cubicBezTo>
                    <a:pt x="72509" y="138963"/>
                    <a:pt x="72471" y="139091"/>
                    <a:pt x="72434" y="139219"/>
                  </a:cubicBezTo>
                  <a:cubicBezTo>
                    <a:pt x="72370" y="139441"/>
                    <a:pt x="72320" y="139667"/>
                    <a:pt x="72277" y="139895"/>
                  </a:cubicBezTo>
                  <a:cubicBezTo>
                    <a:pt x="72142" y="139882"/>
                    <a:pt x="72007" y="139865"/>
                    <a:pt x="71872" y="139861"/>
                  </a:cubicBezTo>
                  <a:cubicBezTo>
                    <a:pt x="71739" y="139867"/>
                    <a:pt x="71608" y="139882"/>
                    <a:pt x="71474" y="139895"/>
                  </a:cubicBezTo>
                  <a:cubicBezTo>
                    <a:pt x="71406" y="139535"/>
                    <a:pt x="71314" y="139181"/>
                    <a:pt x="71195" y="138836"/>
                  </a:cubicBezTo>
                  <a:cubicBezTo>
                    <a:pt x="71419" y="138808"/>
                    <a:pt x="71645" y="138789"/>
                    <a:pt x="71869" y="138785"/>
                  </a:cubicBezTo>
                  <a:close/>
                  <a:moveTo>
                    <a:pt x="21039" y="136102"/>
                  </a:moveTo>
                  <a:lnTo>
                    <a:pt x="21039" y="136102"/>
                  </a:lnTo>
                  <a:cubicBezTo>
                    <a:pt x="21136" y="136153"/>
                    <a:pt x="21234" y="136203"/>
                    <a:pt x="21331" y="136255"/>
                  </a:cubicBezTo>
                  <a:cubicBezTo>
                    <a:pt x="22123" y="136704"/>
                    <a:pt x="22872" y="137232"/>
                    <a:pt x="23563" y="137828"/>
                  </a:cubicBezTo>
                  <a:cubicBezTo>
                    <a:pt x="24251" y="138425"/>
                    <a:pt x="24892" y="139102"/>
                    <a:pt x="25503" y="139821"/>
                  </a:cubicBezTo>
                  <a:cubicBezTo>
                    <a:pt x="25662" y="140009"/>
                    <a:pt x="25816" y="140208"/>
                    <a:pt x="25972" y="140401"/>
                  </a:cubicBezTo>
                  <a:lnTo>
                    <a:pt x="21439" y="140401"/>
                  </a:lnTo>
                  <a:cubicBezTo>
                    <a:pt x="21466" y="139464"/>
                    <a:pt x="21425" y="138523"/>
                    <a:pt x="21302" y="137591"/>
                  </a:cubicBezTo>
                  <a:cubicBezTo>
                    <a:pt x="21298" y="137556"/>
                    <a:pt x="21291" y="137524"/>
                    <a:pt x="21285" y="137488"/>
                  </a:cubicBezTo>
                  <a:cubicBezTo>
                    <a:pt x="21285" y="137485"/>
                    <a:pt x="21284" y="137484"/>
                    <a:pt x="21284" y="137482"/>
                  </a:cubicBezTo>
                  <a:cubicBezTo>
                    <a:pt x="21221" y="137020"/>
                    <a:pt x="21140" y="136559"/>
                    <a:pt x="21039" y="136102"/>
                  </a:cubicBezTo>
                  <a:close/>
                  <a:moveTo>
                    <a:pt x="15876" y="138003"/>
                  </a:moveTo>
                  <a:lnTo>
                    <a:pt x="15876" y="140402"/>
                  </a:lnTo>
                  <a:lnTo>
                    <a:pt x="14946" y="140402"/>
                  </a:lnTo>
                  <a:lnTo>
                    <a:pt x="14946" y="138933"/>
                  </a:lnTo>
                  <a:lnTo>
                    <a:pt x="13416" y="138933"/>
                  </a:lnTo>
                  <a:lnTo>
                    <a:pt x="13416" y="138003"/>
                  </a:lnTo>
                  <a:close/>
                  <a:moveTo>
                    <a:pt x="16696" y="134636"/>
                  </a:moveTo>
                  <a:cubicBezTo>
                    <a:pt x="17057" y="134696"/>
                    <a:pt x="17417" y="134772"/>
                    <a:pt x="17772" y="134858"/>
                  </a:cubicBezTo>
                  <a:cubicBezTo>
                    <a:pt x="17946" y="134906"/>
                    <a:pt x="18565" y="135073"/>
                    <a:pt x="18737" y="135128"/>
                  </a:cubicBezTo>
                  <a:cubicBezTo>
                    <a:pt x="18741" y="135141"/>
                    <a:pt x="18747" y="135151"/>
                    <a:pt x="18750" y="135164"/>
                  </a:cubicBezTo>
                  <a:cubicBezTo>
                    <a:pt x="18814" y="135363"/>
                    <a:pt x="18875" y="135564"/>
                    <a:pt x="18932" y="135766"/>
                  </a:cubicBezTo>
                  <a:cubicBezTo>
                    <a:pt x="18968" y="135894"/>
                    <a:pt x="18999" y="136022"/>
                    <a:pt x="19032" y="136152"/>
                  </a:cubicBezTo>
                  <a:cubicBezTo>
                    <a:pt x="19047" y="136217"/>
                    <a:pt x="19064" y="136282"/>
                    <a:pt x="19082" y="136349"/>
                  </a:cubicBezTo>
                  <a:cubicBezTo>
                    <a:pt x="19120" y="136520"/>
                    <a:pt x="19157" y="136691"/>
                    <a:pt x="19191" y="136862"/>
                  </a:cubicBezTo>
                  <a:cubicBezTo>
                    <a:pt x="19195" y="136880"/>
                    <a:pt x="19198" y="136899"/>
                    <a:pt x="19203" y="136919"/>
                  </a:cubicBezTo>
                  <a:cubicBezTo>
                    <a:pt x="19240" y="137108"/>
                    <a:pt x="19271" y="137297"/>
                    <a:pt x="19301" y="137490"/>
                  </a:cubicBezTo>
                  <a:cubicBezTo>
                    <a:pt x="19319" y="137609"/>
                    <a:pt x="19341" y="137726"/>
                    <a:pt x="19356" y="137845"/>
                  </a:cubicBezTo>
                  <a:cubicBezTo>
                    <a:pt x="19467" y="138691"/>
                    <a:pt x="19504" y="139546"/>
                    <a:pt x="19477" y="140402"/>
                  </a:cubicBezTo>
                  <a:lnTo>
                    <a:pt x="17853" y="140402"/>
                  </a:lnTo>
                  <a:lnTo>
                    <a:pt x="17818" y="136055"/>
                  </a:lnTo>
                  <a:lnTo>
                    <a:pt x="16696" y="136039"/>
                  </a:lnTo>
                  <a:lnTo>
                    <a:pt x="16696" y="134636"/>
                  </a:lnTo>
                  <a:close/>
                  <a:moveTo>
                    <a:pt x="39664" y="134421"/>
                  </a:moveTo>
                  <a:cubicBezTo>
                    <a:pt x="39774" y="134421"/>
                    <a:pt x="39885" y="134423"/>
                    <a:pt x="39995" y="134426"/>
                  </a:cubicBezTo>
                  <a:cubicBezTo>
                    <a:pt x="40886" y="134453"/>
                    <a:pt x="41776" y="134599"/>
                    <a:pt x="42634" y="134853"/>
                  </a:cubicBezTo>
                  <a:cubicBezTo>
                    <a:pt x="43494" y="135107"/>
                    <a:pt x="44322" y="135473"/>
                    <a:pt x="45092" y="135928"/>
                  </a:cubicBezTo>
                  <a:cubicBezTo>
                    <a:pt x="45602" y="136230"/>
                    <a:pt x="46079" y="136579"/>
                    <a:pt x="46528" y="136959"/>
                  </a:cubicBezTo>
                  <a:cubicBezTo>
                    <a:pt x="46060" y="137215"/>
                    <a:pt x="45595" y="137477"/>
                    <a:pt x="45133" y="137742"/>
                  </a:cubicBezTo>
                  <a:cubicBezTo>
                    <a:pt x="44284" y="138231"/>
                    <a:pt x="43444" y="138731"/>
                    <a:pt x="42608" y="139243"/>
                  </a:cubicBezTo>
                  <a:lnTo>
                    <a:pt x="41731" y="139788"/>
                  </a:lnTo>
                  <a:lnTo>
                    <a:pt x="41434" y="139976"/>
                  </a:lnTo>
                  <a:lnTo>
                    <a:pt x="40836" y="140359"/>
                  </a:lnTo>
                  <a:lnTo>
                    <a:pt x="40768" y="140403"/>
                  </a:lnTo>
                  <a:lnTo>
                    <a:pt x="29598" y="140403"/>
                  </a:lnTo>
                  <a:lnTo>
                    <a:pt x="29598" y="140402"/>
                  </a:lnTo>
                  <a:cubicBezTo>
                    <a:pt x="29944" y="139959"/>
                    <a:pt x="30291" y="139521"/>
                    <a:pt x="30647" y="139101"/>
                  </a:cubicBezTo>
                  <a:cubicBezTo>
                    <a:pt x="30768" y="138959"/>
                    <a:pt x="30890" y="138820"/>
                    <a:pt x="31013" y="138681"/>
                  </a:cubicBezTo>
                  <a:lnTo>
                    <a:pt x="31021" y="138681"/>
                  </a:lnTo>
                  <a:lnTo>
                    <a:pt x="31021" y="138671"/>
                  </a:lnTo>
                  <a:cubicBezTo>
                    <a:pt x="31518" y="138110"/>
                    <a:pt x="32035" y="137582"/>
                    <a:pt x="32583" y="137105"/>
                  </a:cubicBezTo>
                  <a:cubicBezTo>
                    <a:pt x="33269" y="136503"/>
                    <a:pt x="34006" y="135998"/>
                    <a:pt x="34804" y="135591"/>
                  </a:cubicBezTo>
                  <a:cubicBezTo>
                    <a:pt x="35602" y="135186"/>
                    <a:pt x="36452" y="134880"/>
                    <a:pt x="37327" y="134683"/>
                  </a:cubicBezTo>
                  <a:cubicBezTo>
                    <a:pt x="38095" y="134513"/>
                    <a:pt x="38881" y="134421"/>
                    <a:pt x="39664" y="134421"/>
                  </a:cubicBezTo>
                  <a:close/>
                  <a:moveTo>
                    <a:pt x="7654" y="106239"/>
                  </a:moveTo>
                  <a:cubicBezTo>
                    <a:pt x="7833" y="106581"/>
                    <a:pt x="8017" y="106921"/>
                    <a:pt x="8202" y="107258"/>
                  </a:cubicBezTo>
                  <a:cubicBezTo>
                    <a:pt x="7832" y="107704"/>
                    <a:pt x="7492" y="108175"/>
                    <a:pt x="7197" y="108673"/>
                  </a:cubicBezTo>
                  <a:cubicBezTo>
                    <a:pt x="6722" y="109476"/>
                    <a:pt x="6339" y="110337"/>
                    <a:pt x="6078" y="111233"/>
                  </a:cubicBezTo>
                  <a:cubicBezTo>
                    <a:pt x="5811" y="112127"/>
                    <a:pt x="5660" y="113053"/>
                    <a:pt x="5633" y="113984"/>
                  </a:cubicBezTo>
                  <a:cubicBezTo>
                    <a:pt x="5601" y="114915"/>
                    <a:pt x="5697" y="115850"/>
                    <a:pt x="5900" y="116764"/>
                  </a:cubicBezTo>
                  <a:cubicBezTo>
                    <a:pt x="6104" y="117675"/>
                    <a:pt x="6423" y="118559"/>
                    <a:pt x="6844" y="119392"/>
                  </a:cubicBezTo>
                  <a:cubicBezTo>
                    <a:pt x="7268" y="120223"/>
                    <a:pt x="7798" y="120993"/>
                    <a:pt x="8420" y="121701"/>
                  </a:cubicBezTo>
                  <a:cubicBezTo>
                    <a:pt x="9036" y="122412"/>
                    <a:pt x="9732" y="123064"/>
                    <a:pt x="10464" y="123685"/>
                  </a:cubicBezTo>
                  <a:cubicBezTo>
                    <a:pt x="11197" y="124306"/>
                    <a:pt x="11967" y="124895"/>
                    <a:pt x="12743" y="125490"/>
                  </a:cubicBezTo>
                  <a:cubicBezTo>
                    <a:pt x="13519" y="126083"/>
                    <a:pt x="14303" y="126683"/>
                    <a:pt x="15063" y="127328"/>
                  </a:cubicBezTo>
                  <a:cubicBezTo>
                    <a:pt x="15823" y="127974"/>
                    <a:pt x="16558" y="128664"/>
                    <a:pt x="17221" y="129430"/>
                  </a:cubicBezTo>
                  <a:cubicBezTo>
                    <a:pt x="17886" y="130197"/>
                    <a:pt x="18472" y="131030"/>
                    <a:pt x="18970" y="131913"/>
                  </a:cubicBezTo>
                  <a:cubicBezTo>
                    <a:pt x="19469" y="132795"/>
                    <a:pt x="19876" y="133729"/>
                    <a:pt x="20190" y="134692"/>
                  </a:cubicBezTo>
                  <a:cubicBezTo>
                    <a:pt x="20488" y="135603"/>
                    <a:pt x="20700" y="136540"/>
                    <a:pt x="20834" y="137487"/>
                  </a:cubicBezTo>
                  <a:cubicBezTo>
                    <a:pt x="20841" y="137541"/>
                    <a:pt x="20851" y="137593"/>
                    <a:pt x="20858" y="137648"/>
                  </a:cubicBezTo>
                  <a:cubicBezTo>
                    <a:pt x="20988" y="138650"/>
                    <a:pt x="21029" y="139662"/>
                    <a:pt x="20986" y="140668"/>
                  </a:cubicBezTo>
                  <a:lnTo>
                    <a:pt x="19911" y="140621"/>
                  </a:lnTo>
                  <a:cubicBezTo>
                    <a:pt x="19953" y="139675"/>
                    <a:pt x="19913" y="138724"/>
                    <a:pt x="19790" y="137786"/>
                  </a:cubicBezTo>
                  <a:cubicBezTo>
                    <a:pt x="19778" y="137686"/>
                    <a:pt x="19761" y="137588"/>
                    <a:pt x="19745" y="137487"/>
                  </a:cubicBezTo>
                  <a:cubicBezTo>
                    <a:pt x="19618" y="136651"/>
                    <a:pt x="19430" y="135827"/>
                    <a:pt x="19168" y="135026"/>
                  </a:cubicBezTo>
                  <a:cubicBezTo>
                    <a:pt x="18874" y="134129"/>
                    <a:pt x="18495" y="133261"/>
                    <a:pt x="18032" y="132439"/>
                  </a:cubicBezTo>
                  <a:cubicBezTo>
                    <a:pt x="17570" y="131619"/>
                    <a:pt x="17026" y="130845"/>
                    <a:pt x="16408" y="130133"/>
                  </a:cubicBezTo>
                  <a:cubicBezTo>
                    <a:pt x="15793" y="129421"/>
                    <a:pt x="15099" y="128767"/>
                    <a:pt x="14367" y="128146"/>
                  </a:cubicBezTo>
                  <a:cubicBezTo>
                    <a:pt x="13634" y="127525"/>
                    <a:pt x="12864" y="126936"/>
                    <a:pt x="12088" y="126343"/>
                  </a:cubicBezTo>
                  <a:cubicBezTo>
                    <a:pt x="11312" y="125748"/>
                    <a:pt x="10528" y="125148"/>
                    <a:pt x="9768" y="124503"/>
                  </a:cubicBezTo>
                  <a:cubicBezTo>
                    <a:pt x="9011" y="123861"/>
                    <a:pt x="8273" y="123171"/>
                    <a:pt x="7609" y="122407"/>
                  </a:cubicBezTo>
                  <a:cubicBezTo>
                    <a:pt x="6940" y="121642"/>
                    <a:pt x="6352" y="120791"/>
                    <a:pt x="5886" y="119880"/>
                  </a:cubicBezTo>
                  <a:cubicBezTo>
                    <a:pt x="5425" y="118965"/>
                    <a:pt x="5075" y="117997"/>
                    <a:pt x="4850" y="116999"/>
                  </a:cubicBezTo>
                  <a:cubicBezTo>
                    <a:pt x="4628" y="116001"/>
                    <a:pt x="4522" y="114976"/>
                    <a:pt x="4558" y="113951"/>
                  </a:cubicBezTo>
                  <a:cubicBezTo>
                    <a:pt x="4587" y="112927"/>
                    <a:pt x="4755" y="111906"/>
                    <a:pt x="5048" y="110927"/>
                  </a:cubicBezTo>
                  <a:cubicBezTo>
                    <a:pt x="5335" y="109944"/>
                    <a:pt x="5752" y="109001"/>
                    <a:pt x="6273" y="108122"/>
                  </a:cubicBezTo>
                  <a:cubicBezTo>
                    <a:pt x="6670" y="107451"/>
                    <a:pt x="7136" y="106821"/>
                    <a:pt x="7654" y="106239"/>
                  </a:cubicBezTo>
                  <a:close/>
                  <a:moveTo>
                    <a:pt x="20474" y="134152"/>
                  </a:moveTo>
                  <a:cubicBezTo>
                    <a:pt x="21022" y="134381"/>
                    <a:pt x="21558" y="134637"/>
                    <a:pt x="22075" y="134930"/>
                  </a:cubicBezTo>
                  <a:cubicBezTo>
                    <a:pt x="22960" y="135428"/>
                    <a:pt x="23793" y="136016"/>
                    <a:pt x="24558" y="136680"/>
                  </a:cubicBezTo>
                  <a:cubicBezTo>
                    <a:pt x="25325" y="137346"/>
                    <a:pt x="26017" y="138080"/>
                    <a:pt x="26661" y="138838"/>
                  </a:cubicBezTo>
                  <a:cubicBezTo>
                    <a:pt x="26953" y="139183"/>
                    <a:pt x="27234" y="139534"/>
                    <a:pt x="27511" y="139884"/>
                  </a:cubicBezTo>
                  <a:cubicBezTo>
                    <a:pt x="27439" y="139979"/>
                    <a:pt x="27363" y="140073"/>
                    <a:pt x="27292" y="140167"/>
                  </a:cubicBezTo>
                  <a:cubicBezTo>
                    <a:pt x="27140" y="140366"/>
                    <a:pt x="26986" y="140564"/>
                    <a:pt x="26834" y="140762"/>
                  </a:cubicBezTo>
                  <a:cubicBezTo>
                    <a:pt x="26512" y="140345"/>
                    <a:pt x="26182" y="139934"/>
                    <a:pt x="25843" y="139534"/>
                  </a:cubicBezTo>
                  <a:cubicBezTo>
                    <a:pt x="25221" y="138802"/>
                    <a:pt x="24566" y="138109"/>
                    <a:pt x="23854" y="137492"/>
                  </a:cubicBezTo>
                  <a:cubicBezTo>
                    <a:pt x="23143" y="136876"/>
                    <a:pt x="22370" y="136331"/>
                    <a:pt x="21548" y="135868"/>
                  </a:cubicBezTo>
                  <a:cubicBezTo>
                    <a:pt x="21335" y="135747"/>
                    <a:pt x="21117" y="135633"/>
                    <a:pt x="20898" y="135524"/>
                  </a:cubicBezTo>
                  <a:cubicBezTo>
                    <a:pt x="20876" y="135443"/>
                    <a:pt x="20858" y="135362"/>
                    <a:pt x="20835" y="135282"/>
                  </a:cubicBezTo>
                  <a:cubicBezTo>
                    <a:pt x="20768" y="135037"/>
                    <a:pt x="20694" y="134794"/>
                    <a:pt x="20616" y="134553"/>
                  </a:cubicBezTo>
                  <a:cubicBezTo>
                    <a:pt x="20572" y="134418"/>
                    <a:pt x="20522" y="134285"/>
                    <a:pt x="20474" y="134152"/>
                  </a:cubicBezTo>
                  <a:close/>
                  <a:moveTo>
                    <a:pt x="71867" y="129336"/>
                  </a:moveTo>
                  <a:lnTo>
                    <a:pt x="71893" y="129355"/>
                  </a:lnTo>
                  <a:lnTo>
                    <a:pt x="72115" y="129521"/>
                  </a:lnTo>
                  <a:lnTo>
                    <a:pt x="72566" y="129877"/>
                  </a:lnTo>
                  <a:lnTo>
                    <a:pt x="73005" y="130239"/>
                  </a:lnTo>
                  <a:cubicBezTo>
                    <a:pt x="73765" y="130881"/>
                    <a:pt x="74496" y="131555"/>
                    <a:pt x="75188" y="132278"/>
                  </a:cubicBezTo>
                  <a:cubicBezTo>
                    <a:pt x="75879" y="133004"/>
                    <a:pt x="76535" y="133773"/>
                    <a:pt x="77090" y="134643"/>
                  </a:cubicBezTo>
                  <a:cubicBezTo>
                    <a:pt x="77363" y="135080"/>
                    <a:pt x="77617" y="135541"/>
                    <a:pt x="77802" y="136050"/>
                  </a:cubicBezTo>
                  <a:cubicBezTo>
                    <a:pt x="77893" y="136307"/>
                    <a:pt x="77972" y="136570"/>
                    <a:pt x="78018" y="136850"/>
                  </a:cubicBezTo>
                  <a:cubicBezTo>
                    <a:pt x="78073" y="137127"/>
                    <a:pt x="78085" y="137441"/>
                    <a:pt x="78066" y="137695"/>
                  </a:cubicBezTo>
                  <a:lnTo>
                    <a:pt x="78045" y="138095"/>
                  </a:lnTo>
                  <a:lnTo>
                    <a:pt x="77985" y="138492"/>
                  </a:lnTo>
                  <a:cubicBezTo>
                    <a:pt x="77957" y="138758"/>
                    <a:pt x="77867" y="139013"/>
                    <a:pt x="77807" y="139272"/>
                  </a:cubicBezTo>
                  <a:cubicBezTo>
                    <a:pt x="77639" y="139780"/>
                    <a:pt x="77437" y="140280"/>
                    <a:pt x="77147" y="140728"/>
                  </a:cubicBezTo>
                  <a:cubicBezTo>
                    <a:pt x="77118" y="140778"/>
                    <a:pt x="77084" y="140823"/>
                    <a:pt x="77053" y="140873"/>
                  </a:cubicBezTo>
                  <a:cubicBezTo>
                    <a:pt x="76821" y="140584"/>
                    <a:pt x="76563" y="140317"/>
                    <a:pt x="76286" y="140069"/>
                  </a:cubicBezTo>
                  <a:cubicBezTo>
                    <a:pt x="76495" y="139723"/>
                    <a:pt x="76647" y="139343"/>
                    <a:pt x="76777" y="138961"/>
                  </a:cubicBezTo>
                  <a:cubicBezTo>
                    <a:pt x="76825" y="138745"/>
                    <a:pt x="76903" y="138536"/>
                    <a:pt x="76922" y="138315"/>
                  </a:cubicBezTo>
                  <a:lnTo>
                    <a:pt x="76972" y="137988"/>
                  </a:lnTo>
                  <a:lnTo>
                    <a:pt x="76989" y="137655"/>
                  </a:lnTo>
                  <a:cubicBezTo>
                    <a:pt x="77054" y="136833"/>
                    <a:pt x="76671" y="136005"/>
                    <a:pt x="76182" y="135222"/>
                  </a:cubicBezTo>
                  <a:cubicBezTo>
                    <a:pt x="75686" y="134443"/>
                    <a:pt x="75069" y="133716"/>
                    <a:pt x="74412" y="133027"/>
                  </a:cubicBezTo>
                  <a:cubicBezTo>
                    <a:pt x="73753" y="132338"/>
                    <a:pt x="73046" y="131685"/>
                    <a:pt x="72313" y="131066"/>
                  </a:cubicBezTo>
                  <a:lnTo>
                    <a:pt x="71890" y="130720"/>
                  </a:lnTo>
                  <a:lnTo>
                    <a:pt x="71874" y="130705"/>
                  </a:lnTo>
                  <a:lnTo>
                    <a:pt x="71857" y="130720"/>
                  </a:lnTo>
                  <a:lnTo>
                    <a:pt x="71436" y="131066"/>
                  </a:lnTo>
                  <a:cubicBezTo>
                    <a:pt x="70703" y="131685"/>
                    <a:pt x="69995" y="132337"/>
                    <a:pt x="69338" y="133027"/>
                  </a:cubicBezTo>
                  <a:cubicBezTo>
                    <a:pt x="68682" y="133716"/>
                    <a:pt x="68064" y="134443"/>
                    <a:pt x="67567" y="135222"/>
                  </a:cubicBezTo>
                  <a:cubicBezTo>
                    <a:pt x="67077" y="136005"/>
                    <a:pt x="66696" y="136831"/>
                    <a:pt x="66761" y="137655"/>
                  </a:cubicBezTo>
                  <a:lnTo>
                    <a:pt x="66777" y="137988"/>
                  </a:lnTo>
                  <a:lnTo>
                    <a:pt x="66827" y="138315"/>
                  </a:lnTo>
                  <a:cubicBezTo>
                    <a:pt x="66848" y="138536"/>
                    <a:pt x="66925" y="138745"/>
                    <a:pt x="66972" y="138961"/>
                  </a:cubicBezTo>
                  <a:cubicBezTo>
                    <a:pt x="67103" y="139343"/>
                    <a:pt x="67254" y="139723"/>
                    <a:pt x="67465" y="140069"/>
                  </a:cubicBezTo>
                  <a:cubicBezTo>
                    <a:pt x="67188" y="140317"/>
                    <a:pt x="66928" y="140586"/>
                    <a:pt x="66697" y="140873"/>
                  </a:cubicBezTo>
                  <a:cubicBezTo>
                    <a:pt x="66667" y="140826"/>
                    <a:pt x="66633" y="140778"/>
                    <a:pt x="66602" y="140728"/>
                  </a:cubicBezTo>
                  <a:cubicBezTo>
                    <a:pt x="66313" y="140278"/>
                    <a:pt x="66109" y="139777"/>
                    <a:pt x="65943" y="139272"/>
                  </a:cubicBezTo>
                  <a:cubicBezTo>
                    <a:pt x="65880" y="139013"/>
                    <a:pt x="65793" y="138758"/>
                    <a:pt x="65765" y="138492"/>
                  </a:cubicBezTo>
                  <a:lnTo>
                    <a:pt x="65704" y="138095"/>
                  </a:lnTo>
                  <a:lnTo>
                    <a:pt x="65682" y="137695"/>
                  </a:lnTo>
                  <a:cubicBezTo>
                    <a:pt x="65664" y="137441"/>
                    <a:pt x="65674" y="137125"/>
                    <a:pt x="65726" y="136852"/>
                  </a:cubicBezTo>
                  <a:cubicBezTo>
                    <a:pt x="65773" y="136571"/>
                    <a:pt x="65853" y="136308"/>
                    <a:pt x="65943" y="136052"/>
                  </a:cubicBezTo>
                  <a:cubicBezTo>
                    <a:pt x="66129" y="135542"/>
                    <a:pt x="66380" y="135080"/>
                    <a:pt x="66655" y="134644"/>
                  </a:cubicBezTo>
                  <a:cubicBezTo>
                    <a:pt x="67210" y="133774"/>
                    <a:pt x="67866" y="133006"/>
                    <a:pt x="68556" y="132280"/>
                  </a:cubicBezTo>
                  <a:cubicBezTo>
                    <a:pt x="69248" y="131557"/>
                    <a:pt x="69980" y="130881"/>
                    <a:pt x="70741" y="130240"/>
                  </a:cubicBezTo>
                  <a:lnTo>
                    <a:pt x="71180" y="129880"/>
                  </a:lnTo>
                  <a:lnTo>
                    <a:pt x="71631" y="129524"/>
                  </a:lnTo>
                  <a:lnTo>
                    <a:pt x="71853" y="129356"/>
                  </a:lnTo>
                  <a:lnTo>
                    <a:pt x="71867" y="129346"/>
                  </a:lnTo>
                  <a:lnTo>
                    <a:pt x="71867" y="129336"/>
                  </a:lnTo>
                  <a:close/>
                  <a:moveTo>
                    <a:pt x="260410" y="139952"/>
                  </a:moveTo>
                  <a:lnTo>
                    <a:pt x="260410" y="141004"/>
                  </a:lnTo>
                  <a:lnTo>
                    <a:pt x="259303" y="141004"/>
                  </a:lnTo>
                  <a:lnTo>
                    <a:pt x="259303" y="139952"/>
                  </a:lnTo>
                  <a:close/>
                  <a:moveTo>
                    <a:pt x="261993" y="137505"/>
                  </a:moveTo>
                  <a:lnTo>
                    <a:pt x="261993" y="141004"/>
                  </a:lnTo>
                  <a:lnTo>
                    <a:pt x="260905" y="141004"/>
                  </a:lnTo>
                  <a:lnTo>
                    <a:pt x="260905" y="139460"/>
                  </a:lnTo>
                  <a:lnTo>
                    <a:pt x="259301" y="139460"/>
                  </a:lnTo>
                  <a:lnTo>
                    <a:pt x="259301" y="137505"/>
                  </a:lnTo>
                  <a:close/>
                  <a:moveTo>
                    <a:pt x="74131" y="140919"/>
                  </a:moveTo>
                  <a:cubicBezTo>
                    <a:pt x="74307" y="141021"/>
                    <a:pt x="74478" y="141134"/>
                    <a:pt x="74642" y="141256"/>
                  </a:cubicBezTo>
                  <a:cubicBezTo>
                    <a:pt x="74476" y="141378"/>
                    <a:pt x="74306" y="141492"/>
                    <a:pt x="74128" y="141596"/>
                  </a:cubicBezTo>
                  <a:cubicBezTo>
                    <a:pt x="74121" y="141491"/>
                    <a:pt x="74109" y="141386"/>
                    <a:pt x="74109" y="141282"/>
                  </a:cubicBezTo>
                  <a:cubicBezTo>
                    <a:pt x="74109" y="141158"/>
                    <a:pt x="74122" y="141040"/>
                    <a:pt x="74131" y="140919"/>
                  </a:cubicBezTo>
                  <a:close/>
                  <a:moveTo>
                    <a:pt x="69624" y="140920"/>
                  </a:moveTo>
                  <a:cubicBezTo>
                    <a:pt x="69631" y="141040"/>
                    <a:pt x="69644" y="141161"/>
                    <a:pt x="69644" y="141283"/>
                  </a:cubicBezTo>
                  <a:cubicBezTo>
                    <a:pt x="69644" y="141388"/>
                    <a:pt x="69631" y="141492"/>
                    <a:pt x="69625" y="141598"/>
                  </a:cubicBezTo>
                  <a:cubicBezTo>
                    <a:pt x="69447" y="141495"/>
                    <a:pt x="69275" y="141381"/>
                    <a:pt x="69111" y="141257"/>
                  </a:cubicBezTo>
                  <a:cubicBezTo>
                    <a:pt x="69275" y="141135"/>
                    <a:pt x="69446" y="141023"/>
                    <a:pt x="69624" y="140920"/>
                  </a:cubicBezTo>
                  <a:close/>
                  <a:moveTo>
                    <a:pt x="12979" y="140897"/>
                  </a:moveTo>
                  <a:lnTo>
                    <a:pt x="12979" y="141922"/>
                  </a:lnTo>
                  <a:lnTo>
                    <a:pt x="11895" y="141922"/>
                  </a:lnTo>
                  <a:lnTo>
                    <a:pt x="11895" y="140897"/>
                  </a:lnTo>
                  <a:close/>
                  <a:moveTo>
                    <a:pt x="15874" y="140845"/>
                  </a:moveTo>
                  <a:lnTo>
                    <a:pt x="15874" y="141922"/>
                  </a:lnTo>
                  <a:lnTo>
                    <a:pt x="14946" y="141922"/>
                  </a:lnTo>
                  <a:lnTo>
                    <a:pt x="14946" y="140845"/>
                  </a:lnTo>
                  <a:close/>
                  <a:moveTo>
                    <a:pt x="26335" y="140845"/>
                  </a:moveTo>
                  <a:cubicBezTo>
                    <a:pt x="26408" y="140937"/>
                    <a:pt x="26483" y="141033"/>
                    <a:pt x="26556" y="141126"/>
                  </a:cubicBezTo>
                  <a:cubicBezTo>
                    <a:pt x="26345" y="141397"/>
                    <a:pt x="26130" y="141660"/>
                    <a:pt x="25917" y="141922"/>
                  </a:cubicBezTo>
                  <a:lnTo>
                    <a:pt x="17832" y="141922"/>
                  </a:lnTo>
                  <a:lnTo>
                    <a:pt x="17832" y="140845"/>
                  </a:lnTo>
                  <a:close/>
                  <a:moveTo>
                    <a:pt x="40089" y="140847"/>
                  </a:moveTo>
                  <a:lnTo>
                    <a:pt x="39423" y="141283"/>
                  </a:lnTo>
                  <a:lnTo>
                    <a:pt x="39424" y="141284"/>
                  </a:lnTo>
                  <a:lnTo>
                    <a:pt x="39427" y="141286"/>
                  </a:lnTo>
                  <a:lnTo>
                    <a:pt x="40399" y="141924"/>
                  </a:lnTo>
                  <a:lnTo>
                    <a:pt x="29652" y="141924"/>
                  </a:lnTo>
                  <a:cubicBezTo>
                    <a:pt x="29447" y="141662"/>
                    <a:pt x="29242" y="141395"/>
                    <a:pt x="29037" y="141128"/>
                  </a:cubicBezTo>
                  <a:cubicBezTo>
                    <a:pt x="29111" y="141034"/>
                    <a:pt x="29182" y="140941"/>
                    <a:pt x="29255" y="140847"/>
                  </a:cubicBezTo>
                  <a:close/>
                  <a:moveTo>
                    <a:pt x="67997" y="135380"/>
                  </a:moveTo>
                  <a:cubicBezTo>
                    <a:pt x="68188" y="135505"/>
                    <a:pt x="68373" y="135639"/>
                    <a:pt x="68551" y="135783"/>
                  </a:cubicBezTo>
                  <a:cubicBezTo>
                    <a:pt x="68754" y="135948"/>
                    <a:pt x="68948" y="136126"/>
                    <a:pt x="69131" y="136314"/>
                  </a:cubicBezTo>
                  <a:cubicBezTo>
                    <a:pt x="69213" y="136396"/>
                    <a:pt x="69287" y="136489"/>
                    <a:pt x="69362" y="136579"/>
                  </a:cubicBezTo>
                  <a:cubicBezTo>
                    <a:pt x="69806" y="137080"/>
                    <a:pt x="70185" y="137638"/>
                    <a:pt x="70472" y="138240"/>
                  </a:cubicBezTo>
                  <a:cubicBezTo>
                    <a:pt x="70642" y="138596"/>
                    <a:pt x="70783" y="138964"/>
                    <a:pt x="70889" y="139343"/>
                  </a:cubicBezTo>
                  <a:cubicBezTo>
                    <a:pt x="70998" y="139723"/>
                    <a:pt x="71074" y="140109"/>
                    <a:pt x="71119" y="140497"/>
                  </a:cubicBezTo>
                  <a:cubicBezTo>
                    <a:pt x="71148" y="140758"/>
                    <a:pt x="71163" y="141021"/>
                    <a:pt x="71165" y="141283"/>
                  </a:cubicBezTo>
                  <a:cubicBezTo>
                    <a:pt x="71165" y="141562"/>
                    <a:pt x="71146" y="141841"/>
                    <a:pt x="71111" y="142119"/>
                  </a:cubicBezTo>
                  <a:cubicBezTo>
                    <a:pt x="70748" y="142055"/>
                    <a:pt x="70397" y="141952"/>
                    <a:pt x="70058" y="141805"/>
                  </a:cubicBezTo>
                  <a:cubicBezTo>
                    <a:pt x="70074" y="141632"/>
                    <a:pt x="70088" y="141457"/>
                    <a:pt x="70088" y="141283"/>
                  </a:cubicBezTo>
                  <a:cubicBezTo>
                    <a:pt x="70087" y="140614"/>
                    <a:pt x="69973" y="139948"/>
                    <a:pt x="69753" y="139319"/>
                  </a:cubicBezTo>
                  <a:cubicBezTo>
                    <a:pt x="69681" y="139108"/>
                    <a:pt x="69597" y="138902"/>
                    <a:pt x="69501" y="138702"/>
                  </a:cubicBezTo>
                  <a:cubicBezTo>
                    <a:pt x="69318" y="138319"/>
                    <a:pt x="69092" y="137955"/>
                    <a:pt x="68834" y="137618"/>
                  </a:cubicBezTo>
                  <a:cubicBezTo>
                    <a:pt x="68822" y="137602"/>
                    <a:pt x="68813" y="137585"/>
                    <a:pt x="68803" y="137571"/>
                  </a:cubicBezTo>
                  <a:cubicBezTo>
                    <a:pt x="68664" y="137394"/>
                    <a:pt x="68519" y="137228"/>
                    <a:pt x="68364" y="137067"/>
                  </a:cubicBezTo>
                  <a:cubicBezTo>
                    <a:pt x="68209" y="136909"/>
                    <a:pt x="68044" y="136758"/>
                    <a:pt x="67872" y="136617"/>
                  </a:cubicBezTo>
                  <a:cubicBezTo>
                    <a:pt x="67745" y="136514"/>
                    <a:pt x="67608" y="136423"/>
                    <a:pt x="67474" y="136331"/>
                  </a:cubicBezTo>
                  <a:cubicBezTo>
                    <a:pt x="67601" y="136040"/>
                    <a:pt x="67762" y="135747"/>
                    <a:pt x="67944" y="135458"/>
                  </a:cubicBezTo>
                  <a:cubicBezTo>
                    <a:pt x="67960" y="135433"/>
                    <a:pt x="67980" y="135407"/>
                    <a:pt x="67997" y="135380"/>
                  </a:cubicBezTo>
                  <a:close/>
                  <a:moveTo>
                    <a:pt x="75756" y="135379"/>
                  </a:moveTo>
                  <a:cubicBezTo>
                    <a:pt x="75773" y="135406"/>
                    <a:pt x="75793" y="135431"/>
                    <a:pt x="75809" y="135457"/>
                  </a:cubicBezTo>
                  <a:cubicBezTo>
                    <a:pt x="75991" y="135746"/>
                    <a:pt x="76152" y="136039"/>
                    <a:pt x="76278" y="136329"/>
                  </a:cubicBezTo>
                  <a:cubicBezTo>
                    <a:pt x="76143" y="136422"/>
                    <a:pt x="76008" y="136514"/>
                    <a:pt x="75881" y="136617"/>
                  </a:cubicBezTo>
                  <a:cubicBezTo>
                    <a:pt x="75537" y="136899"/>
                    <a:pt x="75225" y="137219"/>
                    <a:pt x="74952" y="137571"/>
                  </a:cubicBezTo>
                  <a:cubicBezTo>
                    <a:pt x="74939" y="137585"/>
                    <a:pt x="74930" y="137603"/>
                    <a:pt x="74919" y="137618"/>
                  </a:cubicBezTo>
                  <a:cubicBezTo>
                    <a:pt x="74661" y="137955"/>
                    <a:pt x="74435" y="138318"/>
                    <a:pt x="74252" y="138702"/>
                  </a:cubicBezTo>
                  <a:cubicBezTo>
                    <a:pt x="74156" y="138904"/>
                    <a:pt x="74072" y="139108"/>
                    <a:pt x="74000" y="139319"/>
                  </a:cubicBezTo>
                  <a:cubicBezTo>
                    <a:pt x="73780" y="139948"/>
                    <a:pt x="73666" y="140614"/>
                    <a:pt x="73665" y="141283"/>
                  </a:cubicBezTo>
                  <a:cubicBezTo>
                    <a:pt x="73665" y="141457"/>
                    <a:pt x="73679" y="141632"/>
                    <a:pt x="73695" y="141805"/>
                  </a:cubicBezTo>
                  <a:cubicBezTo>
                    <a:pt x="73358" y="141952"/>
                    <a:pt x="73003" y="142055"/>
                    <a:pt x="72642" y="142119"/>
                  </a:cubicBezTo>
                  <a:cubicBezTo>
                    <a:pt x="72607" y="141841"/>
                    <a:pt x="72590" y="141562"/>
                    <a:pt x="72589" y="141283"/>
                  </a:cubicBezTo>
                  <a:cubicBezTo>
                    <a:pt x="72589" y="141151"/>
                    <a:pt x="72592" y="141021"/>
                    <a:pt x="72600" y="140890"/>
                  </a:cubicBezTo>
                  <a:cubicBezTo>
                    <a:pt x="72615" y="140628"/>
                    <a:pt x="72646" y="140366"/>
                    <a:pt x="72690" y="140109"/>
                  </a:cubicBezTo>
                  <a:cubicBezTo>
                    <a:pt x="72711" y="139979"/>
                    <a:pt x="72736" y="139851"/>
                    <a:pt x="72767" y="139723"/>
                  </a:cubicBezTo>
                  <a:cubicBezTo>
                    <a:pt x="72882" y="139211"/>
                    <a:pt x="73054" y="138712"/>
                    <a:pt x="73281" y="138238"/>
                  </a:cubicBezTo>
                  <a:cubicBezTo>
                    <a:pt x="73568" y="137635"/>
                    <a:pt x="73950" y="137078"/>
                    <a:pt x="74391" y="136577"/>
                  </a:cubicBezTo>
                  <a:cubicBezTo>
                    <a:pt x="74469" y="136489"/>
                    <a:pt x="74540" y="136395"/>
                    <a:pt x="74622" y="136311"/>
                  </a:cubicBezTo>
                  <a:cubicBezTo>
                    <a:pt x="74805" y="136123"/>
                    <a:pt x="74999" y="135947"/>
                    <a:pt x="75202" y="135781"/>
                  </a:cubicBezTo>
                  <a:cubicBezTo>
                    <a:pt x="75380" y="135638"/>
                    <a:pt x="75565" y="135505"/>
                    <a:pt x="75756" y="135379"/>
                  </a:cubicBezTo>
                  <a:close/>
                  <a:moveTo>
                    <a:pt x="71877" y="140309"/>
                  </a:moveTo>
                  <a:cubicBezTo>
                    <a:pt x="71987" y="140312"/>
                    <a:pt x="72098" y="140328"/>
                    <a:pt x="72207" y="140338"/>
                  </a:cubicBezTo>
                  <a:cubicBezTo>
                    <a:pt x="72202" y="140375"/>
                    <a:pt x="72195" y="140413"/>
                    <a:pt x="72192" y="140450"/>
                  </a:cubicBezTo>
                  <a:cubicBezTo>
                    <a:pt x="72159" y="140728"/>
                    <a:pt x="72143" y="141005"/>
                    <a:pt x="72143" y="141283"/>
                  </a:cubicBezTo>
                  <a:cubicBezTo>
                    <a:pt x="72143" y="141561"/>
                    <a:pt x="72159" y="141838"/>
                    <a:pt x="72192" y="142116"/>
                  </a:cubicBezTo>
                  <a:cubicBezTo>
                    <a:pt x="72193" y="142137"/>
                    <a:pt x="72199" y="142157"/>
                    <a:pt x="72200" y="142178"/>
                  </a:cubicBezTo>
                  <a:cubicBezTo>
                    <a:pt x="72092" y="142188"/>
                    <a:pt x="71985" y="142201"/>
                    <a:pt x="71877" y="142204"/>
                  </a:cubicBezTo>
                  <a:cubicBezTo>
                    <a:pt x="71768" y="142201"/>
                    <a:pt x="71661" y="142187"/>
                    <a:pt x="71553" y="142178"/>
                  </a:cubicBezTo>
                  <a:cubicBezTo>
                    <a:pt x="71554" y="142157"/>
                    <a:pt x="71560" y="142137"/>
                    <a:pt x="71561" y="142116"/>
                  </a:cubicBezTo>
                  <a:cubicBezTo>
                    <a:pt x="71594" y="141840"/>
                    <a:pt x="71610" y="141561"/>
                    <a:pt x="71610" y="141283"/>
                  </a:cubicBezTo>
                  <a:cubicBezTo>
                    <a:pt x="71610" y="141134"/>
                    <a:pt x="71602" y="140983"/>
                    <a:pt x="71594" y="140833"/>
                  </a:cubicBezTo>
                  <a:cubicBezTo>
                    <a:pt x="71583" y="140667"/>
                    <a:pt x="71567" y="140502"/>
                    <a:pt x="71546" y="140338"/>
                  </a:cubicBezTo>
                  <a:cubicBezTo>
                    <a:pt x="71657" y="140328"/>
                    <a:pt x="71766" y="140314"/>
                    <a:pt x="71877" y="140309"/>
                  </a:cubicBezTo>
                  <a:close/>
                  <a:moveTo>
                    <a:pt x="264463" y="98211"/>
                  </a:moveTo>
                  <a:lnTo>
                    <a:pt x="264463" y="142644"/>
                  </a:lnTo>
                  <a:lnTo>
                    <a:pt x="262534" y="142644"/>
                  </a:lnTo>
                  <a:lnTo>
                    <a:pt x="262534" y="136964"/>
                  </a:lnTo>
                  <a:lnTo>
                    <a:pt x="262512" y="136964"/>
                  </a:lnTo>
                  <a:lnTo>
                    <a:pt x="262512" y="101496"/>
                  </a:lnTo>
                  <a:lnTo>
                    <a:pt x="262727" y="101149"/>
                  </a:lnTo>
                  <a:cubicBezTo>
                    <a:pt x="263240" y="100315"/>
                    <a:pt x="263739" y="99475"/>
                    <a:pt x="264229" y="98624"/>
                  </a:cubicBezTo>
                  <a:cubicBezTo>
                    <a:pt x="264307" y="98487"/>
                    <a:pt x="264384" y="98348"/>
                    <a:pt x="264463" y="98211"/>
                  </a:cubicBezTo>
                  <a:close/>
                  <a:moveTo>
                    <a:pt x="258804" y="139954"/>
                  </a:moveTo>
                  <a:lnTo>
                    <a:pt x="258804" y="141504"/>
                  </a:lnTo>
                  <a:lnTo>
                    <a:pt x="260413" y="141504"/>
                  </a:lnTo>
                  <a:lnTo>
                    <a:pt x="260413" y="142645"/>
                  </a:lnTo>
                  <a:lnTo>
                    <a:pt x="256971" y="142645"/>
                  </a:lnTo>
                  <a:lnTo>
                    <a:pt x="256971" y="139954"/>
                  </a:lnTo>
                  <a:close/>
                  <a:moveTo>
                    <a:pt x="261993" y="141504"/>
                  </a:moveTo>
                  <a:lnTo>
                    <a:pt x="261993" y="142645"/>
                  </a:lnTo>
                  <a:lnTo>
                    <a:pt x="260905" y="142645"/>
                  </a:lnTo>
                  <a:lnTo>
                    <a:pt x="260905" y="141504"/>
                  </a:lnTo>
                  <a:close/>
                  <a:moveTo>
                    <a:pt x="256424" y="139952"/>
                  </a:moveTo>
                  <a:lnTo>
                    <a:pt x="256424" y="142668"/>
                  </a:lnTo>
                  <a:lnTo>
                    <a:pt x="102194" y="142668"/>
                  </a:lnTo>
                  <a:lnTo>
                    <a:pt x="102316" y="142590"/>
                  </a:lnTo>
                  <a:lnTo>
                    <a:pt x="102669" y="142366"/>
                  </a:lnTo>
                  <a:lnTo>
                    <a:pt x="103354" y="141921"/>
                  </a:lnTo>
                  <a:lnTo>
                    <a:pt x="104326" y="141284"/>
                  </a:lnTo>
                  <a:lnTo>
                    <a:pt x="104329" y="141283"/>
                  </a:lnTo>
                  <a:lnTo>
                    <a:pt x="104332" y="141280"/>
                  </a:lnTo>
                  <a:lnTo>
                    <a:pt x="103664" y="140845"/>
                  </a:lnTo>
                  <a:lnTo>
                    <a:pt x="102984" y="140401"/>
                  </a:lnTo>
                  <a:lnTo>
                    <a:pt x="102915" y="140356"/>
                  </a:lnTo>
                  <a:lnTo>
                    <a:pt x="102313" y="139972"/>
                  </a:lnTo>
                  <a:lnTo>
                    <a:pt x="102283" y="139952"/>
                  </a:lnTo>
                  <a:close/>
                  <a:moveTo>
                    <a:pt x="68764" y="141548"/>
                  </a:moveTo>
                  <a:cubicBezTo>
                    <a:pt x="68973" y="141710"/>
                    <a:pt x="69190" y="141858"/>
                    <a:pt x="69417" y="141988"/>
                  </a:cubicBezTo>
                  <a:cubicBezTo>
                    <a:pt x="70165" y="142408"/>
                    <a:pt x="71016" y="142624"/>
                    <a:pt x="71873" y="142650"/>
                  </a:cubicBezTo>
                  <a:lnTo>
                    <a:pt x="71873" y="142651"/>
                  </a:lnTo>
                  <a:cubicBezTo>
                    <a:pt x="72734" y="142628"/>
                    <a:pt x="73588" y="142410"/>
                    <a:pt x="74340" y="141989"/>
                  </a:cubicBezTo>
                  <a:cubicBezTo>
                    <a:pt x="74568" y="141860"/>
                    <a:pt x="74784" y="141710"/>
                    <a:pt x="74992" y="141549"/>
                  </a:cubicBezTo>
                  <a:cubicBezTo>
                    <a:pt x="75261" y="141791"/>
                    <a:pt x="75497" y="142065"/>
                    <a:pt x="75701" y="142361"/>
                  </a:cubicBezTo>
                  <a:cubicBezTo>
                    <a:pt x="75437" y="142571"/>
                    <a:pt x="75158" y="142762"/>
                    <a:pt x="74866" y="142929"/>
                  </a:cubicBezTo>
                  <a:cubicBezTo>
                    <a:pt x="73953" y="143440"/>
                    <a:pt x="72912" y="143704"/>
                    <a:pt x="71872" y="143727"/>
                  </a:cubicBezTo>
                  <a:cubicBezTo>
                    <a:pt x="70834" y="143703"/>
                    <a:pt x="69796" y="143440"/>
                    <a:pt x="68891" y="142927"/>
                  </a:cubicBezTo>
                  <a:cubicBezTo>
                    <a:pt x="68599" y="142759"/>
                    <a:pt x="68320" y="142570"/>
                    <a:pt x="68057" y="142359"/>
                  </a:cubicBezTo>
                  <a:cubicBezTo>
                    <a:pt x="68259" y="142062"/>
                    <a:pt x="68497" y="141790"/>
                    <a:pt x="68764" y="141548"/>
                  </a:cubicBezTo>
                  <a:close/>
                  <a:moveTo>
                    <a:pt x="25555" y="142366"/>
                  </a:moveTo>
                  <a:cubicBezTo>
                    <a:pt x="25538" y="142388"/>
                    <a:pt x="25520" y="142410"/>
                    <a:pt x="25504" y="142430"/>
                  </a:cubicBezTo>
                  <a:cubicBezTo>
                    <a:pt x="24892" y="143151"/>
                    <a:pt x="24253" y="143827"/>
                    <a:pt x="23564" y="144423"/>
                  </a:cubicBezTo>
                  <a:cubicBezTo>
                    <a:pt x="23440" y="144531"/>
                    <a:pt x="23311" y="144635"/>
                    <a:pt x="23182" y="144738"/>
                  </a:cubicBezTo>
                  <a:lnTo>
                    <a:pt x="17832" y="144738"/>
                  </a:lnTo>
                  <a:lnTo>
                    <a:pt x="17832" y="142366"/>
                  </a:lnTo>
                  <a:close/>
                  <a:moveTo>
                    <a:pt x="27793" y="142729"/>
                  </a:moveTo>
                  <a:cubicBezTo>
                    <a:pt x="28143" y="143183"/>
                    <a:pt x="28500" y="143635"/>
                    <a:pt x="28872" y="144086"/>
                  </a:cubicBezTo>
                  <a:cubicBezTo>
                    <a:pt x="28906" y="144299"/>
                    <a:pt x="28891" y="144521"/>
                    <a:pt x="28812" y="144726"/>
                  </a:cubicBezTo>
                  <a:cubicBezTo>
                    <a:pt x="28811" y="144731"/>
                    <a:pt x="28807" y="144735"/>
                    <a:pt x="28805" y="144741"/>
                  </a:cubicBezTo>
                  <a:lnTo>
                    <a:pt x="26401" y="144741"/>
                  </a:lnTo>
                  <a:cubicBezTo>
                    <a:pt x="26357" y="144659"/>
                    <a:pt x="26321" y="144580"/>
                    <a:pt x="26293" y="144500"/>
                  </a:cubicBezTo>
                  <a:cubicBezTo>
                    <a:pt x="26535" y="144237"/>
                    <a:pt x="26772" y="143972"/>
                    <a:pt x="27003" y="143703"/>
                  </a:cubicBezTo>
                  <a:cubicBezTo>
                    <a:pt x="27275" y="143381"/>
                    <a:pt x="27534" y="143055"/>
                    <a:pt x="27793" y="142729"/>
                  </a:cubicBezTo>
                  <a:close/>
                  <a:moveTo>
                    <a:pt x="41084" y="142366"/>
                  </a:moveTo>
                  <a:lnTo>
                    <a:pt x="41434" y="142590"/>
                  </a:lnTo>
                  <a:lnTo>
                    <a:pt x="41730" y="142778"/>
                  </a:lnTo>
                  <a:lnTo>
                    <a:pt x="42607" y="143321"/>
                  </a:lnTo>
                  <a:cubicBezTo>
                    <a:pt x="43394" y="143804"/>
                    <a:pt x="44188" y="144275"/>
                    <a:pt x="44990" y="144738"/>
                  </a:cubicBezTo>
                  <a:lnTo>
                    <a:pt x="32135" y="144738"/>
                  </a:lnTo>
                  <a:lnTo>
                    <a:pt x="32135" y="144741"/>
                  </a:lnTo>
                  <a:cubicBezTo>
                    <a:pt x="31615" y="144249"/>
                    <a:pt x="31124" y="143713"/>
                    <a:pt x="30647" y="143153"/>
                  </a:cubicBezTo>
                  <a:cubicBezTo>
                    <a:pt x="30431" y="142897"/>
                    <a:pt x="30220" y="142631"/>
                    <a:pt x="30008" y="142366"/>
                  </a:cubicBezTo>
                  <a:close/>
                  <a:moveTo>
                    <a:pt x="11452" y="140897"/>
                  </a:moveTo>
                  <a:lnTo>
                    <a:pt x="11452" y="142366"/>
                  </a:lnTo>
                  <a:lnTo>
                    <a:pt x="12982" y="142366"/>
                  </a:lnTo>
                  <a:lnTo>
                    <a:pt x="12982" y="144926"/>
                  </a:lnTo>
                  <a:lnTo>
                    <a:pt x="8954" y="144926"/>
                  </a:lnTo>
                  <a:lnTo>
                    <a:pt x="8954" y="140897"/>
                  </a:lnTo>
                  <a:close/>
                  <a:moveTo>
                    <a:pt x="15874" y="142366"/>
                  </a:moveTo>
                  <a:lnTo>
                    <a:pt x="15874" y="144926"/>
                  </a:lnTo>
                  <a:lnTo>
                    <a:pt x="14945" y="144926"/>
                  </a:lnTo>
                  <a:lnTo>
                    <a:pt x="14945" y="142366"/>
                  </a:lnTo>
                  <a:close/>
                  <a:moveTo>
                    <a:pt x="256427" y="143162"/>
                  </a:moveTo>
                  <a:lnTo>
                    <a:pt x="256427" y="143186"/>
                  </a:lnTo>
                  <a:lnTo>
                    <a:pt x="261993" y="143186"/>
                  </a:lnTo>
                  <a:lnTo>
                    <a:pt x="261993" y="145000"/>
                  </a:lnTo>
                  <a:lnTo>
                    <a:pt x="98305" y="145000"/>
                  </a:lnTo>
                  <a:lnTo>
                    <a:pt x="98763" y="144738"/>
                  </a:lnTo>
                  <a:cubicBezTo>
                    <a:pt x="99565" y="144275"/>
                    <a:pt x="100358" y="143804"/>
                    <a:pt x="101146" y="143321"/>
                  </a:cubicBezTo>
                  <a:lnTo>
                    <a:pt x="101402" y="143162"/>
                  </a:lnTo>
                  <a:close/>
                  <a:moveTo>
                    <a:pt x="58927" y="137521"/>
                  </a:moveTo>
                  <a:cubicBezTo>
                    <a:pt x="59301" y="137932"/>
                    <a:pt x="59617" y="138393"/>
                    <a:pt x="59856" y="138892"/>
                  </a:cubicBezTo>
                  <a:cubicBezTo>
                    <a:pt x="60209" y="139633"/>
                    <a:pt x="60399" y="140453"/>
                    <a:pt x="60400" y="141280"/>
                  </a:cubicBezTo>
                  <a:cubicBezTo>
                    <a:pt x="60397" y="142109"/>
                    <a:pt x="60209" y="142927"/>
                    <a:pt x="59856" y="143670"/>
                  </a:cubicBezTo>
                  <a:cubicBezTo>
                    <a:pt x="59618" y="144171"/>
                    <a:pt x="59302" y="144631"/>
                    <a:pt x="58928" y="145042"/>
                  </a:cubicBezTo>
                  <a:cubicBezTo>
                    <a:pt x="58572" y="144866"/>
                    <a:pt x="58219" y="144688"/>
                    <a:pt x="57866" y="144503"/>
                  </a:cubicBezTo>
                  <a:cubicBezTo>
                    <a:pt x="57021" y="144062"/>
                    <a:pt x="56185" y="143598"/>
                    <a:pt x="55352" y="143121"/>
                  </a:cubicBezTo>
                  <a:cubicBezTo>
                    <a:pt x="55176" y="143020"/>
                    <a:pt x="55002" y="142916"/>
                    <a:pt x="54826" y="142813"/>
                  </a:cubicBezTo>
                  <a:cubicBezTo>
                    <a:pt x="54174" y="142432"/>
                    <a:pt x="53525" y="142046"/>
                    <a:pt x="52881" y="141652"/>
                  </a:cubicBezTo>
                  <a:cubicBezTo>
                    <a:pt x="52881" y="141652"/>
                    <a:pt x="52878" y="141649"/>
                    <a:pt x="52877" y="141649"/>
                  </a:cubicBezTo>
                  <a:lnTo>
                    <a:pt x="52557" y="141452"/>
                  </a:lnTo>
                  <a:lnTo>
                    <a:pt x="52404" y="141356"/>
                  </a:lnTo>
                  <a:lnTo>
                    <a:pt x="52402" y="141354"/>
                  </a:lnTo>
                  <a:lnTo>
                    <a:pt x="52329" y="141310"/>
                  </a:lnTo>
                  <a:lnTo>
                    <a:pt x="52316" y="141300"/>
                  </a:lnTo>
                  <a:lnTo>
                    <a:pt x="52285" y="141282"/>
                  </a:lnTo>
                  <a:lnTo>
                    <a:pt x="52316" y="141262"/>
                  </a:lnTo>
                  <a:lnTo>
                    <a:pt x="52320" y="141259"/>
                  </a:lnTo>
                  <a:lnTo>
                    <a:pt x="52400" y="141209"/>
                  </a:lnTo>
                  <a:lnTo>
                    <a:pt x="52406" y="141206"/>
                  </a:lnTo>
                  <a:lnTo>
                    <a:pt x="52555" y="141112"/>
                  </a:lnTo>
                  <a:lnTo>
                    <a:pt x="52876" y="140914"/>
                  </a:lnTo>
                  <a:cubicBezTo>
                    <a:pt x="53694" y="140412"/>
                    <a:pt x="54518" y="139919"/>
                    <a:pt x="55351" y="139443"/>
                  </a:cubicBezTo>
                  <a:cubicBezTo>
                    <a:pt x="56181" y="138966"/>
                    <a:pt x="57019" y="138503"/>
                    <a:pt x="57865" y="138060"/>
                  </a:cubicBezTo>
                  <a:cubicBezTo>
                    <a:pt x="58216" y="137875"/>
                    <a:pt x="58571" y="137697"/>
                    <a:pt x="58927" y="137521"/>
                  </a:cubicBezTo>
                  <a:close/>
                  <a:moveTo>
                    <a:pt x="84825" y="137524"/>
                  </a:moveTo>
                  <a:cubicBezTo>
                    <a:pt x="85181" y="137699"/>
                    <a:pt x="85534" y="137877"/>
                    <a:pt x="85887" y="138062"/>
                  </a:cubicBezTo>
                  <a:cubicBezTo>
                    <a:pt x="86311" y="138282"/>
                    <a:pt x="86729" y="138509"/>
                    <a:pt x="87148" y="138741"/>
                  </a:cubicBezTo>
                  <a:cubicBezTo>
                    <a:pt x="87566" y="138971"/>
                    <a:pt x="87985" y="139206"/>
                    <a:pt x="88401" y="139445"/>
                  </a:cubicBezTo>
                  <a:cubicBezTo>
                    <a:pt x="89232" y="139924"/>
                    <a:pt x="90056" y="140415"/>
                    <a:pt x="90876" y="140916"/>
                  </a:cubicBezTo>
                  <a:lnTo>
                    <a:pt x="91196" y="141114"/>
                  </a:lnTo>
                  <a:lnTo>
                    <a:pt x="91350" y="141210"/>
                  </a:lnTo>
                  <a:lnTo>
                    <a:pt x="91351" y="141212"/>
                  </a:lnTo>
                  <a:lnTo>
                    <a:pt x="91450" y="141272"/>
                  </a:lnTo>
                  <a:lnTo>
                    <a:pt x="91468" y="141284"/>
                  </a:lnTo>
                  <a:lnTo>
                    <a:pt x="91351" y="141357"/>
                  </a:lnTo>
                  <a:lnTo>
                    <a:pt x="91350" y="141360"/>
                  </a:lnTo>
                  <a:lnTo>
                    <a:pt x="91196" y="141455"/>
                  </a:lnTo>
                  <a:lnTo>
                    <a:pt x="90876" y="141653"/>
                  </a:lnTo>
                  <a:cubicBezTo>
                    <a:pt x="90875" y="141653"/>
                    <a:pt x="90875" y="141655"/>
                    <a:pt x="90873" y="141655"/>
                  </a:cubicBezTo>
                  <a:cubicBezTo>
                    <a:pt x="90228" y="142050"/>
                    <a:pt x="89579" y="142436"/>
                    <a:pt x="88927" y="142816"/>
                  </a:cubicBezTo>
                  <a:cubicBezTo>
                    <a:pt x="88752" y="142920"/>
                    <a:pt x="88577" y="143022"/>
                    <a:pt x="88401" y="143125"/>
                  </a:cubicBezTo>
                  <a:cubicBezTo>
                    <a:pt x="87568" y="143602"/>
                    <a:pt x="86732" y="144066"/>
                    <a:pt x="85887" y="144507"/>
                  </a:cubicBezTo>
                  <a:cubicBezTo>
                    <a:pt x="85534" y="144692"/>
                    <a:pt x="85181" y="144870"/>
                    <a:pt x="84825" y="145047"/>
                  </a:cubicBezTo>
                  <a:cubicBezTo>
                    <a:pt x="84451" y="144635"/>
                    <a:pt x="84135" y="144174"/>
                    <a:pt x="83895" y="143676"/>
                  </a:cubicBezTo>
                  <a:cubicBezTo>
                    <a:pt x="83541" y="142934"/>
                    <a:pt x="83353" y="142114"/>
                    <a:pt x="83352" y="141286"/>
                  </a:cubicBezTo>
                  <a:cubicBezTo>
                    <a:pt x="83353" y="140459"/>
                    <a:pt x="83541" y="139640"/>
                    <a:pt x="83895" y="138897"/>
                  </a:cubicBezTo>
                  <a:cubicBezTo>
                    <a:pt x="84135" y="138395"/>
                    <a:pt x="84451" y="137932"/>
                    <a:pt x="84825" y="137524"/>
                  </a:cubicBezTo>
                  <a:close/>
                  <a:moveTo>
                    <a:pt x="28523" y="145185"/>
                  </a:moveTo>
                  <a:cubicBezTo>
                    <a:pt x="28280" y="145439"/>
                    <a:pt x="27944" y="145599"/>
                    <a:pt x="27590" y="145599"/>
                  </a:cubicBezTo>
                  <a:cubicBezTo>
                    <a:pt x="27571" y="145599"/>
                    <a:pt x="27552" y="145598"/>
                    <a:pt x="27533" y="145597"/>
                  </a:cubicBezTo>
                  <a:cubicBezTo>
                    <a:pt x="27248" y="145595"/>
                    <a:pt x="26962" y="145421"/>
                    <a:pt x="26730" y="145185"/>
                  </a:cubicBezTo>
                  <a:close/>
                  <a:moveTo>
                    <a:pt x="60356" y="136849"/>
                  </a:moveTo>
                  <a:cubicBezTo>
                    <a:pt x="60697" y="137277"/>
                    <a:pt x="60992" y="137743"/>
                    <a:pt x="61230" y="138238"/>
                  </a:cubicBezTo>
                  <a:cubicBezTo>
                    <a:pt x="61681" y="139185"/>
                    <a:pt x="61920" y="140233"/>
                    <a:pt x="61922" y="141280"/>
                  </a:cubicBezTo>
                  <a:cubicBezTo>
                    <a:pt x="61920" y="142329"/>
                    <a:pt x="61681" y="143377"/>
                    <a:pt x="61230" y="144324"/>
                  </a:cubicBezTo>
                  <a:cubicBezTo>
                    <a:pt x="60992" y="144817"/>
                    <a:pt x="60697" y="145286"/>
                    <a:pt x="60356" y="145716"/>
                  </a:cubicBezTo>
                  <a:cubicBezTo>
                    <a:pt x="60016" y="145563"/>
                    <a:pt x="59678" y="145405"/>
                    <a:pt x="59341" y="145243"/>
                  </a:cubicBezTo>
                  <a:cubicBezTo>
                    <a:pt x="59707" y="144826"/>
                    <a:pt x="60020" y="144361"/>
                    <a:pt x="60258" y="143862"/>
                  </a:cubicBezTo>
                  <a:cubicBezTo>
                    <a:pt x="60641" y="143059"/>
                    <a:pt x="60843" y="142174"/>
                    <a:pt x="60845" y="141283"/>
                  </a:cubicBezTo>
                  <a:cubicBezTo>
                    <a:pt x="60843" y="140391"/>
                    <a:pt x="60641" y="139505"/>
                    <a:pt x="60258" y="138702"/>
                  </a:cubicBezTo>
                  <a:cubicBezTo>
                    <a:pt x="60020" y="138203"/>
                    <a:pt x="59707" y="137740"/>
                    <a:pt x="59341" y="137322"/>
                  </a:cubicBezTo>
                  <a:cubicBezTo>
                    <a:pt x="59678" y="137159"/>
                    <a:pt x="60016" y="137000"/>
                    <a:pt x="60356" y="136849"/>
                  </a:cubicBezTo>
                  <a:close/>
                  <a:moveTo>
                    <a:pt x="83396" y="136849"/>
                  </a:moveTo>
                  <a:cubicBezTo>
                    <a:pt x="83736" y="136998"/>
                    <a:pt x="84073" y="137158"/>
                    <a:pt x="84409" y="137320"/>
                  </a:cubicBezTo>
                  <a:cubicBezTo>
                    <a:pt x="84048" y="137740"/>
                    <a:pt x="83733" y="138203"/>
                    <a:pt x="83494" y="138702"/>
                  </a:cubicBezTo>
                  <a:cubicBezTo>
                    <a:pt x="83111" y="139505"/>
                    <a:pt x="82909" y="140392"/>
                    <a:pt x="82906" y="141283"/>
                  </a:cubicBezTo>
                  <a:cubicBezTo>
                    <a:pt x="82909" y="142174"/>
                    <a:pt x="83111" y="143061"/>
                    <a:pt x="83494" y="143862"/>
                  </a:cubicBezTo>
                  <a:cubicBezTo>
                    <a:pt x="83732" y="144363"/>
                    <a:pt x="84048" y="144826"/>
                    <a:pt x="84409" y="145243"/>
                  </a:cubicBezTo>
                  <a:cubicBezTo>
                    <a:pt x="84073" y="145405"/>
                    <a:pt x="83736" y="145566"/>
                    <a:pt x="83396" y="145716"/>
                  </a:cubicBezTo>
                  <a:cubicBezTo>
                    <a:pt x="83054" y="145286"/>
                    <a:pt x="82758" y="144820"/>
                    <a:pt x="82522" y="144324"/>
                  </a:cubicBezTo>
                  <a:cubicBezTo>
                    <a:pt x="82071" y="143377"/>
                    <a:pt x="81831" y="142329"/>
                    <a:pt x="81830" y="141280"/>
                  </a:cubicBezTo>
                  <a:cubicBezTo>
                    <a:pt x="81831" y="140233"/>
                    <a:pt x="82071" y="139185"/>
                    <a:pt x="82522" y="138238"/>
                  </a:cubicBezTo>
                  <a:cubicBezTo>
                    <a:pt x="82758" y="137743"/>
                    <a:pt x="83054" y="137277"/>
                    <a:pt x="83396" y="136849"/>
                  </a:cubicBezTo>
                  <a:close/>
                  <a:moveTo>
                    <a:pt x="67810" y="142732"/>
                  </a:moveTo>
                  <a:cubicBezTo>
                    <a:pt x="68084" y="142946"/>
                    <a:pt x="68370" y="143142"/>
                    <a:pt x="68670" y="143314"/>
                  </a:cubicBezTo>
                  <a:cubicBezTo>
                    <a:pt x="68825" y="143403"/>
                    <a:pt x="68985" y="143479"/>
                    <a:pt x="69146" y="143553"/>
                  </a:cubicBezTo>
                  <a:cubicBezTo>
                    <a:pt x="69127" y="143590"/>
                    <a:pt x="69116" y="143632"/>
                    <a:pt x="69097" y="143670"/>
                  </a:cubicBezTo>
                  <a:cubicBezTo>
                    <a:pt x="68978" y="143918"/>
                    <a:pt x="68835" y="144154"/>
                    <a:pt x="68683" y="144382"/>
                  </a:cubicBezTo>
                  <a:cubicBezTo>
                    <a:pt x="68561" y="144566"/>
                    <a:pt x="68425" y="144741"/>
                    <a:pt x="68283" y="144909"/>
                  </a:cubicBezTo>
                  <a:cubicBezTo>
                    <a:pt x="68230" y="144970"/>
                    <a:pt x="68179" y="145032"/>
                    <a:pt x="68124" y="145091"/>
                  </a:cubicBezTo>
                  <a:cubicBezTo>
                    <a:pt x="68072" y="145146"/>
                    <a:pt x="68021" y="145199"/>
                    <a:pt x="67967" y="145253"/>
                  </a:cubicBezTo>
                  <a:cubicBezTo>
                    <a:pt x="67845" y="145374"/>
                    <a:pt x="67718" y="145492"/>
                    <a:pt x="67586" y="145603"/>
                  </a:cubicBezTo>
                  <a:cubicBezTo>
                    <a:pt x="67502" y="145670"/>
                    <a:pt x="67410" y="145730"/>
                    <a:pt x="67324" y="145791"/>
                  </a:cubicBezTo>
                  <a:cubicBezTo>
                    <a:pt x="67281" y="145659"/>
                    <a:pt x="67244" y="145528"/>
                    <a:pt x="67225" y="145404"/>
                  </a:cubicBezTo>
                  <a:cubicBezTo>
                    <a:pt x="67197" y="145222"/>
                    <a:pt x="67191" y="145104"/>
                    <a:pt x="67205" y="144877"/>
                  </a:cubicBezTo>
                  <a:lnTo>
                    <a:pt x="67220" y="144573"/>
                  </a:lnTo>
                  <a:lnTo>
                    <a:pt x="67267" y="144272"/>
                  </a:lnTo>
                  <a:cubicBezTo>
                    <a:pt x="67287" y="144069"/>
                    <a:pt x="67358" y="143878"/>
                    <a:pt x="67400" y="143682"/>
                  </a:cubicBezTo>
                  <a:cubicBezTo>
                    <a:pt x="67510" y="143356"/>
                    <a:pt x="67638" y="143031"/>
                    <a:pt x="67810" y="142732"/>
                  </a:cubicBezTo>
                  <a:close/>
                  <a:moveTo>
                    <a:pt x="75941" y="142732"/>
                  </a:moveTo>
                  <a:cubicBezTo>
                    <a:pt x="76113" y="143031"/>
                    <a:pt x="76240" y="143356"/>
                    <a:pt x="76351" y="143682"/>
                  </a:cubicBezTo>
                  <a:cubicBezTo>
                    <a:pt x="76394" y="143878"/>
                    <a:pt x="76468" y="144069"/>
                    <a:pt x="76485" y="144272"/>
                  </a:cubicBezTo>
                  <a:lnTo>
                    <a:pt x="76532" y="144573"/>
                  </a:lnTo>
                  <a:lnTo>
                    <a:pt x="76546" y="144877"/>
                  </a:lnTo>
                  <a:cubicBezTo>
                    <a:pt x="76560" y="145104"/>
                    <a:pt x="76555" y="145220"/>
                    <a:pt x="76522" y="145404"/>
                  </a:cubicBezTo>
                  <a:cubicBezTo>
                    <a:pt x="76503" y="145528"/>
                    <a:pt x="76465" y="145657"/>
                    <a:pt x="76425" y="145791"/>
                  </a:cubicBezTo>
                  <a:cubicBezTo>
                    <a:pt x="76337" y="145728"/>
                    <a:pt x="76247" y="145670"/>
                    <a:pt x="76163" y="145603"/>
                  </a:cubicBezTo>
                  <a:cubicBezTo>
                    <a:pt x="76029" y="145492"/>
                    <a:pt x="75903" y="145373"/>
                    <a:pt x="75780" y="145252"/>
                  </a:cubicBezTo>
                  <a:cubicBezTo>
                    <a:pt x="75728" y="145199"/>
                    <a:pt x="75675" y="145145"/>
                    <a:pt x="75624" y="145091"/>
                  </a:cubicBezTo>
                  <a:cubicBezTo>
                    <a:pt x="75568" y="145031"/>
                    <a:pt x="75518" y="144970"/>
                    <a:pt x="75466" y="144909"/>
                  </a:cubicBezTo>
                  <a:cubicBezTo>
                    <a:pt x="75323" y="144739"/>
                    <a:pt x="75188" y="144566"/>
                    <a:pt x="75066" y="144382"/>
                  </a:cubicBezTo>
                  <a:cubicBezTo>
                    <a:pt x="74912" y="144153"/>
                    <a:pt x="74770" y="143918"/>
                    <a:pt x="74650" y="143670"/>
                  </a:cubicBezTo>
                  <a:cubicBezTo>
                    <a:pt x="74633" y="143633"/>
                    <a:pt x="74620" y="143592"/>
                    <a:pt x="74603" y="143553"/>
                  </a:cubicBezTo>
                  <a:cubicBezTo>
                    <a:pt x="74765" y="143479"/>
                    <a:pt x="74926" y="143403"/>
                    <a:pt x="75081" y="143314"/>
                  </a:cubicBezTo>
                  <a:cubicBezTo>
                    <a:pt x="75382" y="143142"/>
                    <a:pt x="75668" y="142946"/>
                    <a:pt x="75941" y="142732"/>
                  </a:cubicBezTo>
                  <a:close/>
                  <a:moveTo>
                    <a:pt x="22599" y="145183"/>
                  </a:moveTo>
                  <a:cubicBezTo>
                    <a:pt x="22192" y="145477"/>
                    <a:pt x="21769" y="145748"/>
                    <a:pt x="21332" y="145996"/>
                  </a:cubicBezTo>
                  <a:cubicBezTo>
                    <a:pt x="21168" y="146089"/>
                    <a:pt x="21003" y="146174"/>
                    <a:pt x="20837" y="146259"/>
                  </a:cubicBezTo>
                  <a:lnTo>
                    <a:pt x="17840" y="146259"/>
                  </a:lnTo>
                  <a:lnTo>
                    <a:pt x="17840" y="145183"/>
                  </a:lnTo>
                  <a:close/>
                  <a:moveTo>
                    <a:pt x="24772" y="145973"/>
                  </a:moveTo>
                  <a:cubicBezTo>
                    <a:pt x="24834" y="146073"/>
                    <a:pt x="24898" y="146167"/>
                    <a:pt x="24967" y="146259"/>
                  </a:cubicBezTo>
                  <a:lnTo>
                    <a:pt x="24424" y="146259"/>
                  </a:lnTo>
                  <a:cubicBezTo>
                    <a:pt x="24542" y="146165"/>
                    <a:pt x="24659" y="146072"/>
                    <a:pt x="24772" y="145973"/>
                  </a:cubicBezTo>
                  <a:close/>
                  <a:moveTo>
                    <a:pt x="30455" y="145845"/>
                  </a:moveTo>
                  <a:cubicBezTo>
                    <a:pt x="30594" y="145986"/>
                    <a:pt x="30740" y="146124"/>
                    <a:pt x="30885" y="146259"/>
                  </a:cubicBezTo>
                  <a:lnTo>
                    <a:pt x="30186" y="146259"/>
                  </a:lnTo>
                  <a:cubicBezTo>
                    <a:pt x="30285" y="146128"/>
                    <a:pt x="30377" y="145989"/>
                    <a:pt x="30455" y="145845"/>
                  </a:cubicBezTo>
                  <a:close/>
                  <a:moveTo>
                    <a:pt x="45773" y="145183"/>
                  </a:moveTo>
                  <a:cubicBezTo>
                    <a:pt x="45949" y="145283"/>
                    <a:pt x="46124" y="145383"/>
                    <a:pt x="46302" y="145482"/>
                  </a:cubicBezTo>
                  <a:cubicBezTo>
                    <a:pt x="45951" y="145764"/>
                    <a:pt x="45580" y="146025"/>
                    <a:pt x="45192" y="146259"/>
                  </a:cubicBezTo>
                  <a:lnTo>
                    <a:pt x="34092" y="146259"/>
                  </a:lnTo>
                  <a:cubicBezTo>
                    <a:pt x="33576" y="145945"/>
                    <a:pt x="33090" y="145588"/>
                    <a:pt x="32626" y="145183"/>
                  </a:cubicBezTo>
                  <a:close/>
                  <a:moveTo>
                    <a:pt x="17396" y="136482"/>
                  </a:moveTo>
                  <a:lnTo>
                    <a:pt x="17396" y="146446"/>
                  </a:lnTo>
                  <a:lnTo>
                    <a:pt x="7432" y="146446"/>
                  </a:lnTo>
                  <a:lnTo>
                    <a:pt x="7432" y="140899"/>
                  </a:lnTo>
                  <a:lnTo>
                    <a:pt x="8508" y="140899"/>
                  </a:lnTo>
                  <a:lnTo>
                    <a:pt x="8508" y="145370"/>
                  </a:lnTo>
                  <a:lnTo>
                    <a:pt x="16319" y="145370"/>
                  </a:lnTo>
                  <a:lnTo>
                    <a:pt x="16319" y="137559"/>
                  </a:lnTo>
                  <a:lnTo>
                    <a:pt x="8508" y="137559"/>
                  </a:lnTo>
                  <a:lnTo>
                    <a:pt x="8508" y="138933"/>
                  </a:lnTo>
                  <a:lnTo>
                    <a:pt x="7432" y="138933"/>
                  </a:lnTo>
                  <a:lnTo>
                    <a:pt x="7432" y="136482"/>
                  </a:lnTo>
                  <a:close/>
                  <a:moveTo>
                    <a:pt x="69301" y="139377"/>
                  </a:moveTo>
                  <a:cubicBezTo>
                    <a:pt x="69382" y="139599"/>
                    <a:pt x="69453" y="139824"/>
                    <a:pt x="69504" y="140055"/>
                  </a:cubicBezTo>
                  <a:cubicBezTo>
                    <a:pt x="69533" y="140186"/>
                    <a:pt x="69551" y="140317"/>
                    <a:pt x="69573" y="140449"/>
                  </a:cubicBezTo>
                  <a:cubicBezTo>
                    <a:pt x="69521" y="140475"/>
                    <a:pt x="69467" y="140494"/>
                    <a:pt x="69417" y="140523"/>
                  </a:cubicBezTo>
                  <a:cubicBezTo>
                    <a:pt x="68650" y="140963"/>
                    <a:pt x="67980" y="141583"/>
                    <a:pt x="67524" y="142346"/>
                  </a:cubicBezTo>
                  <a:cubicBezTo>
                    <a:pt x="67281" y="142719"/>
                    <a:pt x="67119" y="143134"/>
                    <a:pt x="66976" y="143552"/>
                  </a:cubicBezTo>
                  <a:cubicBezTo>
                    <a:pt x="66928" y="143767"/>
                    <a:pt x="66852" y="143976"/>
                    <a:pt x="66831" y="144200"/>
                  </a:cubicBezTo>
                  <a:lnTo>
                    <a:pt x="66781" y="144527"/>
                  </a:lnTo>
                  <a:lnTo>
                    <a:pt x="66764" y="144859"/>
                  </a:lnTo>
                  <a:cubicBezTo>
                    <a:pt x="66731" y="145256"/>
                    <a:pt x="66805" y="145653"/>
                    <a:pt x="66942" y="146046"/>
                  </a:cubicBezTo>
                  <a:cubicBezTo>
                    <a:pt x="66633" y="146232"/>
                    <a:pt x="66307" y="146393"/>
                    <a:pt x="65970" y="146516"/>
                  </a:cubicBezTo>
                  <a:cubicBezTo>
                    <a:pt x="65963" y="146499"/>
                    <a:pt x="65953" y="146480"/>
                    <a:pt x="65949" y="146460"/>
                  </a:cubicBezTo>
                  <a:cubicBezTo>
                    <a:pt x="65859" y="146204"/>
                    <a:pt x="65778" y="145941"/>
                    <a:pt x="65732" y="145660"/>
                  </a:cubicBezTo>
                  <a:cubicBezTo>
                    <a:pt x="65681" y="145388"/>
                    <a:pt x="65668" y="145071"/>
                    <a:pt x="65688" y="144819"/>
                  </a:cubicBezTo>
                  <a:lnTo>
                    <a:pt x="65709" y="144417"/>
                  </a:lnTo>
                  <a:lnTo>
                    <a:pt x="65771" y="144022"/>
                  </a:lnTo>
                  <a:cubicBezTo>
                    <a:pt x="65799" y="143754"/>
                    <a:pt x="65886" y="143499"/>
                    <a:pt x="65949" y="143240"/>
                  </a:cubicBezTo>
                  <a:cubicBezTo>
                    <a:pt x="66115" y="142734"/>
                    <a:pt x="66319" y="142232"/>
                    <a:pt x="66608" y="141784"/>
                  </a:cubicBezTo>
                  <a:cubicBezTo>
                    <a:pt x="67158" y="140866"/>
                    <a:pt x="67964" y="140116"/>
                    <a:pt x="68891" y="139585"/>
                  </a:cubicBezTo>
                  <a:cubicBezTo>
                    <a:pt x="69025" y="139511"/>
                    <a:pt x="69161" y="139441"/>
                    <a:pt x="69301" y="139377"/>
                  </a:cubicBezTo>
                  <a:close/>
                  <a:moveTo>
                    <a:pt x="74455" y="139378"/>
                  </a:moveTo>
                  <a:cubicBezTo>
                    <a:pt x="74593" y="139443"/>
                    <a:pt x="74731" y="139512"/>
                    <a:pt x="74864" y="139586"/>
                  </a:cubicBezTo>
                  <a:cubicBezTo>
                    <a:pt x="75792" y="140117"/>
                    <a:pt x="76597" y="140867"/>
                    <a:pt x="77147" y="141787"/>
                  </a:cubicBezTo>
                  <a:cubicBezTo>
                    <a:pt x="77439" y="142237"/>
                    <a:pt x="77639" y="142736"/>
                    <a:pt x="77807" y="143242"/>
                  </a:cubicBezTo>
                  <a:cubicBezTo>
                    <a:pt x="77867" y="143502"/>
                    <a:pt x="77957" y="143758"/>
                    <a:pt x="77985" y="144023"/>
                  </a:cubicBezTo>
                  <a:lnTo>
                    <a:pt x="78045" y="144419"/>
                  </a:lnTo>
                  <a:lnTo>
                    <a:pt x="78066" y="144820"/>
                  </a:lnTo>
                  <a:cubicBezTo>
                    <a:pt x="78086" y="145072"/>
                    <a:pt x="78076" y="145390"/>
                    <a:pt x="78022" y="145662"/>
                  </a:cubicBezTo>
                  <a:cubicBezTo>
                    <a:pt x="77977" y="145942"/>
                    <a:pt x="77896" y="146205"/>
                    <a:pt x="77806" y="146462"/>
                  </a:cubicBezTo>
                  <a:cubicBezTo>
                    <a:pt x="77799" y="146481"/>
                    <a:pt x="77792" y="146500"/>
                    <a:pt x="77785" y="146517"/>
                  </a:cubicBezTo>
                  <a:cubicBezTo>
                    <a:pt x="77587" y="146446"/>
                    <a:pt x="77390" y="146362"/>
                    <a:pt x="77202" y="146269"/>
                  </a:cubicBezTo>
                  <a:cubicBezTo>
                    <a:pt x="77069" y="146202"/>
                    <a:pt x="76939" y="146126"/>
                    <a:pt x="76811" y="146047"/>
                  </a:cubicBezTo>
                  <a:cubicBezTo>
                    <a:pt x="76948" y="145653"/>
                    <a:pt x="77023" y="145256"/>
                    <a:pt x="76990" y="144862"/>
                  </a:cubicBezTo>
                  <a:lnTo>
                    <a:pt x="76975" y="144528"/>
                  </a:lnTo>
                  <a:lnTo>
                    <a:pt x="76925" y="144201"/>
                  </a:lnTo>
                  <a:cubicBezTo>
                    <a:pt x="76903" y="143980"/>
                    <a:pt x="76827" y="143770"/>
                    <a:pt x="76778" y="143553"/>
                  </a:cubicBezTo>
                  <a:cubicBezTo>
                    <a:pt x="76639" y="143135"/>
                    <a:pt x="76474" y="142719"/>
                    <a:pt x="76230" y="142348"/>
                  </a:cubicBezTo>
                  <a:cubicBezTo>
                    <a:pt x="75777" y="141586"/>
                    <a:pt x="75104" y="140964"/>
                    <a:pt x="74337" y="140524"/>
                  </a:cubicBezTo>
                  <a:cubicBezTo>
                    <a:pt x="74287" y="140496"/>
                    <a:pt x="74234" y="140476"/>
                    <a:pt x="74183" y="140450"/>
                  </a:cubicBezTo>
                  <a:cubicBezTo>
                    <a:pt x="74240" y="140083"/>
                    <a:pt x="74327" y="139726"/>
                    <a:pt x="74455" y="139378"/>
                  </a:cubicBezTo>
                  <a:close/>
                  <a:moveTo>
                    <a:pt x="54823" y="135705"/>
                  </a:moveTo>
                  <a:cubicBezTo>
                    <a:pt x="54856" y="135705"/>
                    <a:pt x="54891" y="135706"/>
                    <a:pt x="54928" y="135707"/>
                  </a:cubicBezTo>
                  <a:cubicBezTo>
                    <a:pt x="55341" y="135722"/>
                    <a:pt x="55752" y="135763"/>
                    <a:pt x="56151" y="135868"/>
                  </a:cubicBezTo>
                  <a:cubicBezTo>
                    <a:pt x="56493" y="135952"/>
                    <a:pt x="56821" y="136075"/>
                    <a:pt x="57142" y="136220"/>
                  </a:cubicBezTo>
                  <a:cubicBezTo>
                    <a:pt x="57080" y="136253"/>
                    <a:pt x="57018" y="136282"/>
                    <a:pt x="56955" y="136315"/>
                  </a:cubicBezTo>
                  <a:cubicBezTo>
                    <a:pt x="56520" y="136543"/>
                    <a:pt x="56087" y="136775"/>
                    <a:pt x="55657" y="137014"/>
                  </a:cubicBezTo>
                  <a:cubicBezTo>
                    <a:pt x="55226" y="137250"/>
                    <a:pt x="54799" y="137491"/>
                    <a:pt x="54376" y="137734"/>
                  </a:cubicBezTo>
                  <a:cubicBezTo>
                    <a:pt x="53525" y="138224"/>
                    <a:pt x="52685" y="138724"/>
                    <a:pt x="51851" y="139236"/>
                  </a:cubicBezTo>
                  <a:lnTo>
                    <a:pt x="50974" y="139783"/>
                  </a:lnTo>
                  <a:lnTo>
                    <a:pt x="50679" y="139968"/>
                  </a:lnTo>
                  <a:lnTo>
                    <a:pt x="50079" y="140352"/>
                  </a:lnTo>
                  <a:lnTo>
                    <a:pt x="48665" y="141283"/>
                  </a:lnTo>
                  <a:lnTo>
                    <a:pt x="50080" y="142208"/>
                  </a:lnTo>
                  <a:lnTo>
                    <a:pt x="50678" y="142590"/>
                  </a:lnTo>
                  <a:lnTo>
                    <a:pt x="50974" y="142778"/>
                  </a:lnTo>
                  <a:lnTo>
                    <a:pt x="51851" y="143321"/>
                  </a:lnTo>
                  <a:cubicBezTo>
                    <a:pt x="52685" y="143834"/>
                    <a:pt x="53525" y="144333"/>
                    <a:pt x="54376" y="144823"/>
                  </a:cubicBezTo>
                  <a:cubicBezTo>
                    <a:pt x="54800" y="145068"/>
                    <a:pt x="55227" y="145307"/>
                    <a:pt x="55657" y="145546"/>
                  </a:cubicBezTo>
                  <a:cubicBezTo>
                    <a:pt x="56087" y="145783"/>
                    <a:pt x="56520" y="146016"/>
                    <a:pt x="56955" y="146244"/>
                  </a:cubicBezTo>
                  <a:cubicBezTo>
                    <a:pt x="57018" y="146275"/>
                    <a:pt x="57082" y="146306"/>
                    <a:pt x="57142" y="146338"/>
                  </a:cubicBezTo>
                  <a:cubicBezTo>
                    <a:pt x="56821" y="146484"/>
                    <a:pt x="56493" y="146607"/>
                    <a:pt x="56151" y="146689"/>
                  </a:cubicBezTo>
                  <a:cubicBezTo>
                    <a:pt x="55752" y="146795"/>
                    <a:pt x="55340" y="146836"/>
                    <a:pt x="54928" y="146850"/>
                  </a:cubicBezTo>
                  <a:cubicBezTo>
                    <a:pt x="54888" y="146852"/>
                    <a:pt x="54851" y="146853"/>
                    <a:pt x="54815" y="146853"/>
                  </a:cubicBezTo>
                  <a:cubicBezTo>
                    <a:pt x="54663" y="146853"/>
                    <a:pt x="54536" y="146838"/>
                    <a:pt x="54366" y="146813"/>
                  </a:cubicBezTo>
                  <a:cubicBezTo>
                    <a:pt x="54271" y="146803"/>
                    <a:pt x="54170" y="146780"/>
                    <a:pt x="54064" y="146758"/>
                  </a:cubicBezTo>
                  <a:cubicBezTo>
                    <a:pt x="53960" y="146736"/>
                    <a:pt x="53859" y="146716"/>
                    <a:pt x="53752" y="146685"/>
                  </a:cubicBezTo>
                  <a:cubicBezTo>
                    <a:pt x="52910" y="146469"/>
                    <a:pt x="52036" y="146118"/>
                    <a:pt x="51177" y="145743"/>
                  </a:cubicBezTo>
                  <a:cubicBezTo>
                    <a:pt x="50319" y="145364"/>
                    <a:pt x="49466" y="144943"/>
                    <a:pt x="48621" y="144500"/>
                  </a:cubicBezTo>
                  <a:cubicBezTo>
                    <a:pt x="47775" y="144059"/>
                    <a:pt x="46940" y="143593"/>
                    <a:pt x="46107" y="143116"/>
                  </a:cubicBezTo>
                  <a:cubicBezTo>
                    <a:pt x="45276" y="142638"/>
                    <a:pt x="44450" y="142147"/>
                    <a:pt x="43633" y="141646"/>
                  </a:cubicBezTo>
                  <a:lnTo>
                    <a:pt x="43313" y="141448"/>
                  </a:lnTo>
                  <a:lnTo>
                    <a:pt x="43161" y="141351"/>
                  </a:lnTo>
                  <a:lnTo>
                    <a:pt x="43159" y="141350"/>
                  </a:lnTo>
                  <a:lnTo>
                    <a:pt x="43109" y="141320"/>
                  </a:lnTo>
                  <a:lnTo>
                    <a:pt x="43074" y="141297"/>
                  </a:lnTo>
                  <a:lnTo>
                    <a:pt x="43041" y="141277"/>
                  </a:lnTo>
                  <a:lnTo>
                    <a:pt x="43074" y="141257"/>
                  </a:lnTo>
                  <a:lnTo>
                    <a:pt x="43153" y="141208"/>
                  </a:lnTo>
                  <a:lnTo>
                    <a:pt x="43313" y="141108"/>
                  </a:lnTo>
                  <a:lnTo>
                    <a:pt x="43633" y="140910"/>
                  </a:lnTo>
                  <a:cubicBezTo>
                    <a:pt x="44452" y="140409"/>
                    <a:pt x="45276" y="139917"/>
                    <a:pt x="46107" y="139440"/>
                  </a:cubicBezTo>
                  <a:cubicBezTo>
                    <a:pt x="46938" y="138963"/>
                    <a:pt x="47775" y="138500"/>
                    <a:pt x="48621" y="138056"/>
                  </a:cubicBezTo>
                  <a:cubicBezTo>
                    <a:pt x="49466" y="137615"/>
                    <a:pt x="50319" y="137192"/>
                    <a:pt x="51177" y="136815"/>
                  </a:cubicBezTo>
                  <a:cubicBezTo>
                    <a:pt x="52034" y="136439"/>
                    <a:pt x="52907" y="136090"/>
                    <a:pt x="53752" y="135874"/>
                  </a:cubicBezTo>
                  <a:cubicBezTo>
                    <a:pt x="53859" y="135841"/>
                    <a:pt x="53960" y="135821"/>
                    <a:pt x="54064" y="135800"/>
                  </a:cubicBezTo>
                  <a:cubicBezTo>
                    <a:pt x="54167" y="135779"/>
                    <a:pt x="54271" y="135756"/>
                    <a:pt x="54366" y="135746"/>
                  </a:cubicBezTo>
                  <a:cubicBezTo>
                    <a:pt x="54539" y="135719"/>
                    <a:pt x="54668" y="135705"/>
                    <a:pt x="54823" y="135705"/>
                  </a:cubicBezTo>
                  <a:close/>
                  <a:moveTo>
                    <a:pt x="79693" y="135709"/>
                  </a:moveTo>
                  <a:cubicBezTo>
                    <a:pt x="79845" y="135709"/>
                    <a:pt x="79972" y="135723"/>
                    <a:pt x="80142" y="135749"/>
                  </a:cubicBezTo>
                  <a:cubicBezTo>
                    <a:pt x="80237" y="135759"/>
                    <a:pt x="80341" y="135781"/>
                    <a:pt x="80442" y="135804"/>
                  </a:cubicBezTo>
                  <a:cubicBezTo>
                    <a:pt x="80546" y="135826"/>
                    <a:pt x="80647" y="135845"/>
                    <a:pt x="80754" y="135877"/>
                  </a:cubicBezTo>
                  <a:cubicBezTo>
                    <a:pt x="80964" y="135931"/>
                    <a:pt x="81177" y="135994"/>
                    <a:pt x="81392" y="136062"/>
                  </a:cubicBezTo>
                  <a:cubicBezTo>
                    <a:pt x="81915" y="136231"/>
                    <a:pt x="82445" y="136442"/>
                    <a:pt x="82972" y="136665"/>
                  </a:cubicBezTo>
                  <a:cubicBezTo>
                    <a:pt x="82641" y="137094"/>
                    <a:pt x="82355" y="137559"/>
                    <a:pt x="82120" y="138048"/>
                  </a:cubicBezTo>
                  <a:cubicBezTo>
                    <a:pt x="81639" y="139054"/>
                    <a:pt x="81387" y="140168"/>
                    <a:pt x="81384" y="141282"/>
                  </a:cubicBezTo>
                  <a:cubicBezTo>
                    <a:pt x="81387" y="142393"/>
                    <a:pt x="81639" y="143509"/>
                    <a:pt x="82120" y="144514"/>
                  </a:cubicBezTo>
                  <a:cubicBezTo>
                    <a:pt x="82355" y="145004"/>
                    <a:pt x="82640" y="145468"/>
                    <a:pt x="82972" y="145896"/>
                  </a:cubicBezTo>
                  <a:cubicBezTo>
                    <a:pt x="82230" y="146211"/>
                    <a:pt x="81483" y="146500"/>
                    <a:pt x="80755" y="146685"/>
                  </a:cubicBezTo>
                  <a:cubicBezTo>
                    <a:pt x="80650" y="146716"/>
                    <a:pt x="80547" y="146736"/>
                    <a:pt x="80444" y="146758"/>
                  </a:cubicBezTo>
                  <a:cubicBezTo>
                    <a:pt x="80341" y="146779"/>
                    <a:pt x="80239" y="146802"/>
                    <a:pt x="80143" y="146813"/>
                  </a:cubicBezTo>
                  <a:cubicBezTo>
                    <a:pt x="80038" y="146829"/>
                    <a:pt x="79950" y="146840"/>
                    <a:pt x="79860" y="146847"/>
                  </a:cubicBezTo>
                  <a:cubicBezTo>
                    <a:pt x="79810" y="146851"/>
                    <a:pt x="79761" y="146853"/>
                    <a:pt x="79708" y="146853"/>
                  </a:cubicBezTo>
                  <a:cubicBezTo>
                    <a:pt x="79668" y="146853"/>
                    <a:pt x="79625" y="146852"/>
                    <a:pt x="79579" y="146850"/>
                  </a:cubicBezTo>
                  <a:cubicBezTo>
                    <a:pt x="79551" y="146849"/>
                    <a:pt x="79520" y="146847"/>
                    <a:pt x="79493" y="146844"/>
                  </a:cubicBezTo>
                  <a:cubicBezTo>
                    <a:pt x="79400" y="146842"/>
                    <a:pt x="79305" y="146836"/>
                    <a:pt x="79212" y="146827"/>
                  </a:cubicBezTo>
                  <a:cubicBezTo>
                    <a:pt x="79201" y="146826"/>
                    <a:pt x="79188" y="146826"/>
                    <a:pt x="79175" y="146823"/>
                  </a:cubicBezTo>
                  <a:cubicBezTo>
                    <a:pt x="79093" y="146816"/>
                    <a:pt x="79012" y="146807"/>
                    <a:pt x="78932" y="146797"/>
                  </a:cubicBezTo>
                  <a:cubicBezTo>
                    <a:pt x="78893" y="146792"/>
                    <a:pt x="78858" y="146786"/>
                    <a:pt x="78821" y="146780"/>
                  </a:cubicBezTo>
                  <a:cubicBezTo>
                    <a:pt x="78762" y="146772"/>
                    <a:pt x="78704" y="146765"/>
                    <a:pt x="78647" y="146752"/>
                  </a:cubicBezTo>
                  <a:cubicBezTo>
                    <a:pt x="78550" y="146735"/>
                    <a:pt x="78454" y="146713"/>
                    <a:pt x="78358" y="146688"/>
                  </a:cubicBezTo>
                  <a:cubicBezTo>
                    <a:pt x="78308" y="146676"/>
                    <a:pt x="78261" y="146657"/>
                    <a:pt x="78212" y="146644"/>
                  </a:cubicBezTo>
                  <a:cubicBezTo>
                    <a:pt x="78214" y="146634"/>
                    <a:pt x="78220" y="146622"/>
                    <a:pt x="78223" y="146612"/>
                  </a:cubicBezTo>
                  <a:cubicBezTo>
                    <a:pt x="78321" y="146332"/>
                    <a:pt x="78408" y="146046"/>
                    <a:pt x="78461" y="145733"/>
                  </a:cubicBezTo>
                  <a:cubicBezTo>
                    <a:pt x="78519" y="145434"/>
                    <a:pt x="78532" y="145061"/>
                    <a:pt x="78510" y="144799"/>
                  </a:cubicBezTo>
                  <a:lnTo>
                    <a:pt x="78486" y="144372"/>
                  </a:lnTo>
                  <a:lnTo>
                    <a:pt x="78425" y="143946"/>
                  </a:lnTo>
                  <a:cubicBezTo>
                    <a:pt x="78392" y="143662"/>
                    <a:pt x="78300" y="143388"/>
                    <a:pt x="78233" y="143111"/>
                  </a:cubicBezTo>
                  <a:cubicBezTo>
                    <a:pt x="78055" y="142567"/>
                    <a:pt x="77836" y="142032"/>
                    <a:pt x="77525" y="141549"/>
                  </a:cubicBezTo>
                  <a:cubicBezTo>
                    <a:pt x="77466" y="141448"/>
                    <a:pt x="77399" y="141350"/>
                    <a:pt x="77333" y="141255"/>
                  </a:cubicBezTo>
                  <a:cubicBezTo>
                    <a:pt x="77399" y="141156"/>
                    <a:pt x="77466" y="141058"/>
                    <a:pt x="77525" y="140958"/>
                  </a:cubicBezTo>
                  <a:cubicBezTo>
                    <a:pt x="77837" y="140477"/>
                    <a:pt x="78055" y="139941"/>
                    <a:pt x="78233" y="139398"/>
                  </a:cubicBezTo>
                  <a:cubicBezTo>
                    <a:pt x="78300" y="139121"/>
                    <a:pt x="78391" y="138848"/>
                    <a:pt x="78425" y="138563"/>
                  </a:cubicBezTo>
                  <a:lnTo>
                    <a:pt x="78486" y="138137"/>
                  </a:lnTo>
                  <a:lnTo>
                    <a:pt x="78510" y="137710"/>
                  </a:lnTo>
                  <a:cubicBezTo>
                    <a:pt x="78532" y="137450"/>
                    <a:pt x="78519" y="137077"/>
                    <a:pt x="78461" y="136778"/>
                  </a:cubicBezTo>
                  <a:cubicBezTo>
                    <a:pt x="78411" y="136470"/>
                    <a:pt x="78323" y="136187"/>
                    <a:pt x="78227" y="135912"/>
                  </a:cubicBezTo>
                  <a:cubicBezTo>
                    <a:pt x="78271" y="135901"/>
                    <a:pt x="78313" y="135884"/>
                    <a:pt x="78357" y="135874"/>
                  </a:cubicBezTo>
                  <a:cubicBezTo>
                    <a:pt x="78456" y="135847"/>
                    <a:pt x="78556" y="135826"/>
                    <a:pt x="78657" y="135806"/>
                  </a:cubicBezTo>
                  <a:cubicBezTo>
                    <a:pt x="78757" y="135789"/>
                    <a:pt x="78861" y="135773"/>
                    <a:pt x="78962" y="135759"/>
                  </a:cubicBezTo>
                  <a:cubicBezTo>
                    <a:pt x="79068" y="135746"/>
                    <a:pt x="79177" y="135734"/>
                    <a:pt x="79285" y="135727"/>
                  </a:cubicBezTo>
                  <a:cubicBezTo>
                    <a:pt x="79382" y="135720"/>
                    <a:pt x="79480" y="135716"/>
                    <a:pt x="79579" y="135712"/>
                  </a:cubicBezTo>
                  <a:cubicBezTo>
                    <a:pt x="79619" y="135710"/>
                    <a:pt x="79657" y="135709"/>
                    <a:pt x="79693" y="135709"/>
                  </a:cubicBezTo>
                  <a:close/>
                  <a:moveTo>
                    <a:pt x="88947" y="135707"/>
                  </a:moveTo>
                  <a:cubicBezTo>
                    <a:pt x="89095" y="135707"/>
                    <a:pt x="89220" y="135721"/>
                    <a:pt x="89384" y="135747"/>
                  </a:cubicBezTo>
                  <a:cubicBezTo>
                    <a:pt x="89481" y="135756"/>
                    <a:pt x="89583" y="135779"/>
                    <a:pt x="89687" y="135803"/>
                  </a:cubicBezTo>
                  <a:cubicBezTo>
                    <a:pt x="89790" y="135824"/>
                    <a:pt x="89892" y="135843"/>
                    <a:pt x="89999" y="135875"/>
                  </a:cubicBezTo>
                  <a:cubicBezTo>
                    <a:pt x="90843" y="136090"/>
                    <a:pt x="91716" y="136440"/>
                    <a:pt x="92573" y="136816"/>
                  </a:cubicBezTo>
                  <a:cubicBezTo>
                    <a:pt x="93432" y="137195"/>
                    <a:pt x="94285" y="137618"/>
                    <a:pt x="95131" y="138059"/>
                  </a:cubicBezTo>
                  <a:cubicBezTo>
                    <a:pt x="95975" y="138502"/>
                    <a:pt x="96813" y="138964"/>
                    <a:pt x="97644" y="139441"/>
                  </a:cubicBezTo>
                  <a:cubicBezTo>
                    <a:pt x="98476" y="139919"/>
                    <a:pt x="99298" y="140410"/>
                    <a:pt x="100117" y="140913"/>
                  </a:cubicBezTo>
                  <a:lnTo>
                    <a:pt x="100437" y="141109"/>
                  </a:lnTo>
                  <a:lnTo>
                    <a:pt x="100598" y="141209"/>
                  </a:lnTo>
                  <a:lnTo>
                    <a:pt x="100678" y="141259"/>
                  </a:lnTo>
                  <a:lnTo>
                    <a:pt x="100711" y="141279"/>
                  </a:lnTo>
                  <a:lnTo>
                    <a:pt x="100592" y="141353"/>
                  </a:lnTo>
                  <a:lnTo>
                    <a:pt x="100591" y="141354"/>
                  </a:lnTo>
                  <a:lnTo>
                    <a:pt x="100437" y="141450"/>
                  </a:lnTo>
                  <a:lnTo>
                    <a:pt x="100117" y="141647"/>
                  </a:lnTo>
                  <a:cubicBezTo>
                    <a:pt x="99298" y="142150"/>
                    <a:pt x="98476" y="142641"/>
                    <a:pt x="97644" y="143119"/>
                  </a:cubicBezTo>
                  <a:cubicBezTo>
                    <a:pt x="96813" y="143596"/>
                    <a:pt x="95975" y="144060"/>
                    <a:pt x="95131" y="144501"/>
                  </a:cubicBezTo>
                  <a:cubicBezTo>
                    <a:pt x="94285" y="144943"/>
                    <a:pt x="93432" y="145367"/>
                    <a:pt x="92573" y="145746"/>
                  </a:cubicBezTo>
                  <a:cubicBezTo>
                    <a:pt x="91716" y="146121"/>
                    <a:pt x="90843" y="146470"/>
                    <a:pt x="89999" y="146686"/>
                  </a:cubicBezTo>
                  <a:cubicBezTo>
                    <a:pt x="89892" y="146718"/>
                    <a:pt x="89790" y="146738"/>
                    <a:pt x="89687" y="146759"/>
                  </a:cubicBezTo>
                  <a:cubicBezTo>
                    <a:pt x="89583" y="146780"/>
                    <a:pt x="89481" y="146805"/>
                    <a:pt x="89384" y="146815"/>
                  </a:cubicBezTo>
                  <a:cubicBezTo>
                    <a:pt x="89215" y="146841"/>
                    <a:pt x="89086" y="146854"/>
                    <a:pt x="88934" y="146854"/>
                  </a:cubicBezTo>
                  <a:cubicBezTo>
                    <a:pt x="88898" y="146854"/>
                    <a:pt x="88861" y="146853"/>
                    <a:pt x="88822" y="146852"/>
                  </a:cubicBezTo>
                  <a:cubicBezTo>
                    <a:pt x="88409" y="146837"/>
                    <a:pt x="87999" y="146797"/>
                    <a:pt x="87601" y="146692"/>
                  </a:cubicBezTo>
                  <a:cubicBezTo>
                    <a:pt x="87259" y="146608"/>
                    <a:pt x="86929" y="146486"/>
                    <a:pt x="86608" y="146339"/>
                  </a:cubicBezTo>
                  <a:cubicBezTo>
                    <a:pt x="86671" y="146308"/>
                    <a:pt x="86734" y="146278"/>
                    <a:pt x="86796" y="146245"/>
                  </a:cubicBezTo>
                  <a:cubicBezTo>
                    <a:pt x="87232" y="146017"/>
                    <a:pt x="87665" y="145784"/>
                    <a:pt x="88095" y="145548"/>
                  </a:cubicBezTo>
                  <a:cubicBezTo>
                    <a:pt x="88523" y="145311"/>
                    <a:pt x="88953" y="145071"/>
                    <a:pt x="89377" y="144826"/>
                  </a:cubicBezTo>
                  <a:cubicBezTo>
                    <a:pt x="90227" y="144338"/>
                    <a:pt x="91068" y="143837"/>
                    <a:pt x="91902" y="143324"/>
                  </a:cubicBezTo>
                  <a:lnTo>
                    <a:pt x="92272" y="143092"/>
                  </a:lnTo>
                  <a:lnTo>
                    <a:pt x="92779" y="142778"/>
                  </a:lnTo>
                  <a:lnTo>
                    <a:pt x="93074" y="142591"/>
                  </a:lnTo>
                  <a:lnTo>
                    <a:pt x="93673" y="142207"/>
                  </a:lnTo>
                  <a:lnTo>
                    <a:pt x="95088" y="141282"/>
                  </a:lnTo>
                  <a:lnTo>
                    <a:pt x="95087" y="141279"/>
                  </a:lnTo>
                  <a:lnTo>
                    <a:pt x="95082" y="141277"/>
                  </a:lnTo>
                  <a:lnTo>
                    <a:pt x="93674" y="140355"/>
                  </a:lnTo>
                  <a:lnTo>
                    <a:pt x="93673" y="140354"/>
                  </a:lnTo>
                  <a:lnTo>
                    <a:pt x="93075" y="139971"/>
                  </a:lnTo>
                  <a:lnTo>
                    <a:pt x="92778" y="139783"/>
                  </a:lnTo>
                  <a:lnTo>
                    <a:pt x="91902" y="139238"/>
                  </a:lnTo>
                  <a:cubicBezTo>
                    <a:pt x="91068" y="138725"/>
                    <a:pt x="90228" y="138225"/>
                    <a:pt x="89378" y="137736"/>
                  </a:cubicBezTo>
                  <a:cubicBezTo>
                    <a:pt x="88527" y="137249"/>
                    <a:pt x="87668" y="136774"/>
                    <a:pt x="86796" y="136317"/>
                  </a:cubicBezTo>
                  <a:cubicBezTo>
                    <a:pt x="86734" y="136284"/>
                    <a:pt x="86671" y="136254"/>
                    <a:pt x="86608" y="136223"/>
                  </a:cubicBezTo>
                  <a:cubicBezTo>
                    <a:pt x="86927" y="136076"/>
                    <a:pt x="87259" y="135954"/>
                    <a:pt x="87601" y="135870"/>
                  </a:cubicBezTo>
                  <a:cubicBezTo>
                    <a:pt x="87999" y="135767"/>
                    <a:pt x="88412" y="135724"/>
                    <a:pt x="88822" y="135710"/>
                  </a:cubicBezTo>
                  <a:cubicBezTo>
                    <a:pt x="88866" y="135708"/>
                    <a:pt x="88907" y="135707"/>
                    <a:pt x="88947" y="135707"/>
                  </a:cubicBezTo>
                  <a:close/>
                  <a:moveTo>
                    <a:pt x="64061" y="135710"/>
                  </a:moveTo>
                  <a:cubicBezTo>
                    <a:pt x="64096" y="135710"/>
                    <a:pt x="64132" y="135711"/>
                    <a:pt x="64171" y="135713"/>
                  </a:cubicBezTo>
                  <a:cubicBezTo>
                    <a:pt x="64273" y="135717"/>
                    <a:pt x="64377" y="135722"/>
                    <a:pt x="64480" y="135729"/>
                  </a:cubicBezTo>
                  <a:cubicBezTo>
                    <a:pt x="64788" y="135753"/>
                    <a:pt x="65096" y="135796"/>
                    <a:pt x="65393" y="135874"/>
                  </a:cubicBezTo>
                  <a:cubicBezTo>
                    <a:pt x="65438" y="135884"/>
                    <a:pt x="65480" y="135902"/>
                    <a:pt x="65523" y="135912"/>
                  </a:cubicBezTo>
                  <a:cubicBezTo>
                    <a:pt x="65426" y="136187"/>
                    <a:pt x="65341" y="136469"/>
                    <a:pt x="65289" y="136778"/>
                  </a:cubicBezTo>
                  <a:cubicBezTo>
                    <a:pt x="65231" y="137077"/>
                    <a:pt x="65218" y="137450"/>
                    <a:pt x="65240" y="137712"/>
                  </a:cubicBezTo>
                  <a:lnTo>
                    <a:pt x="65262" y="138139"/>
                  </a:lnTo>
                  <a:lnTo>
                    <a:pt x="65326" y="138564"/>
                  </a:lnTo>
                  <a:cubicBezTo>
                    <a:pt x="65359" y="138849"/>
                    <a:pt x="65452" y="139122"/>
                    <a:pt x="65517" y="139400"/>
                  </a:cubicBezTo>
                  <a:cubicBezTo>
                    <a:pt x="65697" y="139942"/>
                    <a:pt x="65914" y="140479"/>
                    <a:pt x="66223" y="140960"/>
                  </a:cubicBezTo>
                  <a:cubicBezTo>
                    <a:pt x="66284" y="141062"/>
                    <a:pt x="66350" y="141159"/>
                    <a:pt x="66415" y="141256"/>
                  </a:cubicBezTo>
                  <a:cubicBezTo>
                    <a:pt x="66350" y="141354"/>
                    <a:pt x="66284" y="141450"/>
                    <a:pt x="66223" y="141552"/>
                  </a:cubicBezTo>
                  <a:cubicBezTo>
                    <a:pt x="65914" y="142033"/>
                    <a:pt x="65695" y="142570"/>
                    <a:pt x="65517" y="143112"/>
                  </a:cubicBezTo>
                  <a:cubicBezTo>
                    <a:pt x="65450" y="143390"/>
                    <a:pt x="65359" y="143663"/>
                    <a:pt x="65326" y="143948"/>
                  </a:cubicBezTo>
                  <a:lnTo>
                    <a:pt x="65262" y="144373"/>
                  </a:lnTo>
                  <a:lnTo>
                    <a:pt x="65240" y="144800"/>
                  </a:lnTo>
                  <a:cubicBezTo>
                    <a:pt x="65223" y="145062"/>
                    <a:pt x="65234" y="145435"/>
                    <a:pt x="65294" y="145734"/>
                  </a:cubicBezTo>
                  <a:cubicBezTo>
                    <a:pt x="65345" y="146047"/>
                    <a:pt x="65432" y="146335"/>
                    <a:pt x="65530" y="146614"/>
                  </a:cubicBezTo>
                  <a:cubicBezTo>
                    <a:pt x="65533" y="146624"/>
                    <a:pt x="65539" y="146635"/>
                    <a:pt x="65543" y="146645"/>
                  </a:cubicBezTo>
                  <a:cubicBezTo>
                    <a:pt x="65493" y="146659"/>
                    <a:pt x="65445" y="146678"/>
                    <a:pt x="65395" y="146689"/>
                  </a:cubicBezTo>
                  <a:cubicBezTo>
                    <a:pt x="65298" y="146715"/>
                    <a:pt x="65203" y="146736"/>
                    <a:pt x="65106" y="146753"/>
                  </a:cubicBezTo>
                  <a:cubicBezTo>
                    <a:pt x="65047" y="146765"/>
                    <a:pt x="64989" y="146773"/>
                    <a:pt x="64931" y="146783"/>
                  </a:cubicBezTo>
                  <a:cubicBezTo>
                    <a:pt x="64892" y="146787"/>
                    <a:pt x="64857" y="146795"/>
                    <a:pt x="64820" y="146799"/>
                  </a:cubicBezTo>
                  <a:cubicBezTo>
                    <a:pt x="64739" y="146809"/>
                    <a:pt x="64656" y="146819"/>
                    <a:pt x="64575" y="146825"/>
                  </a:cubicBezTo>
                  <a:cubicBezTo>
                    <a:pt x="64562" y="146827"/>
                    <a:pt x="64549" y="146827"/>
                    <a:pt x="64536" y="146829"/>
                  </a:cubicBezTo>
                  <a:cubicBezTo>
                    <a:pt x="64444" y="146836"/>
                    <a:pt x="64351" y="146842"/>
                    <a:pt x="64257" y="146847"/>
                  </a:cubicBezTo>
                  <a:cubicBezTo>
                    <a:pt x="64229" y="146849"/>
                    <a:pt x="64201" y="146850"/>
                    <a:pt x="64171" y="146852"/>
                  </a:cubicBezTo>
                  <a:cubicBezTo>
                    <a:pt x="64130" y="146853"/>
                    <a:pt x="64091" y="146854"/>
                    <a:pt x="64054" y="146854"/>
                  </a:cubicBezTo>
                  <a:cubicBezTo>
                    <a:pt x="63997" y="146854"/>
                    <a:pt x="63943" y="146852"/>
                    <a:pt x="63889" y="146849"/>
                  </a:cubicBezTo>
                  <a:cubicBezTo>
                    <a:pt x="63801" y="146843"/>
                    <a:pt x="63711" y="146830"/>
                    <a:pt x="63608" y="146815"/>
                  </a:cubicBezTo>
                  <a:cubicBezTo>
                    <a:pt x="63512" y="146806"/>
                    <a:pt x="63411" y="146783"/>
                    <a:pt x="63305" y="146759"/>
                  </a:cubicBezTo>
                  <a:cubicBezTo>
                    <a:pt x="63203" y="146738"/>
                    <a:pt x="63102" y="146718"/>
                    <a:pt x="62995" y="146686"/>
                  </a:cubicBezTo>
                  <a:cubicBezTo>
                    <a:pt x="62266" y="146500"/>
                    <a:pt x="61519" y="146212"/>
                    <a:pt x="60777" y="145898"/>
                  </a:cubicBezTo>
                  <a:cubicBezTo>
                    <a:pt x="61109" y="145469"/>
                    <a:pt x="61395" y="145005"/>
                    <a:pt x="61628" y="144516"/>
                  </a:cubicBezTo>
                  <a:cubicBezTo>
                    <a:pt x="62108" y="143511"/>
                    <a:pt x="62363" y="142395"/>
                    <a:pt x="62363" y="141283"/>
                  </a:cubicBezTo>
                  <a:cubicBezTo>
                    <a:pt x="62361" y="140170"/>
                    <a:pt x="62108" y="139055"/>
                    <a:pt x="61628" y="138049"/>
                  </a:cubicBezTo>
                  <a:cubicBezTo>
                    <a:pt x="61395" y="137561"/>
                    <a:pt x="61109" y="137095"/>
                    <a:pt x="60777" y="136667"/>
                  </a:cubicBezTo>
                  <a:cubicBezTo>
                    <a:pt x="61304" y="136443"/>
                    <a:pt x="61832" y="136233"/>
                    <a:pt x="62356" y="136063"/>
                  </a:cubicBezTo>
                  <a:cubicBezTo>
                    <a:pt x="62569" y="135995"/>
                    <a:pt x="62783" y="135932"/>
                    <a:pt x="62995" y="135880"/>
                  </a:cubicBezTo>
                  <a:cubicBezTo>
                    <a:pt x="63102" y="135847"/>
                    <a:pt x="63203" y="135827"/>
                    <a:pt x="63305" y="135806"/>
                  </a:cubicBezTo>
                  <a:cubicBezTo>
                    <a:pt x="63409" y="135784"/>
                    <a:pt x="63512" y="135761"/>
                    <a:pt x="63608" y="135750"/>
                  </a:cubicBezTo>
                  <a:cubicBezTo>
                    <a:pt x="63714" y="135734"/>
                    <a:pt x="63802" y="135724"/>
                    <a:pt x="63889" y="135717"/>
                  </a:cubicBezTo>
                  <a:cubicBezTo>
                    <a:pt x="63946" y="135713"/>
                    <a:pt x="64001" y="135710"/>
                    <a:pt x="64061" y="135710"/>
                  </a:cubicBezTo>
                  <a:close/>
                  <a:moveTo>
                    <a:pt x="29306" y="144603"/>
                  </a:moveTo>
                  <a:cubicBezTo>
                    <a:pt x="29569" y="144909"/>
                    <a:pt x="29840" y="145212"/>
                    <a:pt x="30123" y="145509"/>
                  </a:cubicBezTo>
                  <a:cubicBezTo>
                    <a:pt x="29904" y="145953"/>
                    <a:pt x="29582" y="146349"/>
                    <a:pt x="29169" y="146624"/>
                  </a:cubicBezTo>
                  <a:cubicBezTo>
                    <a:pt x="28701" y="146950"/>
                    <a:pt x="28130" y="147119"/>
                    <a:pt x="27562" y="147119"/>
                  </a:cubicBezTo>
                  <a:cubicBezTo>
                    <a:pt x="27537" y="147119"/>
                    <a:pt x="27512" y="147118"/>
                    <a:pt x="27487" y="147118"/>
                  </a:cubicBezTo>
                  <a:cubicBezTo>
                    <a:pt x="26893" y="147096"/>
                    <a:pt x="26303" y="146891"/>
                    <a:pt x="25837" y="146523"/>
                  </a:cubicBezTo>
                  <a:cubicBezTo>
                    <a:pt x="25538" y="146295"/>
                    <a:pt x="25296" y="146000"/>
                    <a:pt x="25113" y="145673"/>
                  </a:cubicBezTo>
                  <a:cubicBezTo>
                    <a:pt x="25395" y="145418"/>
                    <a:pt x="25666" y="145158"/>
                    <a:pt x="25928" y="144890"/>
                  </a:cubicBezTo>
                  <a:cubicBezTo>
                    <a:pt x="26167" y="145545"/>
                    <a:pt x="26818" y="146030"/>
                    <a:pt x="27521" y="146040"/>
                  </a:cubicBezTo>
                  <a:cubicBezTo>
                    <a:pt x="27545" y="146041"/>
                    <a:pt x="27569" y="146042"/>
                    <a:pt x="27593" y="146042"/>
                  </a:cubicBezTo>
                  <a:cubicBezTo>
                    <a:pt x="28312" y="146042"/>
                    <a:pt x="28998" y="145553"/>
                    <a:pt x="29234" y="144876"/>
                  </a:cubicBezTo>
                  <a:cubicBezTo>
                    <a:pt x="29268" y="144786"/>
                    <a:pt x="29290" y="144695"/>
                    <a:pt x="29306" y="144603"/>
                  </a:cubicBezTo>
                  <a:close/>
                  <a:moveTo>
                    <a:pt x="19873" y="146705"/>
                  </a:moveTo>
                  <a:cubicBezTo>
                    <a:pt x="19530" y="146849"/>
                    <a:pt x="19181" y="146983"/>
                    <a:pt x="18827" y="147098"/>
                  </a:cubicBezTo>
                  <a:cubicBezTo>
                    <a:pt x="18627" y="147163"/>
                    <a:pt x="18427" y="147222"/>
                    <a:pt x="18225" y="147279"/>
                  </a:cubicBezTo>
                  <a:cubicBezTo>
                    <a:pt x="18096" y="147314"/>
                    <a:pt x="17967" y="147347"/>
                    <a:pt x="17837" y="147378"/>
                  </a:cubicBezTo>
                  <a:cubicBezTo>
                    <a:pt x="17773" y="147395"/>
                    <a:pt x="17708" y="147412"/>
                    <a:pt x="17644" y="147427"/>
                  </a:cubicBezTo>
                  <a:cubicBezTo>
                    <a:pt x="17473" y="147466"/>
                    <a:pt x="17302" y="147503"/>
                    <a:pt x="17129" y="147538"/>
                  </a:cubicBezTo>
                  <a:cubicBezTo>
                    <a:pt x="17111" y="147541"/>
                    <a:pt x="17092" y="147545"/>
                    <a:pt x="17074" y="147548"/>
                  </a:cubicBezTo>
                  <a:cubicBezTo>
                    <a:pt x="16884" y="147585"/>
                    <a:pt x="16693" y="147617"/>
                    <a:pt x="16502" y="147647"/>
                  </a:cubicBezTo>
                  <a:cubicBezTo>
                    <a:pt x="16384" y="147666"/>
                    <a:pt x="16266" y="147687"/>
                    <a:pt x="16146" y="147703"/>
                  </a:cubicBezTo>
                  <a:cubicBezTo>
                    <a:pt x="15748" y="147754"/>
                    <a:pt x="15348" y="147788"/>
                    <a:pt x="14946" y="147810"/>
                  </a:cubicBezTo>
                  <a:lnTo>
                    <a:pt x="14946" y="146891"/>
                  </a:lnTo>
                  <a:lnTo>
                    <a:pt x="17840" y="146891"/>
                  </a:lnTo>
                  <a:lnTo>
                    <a:pt x="17840" y="146705"/>
                  </a:lnTo>
                  <a:close/>
                  <a:moveTo>
                    <a:pt x="6986" y="140897"/>
                  </a:moveTo>
                  <a:lnTo>
                    <a:pt x="6986" y="146890"/>
                  </a:lnTo>
                  <a:lnTo>
                    <a:pt x="12982" y="146890"/>
                  </a:lnTo>
                  <a:lnTo>
                    <a:pt x="12982" y="146891"/>
                  </a:lnTo>
                  <a:lnTo>
                    <a:pt x="12982" y="147819"/>
                  </a:lnTo>
                  <a:lnTo>
                    <a:pt x="6058" y="147819"/>
                  </a:lnTo>
                  <a:lnTo>
                    <a:pt x="6058" y="140897"/>
                  </a:lnTo>
                  <a:close/>
                  <a:moveTo>
                    <a:pt x="44388" y="146705"/>
                  </a:moveTo>
                  <a:cubicBezTo>
                    <a:pt x="43824" y="146987"/>
                    <a:pt x="43237" y="147224"/>
                    <a:pt x="42632" y="147400"/>
                  </a:cubicBezTo>
                  <a:cubicBezTo>
                    <a:pt x="41774" y="147656"/>
                    <a:pt x="40884" y="147802"/>
                    <a:pt x="39993" y="147827"/>
                  </a:cubicBezTo>
                  <a:cubicBezTo>
                    <a:pt x="39879" y="147831"/>
                    <a:pt x="39765" y="147833"/>
                    <a:pt x="39650" y="147833"/>
                  </a:cubicBezTo>
                  <a:cubicBezTo>
                    <a:pt x="38870" y="147833"/>
                    <a:pt x="38089" y="147740"/>
                    <a:pt x="37326" y="147570"/>
                  </a:cubicBezTo>
                  <a:cubicBezTo>
                    <a:pt x="36480" y="147382"/>
                    <a:pt x="35662" y="147086"/>
                    <a:pt x="34887" y="146705"/>
                  </a:cubicBezTo>
                  <a:close/>
                  <a:moveTo>
                    <a:pt x="79687" y="134183"/>
                  </a:moveTo>
                  <a:cubicBezTo>
                    <a:pt x="79910" y="134183"/>
                    <a:pt x="80129" y="134203"/>
                    <a:pt x="80344" y="134236"/>
                  </a:cubicBezTo>
                  <a:cubicBezTo>
                    <a:pt x="80614" y="134274"/>
                    <a:pt x="80881" y="134332"/>
                    <a:pt x="81132" y="134395"/>
                  </a:cubicBezTo>
                  <a:cubicBezTo>
                    <a:pt x="82123" y="134651"/>
                    <a:pt x="83041" y="135026"/>
                    <a:pt x="83945" y="135418"/>
                  </a:cubicBezTo>
                  <a:cubicBezTo>
                    <a:pt x="84396" y="135618"/>
                    <a:pt x="84842" y="135826"/>
                    <a:pt x="85282" y="136040"/>
                  </a:cubicBezTo>
                  <a:cubicBezTo>
                    <a:pt x="85722" y="136257"/>
                    <a:pt x="86157" y="136479"/>
                    <a:pt x="86591" y="136705"/>
                  </a:cubicBezTo>
                  <a:cubicBezTo>
                    <a:pt x="87026" y="136933"/>
                    <a:pt x="87454" y="137164"/>
                    <a:pt x="87881" y="137398"/>
                  </a:cubicBezTo>
                  <a:cubicBezTo>
                    <a:pt x="88308" y="137633"/>
                    <a:pt x="88734" y="137874"/>
                    <a:pt x="89158" y="138116"/>
                  </a:cubicBezTo>
                  <a:cubicBezTo>
                    <a:pt x="90002" y="138601"/>
                    <a:pt x="90839" y="139099"/>
                    <a:pt x="91670" y="139610"/>
                  </a:cubicBezTo>
                  <a:lnTo>
                    <a:pt x="92634" y="140210"/>
                  </a:lnTo>
                  <a:lnTo>
                    <a:pt x="93593" y="140823"/>
                  </a:lnTo>
                  <a:lnTo>
                    <a:pt x="94064" y="141134"/>
                  </a:lnTo>
                  <a:lnTo>
                    <a:pt x="94184" y="141212"/>
                  </a:lnTo>
                  <a:lnTo>
                    <a:pt x="94242" y="141250"/>
                  </a:lnTo>
                  <a:lnTo>
                    <a:pt x="94271" y="141270"/>
                  </a:lnTo>
                  <a:lnTo>
                    <a:pt x="94278" y="141276"/>
                  </a:lnTo>
                  <a:lnTo>
                    <a:pt x="94271" y="141282"/>
                  </a:lnTo>
                  <a:lnTo>
                    <a:pt x="94242" y="141300"/>
                  </a:lnTo>
                  <a:lnTo>
                    <a:pt x="94184" y="141340"/>
                  </a:lnTo>
                  <a:lnTo>
                    <a:pt x="94064" y="141418"/>
                  </a:lnTo>
                  <a:lnTo>
                    <a:pt x="93593" y="141727"/>
                  </a:lnTo>
                  <a:lnTo>
                    <a:pt x="92634" y="142341"/>
                  </a:lnTo>
                  <a:lnTo>
                    <a:pt x="91670" y="142941"/>
                  </a:lnTo>
                  <a:cubicBezTo>
                    <a:pt x="90839" y="143450"/>
                    <a:pt x="90002" y="143951"/>
                    <a:pt x="89158" y="144436"/>
                  </a:cubicBezTo>
                  <a:cubicBezTo>
                    <a:pt x="88311" y="144921"/>
                    <a:pt x="87457" y="145393"/>
                    <a:pt x="86590" y="145847"/>
                  </a:cubicBezTo>
                  <a:cubicBezTo>
                    <a:pt x="85724" y="146304"/>
                    <a:pt x="84846" y="146741"/>
                    <a:pt x="83944" y="147136"/>
                  </a:cubicBezTo>
                  <a:cubicBezTo>
                    <a:pt x="83717" y="147234"/>
                    <a:pt x="83493" y="147333"/>
                    <a:pt x="83262" y="147427"/>
                  </a:cubicBezTo>
                  <a:cubicBezTo>
                    <a:pt x="82576" y="147710"/>
                    <a:pt x="81874" y="147968"/>
                    <a:pt x="81131" y="148160"/>
                  </a:cubicBezTo>
                  <a:cubicBezTo>
                    <a:pt x="81009" y="148190"/>
                    <a:pt x="80882" y="148219"/>
                    <a:pt x="80754" y="148247"/>
                  </a:cubicBezTo>
                  <a:cubicBezTo>
                    <a:pt x="80412" y="148317"/>
                    <a:pt x="80054" y="148371"/>
                    <a:pt x="79688" y="148371"/>
                  </a:cubicBezTo>
                  <a:cubicBezTo>
                    <a:pt x="79643" y="148371"/>
                    <a:pt x="79598" y="148371"/>
                    <a:pt x="79552" y="148369"/>
                  </a:cubicBezTo>
                  <a:cubicBezTo>
                    <a:pt x="79030" y="148353"/>
                    <a:pt x="78505" y="148296"/>
                    <a:pt x="77998" y="148167"/>
                  </a:cubicBezTo>
                  <a:cubicBezTo>
                    <a:pt x="77743" y="148104"/>
                    <a:pt x="77493" y="148029"/>
                    <a:pt x="77245" y="147938"/>
                  </a:cubicBezTo>
                  <a:cubicBezTo>
                    <a:pt x="76753" y="147757"/>
                    <a:pt x="76280" y="147523"/>
                    <a:pt x="75839" y="147240"/>
                  </a:cubicBezTo>
                  <a:cubicBezTo>
                    <a:pt x="75618" y="147098"/>
                    <a:pt x="75405" y="146944"/>
                    <a:pt x="75202" y="146779"/>
                  </a:cubicBezTo>
                  <a:cubicBezTo>
                    <a:pt x="74889" y="146524"/>
                    <a:pt x="74607" y="146234"/>
                    <a:pt x="74344" y="145931"/>
                  </a:cubicBezTo>
                  <a:cubicBezTo>
                    <a:pt x="74266" y="145839"/>
                    <a:pt x="74180" y="145753"/>
                    <a:pt x="74106" y="145656"/>
                  </a:cubicBezTo>
                  <a:cubicBezTo>
                    <a:pt x="73785" y="145243"/>
                    <a:pt x="73507" y="144793"/>
                    <a:pt x="73281" y="144322"/>
                  </a:cubicBezTo>
                  <a:cubicBezTo>
                    <a:pt x="73234" y="144224"/>
                    <a:pt x="73191" y="144124"/>
                    <a:pt x="73151" y="144026"/>
                  </a:cubicBezTo>
                  <a:cubicBezTo>
                    <a:pt x="73507" y="143953"/>
                    <a:pt x="73857" y="143850"/>
                    <a:pt x="74197" y="143721"/>
                  </a:cubicBezTo>
                  <a:cubicBezTo>
                    <a:pt x="74219" y="143768"/>
                    <a:pt x="74233" y="143814"/>
                    <a:pt x="74254" y="143859"/>
                  </a:cubicBezTo>
                  <a:cubicBezTo>
                    <a:pt x="74471" y="144311"/>
                    <a:pt x="74748" y="144735"/>
                    <a:pt x="75069" y="145122"/>
                  </a:cubicBezTo>
                  <a:cubicBezTo>
                    <a:pt x="75316" y="145420"/>
                    <a:pt x="75585" y="145700"/>
                    <a:pt x="75886" y="145945"/>
                  </a:cubicBezTo>
                  <a:cubicBezTo>
                    <a:pt x="76058" y="146084"/>
                    <a:pt x="76240" y="146215"/>
                    <a:pt x="76427" y="146333"/>
                  </a:cubicBezTo>
                  <a:cubicBezTo>
                    <a:pt x="76989" y="146694"/>
                    <a:pt x="77608" y="146961"/>
                    <a:pt x="78256" y="147121"/>
                  </a:cubicBezTo>
                  <a:cubicBezTo>
                    <a:pt x="78577" y="147205"/>
                    <a:pt x="78909" y="147252"/>
                    <a:pt x="79244" y="147276"/>
                  </a:cubicBezTo>
                  <a:cubicBezTo>
                    <a:pt x="79353" y="147284"/>
                    <a:pt x="79466" y="147290"/>
                    <a:pt x="79575" y="147293"/>
                  </a:cubicBezTo>
                  <a:cubicBezTo>
                    <a:pt x="79612" y="147294"/>
                    <a:pt x="79649" y="147295"/>
                    <a:pt x="79685" y="147295"/>
                  </a:cubicBezTo>
                  <a:cubicBezTo>
                    <a:pt x="80070" y="147295"/>
                    <a:pt x="80461" y="147216"/>
                    <a:pt x="80869" y="147115"/>
                  </a:cubicBezTo>
                  <a:cubicBezTo>
                    <a:pt x="81313" y="147001"/>
                    <a:pt x="81757" y="146856"/>
                    <a:pt x="82199" y="146691"/>
                  </a:cubicBezTo>
                  <a:cubicBezTo>
                    <a:pt x="82640" y="146524"/>
                    <a:pt x="83078" y="146339"/>
                    <a:pt x="83515" y="146150"/>
                  </a:cubicBezTo>
                  <a:cubicBezTo>
                    <a:pt x="83951" y="145958"/>
                    <a:pt x="84384" y="145754"/>
                    <a:pt x="84813" y="145545"/>
                  </a:cubicBezTo>
                  <a:cubicBezTo>
                    <a:pt x="85245" y="145334"/>
                    <a:pt x="85672" y="145115"/>
                    <a:pt x="86097" y="144893"/>
                  </a:cubicBezTo>
                  <a:cubicBezTo>
                    <a:pt x="86947" y="144446"/>
                    <a:pt x="87791" y="143982"/>
                    <a:pt x="88625" y="143502"/>
                  </a:cubicBezTo>
                  <a:cubicBezTo>
                    <a:pt x="89461" y="143021"/>
                    <a:pt x="90289" y="142529"/>
                    <a:pt x="91111" y="142023"/>
                  </a:cubicBezTo>
                  <a:lnTo>
                    <a:pt x="92065" y="141431"/>
                  </a:lnTo>
                  <a:lnTo>
                    <a:pt x="92301" y="141282"/>
                  </a:lnTo>
                  <a:lnTo>
                    <a:pt x="92307" y="141277"/>
                  </a:lnTo>
                  <a:lnTo>
                    <a:pt x="92301" y="141274"/>
                  </a:lnTo>
                  <a:lnTo>
                    <a:pt x="92065" y="141125"/>
                  </a:lnTo>
                  <a:lnTo>
                    <a:pt x="91111" y="140531"/>
                  </a:lnTo>
                  <a:cubicBezTo>
                    <a:pt x="90289" y="140029"/>
                    <a:pt x="89461" y="139534"/>
                    <a:pt x="88625" y="139054"/>
                  </a:cubicBezTo>
                  <a:cubicBezTo>
                    <a:pt x="88207" y="138813"/>
                    <a:pt x="87787" y="138577"/>
                    <a:pt x="87366" y="138345"/>
                  </a:cubicBezTo>
                  <a:cubicBezTo>
                    <a:pt x="86944" y="138114"/>
                    <a:pt x="86520" y="137887"/>
                    <a:pt x="86095" y="137662"/>
                  </a:cubicBezTo>
                  <a:cubicBezTo>
                    <a:pt x="85245" y="137218"/>
                    <a:pt x="84385" y="136791"/>
                    <a:pt x="83514" y="136406"/>
                  </a:cubicBezTo>
                  <a:cubicBezTo>
                    <a:pt x="83295" y="136310"/>
                    <a:pt x="83077" y="136217"/>
                    <a:pt x="82856" y="136126"/>
                  </a:cubicBezTo>
                  <a:cubicBezTo>
                    <a:pt x="82199" y="135854"/>
                    <a:pt x="81535" y="135612"/>
                    <a:pt x="80868" y="135440"/>
                  </a:cubicBezTo>
                  <a:cubicBezTo>
                    <a:pt x="80690" y="135396"/>
                    <a:pt x="80518" y="135360"/>
                    <a:pt x="80344" y="135327"/>
                  </a:cubicBezTo>
                  <a:cubicBezTo>
                    <a:pt x="80116" y="135286"/>
                    <a:pt x="79890" y="135260"/>
                    <a:pt x="79668" y="135260"/>
                  </a:cubicBezTo>
                  <a:cubicBezTo>
                    <a:pt x="79636" y="135260"/>
                    <a:pt x="79605" y="135261"/>
                    <a:pt x="79574" y="135262"/>
                  </a:cubicBezTo>
                  <a:cubicBezTo>
                    <a:pt x="79130" y="135276"/>
                    <a:pt x="78684" y="135322"/>
                    <a:pt x="78254" y="135434"/>
                  </a:cubicBezTo>
                  <a:cubicBezTo>
                    <a:pt x="78187" y="135450"/>
                    <a:pt x="78126" y="135475"/>
                    <a:pt x="78064" y="135492"/>
                  </a:cubicBezTo>
                  <a:cubicBezTo>
                    <a:pt x="77908" y="135147"/>
                    <a:pt x="77730" y="134828"/>
                    <a:pt x="77543" y="134520"/>
                  </a:cubicBezTo>
                  <a:cubicBezTo>
                    <a:pt x="77693" y="134472"/>
                    <a:pt x="77844" y="134428"/>
                    <a:pt x="77999" y="134389"/>
                  </a:cubicBezTo>
                  <a:cubicBezTo>
                    <a:pt x="78128" y="134357"/>
                    <a:pt x="78256" y="134330"/>
                    <a:pt x="78384" y="134304"/>
                  </a:cubicBezTo>
                  <a:cubicBezTo>
                    <a:pt x="78512" y="134280"/>
                    <a:pt x="78641" y="134260"/>
                    <a:pt x="78771" y="134244"/>
                  </a:cubicBezTo>
                  <a:cubicBezTo>
                    <a:pt x="79031" y="134211"/>
                    <a:pt x="79293" y="134194"/>
                    <a:pt x="79554" y="134186"/>
                  </a:cubicBezTo>
                  <a:cubicBezTo>
                    <a:pt x="79598" y="134184"/>
                    <a:pt x="79643" y="134183"/>
                    <a:pt x="79687" y="134183"/>
                  </a:cubicBezTo>
                  <a:close/>
                  <a:moveTo>
                    <a:pt x="54837" y="134187"/>
                  </a:moveTo>
                  <a:cubicBezTo>
                    <a:pt x="54877" y="134187"/>
                    <a:pt x="54917" y="134187"/>
                    <a:pt x="54957" y="134189"/>
                  </a:cubicBezTo>
                  <a:cubicBezTo>
                    <a:pt x="55481" y="134204"/>
                    <a:pt x="56006" y="134261"/>
                    <a:pt x="56513" y="134392"/>
                  </a:cubicBezTo>
                  <a:cubicBezTo>
                    <a:pt x="57325" y="134591"/>
                    <a:pt x="58101" y="134937"/>
                    <a:pt x="58796" y="135404"/>
                  </a:cubicBezTo>
                  <a:cubicBezTo>
                    <a:pt x="58622" y="135485"/>
                    <a:pt x="58447" y="135562"/>
                    <a:pt x="58276" y="135646"/>
                  </a:cubicBezTo>
                  <a:cubicBezTo>
                    <a:pt x="58060" y="135752"/>
                    <a:pt x="57851" y="135861"/>
                    <a:pt x="57638" y="135969"/>
                  </a:cubicBezTo>
                  <a:cubicBezTo>
                    <a:pt x="57201" y="135739"/>
                    <a:pt x="56739" y="135555"/>
                    <a:pt x="56256" y="135438"/>
                  </a:cubicBezTo>
                  <a:cubicBezTo>
                    <a:pt x="55825" y="135326"/>
                    <a:pt x="55381" y="135279"/>
                    <a:pt x="54935" y="135265"/>
                  </a:cubicBezTo>
                  <a:cubicBezTo>
                    <a:pt x="54901" y="135263"/>
                    <a:pt x="54866" y="135263"/>
                    <a:pt x="54832" y="135263"/>
                  </a:cubicBezTo>
                  <a:cubicBezTo>
                    <a:pt x="54445" y="135263"/>
                    <a:pt x="54052" y="135341"/>
                    <a:pt x="53643" y="135441"/>
                  </a:cubicBezTo>
                  <a:cubicBezTo>
                    <a:pt x="52756" y="135669"/>
                    <a:pt x="51868" y="136026"/>
                    <a:pt x="50998" y="136408"/>
                  </a:cubicBezTo>
                  <a:cubicBezTo>
                    <a:pt x="50127" y="136792"/>
                    <a:pt x="49267" y="137219"/>
                    <a:pt x="48416" y="137663"/>
                  </a:cubicBezTo>
                  <a:cubicBezTo>
                    <a:pt x="47566" y="138109"/>
                    <a:pt x="46722" y="138574"/>
                    <a:pt x="45888" y="139055"/>
                  </a:cubicBezTo>
                  <a:cubicBezTo>
                    <a:pt x="45054" y="139535"/>
                    <a:pt x="44224" y="140029"/>
                    <a:pt x="43403" y="140534"/>
                  </a:cubicBezTo>
                  <a:lnTo>
                    <a:pt x="42449" y="141126"/>
                  </a:lnTo>
                  <a:lnTo>
                    <a:pt x="42213" y="141276"/>
                  </a:lnTo>
                  <a:lnTo>
                    <a:pt x="42207" y="141279"/>
                  </a:lnTo>
                  <a:lnTo>
                    <a:pt x="42213" y="141283"/>
                  </a:lnTo>
                  <a:lnTo>
                    <a:pt x="42449" y="141433"/>
                  </a:lnTo>
                  <a:lnTo>
                    <a:pt x="43403" y="142025"/>
                  </a:lnTo>
                  <a:cubicBezTo>
                    <a:pt x="44224" y="142530"/>
                    <a:pt x="45052" y="143022"/>
                    <a:pt x="45888" y="143504"/>
                  </a:cubicBezTo>
                  <a:cubicBezTo>
                    <a:pt x="46725" y="143983"/>
                    <a:pt x="47566" y="144449"/>
                    <a:pt x="48416" y="144894"/>
                  </a:cubicBezTo>
                  <a:cubicBezTo>
                    <a:pt x="49267" y="145340"/>
                    <a:pt x="50127" y="145767"/>
                    <a:pt x="50998" y="146151"/>
                  </a:cubicBezTo>
                  <a:cubicBezTo>
                    <a:pt x="51868" y="146531"/>
                    <a:pt x="52755" y="146887"/>
                    <a:pt x="53643" y="147115"/>
                  </a:cubicBezTo>
                  <a:cubicBezTo>
                    <a:pt x="54054" y="147217"/>
                    <a:pt x="54450" y="147294"/>
                    <a:pt x="54839" y="147294"/>
                  </a:cubicBezTo>
                  <a:cubicBezTo>
                    <a:pt x="54871" y="147294"/>
                    <a:pt x="54903" y="147294"/>
                    <a:pt x="54935" y="147293"/>
                  </a:cubicBezTo>
                  <a:cubicBezTo>
                    <a:pt x="55381" y="147279"/>
                    <a:pt x="55825" y="147233"/>
                    <a:pt x="56256" y="147121"/>
                  </a:cubicBezTo>
                  <a:cubicBezTo>
                    <a:pt x="56736" y="147004"/>
                    <a:pt x="57199" y="146820"/>
                    <a:pt x="57638" y="146588"/>
                  </a:cubicBezTo>
                  <a:cubicBezTo>
                    <a:pt x="58020" y="146783"/>
                    <a:pt x="58407" y="146970"/>
                    <a:pt x="58796" y="147155"/>
                  </a:cubicBezTo>
                  <a:cubicBezTo>
                    <a:pt x="58101" y="147623"/>
                    <a:pt x="57325" y="147969"/>
                    <a:pt x="56513" y="148168"/>
                  </a:cubicBezTo>
                  <a:cubicBezTo>
                    <a:pt x="56003" y="148301"/>
                    <a:pt x="55481" y="148355"/>
                    <a:pt x="54957" y="148372"/>
                  </a:cubicBezTo>
                  <a:cubicBezTo>
                    <a:pt x="54917" y="148373"/>
                    <a:pt x="54878" y="148374"/>
                    <a:pt x="54838" y="148374"/>
                  </a:cubicBezTo>
                  <a:cubicBezTo>
                    <a:pt x="54330" y="148374"/>
                    <a:pt x="53837" y="148275"/>
                    <a:pt x="53379" y="148161"/>
                  </a:cubicBezTo>
                  <a:cubicBezTo>
                    <a:pt x="52387" y="147905"/>
                    <a:pt x="51469" y="147532"/>
                    <a:pt x="50565" y="147136"/>
                  </a:cubicBezTo>
                  <a:cubicBezTo>
                    <a:pt x="49664" y="146741"/>
                    <a:pt x="48785" y="146302"/>
                    <a:pt x="47921" y="145851"/>
                  </a:cubicBezTo>
                  <a:cubicBezTo>
                    <a:pt x="47054" y="145397"/>
                    <a:pt x="46200" y="144923"/>
                    <a:pt x="45354" y="144439"/>
                  </a:cubicBezTo>
                  <a:cubicBezTo>
                    <a:pt x="44509" y="143953"/>
                    <a:pt x="43672" y="143455"/>
                    <a:pt x="42842" y="142944"/>
                  </a:cubicBezTo>
                  <a:lnTo>
                    <a:pt x="41878" y="142345"/>
                  </a:lnTo>
                  <a:lnTo>
                    <a:pt x="40919" y="141731"/>
                  </a:lnTo>
                  <a:lnTo>
                    <a:pt x="40447" y="141421"/>
                  </a:lnTo>
                  <a:lnTo>
                    <a:pt x="40329" y="141343"/>
                  </a:lnTo>
                  <a:lnTo>
                    <a:pt x="40271" y="141304"/>
                  </a:lnTo>
                  <a:lnTo>
                    <a:pt x="40242" y="141284"/>
                  </a:lnTo>
                  <a:lnTo>
                    <a:pt x="40235" y="141279"/>
                  </a:lnTo>
                  <a:lnTo>
                    <a:pt x="40242" y="141274"/>
                  </a:lnTo>
                  <a:lnTo>
                    <a:pt x="40271" y="141255"/>
                  </a:lnTo>
                  <a:lnTo>
                    <a:pt x="40329" y="141215"/>
                  </a:lnTo>
                  <a:lnTo>
                    <a:pt x="40447" y="141136"/>
                  </a:lnTo>
                  <a:lnTo>
                    <a:pt x="40919" y="140828"/>
                  </a:lnTo>
                  <a:lnTo>
                    <a:pt x="41878" y="140214"/>
                  </a:lnTo>
                  <a:lnTo>
                    <a:pt x="42842" y="139613"/>
                  </a:lnTo>
                  <a:cubicBezTo>
                    <a:pt x="43672" y="139105"/>
                    <a:pt x="44509" y="138606"/>
                    <a:pt x="45354" y="138119"/>
                  </a:cubicBezTo>
                  <a:cubicBezTo>
                    <a:pt x="46201" y="137633"/>
                    <a:pt x="47054" y="137162"/>
                    <a:pt x="47921" y="136708"/>
                  </a:cubicBezTo>
                  <a:cubicBezTo>
                    <a:pt x="48786" y="136254"/>
                    <a:pt x="49664" y="135818"/>
                    <a:pt x="50565" y="135421"/>
                  </a:cubicBezTo>
                  <a:cubicBezTo>
                    <a:pt x="51469" y="135027"/>
                    <a:pt x="52387" y="134653"/>
                    <a:pt x="53379" y="134399"/>
                  </a:cubicBezTo>
                  <a:cubicBezTo>
                    <a:pt x="53835" y="134284"/>
                    <a:pt x="54328" y="134187"/>
                    <a:pt x="54837" y="134187"/>
                  </a:cubicBezTo>
                  <a:close/>
                  <a:moveTo>
                    <a:pt x="64080" y="134187"/>
                  </a:moveTo>
                  <a:cubicBezTo>
                    <a:pt x="64120" y="134187"/>
                    <a:pt x="64159" y="134187"/>
                    <a:pt x="64199" y="134189"/>
                  </a:cubicBezTo>
                  <a:cubicBezTo>
                    <a:pt x="64722" y="134204"/>
                    <a:pt x="65247" y="134261"/>
                    <a:pt x="65754" y="134392"/>
                  </a:cubicBezTo>
                  <a:cubicBezTo>
                    <a:pt x="65909" y="134429"/>
                    <a:pt x="66060" y="134473"/>
                    <a:pt x="66212" y="134522"/>
                  </a:cubicBezTo>
                  <a:cubicBezTo>
                    <a:pt x="66023" y="134829"/>
                    <a:pt x="65845" y="135149"/>
                    <a:pt x="65689" y="135495"/>
                  </a:cubicBezTo>
                  <a:cubicBezTo>
                    <a:pt x="65625" y="135477"/>
                    <a:pt x="65564" y="135453"/>
                    <a:pt x="65500" y="135436"/>
                  </a:cubicBezTo>
                  <a:cubicBezTo>
                    <a:pt x="65177" y="135353"/>
                    <a:pt x="64847" y="135305"/>
                    <a:pt x="64512" y="135282"/>
                  </a:cubicBezTo>
                  <a:cubicBezTo>
                    <a:pt x="64401" y="135272"/>
                    <a:pt x="64290" y="135268"/>
                    <a:pt x="64179" y="135263"/>
                  </a:cubicBezTo>
                  <a:cubicBezTo>
                    <a:pt x="64149" y="135262"/>
                    <a:pt x="64119" y="135262"/>
                    <a:pt x="64089" y="135262"/>
                  </a:cubicBezTo>
                  <a:cubicBezTo>
                    <a:pt x="63866" y="135262"/>
                    <a:pt x="63640" y="135289"/>
                    <a:pt x="63409" y="135329"/>
                  </a:cubicBezTo>
                  <a:cubicBezTo>
                    <a:pt x="63237" y="135360"/>
                    <a:pt x="63063" y="135397"/>
                    <a:pt x="62885" y="135441"/>
                  </a:cubicBezTo>
                  <a:cubicBezTo>
                    <a:pt x="62663" y="135498"/>
                    <a:pt x="62443" y="135562"/>
                    <a:pt x="62221" y="135635"/>
                  </a:cubicBezTo>
                  <a:cubicBezTo>
                    <a:pt x="61554" y="135851"/>
                    <a:pt x="60895" y="136122"/>
                    <a:pt x="60242" y="136408"/>
                  </a:cubicBezTo>
                  <a:cubicBezTo>
                    <a:pt x="59369" y="136792"/>
                    <a:pt x="58511" y="137219"/>
                    <a:pt x="57660" y="137663"/>
                  </a:cubicBezTo>
                  <a:cubicBezTo>
                    <a:pt x="56810" y="138109"/>
                    <a:pt x="55966" y="138574"/>
                    <a:pt x="55132" y="139055"/>
                  </a:cubicBezTo>
                  <a:cubicBezTo>
                    <a:pt x="54298" y="139535"/>
                    <a:pt x="53468" y="140028"/>
                    <a:pt x="52646" y="140534"/>
                  </a:cubicBezTo>
                  <a:lnTo>
                    <a:pt x="51693" y="141126"/>
                  </a:lnTo>
                  <a:lnTo>
                    <a:pt x="51455" y="141276"/>
                  </a:lnTo>
                  <a:lnTo>
                    <a:pt x="51451" y="141279"/>
                  </a:lnTo>
                  <a:lnTo>
                    <a:pt x="51455" y="141283"/>
                  </a:lnTo>
                  <a:lnTo>
                    <a:pt x="51693" y="141433"/>
                  </a:lnTo>
                  <a:lnTo>
                    <a:pt x="52646" y="142025"/>
                  </a:lnTo>
                  <a:cubicBezTo>
                    <a:pt x="53056" y="142277"/>
                    <a:pt x="53469" y="142526"/>
                    <a:pt x="53882" y="142772"/>
                  </a:cubicBezTo>
                  <a:cubicBezTo>
                    <a:pt x="54298" y="143020"/>
                    <a:pt x="54713" y="143263"/>
                    <a:pt x="55130" y="143502"/>
                  </a:cubicBezTo>
                  <a:cubicBezTo>
                    <a:pt x="55966" y="143982"/>
                    <a:pt x="56807" y="144446"/>
                    <a:pt x="57658" y="144893"/>
                  </a:cubicBezTo>
                  <a:cubicBezTo>
                    <a:pt x="58508" y="145338"/>
                    <a:pt x="59368" y="145765"/>
                    <a:pt x="60241" y="146150"/>
                  </a:cubicBezTo>
                  <a:cubicBezTo>
                    <a:pt x="60892" y="146436"/>
                    <a:pt x="61554" y="146706"/>
                    <a:pt x="62219" y="146921"/>
                  </a:cubicBezTo>
                  <a:cubicBezTo>
                    <a:pt x="62440" y="146992"/>
                    <a:pt x="62662" y="147058"/>
                    <a:pt x="62884" y="147115"/>
                  </a:cubicBezTo>
                  <a:cubicBezTo>
                    <a:pt x="63297" y="147217"/>
                    <a:pt x="63692" y="147294"/>
                    <a:pt x="64081" y="147294"/>
                  </a:cubicBezTo>
                  <a:cubicBezTo>
                    <a:pt x="64113" y="147294"/>
                    <a:pt x="64146" y="147294"/>
                    <a:pt x="64178" y="147293"/>
                  </a:cubicBezTo>
                  <a:cubicBezTo>
                    <a:pt x="64622" y="147279"/>
                    <a:pt x="65067" y="147233"/>
                    <a:pt x="65497" y="147121"/>
                  </a:cubicBezTo>
                  <a:cubicBezTo>
                    <a:pt x="66145" y="146963"/>
                    <a:pt x="66764" y="146695"/>
                    <a:pt x="67326" y="146333"/>
                  </a:cubicBezTo>
                  <a:cubicBezTo>
                    <a:pt x="67513" y="146215"/>
                    <a:pt x="67695" y="146084"/>
                    <a:pt x="67867" y="145945"/>
                  </a:cubicBezTo>
                  <a:cubicBezTo>
                    <a:pt x="68168" y="145700"/>
                    <a:pt x="68437" y="145421"/>
                    <a:pt x="68684" y="145122"/>
                  </a:cubicBezTo>
                  <a:cubicBezTo>
                    <a:pt x="68721" y="145078"/>
                    <a:pt x="68763" y="145037"/>
                    <a:pt x="68798" y="144991"/>
                  </a:cubicBezTo>
                  <a:cubicBezTo>
                    <a:pt x="69072" y="144640"/>
                    <a:pt x="69306" y="144259"/>
                    <a:pt x="69497" y="143859"/>
                  </a:cubicBezTo>
                  <a:cubicBezTo>
                    <a:pt x="69519" y="143814"/>
                    <a:pt x="69533" y="143767"/>
                    <a:pt x="69554" y="143721"/>
                  </a:cubicBezTo>
                  <a:cubicBezTo>
                    <a:pt x="69894" y="143850"/>
                    <a:pt x="70245" y="143953"/>
                    <a:pt x="70600" y="144026"/>
                  </a:cubicBezTo>
                  <a:cubicBezTo>
                    <a:pt x="70558" y="144126"/>
                    <a:pt x="70516" y="144225"/>
                    <a:pt x="70469" y="144322"/>
                  </a:cubicBezTo>
                  <a:cubicBezTo>
                    <a:pt x="70243" y="144795"/>
                    <a:pt x="69966" y="145243"/>
                    <a:pt x="69644" y="145656"/>
                  </a:cubicBezTo>
                  <a:cubicBezTo>
                    <a:pt x="69568" y="145750"/>
                    <a:pt x="69483" y="145838"/>
                    <a:pt x="69405" y="145931"/>
                  </a:cubicBezTo>
                  <a:cubicBezTo>
                    <a:pt x="69141" y="146234"/>
                    <a:pt x="68861" y="146524"/>
                    <a:pt x="68548" y="146779"/>
                  </a:cubicBezTo>
                  <a:cubicBezTo>
                    <a:pt x="68343" y="146944"/>
                    <a:pt x="68131" y="147098"/>
                    <a:pt x="67910" y="147240"/>
                  </a:cubicBezTo>
                  <a:cubicBezTo>
                    <a:pt x="67469" y="147522"/>
                    <a:pt x="66998" y="147757"/>
                    <a:pt x="66505" y="147938"/>
                  </a:cubicBezTo>
                  <a:cubicBezTo>
                    <a:pt x="66262" y="148030"/>
                    <a:pt x="66010" y="148106"/>
                    <a:pt x="65756" y="148168"/>
                  </a:cubicBezTo>
                  <a:cubicBezTo>
                    <a:pt x="65247" y="148301"/>
                    <a:pt x="64724" y="148355"/>
                    <a:pt x="64201" y="148372"/>
                  </a:cubicBezTo>
                  <a:cubicBezTo>
                    <a:pt x="64161" y="148373"/>
                    <a:pt x="64122" y="148374"/>
                    <a:pt x="64082" y="148374"/>
                  </a:cubicBezTo>
                  <a:cubicBezTo>
                    <a:pt x="63574" y="148374"/>
                    <a:pt x="63080" y="148275"/>
                    <a:pt x="62622" y="148161"/>
                  </a:cubicBezTo>
                  <a:cubicBezTo>
                    <a:pt x="62373" y="148097"/>
                    <a:pt x="62131" y="148026"/>
                    <a:pt x="61892" y="147948"/>
                  </a:cubicBezTo>
                  <a:cubicBezTo>
                    <a:pt x="61173" y="147717"/>
                    <a:pt x="60485" y="147432"/>
                    <a:pt x="59809" y="147136"/>
                  </a:cubicBezTo>
                  <a:cubicBezTo>
                    <a:pt x="58907" y="146741"/>
                    <a:pt x="58028" y="146302"/>
                    <a:pt x="57162" y="145851"/>
                  </a:cubicBezTo>
                  <a:cubicBezTo>
                    <a:pt x="56295" y="145397"/>
                    <a:pt x="55441" y="144923"/>
                    <a:pt x="54597" y="144439"/>
                  </a:cubicBezTo>
                  <a:cubicBezTo>
                    <a:pt x="53751" y="143953"/>
                    <a:pt x="52913" y="143455"/>
                    <a:pt x="52084" y="142944"/>
                  </a:cubicBezTo>
                  <a:lnTo>
                    <a:pt x="51119" y="142345"/>
                  </a:lnTo>
                  <a:lnTo>
                    <a:pt x="50160" y="141731"/>
                  </a:lnTo>
                  <a:lnTo>
                    <a:pt x="49688" y="141421"/>
                  </a:lnTo>
                  <a:lnTo>
                    <a:pt x="49572" y="141343"/>
                  </a:lnTo>
                  <a:lnTo>
                    <a:pt x="49512" y="141304"/>
                  </a:lnTo>
                  <a:lnTo>
                    <a:pt x="49484" y="141284"/>
                  </a:lnTo>
                  <a:lnTo>
                    <a:pt x="49476" y="141279"/>
                  </a:lnTo>
                  <a:lnTo>
                    <a:pt x="49484" y="141274"/>
                  </a:lnTo>
                  <a:lnTo>
                    <a:pt x="49512" y="141255"/>
                  </a:lnTo>
                  <a:lnTo>
                    <a:pt x="49572" y="141215"/>
                  </a:lnTo>
                  <a:lnTo>
                    <a:pt x="49688" y="141136"/>
                  </a:lnTo>
                  <a:lnTo>
                    <a:pt x="50160" y="140828"/>
                  </a:lnTo>
                  <a:lnTo>
                    <a:pt x="51119" y="140214"/>
                  </a:lnTo>
                  <a:lnTo>
                    <a:pt x="52084" y="139613"/>
                  </a:lnTo>
                  <a:cubicBezTo>
                    <a:pt x="52913" y="139105"/>
                    <a:pt x="53751" y="138606"/>
                    <a:pt x="54597" y="138119"/>
                  </a:cubicBezTo>
                  <a:cubicBezTo>
                    <a:pt x="55019" y="137877"/>
                    <a:pt x="55443" y="137638"/>
                    <a:pt x="55872" y="137403"/>
                  </a:cubicBezTo>
                  <a:cubicBezTo>
                    <a:pt x="56299" y="137168"/>
                    <a:pt x="56729" y="136936"/>
                    <a:pt x="57162" y="136708"/>
                  </a:cubicBezTo>
                  <a:cubicBezTo>
                    <a:pt x="57596" y="136482"/>
                    <a:pt x="58031" y="136260"/>
                    <a:pt x="58471" y="136045"/>
                  </a:cubicBezTo>
                  <a:cubicBezTo>
                    <a:pt x="58912" y="135830"/>
                    <a:pt x="59358" y="135621"/>
                    <a:pt x="59808" y="135421"/>
                  </a:cubicBezTo>
                  <a:cubicBezTo>
                    <a:pt x="60712" y="135027"/>
                    <a:pt x="61630" y="134653"/>
                    <a:pt x="62621" y="134399"/>
                  </a:cubicBezTo>
                  <a:cubicBezTo>
                    <a:pt x="62872" y="134337"/>
                    <a:pt x="63137" y="134278"/>
                    <a:pt x="63409" y="134238"/>
                  </a:cubicBezTo>
                  <a:cubicBezTo>
                    <a:pt x="63629" y="134207"/>
                    <a:pt x="63852" y="134187"/>
                    <a:pt x="64080" y="134187"/>
                  </a:cubicBezTo>
                  <a:close/>
                  <a:moveTo>
                    <a:pt x="88916" y="134188"/>
                  </a:moveTo>
                  <a:cubicBezTo>
                    <a:pt x="89425" y="134188"/>
                    <a:pt x="89917" y="134286"/>
                    <a:pt x="90375" y="134401"/>
                  </a:cubicBezTo>
                  <a:cubicBezTo>
                    <a:pt x="91366" y="134657"/>
                    <a:pt x="92284" y="135030"/>
                    <a:pt x="93188" y="135423"/>
                  </a:cubicBezTo>
                  <a:cubicBezTo>
                    <a:pt x="94090" y="135820"/>
                    <a:pt x="94968" y="136255"/>
                    <a:pt x="95834" y="136710"/>
                  </a:cubicBezTo>
                  <a:cubicBezTo>
                    <a:pt x="96314" y="136961"/>
                    <a:pt x="96790" y="137221"/>
                    <a:pt x="97263" y="137482"/>
                  </a:cubicBezTo>
                  <a:lnTo>
                    <a:pt x="97263" y="137501"/>
                  </a:lnTo>
                  <a:lnTo>
                    <a:pt x="97299" y="137501"/>
                  </a:lnTo>
                  <a:cubicBezTo>
                    <a:pt x="97667" y="137706"/>
                    <a:pt x="98034" y="137911"/>
                    <a:pt x="98400" y="138122"/>
                  </a:cubicBezTo>
                  <a:cubicBezTo>
                    <a:pt x="99246" y="138607"/>
                    <a:pt x="100084" y="139105"/>
                    <a:pt x="100913" y="139616"/>
                  </a:cubicBezTo>
                  <a:lnTo>
                    <a:pt x="101878" y="140215"/>
                  </a:lnTo>
                  <a:lnTo>
                    <a:pt x="102836" y="140829"/>
                  </a:lnTo>
                  <a:lnTo>
                    <a:pt x="103308" y="141138"/>
                  </a:lnTo>
                  <a:lnTo>
                    <a:pt x="103425" y="141216"/>
                  </a:lnTo>
                  <a:lnTo>
                    <a:pt x="103483" y="141256"/>
                  </a:lnTo>
                  <a:lnTo>
                    <a:pt x="103515" y="141276"/>
                  </a:lnTo>
                  <a:lnTo>
                    <a:pt x="103522" y="141280"/>
                  </a:lnTo>
                  <a:lnTo>
                    <a:pt x="103515" y="141286"/>
                  </a:lnTo>
                  <a:lnTo>
                    <a:pt x="103483" y="141306"/>
                  </a:lnTo>
                  <a:lnTo>
                    <a:pt x="103425" y="141344"/>
                  </a:lnTo>
                  <a:lnTo>
                    <a:pt x="103308" y="141423"/>
                  </a:lnTo>
                  <a:lnTo>
                    <a:pt x="102836" y="141733"/>
                  </a:lnTo>
                  <a:lnTo>
                    <a:pt x="101876" y="142345"/>
                  </a:lnTo>
                  <a:lnTo>
                    <a:pt x="100911" y="142944"/>
                  </a:lnTo>
                  <a:cubicBezTo>
                    <a:pt x="100083" y="143454"/>
                    <a:pt x="99244" y="143953"/>
                    <a:pt x="98399" y="144439"/>
                  </a:cubicBezTo>
                  <a:cubicBezTo>
                    <a:pt x="98069" y="144630"/>
                    <a:pt x="97736" y="144815"/>
                    <a:pt x="97401" y="145001"/>
                  </a:cubicBezTo>
                  <a:lnTo>
                    <a:pt x="97381" y="145001"/>
                  </a:lnTo>
                  <a:lnTo>
                    <a:pt x="97381" y="145012"/>
                  </a:lnTo>
                  <a:cubicBezTo>
                    <a:pt x="96870" y="145297"/>
                    <a:pt x="96355" y="145578"/>
                    <a:pt x="95834" y="145851"/>
                  </a:cubicBezTo>
                  <a:cubicBezTo>
                    <a:pt x="94967" y="146302"/>
                    <a:pt x="94090" y="146741"/>
                    <a:pt x="93188" y="147136"/>
                  </a:cubicBezTo>
                  <a:cubicBezTo>
                    <a:pt x="92284" y="147532"/>
                    <a:pt x="91366" y="147905"/>
                    <a:pt x="90375" y="148161"/>
                  </a:cubicBezTo>
                  <a:cubicBezTo>
                    <a:pt x="89918" y="148275"/>
                    <a:pt x="89424" y="148374"/>
                    <a:pt x="88915" y="148374"/>
                  </a:cubicBezTo>
                  <a:cubicBezTo>
                    <a:pt x="88876" y="148374"/>
                    <a:pt x="88836" y="148373"/>
                    <a:pt x="88796" y="148372"/>
                  </a:cubicBezTo>
                  <a:cubicBezTo>
                    <a:pt x="88272" y="148355"/>
                    <a:pt x="87749" y="148298"/>
                    <a:pt x="87240" y="148168"/>
                  </a:cubicBezTo>
                  <a:cubicBezTo>
                    <a:pt x="86428" y="147969"/>
                    <a:pt x="85652" y="147622"/>
                    <a:pt x="84956" y="147156"/>
                  </a:cubicBezTo>
                  <a:cubicBezTo>
                    <a:pt x="85346" y="146973"/>
                    <a:pt x="85732" y="146785"/>
                    <a:pt x="86113" y="146591"/>
                  </a:cubicBezTo>
                  <a:cubicBezTo>
                    <a:pt x="86550" y="146822"/>
                    <a:pt x="87013" y="147005"/>
                    <a:pt x="87494" y="147122"/>
                  </a:cubicBezTo>
                  <a:cubicBezTo>
                    <a:pt x="87924" y="147234"/>
                    <a:pt x="88369" y="147281"/>
                    <a:pt x="88813" y="147296"/>
                  </a:cubicBezTo>
                  <a:cubicBezTo>
                    <a:pt x="88847" y="147297"/>
                    <a:pt x="88881" y="147298"/>
                    <a:pt x="88916" y="147298"/>
                  </a:cubicBezTo>
                  <a:cubicBezTo>
                    <a:pt x="89303" y="147298"/>
                    <a:pt x="89697" y="147218"/>
                    <a:pt x="90107" y="147118"/>
                  </a:cubicBezTo>
                  <a:cubicBezTo>
                    <a:pt x="90994" y="146890"/>
                    <a:pt x="91879" y="146534"/>
                    <a:pt x="92752" y="146153"/>
                  </a:cubicBezTo>
                  <a:cubicBezTo>
                    <a:pt x="93623" y="145768"/>
                    <a:pt x="94483" y="145341"/>
                    <a:pt x="95336" y="144897"/>
                  </a:cubicBezTo>
                  <a:cubicBezTo>
                    <a:pt x="96185" y="144450"/>
                    <a:pt x="97027" y="143985"/>
                    <a:pt x="97864" y="143505"/>
                  </a:cubicBezTo>
                  <a:cubicBezTo>
                    <a:pt x="98699" y="143024"/>
                    <a:pt x="99528" y="142531"/>
                    <a:pt x="100349" y="142026"/>
                  </a:cubicBezTo>
                  <a:lnTo>
                    <a:pt x="101303" y="141434"/>
                  </a:lnTo>
                  <a:lnTo>
                    <a:pt x="101539" y="141284"/>
                  </a:lnTo>
                  <a:lnTo>
                    <a:pt x="101545" y="141280"/>
                  </a:lnTo>
                  <a:lnTo>
                    <a:pt x="101539" y="141277"/>
                  </a:lnTo>
                  <a:lnTo>
                    <a:pt x="101303" y="141128"/>
                  </a:lnTo>
                  <a:lnTo>
                    <a:pt x="100349" y="140536"/>
                  </a:lnTo>
                  <a:cubicBezTo>
                    <a:pt x="99528" y="140032"/>
                    <a:pt x="98699" y="139536"/>
                    <a:pt x="97864" y="139057"/>
                  </a:cubicBezTo>
                  <a:cubicBezTo>
                    <a:pt x="97027" y="138576"/>
                    <a:pt x="96185" y="138110"/>
                    <a:pt x="95336" y="137665"/>
                  </a:cubicBezTo>
                  <a:cubicBezTo>
                    <a:pt x="94484" y="137221"/>
                    <a:pt x="93623" y="136793"/>
                    <a:pt x="92752" y="136409"/>
                  </a:cubicBezTo>
                  <a:cubicBezTo>
                    <a:pt x="91881" y="136028"/>
                    <a:pt x="90996" y="135672"/>
                    <a:pt x="90107" y="135443"/>
                  </a:cubicBezTo>
                  <a:cubicBezTo>
                    <a:pt x="89697" y="135342"/>
                    <a:pt x="89304" y="135264"/>
                    <a:pt x="88917" y="135264"/>
                  </a:cubicBezTo>
                  <a:cubicBezTo>
                    <a:pt x="88882" y="135264"/>
                    <a:pt x="88848" y="135265"/>
                    <a:pt x="88813" y="135266"/>
                  </a:cubicBezTo>
                  <a:cubicBezTo>
                    <a:pt x="88369" y="135280"/>
                    <a:pt x="87924" y="135327"/>
                    <a:pt x="87494" y="135440"/>
                  </a:cubicBezTo>
                  <a:cubicBezTo>
                    <a:pt x="87013" y="135557"/>
                    <a:pt x="86550" y="135740"/>
                    <a:pt x="86113" y="135971"/>
                  </a:cubicBezTo>
                  <a:cubicBezTo>
                    <a:pt x="85732" y="135777"/>
                    <a:pt x="85346" y="135591"/>
                    <a:pt x="84956" y="135406"/>
                  </a:cubicBezTo>
                  <a:cubicBezTo>
                    <a:pt x="85652" y="134939"/>
                    <a:pt x="86426" y="134593"/>
                    <a:pt x="87240" y="134394"/>
                  </a:cubicBezTo>
                  <a:cubicBezTo>
                    <a:pt x="87749" y="134261"/>
                    <a:pt x="88275" y="134206"/>
                    <a:pt x="88796" y="134190"/>
                  </a:cubicBezTo>
                  <a:cubicBezTo>
                    <a:pt x="88836" y="134189"/>
                    <a:pt x="88876" y="134188"/>
                    <a:pt x="88916" y="134188"/>
                  </a:cubicBezTo>
                  <a:close/>
                  <a:moveTo>
                    <a:pt x="39646" y="132899"/>
                  </a:moveTo>
                  <a:cubicBezTo>
                    <a:pt x="39777" y="132899"/>
                    <a:pt x="39908" y="132902"/>
                    <a:pt x="40039" y="132906"/>
                  </a:cubicBezTo>
                  <a:cubicBezTo>
                    <a:pt x="41064" y="132936"/>
                    <a:pt x="42084" y="133101"/>
                    <a:pt x="43064" y="133396"/>
                  </a:cubicBezTo>
                  <a:cubicBezTo>
                    <a:pt x="44046" y="133683"/>
                    <a:pt x="44988" y="134100"/>
                    <a:pt x="45868" y="134621"/>
                  </a:cubicBezTo>
                  <a:cubicBezTo>
                    <a:pt x="46620" y="135065"/>
                    <a:pt x="47317" y="135599"/>
                    <a:pt x="47956" y="136196"/>
                  </a:cubicBezTo>
                  <a:cubicBezTo>
                    <a:pt x="47875" y="136237"/>
                    <a:pt x="47792" y="136278"/>
                    <a:pt x="47711" y="136318"/>
                  </a:cubicBezTo>
                  <a:cubicBezTo>
                    <a:pt x="47455" y="136453"/>
                    <a:pt x="47202" y="136593"/>
                    <a:pt x="46947" y="136729"/>
                  </a:cubicBezTo>
                  <a:cubicBezTo>
                    <a:pt x="46442" y="136288"/>
                    <a:pt x="45895" y="135890"/>
                    <a:pt x="45317" y="135545"/>
                  </a:cubicBezTo>
                  <a:cubicBezTo>
                    <a:pt x="44514" y="135070"/>
                    <a:pt x="43653" y="134687"/>
                    <a:pt x="42758" y="134425"/>
                  </a:cubicBezTo>
                  <a:cubicBezTo>
                    <a:pt x="41865" y="134159"/>
                    <a:pt x="40936" y="134008"/>
                    <a:pt x="40006" y="133981"/>
                  </a:cubicBezTo>
                  <a:cubicBezTo>
                    <a:pt x="39887" y="133977"/>
                    <a:pt x="39768" y="133975"/>
                    <a:pt x="39649" y="133975"/>
                  </a:cubicBezTo>
                  <a:cubicBezTo>
                    <a:pt x="38836" y="133975"/>
                    <a:pt x="38022" y="134071"/>
                    <a:pt x="37226" y="134247"/>
                  </a:cubicBezTo>
                  <a:cubicBezTo>
                    <a:pt x="36315" y="134452"/>
                    <a:pt x="35431" y="134771"/>
                    <a:pt x="34599" y="135192"/>
                  </a:cubicBezTo>
                  <a:cubicBezTo>
                    <a:pt x="33767" y="135618"/>
                    <a:pt x="32997" y="136146"/>
                    <a:pt x="32288" y="136769"/>
                  </a:cubicBezTo>
                  <a:cubicBezTo>
                    <a:pt x="31579" y="137386"/>
                    <a:pt x="30926" y="138082"/>
                    <a:pt x="30307" y="138813"/>
                  </a:cubicBezTo>
                  <a:cubicBezTo>
                    <a:pt x="29686" y="139546"/>
                    <a:pt x="29097" y="140317"/>
                    <a:pt x="28502" y="141092"/>
                  </a:cubicBezTo>
                  <a:cubicBezTo>
                    <a:pt x="27907" y="141868"/>
                    <a:pt x="27309" y="142652"/>
                    <a:pt x="26664" y="143414"/>
                  </a:cubicBezTo>
                  <a:cubicBezTo>
                    <a:pt x="26018" y="144173"/>
                    <a:pt x="25328" y="144909"/>
                    <a:pt x="24562" y="145573"/>
                  </a:cubicBezTo>
                  <a:cubicBezTo>
                    <a:pt x="23795" y="146237"/>
                    <a:pt x="22962" y="146823"/>
                    <a:pt x="22078" y="147321"/>
                  </a:cubicBezTo>
                  <a:cubicBezTo>
                    <a:pt x="21195" y="147819"/>
                    <a:pt x="20260" y="148228"/>
                    <a:pt x="19298" y="148543"/>
                  </a:cubicBezTo>
                  <a:cubicBezTo>
                    <a:pt x="18387" y="148840"/>
                    <a:pt x="17449" y="149051"/>
                    <a:pt x="16502" y="149185"/>
                  </a:cubicBezTo>
                  <a:cubicBezTo>
                    <a:pt x="16450" y="149192"/>
                    <a:pt x="16395" y="149203"/>
                    <a:pt x="16343" y="149210"/>
                  </a:cubicBezTo>
                  <a:cubicBezTo>
                    <a:pt x="15879" y="149270"/>
                    <a:pt x="15412" y="149310"/>
                    <a:pt x="14946" y="149333"/>
                  </a:cubicBezTo>
                  <a:lnTo>
                    <a:pt x="14946" y="148254"/>
                  </a:lnTo>
                  <a:cubicBezTo>
                    <a:pt x="15368" y="148232"/>
                    <a:pt x="15788" y="148197"/>
                    <a:pt x="16203" y="148143"/>
                  </a:cubicBezTo>
                  <a:cubicBezTo>
                    <a:pt x="16303" y="148130"/>
                    <a:pt x="16403" y="148111"/>
                    <a:pt x="16502" y="148096"/>
                  </a:cubicBezTo>
                  <a:cubicBezTo>
                    <a:pt x="17338" y="147969"/>
                    <a:pt x="18163" y="147781"/>
                    <a:pt x="18965" y="147519"/>
                  </a:cubicBezTo>
                  <a:cubicBezTo>
                    <a:pt x="19862" y="147226"/>
                    <a:pt x="20728" y="146847"/>
                    <a:pt x="21551" y="146385"/>
                  </a:cubicBezTo>
                  <a:cubicBezTo>
                    <a:pt x="22373" y="145922"/>
                    <a:pt x="23145" y="145377"/>
                    <a:pt x="23857" y="144759"/>
                  </a:cubicBezTo>
                  <a:cubicBezTo>
                    <a:pt x="24569" y="144144"/>
                    <a:pt x="25224" y="143448"/>
                    <a:pt x="25844" y="142716"/>
                  </a:cubicBezTo>
                  <a:cubicBezTo>
                    <a:pt x="26465" y="141986"/>
                    <a:pt x="27054" y="141213"/>
                    <a:pt x="27648" y="140438"/>
                  </a:cubicBezTo>
                  <a:cubicBezTo>
                    <a:pt x="28243" y="139662"/>
                    <a:pt x="28842" y="138877"/>
                    <a:pt x="29487" y="138117"/>
                  </a:cubicBezTo>
                  <a:cubicBezTo>
                    <a:pt x="30130" y="137357"/>
                    <a:pt x="30819" y="136621"/>
                    <a:pt x="31584" y="135954"/>
                  </a:cubicBezTo>
                  <a:cubicBezTo>
                    <a:pt x="32348" y="135285"/>
                    <a:pt x="33199" y="134698"/>
                    <a:pt x="34110" y="134233"/>
                  </a:cubicBezTo>
                  <a:cubicBezTo>
                    <a:pt x="35026" y="133773"/>
                    <a:pt x="35994" y="133421"/>
                    <a:pt x="36991" y="133198"/>
                  </a:cubicBezTo>
                  <a:cubicBezTo>
                    <a:pt x="37862" y="133004"/>
                    <a:pt x="38753" y="132899"/>
                    <a:pt x="39646" y="132899"/>
                  </a:cubicBezTo>
                  <a:close/>
                  <a:moveTo>
                    <a:pt x="14501" y="139376"/>
                  </a:moveTo>
                  <a:lnTo>
                    <a:pt x="14501" y="144926"/>
                  </a:lnTo>
                  <a:lnTo>
                    <a:pt x="13425" y="144926"/>
                  </a:lnTo>
                  <a:lnTo>
                    <a:pt x="13425" y="140452"/>
                  </a:lnTo>
                  <a:lnTo>
                    <a:pt x="5613" y="140452"/>
                  </a:lnTo>
                  <a:lnTo>
                    <a:pt x="5613" y="148264"/>
                  </a:lnTo>
                  <a:lnTo>
                    <a:pt x="13425" y="148264"/>
                  </a:lnTo>
                  <a:lnTo>
                    <a:pt x="13425" y="146890"/>
                  </a:lnTo>
                  <a:lnTo>
                    <a:pt x="14501" y="146890"/>
                  </a:lnTo>
                  <a:lnTo>
                    <a:pt x="14501" y="149340"/>
                  </a:lnTo>
                  <a:lnTo>
                    <a:pt x="4537" y="149340"/>
                  </a:lnTo>
                  <a:lnTo>
                    <a:pt x="4537" y="139376"/>
                  </a:lnTo>
                  <a:close/>
                  <a:moveTo>
                    <a:pt x="28757" y="141491"/>
                  </a:moveTo>
                  <a:cubicBezTo>
                    <a:pt x="29265" y="142154"/>
                    <a:pt x="29774" y="142813"/>
                    <a:pt x="30307" y="143441"/>
                  </a:cubicBezTo>
                  <a:cubicBezTo>
                    <a:pt x="30927" y="144174"/>
                    <a:pt x="31578" y="144867"/>
                    <a:pt x="32288" y="145485"/>
                  </a:cubicBezTo>
                  <a:cubicBezTo>
                    <a:pt x="32997" y="146106"/>
                    <a:pt x="33767" y="146637"/>
                    <a:pt x="34599" y="147059"/>
                  </a:cubicBezTo>
                  <a:cubicBezTo>
                    <a:pt x="35431" y="147479"/>
                    <a:pt x="36315" y="147800"/>
                    <a:pt x="37226" y="148005"/>
                  </a:cubicBezTo>
                  <a:cubicBezTo>
                    <a:pt x="38026" y="148183"/>
                    <a:pt x="38847" y="148278"/>
                    <a:pt x="39665" y="148278"/>
                  </a:cubicBezTo>
                  <a:cubicBezTo>
                    <a:pt x="39778" y="148278"/>
                    <a:pt x="39892" y="148276"/>
                    <a:pt x="40005" y="148272"/>
                  </a:cubicBezTo>
                  <a:cubicBezTo>
                    <a:pt x="40936" y="148245"/>
                    <a:pt x="41865" y="148094"/>
                    <a:pt x="42758" y="147827"/>
                  </a:cubicBezTo>
                  <a:cubicBezTo>
                    <a:pt x="43653" y="147565"/>
                    <a:pt x="44514" y="147183"/>
                    <a:pt x="45317" y="146708"/>
                  </a:cubicBezTo>
                  <a:cubicBezTo>
                    <a:pt x="45811" y="146415"/>
                    <a:pt x="46278" y="146077"/>
                    <a:pt x="46719" y="145713"/>
                  </a:cubicBezTo>
                  <a:cubicBezTo>
                    <a:pt x="47048" y="145894"/>
                    <a:pt x="47377" y="146072"/>
                    <a:pt x="47710" y="146245"/>
                  </a:cubicBezTo>
                  <a:cubicBezTo>
                    <a:pt x="47718" y="146251"/>
                    <a:pt x="47730" y="146255"/>
                    <a:pt x="47738" y="146259"/>
                  </a:cubicBezTo>
                  <a:cubicBezTo>
                    <a:pt x="47162" y="146776"/>
                    <a:pt x="46536" y="147236"/>
                    <a:pt x="45868" y="147632"/>
                  </a:cubicBezTo>
                  <a:cubicBezTo>
                    <a:pt x="44988" y="148153"/>
                    <a:pt x="44046" y="148570"/>
                    <a:pt x="43064" y="148857"/>
                  </a:cubicBezTo>
                  <a:cubicBezTo>
                    <a:pt x="42084" y="149150"/>
                    <a:pt x="41064" y="149316"/>
                    <a:pt x="40039" y="149347"/>
                  </a:cubicBezTo>
                  <a:cubicBezTo>
                    <a:pt x="39912" y="149351"/>
                    <a:pt x="39785" y="149353"/>
                    <a:pt x="39658" y="149353"/>
                  </a:cubicBezTo>
                  <a:cubicBezTo>
                    <a:pt x="38761" y="149353"/>
                    <a:pt x="37866" y="149248"/>
                    <a:pt x="36991" y="149055"/>
                  </a:cubicBezTo>
                  <a:cubicBezTo>
                    <a:pt x="35994" y="148830"/>
                    <a:pt x="35026" y="148480"/>
                    <a:pt x="34110" y="148019"/>
                  </a:cubicBezTo>
                  <a:cubicBezTo>
                    <a:pt x="33199" y="147553"/>
                    <a:pt x="32345" y="146965"/>
                    <a:pt x="31584" y="146298"/>
                  </a:cubicBezTo>
                  <a:cubicBezTo>
                    <a:pt x="30818" y="145633"/>
                    <a:pt x="30129" y="144894"/>
                    <a:pt x="29487" y="144137"/>
                  </a:cubicBezTo>
                  <a:cubicBezTo>
                    <a:pt x="28996" y="143556"/>
                    <a:pt x="28535" y="142964"/>
                    <a:pt x="28078" y="142372"/>
                  </a:cubicBezTo>
                  <a:cubicBezTo>
                    <a:pt x="28307" y="142077"/>
                    <a:pt x="28532" y="141784"/>
                    <a:pt x="28757" y="141491"/>
                  </a:cubicBezTo>
                  <a:close/>
                  <a:moveTo>
                    <a:pt x="72699" y="144107"/>
                  </a:moveTo>
                  <a:cubicBezTo>
                    <a:pt x="72755" y="144245"/>
                    <a:pt x="72814" y="144380"/>
                    <a:pt x="72878" y="144516"/>
                  </a:cubicBezTo>
                  <a:cubicBezTo>
                    <a:pt x="73359" y="145521"/>
                    <a:pt x="74056" y="146423"/>
                    <a:pt x="74921" y="147126"/>
                  </a:cubicBezTo>
                  <a:cubicBezTo>
                    <a:pt x="75101" y="147270"/>
                    <a:pt x="75288" y="147405"/>
                    <a:pt x="75480" y="147535"/>
                  </a:cubicBezTo>
                  <a:cubicBezTo>
                    <a:pt x="75070" y="148104"/>
                    <a:pt x="74596" y="148655"/>
                    <a:pt x="74092" y="149183"/>
                  </a:cubicBezTo>
                  <a:cubicBezTo>
                    <a:pt x="73446" y="149858"/>
                    <a:pt x="72750" y="150501"/>
                    <a:pt x="72028" y="151111"/>
                  </a:cubicBezTo>
                  <a:lnTo>
                    <a:pt x="71886" y="151241"/>
                  </a:lnTo>
                  <a:lnTo>
                    <a:pt x="71722" y="151111"/>
                  </a:lnTo>
                  <a:cubicBezTo>
                    <a:pt x="70999" y="150500"/>
                    <a:pt x="70304" y="149858"/>
                    <a:pt x="69658" y="149183"/>
                  </a:cubicBezTo>
                  <a:cubicBezTo>
                    <a:pt x="69154" y="148655"/>
                    <a:pt x="68682" y="148104"/>
                    <a:pt x="68270" y="147535"/>
                  </a:cubicBezTo>
                  <a:cubicBezTo>
                    <a:pt x="68462" y="147407"/>
                    <a:pt x="68650" y="147271"/>
                    <a:pt x="68828" y="147126"/>
                  </a:cubicBezTo>
                  <a:cubicBezTo>
                    <a:pt x="69694" y="146422"/>
                    <a:pt x="70391" y="145521"/>
                    <a:pt x="70871" y="144516"/>
                  </a:cubicBezTo>
                  <a:cubicBezTo>
                    <a:pt x="70935" y="144382"/>
                    <a:pt x="70996" y="144245"/>
                    <a:pt x="71052" y="144107"/>
                  </a:cubicBezTo>
                  <a:cubicBezTo>
                    <a:pt x="71323" y="144144"/>
                    <a:pt x="71595" y="144166"/>
                    <a:pt x="71867" y="144171"/>
                  </a:cubicBezTo>
                  <a:cubicBezTo>
                    <a:pt x="71870" y="144172"/>
                    <a:pt x="71872" y="144172"/>
                    <a:pt x="71873" y="144172"/>
                  </a:cubicBezTo>
                  <a:cubicBezTo>
                    <a:pt x="71875" y="144172"/>
                    <a:pt x="71876" y="144172"/>
                    <a:pt x="71877" y="144171"/>
                  </a:cubicBezTo>
                  <a:lnTo>
                    <a:pt x="71881" y="144171"/>
                  </a:lnTo>
                  <a:cubicBezTo>
                    <a:pt x="72156" y="144166"/>
                    <a:pt x="72428" y="144144"/>
                    <a:pt x="72699" y="144107"/>
                  </a:cubicBezTo>
                  <a:close/>
                  <a:moveTo>
                    <a:pt x="75854" y="147768"/>
                  </a:moveTo>
                  <a:cubicBezTo>
                    <a:pt x="76008" y="147859"/>
                    <a:pt x="76163" y="147945"/>
                    <a:pt x="76323" y="148024"/>
                  </a:cubicBezTo>
                  <a:cubicBezTo>
                    <a:pt x="76489" y="148106"/>
                    <a:pt x="76657" y="148180"/>
                    <a:pt x="76828" y="148251"/>
                  </a:cubicBezTo>
                  <a:cubicBezTo>
                    <a:pt x="76334" y="148965"/>
                    <a:pt x="75777" y="149617"/>
                    <a:pt x="75191" y="150232"/>
                  </a:cubicBezTo>
                  <a:cubicBezTo>
                    <a:pt x="74499" y="150957"/>
                    <a:pt x="73768" y="151631"/>
                    <a:pt x="73009" y="152273"/>
                  </a:cubicBezTo>
                  <a:lnTo>
                    <a:pt x="72570" y="152635"/>
                  </a:lnTo>
                  <a:lnTo>
                    <a:pt x="72119" y="152991"/>
                  </a:lnTo>
                  <a:lnTo>
                    <a:pt x="71896" y="153157"/>
                  </a:lnTo>
                  <a:lnTo>
                    <a:pt x="71872" y="153176"/>
                  </a:lnTo>
                  <a:lnTo>
                    <a:pt x="71872" y="153166"/>
                  </a:lnTo>
                  <a:lnTo>
                    <a:pt x="71857" y="153156"/>
                  </a:lnTo>
                  <a:lnTo>
                    <a:pt x="71635" y="152988"/>
                  </a:lnTo>
                  <a:lnTo>
                    <a:pt x="71183" y="152632"/>
                  </a:lnTo>
                  <a:lnTo>
                    <a:pt x="70746" y="152272"/>
                  </a:lnTo>
                  <a:cubicBezTo>
                    <a:pt x="69985" y="151629"/>
                    <a:pt x="69254" y="150955"/>
                    <a:pt x="68561" y="150231"/>
                  </a:cubicBezTo>
                  <a:cubicBezTo>
                    <a:pt x="67974" y="149614"/>
                    <a:pt x="67418" y="148964"/>
                    <a:pt x="66921" y="148251"/>
                  </a:cubicBezTo>
                  <a:cubicBezTo>
                    <a:pt x="67257" y="148113"/>
                    <a:pt x="67583" y="147952"/>
                    <a:pt x="67894" y="147768"/>
                  </a:cubicBezTo>
                  <a:cubicBezTo>
                    <a:pt x="68324" y="148369"/>
                    <a:pt x="68818" y="148941"/>
                    <a:pt x="69338" y="149488"/>
                  </a:cubicBezTo>
                  <a:cubicBezTo>
                    <a:pt x="69995" y="150175"/>
                    <a:pt x="70703" y="150829"/>
                    <a:pt x="71436" y="151448"/>
                  </a:cubicBezTo>
                  <a:lnTo>
                    <a:pt x="71857" y="151795"/>
                  </a:lnTo>
                  <a:lnTo>
                    <a:pt x="71874" y="151809"/>
                  </a:lnTo>
                  <a:lnTo>
                    <a:pt x="71890" y="151795"/>
                  </a:lnTo>
                  <a:lnTo>
                    <a:pt x="72313" y="151448"/>
                  </a:lnTo>
                  <a:cubicBezTo>
                    <a:pt x="73046" y="150829"/>
                    <a:pt x="73752" y="150178"/>
                    <a:pt x="74412" y="149488"/>
                  </a:cubicBezTo>
                  <a:cubicBezTo>
                    <a:pt x="74932" y="148941"/>
                    <a:pt x="75424" y="148370"/>
                    <a:pt x="75854" y="147768"/>
                  </a:cubicBezTo>
                  <a:close/>
                  <a:moveTo>
                    <a:pt x="201307" y="0"/>
                  </a:moveTo>
                  <a:lnTo>
                    <a:pt x="201307" y="9"/>
                  </a:lnTo>
                  <a:lnTo>
                    <a:pt x="200728" y="447"/>
                  </a:lnTo>
                  <a:lnTo>
                    <a:pt x="200409" y="698"/>
                  </a:lnTo>
                  <a:lnTo>
                    <a:pt x="200311" y="776"/>
                  </a:lnTo>
                  <a:lnTo>
                    <a:pt x="199896" y="1118"/>
                  </a:lnTo>
                  <a:cubicBezTo>
                    <a:pt x="199126" y="1770"/>
                    <a:pt x="198382" y="2454"/>
                    <a:pt x="197677" y="3190"/>
                  </a:cubicBezTo>
                  <a:cubicBezTo>
                    <a:pt x="197057" y="3845"/>
                    <a:pt x="196462" y="4540"/>
                    <a:pt x="195932" y="5317"/>
                  </a:cubicBezTo>
                  <a:cubicBezTo>
                    <a:pt x="195724" y="5246"/>
                    <a:pt x="195514" y="5182"/>
                    <a:pt x="195299" y="5131"/>
                  </a:cubicBezTo>
                  <a:cubicBezTo>
                    <a:pt x="195166" y="5096"/>
                    <a:pt x="195034" y="5066"/>
                    <a:pt x="194899" y="5041"/>
                  </a:cubicBezTo>
                  <a:cubicBezTo>
                    <a:pt x="194800" y="5024"/>
                    <a:pt x="194704" y="5010"/>
                    <a:pt x="194607" y="4995"/>
                  </a:cubicBezTo>
                  <a:cubicBezTo>
                    <a:pt x="194571" y="4990"/>
                    <a:pt x="194536" y="4982"/>
                    <a:pt x="194497" y="4980"/>
                  </a:cubicBezTo>
                  <a:cubicBezTo>
                    <a:pt x="194372" y="4963"/>
                    <a:pt x="194244" y="4951"/>
                    <a:pt x="194117" y="4940"/>
                  </a:cubicBezTo>
                  <a:cubicBezTo>
                    <a:pt x="194110" y="4940"/>
                    <a:pt x="194104" y="4938"/>
                    <a:pt x="194097" y="4938"/>
                  </a:cubicBezTo>
                  <a:cubicBezTo>
                    <a:pt x="193963" y="4927"/>
                    <a:pt x="193828" y="4920"/>
                    <a:pt x="193696" y="4917"/>
                  </a:cubicBezTo>
                  <a:cubicBezTo>
                    <a:pt x="193679" y="4917"/>
                    <a:pt x="193663" y="4916"/>
                    <a:pt x="193646" y="4916"/>
                  </a:cubicBezTo>
                  <a:cubicBezTo>
                    <a:pt x="193602" y="4913"/>
                    <a:pt x="193556" y="4912"/>
                    <a:pt x="193510" y="4912"/>
                  </a:cubicBezTo>
                  <a:cubicBezTo>
                    <a:pt x="193483" y="4912"/>
                    <a:pt x="193456" y="4912"/>
                    <a:pt x="193428" y="4913"/>
                  </a:cubicBezTo>
                  <a:cubicBezTo>
                    <a:pt x="193205" y="4917"/>
                    <a:pt x="192963" y="4940"/>
                    <a:pt x="192761" y="4974"/>
                  </a:cubicBezTo>
                  <a:cubicBezTo>
                    <a:pt x="192615" y="4991"/>
                    <a:pt x="192482" y="5020"/>
                    <a:pt x="192348" y="5048"/>
                  </a:cubicBezTo>
                  <a:cubicBezTo>
                    <a:pt x="192213" y="5076"/>
                    <a:pt x="192077" y="5103"/>
                    <a:pt x="191952" y="5141"/>
                  </a:cubicBezTo>
                  <a:cubicBezTo>
                    <a:pt x="191693" y="5209"/>
                    <a:pt x="191441" y="5281"/>
                    <a:pt x="191193" y="5361"/>
                  </a:cubicBezTo>
                  <a:cubicBezTo>
                    <a:pt x="190452" y="5600"/>
                    <a:pt x="189756" y="5891"/>
                    <a:pt x="189070" y="6188"/>
                  </a:cubicBezTo>
                  <a:cubicBezTo>
                    <a:pt x="188946" y="6244"/>
                    <a:pt x="188828" y="6302"/>
                    <a:pt x="188704" y="6358"/>
                  </a:cubicBezTo>
                  <a:cubicBezTo>
                    <a:pt x="187912" y="5785"/>
                    <a:pt x="187008" y="5364"/>
                    <a:pt x="186059" y="5132"/>
                  </a:cubicBezTo>
                  <a:cubicBezTo>
                    <a:pt x="185518" y="4994"/>
                    <a:pt x="184960" y="4933"/>
                    <a:pt x="184405" y="4917"/>
                  </a:cubicBezTo>
                  <a:cubicBezTo>
                    <a:pt x="184358" y="4915"/>
                    <a:pt x="184310" y="4914"/>
                    <a:pt x="184260" y="4914"/>
                  </a:cubicBezTo>
                  <a:cubicBezTo>
                    <a:pt x="184017" y="4914"/>
                    <a:pt x="183744" y="4938"/>
                    <a:pt x="183520" y="4974"/>
                  </a:cubicBezTo>
                  <a:cubicBezTo>
                    <a:pt x="183373" y="4991"/>
                    <a:pt x="183241" y="5020"/>
                    <a:pt x="183107" y="5048"/>
                  </a:cubicBezTo>
                  <a:cubicBezTo>
                    <a:pt x="182972" y="5076"/>
                    <a:pt x="182836" y="5103"/>
                    <a:pt x="182710" y="5141"/>
                  </a:cubicBezTo>
                  <a:cubicBezTo>
                    <a:pt x="181675" y="5410"/>
                    <a:pt x="180744" y="5788"/>
                    <a:pt x="179827" y="6188"/>
                  </a:cubicBezTo>
                  <a:cubicBezTo>
                    <a:pt x="179228" y="6454"/>
                    <a:pt x="178643" y="6736"/>
                    <a:pt x="178062" y="7029"/>
                  </a:cubicBezTo>
                  <a:lnTo>
                    <a:pt x="177185" y="7474"/>
                  </a:lnTo>
                  <a:lnTo>
                    <a:pt x="177153" y="7489"/>
                  </a:lnTo>
                  <a:cubicBezTo>
                    <a:pt x="176603" y="7778"/>
                    <a:pt x="175523" y="8343"/>
                    <a:pt x="175523" y="8343"/>
                  </a:cubicBezTo>
                  <a:lnTo>
                    <a:pt x="10713" y="8343"/>
                  </a:lnTo>
                  <a:lnTo>
                    <a:pt x="10713" y="10695"/>
                  </a:lnTo>
                  <a:lnTo>
                    <a:pt x="8242" y="10695"/>
                  </a:lnTo>
                  <a:lnTo>
                    <a:pt x="8242" y="56376"/>
                  </a:lnTo>
                  <a:cubicBezTo>
                    <a:pt x="8001" y="56810"/>
                    <a:pt x="7767" y="57249"/>
                    <a:pt x="7535" y="57690"/>
                  </a:cubicBezTo>
                  <a:cubicBezTo>
                    <a:pt x="7078" y="58562"/>
                    <a:pt x="6638" y="59448"/>
                    <a:pt x="6236" y="60362"/>
                  </a:cubicBezTo>
                  <a:cubicBezTo>
                    <a:pt x="5836" y="61280"/>
                    <a:pt x="5455" y="62211"/>
                    <a:pt x="5189" y="63244"/>
                  </a:cubicBezTo>
                  <a:cubicBezTo>
                    <a:pt x="5153" y="63371"/>
                    <a:pt x="5125" y="63506"/>
                    <a:pt x="5098" y="63641"/>
                  </a:cubicBezTo>
                  <a:cubicBezTo>
                    <a:pt x="5069" y="63775"/>
                    <a:pt x="5041" y="63910"/>
                    <a:pt x="5022" y="64054"/>
                  </a:cubicBezTo>
                  <a:cubicBezTo>
                    <a:pt x="4979" y="64323"/>
                    <a:pt x="4952" y="64662"/>
                    <a:pt x="4965" y="64939"/>
                  </a:cubicBezTo>
                  <a:cubicBezTo>
                    <a:pt x="4981" y="65495"/>
                    <a:pt x="5042" y="66053"/>
                    <a:pt x="5180" y="66593"/>
                  </a:cubicBezTo>
                  <a:cubicBezTo>
                    <a:pt x="5414" y="67544"/>
                    <a:pt x="5833" y="68447"/>
                    <a:pt x="6407" y="69238"/>
                  </a:cubicBezTo>
                  <a:cubicBezTo>
                    <a:pt x="6352" y="69362"/>
                    <a:pt x="6290" y="69479"/>
                    <a:pt x="6238" y="69604"/>
                  </a:cubicBezTo>
                  <a:cubicBezTo>
                    <a:pt x="6138" y="69833"/>
                    <a:pt x="6038" y="70062"/>
                    <a:pt x="5942" y="70296"/>
                  </a:cubicBezTo>
                  <a:cubicBezTo>
                    <a:pt x="5750" y="70760"/>
                    <a:pt x="5569" y="71235"/>
                    <a:pt x="5411" y="71728"/>
                  </a:cubicBezTo>
                  <a:cubicBezTo>
                    <a:pt x="5330" y="71976"/>
                    <a:pt x="5257" y="72227"/>
                    <a:pt x="5190" y="72487"/>
                  </a:cubicBezTo>
                  <a:cubicBezTo>
                    <a:pt x="5155" y="72612"/>
                    <a:pt x="5126" y="72747"/>
                    <a:pt x="5099" y="72882"/>
                  </a:cubicBezTo>
                  <a:cubicBezTo>
                    <a:pt x="5071" y="73016"/>
                    <a:pt x="5042" y="73151"/>
                    <a:pt x="5024" y="73295"/>
                  </a:cubicBezTo>
                  <a:cubicBezTo>
                    <a:pt x="4992" y="73499"/>
                    <a:pt x="4969" y="73739"/>
                    <a:pt x="4965" y="73964"/>
                  </a:cubicBezTo>
                  <a:cubicBezTo>
                    <a:pt x="4964" y="74040"/>
                    <a:pt x="4964" y="74112"/>
                    <a:pt x="4967" y="74182"/>
                  </a:cubicBezTo>
                  <a:cubicBezTo>
                    <a:pt x="4984" y="74737"/>
                    <a:pt x="5043" y="75294"/>
                    <a:pt x="5183" y="75834"/>
                  </a:cubicBezTo>
                  <a:cubicBezTo>
                    <a:pt x="5233" y="76039"/>
                    <a:pt x="5293" y="76240"/>
                    <a:pt x="5361" y="76438"/>
                  </a:cubicBezTo>
                  <a:cubicBezTo>
                    <a:pt x="4565" y="76975"/>
                    <a:pt x="3856" y="77580"/>
                    <a:pt x="3192" y="78212"/>
                  </a:cubicBezTo>
                  <a:cubicBezTo>
                    <a:pt x="2453" y="78916"/>
                    <a:pt x="1770" y="79659"/>
                    <a:pt x="1119" y="80431"/>
                  </a:cubicBezTo>
                  <a:lnTo>
                    <a:pt x="777" y="80845"/>
                  </a:lnTo>
                  <a:lnTo>
                    <a:pt x="699" y="80943"/>
                  </a:lnTo>
                  <a:lnTo>
                    <a:pt x="446" y="81263"/>
                  </a:lnTo>
                  <a:lnTo>
                    <a:pt x="9" y="81843"/>
                  </a:lnTo>
                  <a:lnTo>
                    <a:pt x="0" y="81843"/>
                  </a:lnTo>
                  <a:lnTo>
                    <a:pt x="3" y="81849"/>
                  </a:lnTo>
                  <a:lnTo>
                    <a:pt x="0" y="81854"/>
                  </a:lnTo>
                  <a:lnTo>
                    <a:pt x="9" y="81854"/>
                  </a:lnTo>
                  <a:lnTo>
                    <a:pt x="446" y="82434"/>
                  </a:lnTo>
                  <a:lnTo>
                    <a:pt x="698" y="82752"/>
                  </a:lnTo>
                  <a:lnTo>
                    <a:pt x="777" y="82852"/>
                  </a:lnTo>
                  <a:lnTo>
                    <a:pt x="1119" y="83266"/>
                  </a:lnTo>
                  <a:cubicBezTo>
                    <a:pt x="1770" y="84038"/>
                    <a:pt x="2456" y="84781"/>
                    <a:pt x="3192" y="85485"/>
                  </a:cubicBezTo>
                  <a:cubicBezTo>
                    <a:pt x="3856" y="86119"/>
                    <a:pt x="4565" y="86722"/>
                    <a:pt x="5361" y="87259"/>
                  </a:cubicBezTo>
                  <a:cubicBezTo>
                    <a:pt x="5293" y="87458"/>
                    <a:pt x="5233" y="87660"/>
                    <a:pt x="5183" y="87864"/>
                  </a:cubicBezTo>
                  <a:cubicBezTo>
                    <a:pt x="5043" y="88405"/>
                    <a:pt x="4984" y="88963"/>
                    <a:pt x="4967" y="89518"/>
                  </a:cubicBezTo>
                  <a:cubicBezTo>
                    <a:pt x="4964" y="89586"/>
                    <a:pt x="4964" y="89660"/>
                    <a:pt x="4965" y="89734"/>
                  </a:cubicBezTo>
                  <a:cubicBezTo>
                    <a:pt x="4967" y="89810"/>
                    <a:pt x="4971" y="89885"/>
                    <a:pt x="4974" y="89962"/>
                  </a:cubicBezTo>
                  <a:cubicBezTo>
                    <a:pt x="4985" y="90116"/>
                    <a:pt x="5002" y="90268"/>
                    <a:pt x="5024" y="90402"/>
                  </a:cubicBezTo>
                  <a:cubicBezTo>
                    <a:pt x="5042" y="90547"/>
                    <a:pt x="5071" y="90681"/>
                    <a:pt x="5099" y="90815"/>
                  </a:cubicBezTo>
                  <a:cubicBezTo>
                    <a:pt x="5126" y="90950"/>
                    <a:pt x="5155" y="91085"/>
                    <a:pt x="5190" y="91212"/>
                  </a:cubicBezTo>
                  <a:cubicBezTo>
                    <a:pt x="5257" y="91470"/>
                    <a:pt x="5330" y="91722"/>
                    <a:pt x="5411" y="91969"/>
                  </a:cubicBezTo>
                  <a:cubicBezTo>
                    <a:pt x="5490" y="92217"/>
                    <a:pt x="5574" y="92459"/>
                    <a:pt x="5664" y="92697"/>
                  </a:cubicBezTo>
                  <a:cubicBezTo>
                    <a:pt x="5842" y="93173"/>
                    <a:pt x="6038" y="93636"/>
                    <a:pt x="6239" y="94094"/>
                  </a:cubicBezTo>
                  <a:cubicBezTo>
                    <a:pt x="6295" y="94217"/>
                    <a:pt x="6353" y="94336"/>
                    <a:pt x="6409" y="94459"/>
                  </a:cubicBezTo>
                  <a:cubicBezTo>
                    <a:pt x="5835" y="95250"/>
                    <a:pt x="5415" y="96154"/>
                    <a:pt x="5183" y="97105"/>
                  </a:cubicBezTo>
                  <a:cubicBezTo>
                    <a:pt x="5043" y="97644"/>
                    <a:pt x="4984" y="98202"/>
                    <a:pt x="4967" y="98758"/>
                  </a:cubicBezTo>
                  <a:cubicBezTo>
                    <a:pt x="4955" y="99032"/>
                    <a:pt x="4981" y="99373"/>
                    <a:pt x="5024" y="99642"/>
                  </a:cubicBezTo>
                  <a:cubicBezTo>
                    <a:pt x="5042" y="99787"/>
                    <a:pt x="5071" y="99921"/>
                    <a:pt x="5099" y="100056"/>
                  </a:cubicBezTo>
                  <a:cubicBezTo>
                    <a:pt x="5126" y="100191"/>
                    <a:pt x="5155" y="100326"/>
                    <a:pt x="5190" y="100453"/>
                  </a:cubicBezTo>
                  <a:cubicBezTo>
                    <a:pt x="5459" y="101488"/>
                    <a:pt x="5838" y="102419"/>
                    <a:pt x="6238" y="103337"/>
                  </a:cubicBezTo>
                  <a:cubicBezTo>
                    <a:pt x="6611" y="104184"/>
                    <a:pt x="7019" y="105007"/>
                    <a:pt x="7439" y="105818"/>
                  </a:cubicBezTo>
                  <a:cubicBezTo>
                    <a:pt x="6856" y="106456"/>
                    <a:pt x="6333" y="107149"/>
                    <a:pt x="5892" y="107890"/>
                  </a:cubicBezTo>
                  <a:cubicBezTo>
                    <a:pt x="5354" y="108801"/>
                    <a:pt x="4921" y="109778"/>
                    <a:pt x="4622" y="110796"/>
                  </a:cubicBezTo>
                  <a:cubicBezTo>
                    <a:pt x="4614" y="110824"/>
                    <a:pt x="4608" y="110853"/>
                    <a:pt x="4601" y="110881"/>
                  </a:cubicBezTo>
                  <a:lnTo>
                    <a:pt x="4601" y="110884"/>
                  </a:lnTo>
                  <a:cubicBezTo>
                    <a:pt x="4457" y="111378"/>
                    <a:pt x="4343" y="111882"/>
                    <a:pt x="4262" y="112390"/>
                  </a:cubicBezTo>
                  <a:cubicBezTo>
                    <a:pt x="4259" y="112410"/>
                    <a:pt x="4259" y="112430"/>
                    <a:pt x="4255" y="112450"/>
                  </a:cubicBezTo>
                  <a:cubicBezTo>
                    <a:pt x="4219" y="112685"/>
                    <a:pt x="4188" y="112919"/>
                    <a:pt x="4167" y="113156"/>
                  </a:cubicBezTo>
                  <a:cubicBezTo>
                    <a:pt x="4144" y="113398"/>
                    <a:pt x="4130" y="113641"/>
                    <a:pt x="4120" y="113883"/>
                  </a:cubicBezTo>
                  <a:cubicBezTo>
                    <a:pt x="4120" y="113899"/>
                    <a:pt x="4118" y="113917"/>
                    <a:pt x="4117" y="113933"/>
                  </a:cubicBezTo>
                  <a:cubicBezTo>
                    <a:pt x="4081" y="114995"/>
                    <a:pt x="4189" y="116058"/>
                    <a:pt x="4419" y="117092"/>
                  </a:cubicBezTo>
                  <a:cubicBezTo>
                    <a:pt x="4651" y="118125"/>
                    <a:pt x="5014" y="119129"/>
                    <a:pt x="5492" y="120077"/>
                  </a:cubicBezTo>
                  <a:cubicBezTo>
                    <a:pt x="5974" y="121022"/>
                    <a:pt x="6586" y="121910"/>
                    <a:pt x="7275" y="122694"/>
                  </a:cubicBezTo>
                  <a:cubicBezTo>
                    <a:pt x="7556" y="123019"/>
                    <a:pt x="7852" y="123326"/>
                    <a:pt x="8154" y="123624"/>
                  </a:cubicBezTo>
                  <a:cubicBezTo>
                    <a:pt x="7809" y="123844"/>
                    <a:pt x="7499" y="124118"/>
                    <a:pt x="7261" y="124452"/>
                  </a:cubicBezTo>
                  <a:cubicBezTo>
                    <a:pt x="6851" y="125006"/>
                    <a:pt x="6635" y="125698"/>
                    <a:pt x="6631" y="126381"/>
                  </a:cubicBezTo>
                  <a:cubicBezTo>
                    <a:pt x="6632" y="127066"/>
                    <a:pt x="6851" y="127756"/>
                    <a:pt x="7261" y="128310"/>
                  </a:cubicBezTo>
                  <a:cubicBezTo>
                    <a:pt x="7476" y="128613"/>
                    <a:pt x="7748" y="128866"/>
                    <a:pt x="8054" y="129077"/>
                  </a:cubicBezTo>
                  <a:lnTo>
                    <a:pt x="8001" y="129135"/>
                  </a:lnTo>
                  <a:cubicBezTo>
                    <a:pt x="7318" y="129924"/>
                    <a:pt x="6713" y="130781"/>
                    <a:pt x="6201" y="131690"/>
                  </a:cubicBezTo>
                  <a:cubicBezTo>
                    <a:pt x="5688" y="132600"/>
                    <a:pt x="5268" y="133561"/>
                    <a:pt x="4944" y="134550"/>
                  </a:cubicBezTo>
                  <a:cubicBezTo>
                    <a:pt x="4621" y="135539"/>
                    <a:pt x="4394" y="136559"/>
                    <a:pt x="4259" y="137585"/>
                  </a:cubicBezTo>
                  <a:cubicBezTo>
                    <a:pt x="4201" y="138032"/>
                    <a:pt x="4162" y="138479"/>
                    <a:pt x="4140" y="138927"/>
                  </a:cubicBezTo>
                  <a:lnTo>
                    <a:pt x="4097" y="138927"/>
                  </a:lnTo>
                  <a:lnTo>
                    <a:pt x="4097" y="149780"/>
                  </a:lnTo>
                  <a:lnTo>
                    <a:pt x="13442" y="149780"/>
                  </a:lnTo>
                  <a:cubicBezTo>
                    <a:pt x="13661" y="149787"/>
                    <a:pt x="13880" y="149791"/>
                    <a:pt x="14099" y="149791"/>
                  </a:cubicBezTo>
                  <a:cubicBezTo>
                    <a:pt x="14318" y="149791"/>
                    <a:pt x="14536" y="149787"/>
                    <a:pt x="14756" y="149780"/>
                  </a:cubicBezTo>
                  <a:lnTo>
                    <a:pt x="14949" y="149780"/>
                  </a:lnTo>
                  <a:lnTo>
                    <a:pt x="14949" y="149772"/>
                  </a:lnTo>
                  <a:cubicBezTo>
                    <a:pt x="15435" y="149748"/>
                    <a:pt x="15920" y="149708"/>
                    <a:pt x="16403" y="149646"/>
                  </a:cubicBezTo>
                  <a:cubicBezTo>
                    <a:pt x="16437" y="149642"/>
                    <a:pt x="16471" y="149634"/>
                    <a:pt x="16507" y="149630"/>
                  </a:cubicBezTo>
                  <a:lnTo>
                    <a:pt x="16508" y="149630"/>
                  </a:lnTo>
                  <a:cubicBezTo>
                    <a:pt x="17002" y="149562"/>
                    <a:pt x="17496" y="149474"/>
                    <a:pt x="17984" y="149363"/>
                  </a:cubicBezTo>
                  <a:cubicBezTo>
                    <a:pt x="18015" y="149355"/>
                    <a:pt x="18045" y="149347"/>
                    <a:pt x="18075" y="149340"/>
                  </a:cubicBezTo>
                  <a:cubicBezTo>
                    <a:pt x="18289" y="149290"/>
                    <a:pt x="18502" y="149239"/>
                    <a:pt x="18713" y="149179"/>
                  </a:cubicBezTo>
                  <a:cubicBezTo>
                    <a:pt x="18941" y="149118"/>
                    <a:pt x="19166" y="149048"/>
                    <a:pt x="19390" y="148975"/>
                  </a:cubicBezTo>
                  <a:cubicBezTo>
                    <a:pt x="19406" y="148970"/>
                    <a:pt x="19425" y="148965"/>
                    <a:pt x="19440" y="148961"/>
                  </a:cubicBezTo>
                  <a:cubicBezTo>
                    <a:pt x="20430" y="148637"/>
                    <a:pt x="21390" y="148217"/>
                    <a:pt x="22300" y="147704"/>
                  </a:cubicBezTo>
                  <a:cubicBezTo>
                    <a:pt x="22837" y="147402"/>
                    <a:pt x="23353" y="147064"/>
                    <a:pt x="23849" y="146699"/>
                  </a:cubicBezTo>
                  <a:lnTo>
                    <a:pt x="25379" y="146699"/>
                  </a:lnTo>
                  <a:cubicBezTo>
                    <a:pt x="25441" y="146756"/>
                    <a:pt x="25500" y="146819"/>
                    <a:pt x="25567" y="146869"/>
                  </a:cubicBezTo>
                  <a:cubicBezTo>
                    <a:pt x="26105" y="147293"/>
                    <a:pt x="26791" y="147532"/>
                    <a:pt x="27476" y="147556"/>
                  </a:cubicBezTo>
                  <a:cubicBezTo>
                    <a:pt x="27505" y="147557"/>
                    <a:pt x="27535" y="147557"/>
                    <a:pt x="27564" y="147557"/>
                  </a:cubicBezTo>
                  <a:cubicBezTo>
                    <a:pt x="28219" y="147557"/>
                    <a:pt x="28882" y="147361"/>
                    <a:pt x="29424" y="146987"/>
                  </a:cubicBezTo>
                  <a:cubicBezTo>
                    <a:pt x="29552" y="146901"/>
                    <a:pt x="29669" y="146805"/>
                    <a:pt x="29783" y="146701"/>
                  </a:cubicBezTo>
                  <a:lnTo>
                    <a:pt x="31384" y="146701"/>
                  </a:lnTo>
                  <a:cubicBezTo>
                    <a:pt x="32147" y="147360"/>
                    <a:pt x="33001" y="147946"/>
                    <a:pt x="33915" y="148413"/>
                  </a:cubicBezTo>
                  <a:cubicBezTo>
                    <a:pt x="34862" y="148891"/>
                    <a:pt x="35865" y="149253"/>
                    <a:pt x="36899" y="149485"/>
                  </a:cubicBezTo>
                  <a:cubicBezTo>
                    <a:pt x="37803" y="149687"/>
                    <a:pt x="38729" y="149795"/>
                    <a:pt x="39659" y="149795"/>
                  </a:cubicBezTo>
                  <a:cubicBezTo>
                    <a:pt x="39792" y="149795"/>
                    <a:pt x="39925" y="149793"/>
                    <a:pt x="40057" y="149788"/>
                  </a:cubicBezTo>
                  <a:cubicBezTo>
                    <a:pt x="41119" y="149758"/>
                    <a:pt x="42180" y="149583"/>
                    <a:pt x="43193" y="149281"/>
                  </a:cubicBezTo>
                  <a:cubicBezTo>
                    <a:pt x="44211" y="148982"/>
                    <a:pt x="45186" y="148551"/>
                    <a:pt x="46100" y="148010"/>
                  </a:cubicBezTo>
                  <a:cubicBezTo>
                    <a:pt x="46741" y="147630"/>
                    <a:pt x="47343" y="147189"/>
                    <a:pt x="47908" y="146701"/>
                  </a:cubicBezTo>
                  <a:lnTo>
                    <a:pt x="48624" y="146701"/>
                  </a:lnTo>
                  <a:cubicBezTo>
                    <a:pt x="49205" y="146991"/>
                    <a:pt x="49788" y="147276"/>
                    <a:pt x="50389" y="147541"/>
                  </a:cubicBezTo>
                  <a:cubicBezTo>
                    <a:pt x="51307" y="147940"/>
                    <a:pt x="52238" y="148322"/>
                    <a:pt x="53274" y="148588"/>
                  </a:cubicBezTo>
                  <a:cubicBezTo>
                    <a:pt x="53399" y="148624"/>
                    <a:pt x="53535" y="148652"/>
                    <a:pt x="53670" y="148681"/>
                  </a:cubicBezTo>
                  <a:cubicBezTo>
                    <a:pt x="53804" y="148709"/>
                    <a:pt x="53939" y="148738"/>
                    <a:pt x="54083" y="148756"/>
                  </a:cubicBezTo>
                  <a:cubicBezTo>
                    <a:pt x="54306" y="148792"/>
                    <a:pt x="54579" y="148816"/>
                    <a:pt x="54824" y="148816"/>
                  </a:cubicBezTo>
                  <a:cubicBezTo>
                    <a:pt x="54874" y="148816"/>
                    <a:pt x="54922" y="148815"/>
                    <a:pt x="54969" y="148813"/>
                  </a:cubicBezTo>
                  <a:cubicBezTo>
                    <a:pt x="55525" y="148797"/>
                    <a:pt x="56081" y="148736"/>
                    <a:pt x="56622" y="148598"/>
                  </a:cubicBezTo>
                  <a:cubicBezTo>
                    <a:pt x="57574" y="148366"/>
                    <a:pt x="58477" y="147945"/>
                    <a:pt x="59268" y="147371"/>
                  </a:cubicBezTo>
                  <a:cubicBezTo>
                    <a:pt x="59391" y="147427"/>
                    <a:pt x="59509" y="147488"/>
                    <a:pt x="59633" y="147541"/>
                  </a:cubicBezTo>
                  <a:cubicBezTo>
                    <a:pt x="60092" y="147740"/>
                    <a:pt x="60555" y="147936"/>
                    <a:pt x="61032" y="148116"/>
                  </a:cubicBezTo>
                  <a:cubicBezTo>
                    <a:pt x="61270" y="148204"/>
                    <a:pt x="61512" y="148289"/>
                    <a:pt x="61759" y="148370"/>
                  </a:cubicBezTo>
                  <a:cubicBezTo>
                    <a:pt x="62007" y="148450"/>
                    <a:pt x="62259" y="148523"/>
                    <a:pt x="62517" y="148591"/>
                  </a:cubicBezTo>
                  <a:cubicBezTo>
                    <a:pt x="62643" y="148627"/>
                    <a:pt x="62779" y="148655"/>
                    <a:pt x="62914" y="148684"/>
                  </a:cubicBezTo>
                  <a:cubicBezTo>
                    <a:pt x="63028" y="148708"/>
                    <a:pt x="63143" y="148729"/>
                    <a:pt x="63264" y="148745"/>
                  </a:cubicBezTo>
                  <a:cubicBezTo>
                    <a:pt x="63285" y="148749"/>
                    <a:pt x="63305" y="148755"/>
                    <a:pt x="63327" y="148758"/>
                  </a:cubicBezTo>
                  <a:cubicBezTo>
                    <a:pt x="63460" y="148779"/>
                    <a:pt x="63613" y="148797"/>
                    <a:pt x="63766" y="148807"/>
                  </a:cubicBezTo>
                  <a:cubicBezTo>
                    <a:pt x="63843" y="148813"/>
                    <a:pt x="63919" y="148816"/>
                    <a:pt x="63994" y="148819"/>
                  </a:cubicBezTo>
                  <a:cubicBezTo>
                    <a:pt x="64021" y="148819"/>
                    <a:pt x="64048" y="148820"/>
                    <a:pt x="64075" y="148820"/>
                  </a:cubicBezTo>
                  <a:cubicBezTo>
                    <a:pt x="64122" y="148820"/>
                    <a:pt x="64167" y="148819"/>
                    <a:pt x="64211" y="148816"/>
                  </a:cubicBezTo>
                  <a:cubicBezTo>
                    <a:pt x="64228" y="148816"/>
                    <a:pt x="64243" y="148814"/>
                    <a:pt x="64259" y="148814"/>
                  </a:cubicBezTo>
                  <a:cubicBezTo>
                    <a:pt x="64393" y="148809"/>
                    <a:pt x="64528" y="148802"/>
                    <a:pt x="64662" y="148793"/>
                  </a:cubicBezTo>
                  <a:cubicBezTo>
                    <a:pt x="64669" y="148793"/>
                    <a:pt x="64673" y="148792"/>
                    <a:pt x="64679" y="148792"/>
                  </a:cubicBezTo>
                  <a:cubicBezTo>
                    <a:pt x="64807" y="148780"/>
                    <a:pt x="64935" y="148769"/>
                    <a:pt x="65062" y="148752"/>
                  </a:cubicBezTo>
                  <a:cubicBezTo>
                    <a:pt x="65097" y="148749"/>
                    <a:pt x="65133" y="148742"/>
                    <a:pt x="65168" y="148736"/>
                  </a:cubicBezTo>
                  <a:cubicBezTo>
                    <a:pt x="65267" y="148722"/>
                    <a:pt x="65364" y="148709"/>
                    <a:pt x="65462" y="148691"/>
                  </a:cubicBezTo>
                  <a:cubicBezTo>
                    <a:pt x="65594" y="148665"/>
                    <a:pt x="65725" y="148637"/>
                    <a:pt x="65855" y="148602"/>
                  </a:cubicBezTo>
                  <a:cubicBezTo>
                    <a:pt x="65857" y="148602"/>
                    <a:pt x="65860" y="148601"/>
                    <a:pt x="65862" y="148601"/>
                  </a:cubicBezTo>
                  <a:cubicBezTo>
                    <a:pt x="66075" y="148550"/>
                    <a:pt x="66287" y="148484"/>
                    <a:pt x="66495" y="148414"/>
                  </a:cubicBezTo>
                  <a:cubicBezTo>
                    <a:pt x="67026" y="149192"/>
                    <a:pt x="67620" y="149888"/>
                    <a:pt x="68242" y="150541"/>
                  </a:cubicBezTo>
                  <a:cubicBezTo>
                    <a:pt x="68948" y="151278"/>
                    <a:pt x="69689" y="151962"/>
                    <a:pt x="70459" y="152614"/>
                  </a:cubicBezTo>
                  <a:lnTo>
                    <a:pt x="70875" y="152955"/>
                  </a:lnTo>
                  <a:lnTo>
                    <a:pt x="70976" y="153035"/>
                  </a:lnTo>
                  <a:lnTo>
                    <a:pt x="71292" y="153284"/>
                  </a:lnTo>
                  <a:lnTo>
                    <a:pt x="71873" y="153723"/>
                  </a:lnTo>
                  <a:lnTo>
                    <a:pt x="71873" y="153731"/>
                  </a:lnTo>
                  <a:lnTo>
                    <a:pt x="71879" y="153727"/>
                  </a:lnTo>
                  <a:lnTo>
                    <a:pt x="71883" y="153731"/>
                  </a:lnTo>
                  <a:lnTo>
                    <a:pt x="71883" y="153723"/>
                  </a:lnTo>
                  <a:lnTo>
                    <a:pt x="72464" y="153284"/>
                  </a:lnTo>
                  <a:lnTo>
                    <a:pt x="72783" y="153034"/>
                  </a:lnTo>
                  <a:lnTo>
                    <a:pt x="72879" y="152955"/>
                  </a:lnTo>
                  <a:lnTo>
                    <a:pt x="73295" y="152614"/>
                  </a:lnTo>
                  <a:cubicBezTo>
                    <a:pt x="74065" y="151962"/>
                    <a:pt x="74810" y="151277"/>
                    <a:pt x="75513" y="150541"/>
                  </a:cubicBezTo>
                  <a:cubicBezTo>
                    <a:pt x="76135" y="149888"/>
                    <a:pt x="76728" y="149192"/>
                    <a:pt x="77261" y="148414"/>
                  </a:cubicBezTo>
                  <a:cubicBezTo>
                    <a:pt x="77469" y="148486"/>
                    <a:pt x="77679" y="148550"/>
                    <a:pt x="77894" y="148601"/>
                  </a:cubicBezTo>
                  <a:cubicBezTo>
                    <a:pt x="78025" y="148635"/>
                    <a:pt x="78159" y="148665"/>
                    <a:pt x="78294" y="148691"/>
                  </a:cubicBezTo>
                  <a:cubicBezTo>
                    <a:pt x="78391" y="148708"/>
                    <a:pt x="78488" y="148722"/>
                    <a:pt x="78586" y="148736"/>
                  </a:cubicBezTo>
                  <a:cubicBezTo>
                    <a:pt x="78621" y="148742"/>
                    <a:pt x="78657" y="148749"/>
                    <a:pt x="78696" y="148752"/>
                  </a:cubicBezTo>
                  <a:cubicBezTo>
                    <a:pt x="78821" y="148769"/>
                    <a:pt x="78949" y="148780"/>
                    <a:pt x="79076" y="148792"/>
                  </a:cubicBezTo>
                  <a:cubicBezTo>
                    <a:pt x="79083" y="148792"/>
                    <a:pt x="79088" y="148793"/>
                    <a:pt x="79096" y="148793"/>
                  </a:cubicBezTo>
                  <a:cubicBezTo>
                    <a:pt x="79229" y="148805"/>
                    <a:pt x="79365" y="148812"/>
                    <a:pt x="79497" y="148814"/>
                  </a:cubicBezTo>
                  <a:cubicBezTo>
                    <a:pt x="79514" y="148814"/>
                    <a:pt x="79530" y="148816"/>
                    <a:pt x="79547" y="148816"/>
                  </a:cubicBezTo>
                  <a:cubicBezTo>
                    <a:pt x="79591" y="148819"/>
                    <a:pt x="79636" y="148820"/>
                    <a:pt x="79683" y="148820"/>
                  </a:cubicBezTo>
                  <a:cubicBezTo>
                    <a:pt x="79710" y="148820"/>
                    <a:pt x="79737" y="148819"/>
                    <a:pt x="79765" y="148819"/>
                  </a:cubicBezTo>
                  <a:cubicBezTo>
                    <a:pt x="79988" y="148814"/>
                    <a:pt x="80230" y="148792"/>
                    <a:pt x="80434" y="148759"/>
                  </a:cubicBezTo>
                  <a:cubicBezTo>
                    <a:pt x="80579" y="148742"/>
                    <a:pt x="80713" y="148713"/>
                    <a:pt x="80846" y="148685"/>
                  </a:cubicBezTo>
                  <a:cubicBezTo>
                    <a:pt x="80982" y="148656"/>
                    <a:pt x="81117" y="148629"/>
                    <a:pt x="81243" y="148592"/>
                  </a:cubicBezTo>
                  <a:cubicBezTo>
                    <a:pt x="81503" y="148524"/>
                    <a:pt x="81753" y="148452"/>
                    <a:pt x="82001" y="148372"/>
                  </a:cubicBezTo>
                  <a:cubicBezTo>
                    <a:pt x="82742" y="148133"/>
                    <a:pt x="83438" y="147845"/>
                    <a:pt x="84126" y="147545"/>
                  </a:cubicBezTo>
                  <a:cubicBezTo>
                    <a:pt x="84248" y="147489"/>
                    <a:pt x="84369" y="147431"/>
                    <a:pt x="84490" y="147375"/>
                  </a:cubicBezTo>
                  <a:cubicBezTo>
                    <a:pt x="85282" y="147948"/>
                    <a:pt x="86186" y="148370"/>
                    <a:pt x="87137" y="148601"/>
                  </a:cubicBezTo>
                  <a:cubicBezTo>
                    <a:pt x="87677" y="148740"/>
                    <a:pt x="88234" y="148800"/>
                    <a:pt x="88789" y="148816"/>
                  </a:cubicBezTo>
                  <a:cubicBezTo>
                    <a:pt x="88836" y="148818"/>
                    <a:pt x="88885" y="148819"/>
                    <a:pt x="88934" y="148819"/>
                  </a:cubicBezTo>
                  <a:cubicBezTo>
                    <a:pt x="89178" y="148819"/>
                    <a:pt x="89450" y="148794"/>
                    <a:pt x="89673" y="148759"/>
                  </a:cubicBezTo>
                  <a:cubicBezTo>
                    <a:pt x="89820" y="148742"/>
                    <a:pt x="89952" y="148713"/>
                    <a:pt x="90086" y="148685"/>
                  </a:cubicBezTo>
                  <a:cubicBezTo>
                    <a:pt x="90221" y="148656"/>
                    <a:pt x="90356" y="148629"/>
                    <a:pt x="90483" y="148592"/>
                  </a:cubicBezTo>
                  <a:cubicBezTo>
                    <a:pt x="91518" y="148323"/>
                    <a:pt x="92449" y="147945"/>
                    <a:pt x="93366" y="147545"/>
                  </a:cubicBezTo>
                  <a:cubicBezTo>
                    <a:pt x="93965" y="147279"/>
                    <a:pt x="94550" y="146997"/>
                    <a:pt x="95131" y="146705"/>
                  </a:cubicBezTo>
                  <a:lnTo>
                    <a:pt x="96006" y="146259"/>
                  </a:lnTo>
                  <a:lnTo>
                    <a:pt x="96037" y="146244"/>
                  </a:lnTo>
                  <a:cubicBezTo>
                    <a:pt x="96490" y="146007"/>
                    <a:pt x="96937" y="145763"/>
                    <a:pt x="97381" y="145516"/>
                  </a:cubicBezTo>
                  <a:lnTo>
                    <a:pt x="97381" y="145541"/>
                  </a:lnTo>
                  <a:lnTo>
                    <a:pt x="262531" y="145541"/>
                  </a:lnTo>
                  <a:lnTo>
                    <a:pt x="262531" y="143189"/>
                  </a:lnTo>
                  <a:lnTo>
                    <a:pt x="265003" y="143189"/>
                  </a:lnTo>
                  <a:lnTo>
                    <a:pt x="265003" y="97247"/>
                  </a:lnTo>
                  <a:lnTo>
                    <a:pt x="264999" y="97247"/>
                  </a:lnTo>
                  <a:cubicBezTo>
                    <a:pt x="265218" y="96849"/>
                    <a:pt x="265435" y="96446"/>
                    <a:pt x="265647" y="96042"/>
                  </a:cubicBezTo>
                  <a:cubicBezTo>
                    <a:pt x="266104" y="95169"/>
                    <a:pt x="266544" y="94284"/>
                    <a:pt x="266946" y="93370"/>
                  </a:cubicBezTo>
                  <a:cubicBezTo>
                    <a:pt x="267346" y="92452"/>
                    <a:pt x="267727" y="91521"/>
                    <a:pt x="267994" y="90487"/>
                  </a:cubicBezTo>
                  <a:cubicBezTo>
                    <a:pt x="268030" y="90361"/>
                    <a:pt x="268058" y="90225"/>
                    <a:pt x="268087" y="90090"/>
                  </a:cubicBezTo>
                  <a:cubicBezTo>
                    <a:pt x="268115" y="89956"/>
                    <a:pt x="268144" y="89821"/>
                    <a:pt x="268161" y="89677"/>
                  </a:cubicBezTo>
                  <a:cubicBezTo>
                    <a:pt x="268203" y="89408"/>
                    <a:pt x="268230" y="89070"/>
                    <a:pt x="268218" y="88792"/>
                  </a:cubicBezTo>
                  <a:cubicBezTo>
                    <a:pt x="268202" y="88237"/>
                    <a:pt x="268142" y="87679"/>
                    <a:pt x="268003" y="87138"/>
                  </a:cubicBezTo>
                  <a:cubicBezTo>
                    <a:pt x="267769" y="86187"/>
                    <a:pt x="267349" y="85285"/>
                    <a:pt x="266777" y="84493"/>
                  </a:cubicBezTo>
                  <a:cubicBezTo>
                    <a:pt x="266834" y="84369"/>
                    <a:pt x="266892" y="84253"/>
                    <a:pt x="266946" y="84127"/>
                  </a:cubicBezTo>
                  <a:cubicBezTo>
                    <a:pt x="267046" y="83898"/>
                    <a:pt x="267146" y="83669"/>
                    <a:pt x="267241" y="83436"/>
                  </a:cubicBezTo>
                  <a:cubicBezTo>
                    <a:pt x="267433" y="82972"/>
                    <a:pt x="267615" y="82496"/>
                    <a:pt x="267774" y="82004"/>
                  </a:cubicBezTo>
                  <a:cubicBezTo>
                    <a:pt x="267853" y="81756"/>
                    <a:pt x="267926" y="81504"/>
                    <a:pt x="267994" y="81245"/>
                  </a:cubicBezTo>
                  <a:cubicBezTo>
                    <a:pt x="268030" y="81120"/>
                    <a:pt x="268058" y="80984"/>
                    <a:pt x="268087" y="80849"/>
                  </a:cubicBezTo>
                  <a:cubicBezTo>
                    <a:pt x="268115" y="80715"/>
                    <a:pt x="268144" y="80580"/>
                    <a:pt x="268161" y="80436"/>
                  </a:cubicBezTo>
                  <a:cubicBezTo>
                    <a:pt x="268193" y="80233"/>
                    <a:pt x="268216" y="79992"/>
                    <a:pt x="268220" y="79767"/>
                  </a:cubicBezTo>
                  <a:cubicBezTo>
                    <a:pt x="268222" y="79692"/>
                    <a:pt x="268222" y="79619"/>
                    <a:pt x="268218" y="79550"/>
                  </a:cubicBezTo>
                  <a:cubicBezTo>
                    <a:pt x="268202" y="78995"/>
                    <a:pt x="268142" y="78438"/>
                    <a:pt x="268003" y="77897"/>
                  </a:cubicBezTo>
                  <a:cubicBezTo>
                    <a:pt x="267953" y="77692"/>
                    <a:pt x="267893" y="77491"/>
                    <a:pt x="267825" y="77293"/>
                  </a:cubicBezTo>
                  <a:cubicBezTo>
                    <a:pt x="268620" y="76757"/>
                    <a:pt x="269328" y="76152"/>
                    <a:pt x="269994" y="75520"/>
                  </a:cubicBezTo>
                  <a:cubicBezTo>
                    <a:pt x="270733" y="74815"/>
                    <a:pt x="271416" y="74071"/>
                    <a:pt x="272067" y="73301"/>
                  </a:cubicBezTo>
                  <a:lnTo>
                    <a:pt x="272408" y="72887"/>
                  </a:lnTo>
                  <a:lnTo>
                    <a:pt x="272487" y="72788"/>
                  </a:lnTo>
                  <a:lnTo>
                    <a:pt x="272737" y="72468"/>
                  </a:lnTo>
                  <a:lnTo>
                    <a:pt x="273175" y="71889"/>
                  </a:lnTo>
                  <a:lnTo>
                    <a:pt x="273184" y="71889"/>
                  </a:lnTo>
                  <a:lnTo>
                    <a:pt x="273181" y="71883"/>
                  </a:lnTo>
                  <a:lnTo>
                    <a:pt x="273188" y="71873"/>
                  </a:lnTo>
                  <a:lnTo>
                    <a:pt x="273178" y="71873"/>
                  </a:lnTo>
                  <a:lnTo>
                    <a:pt x="272741" y="71294"/>
                  </a:lnTo>
                  <a:lnTo>
                    <a:pt x="272491" y="70975"/>
                  </a:lnTo>
                  <a:lnTo>
                    <a:pt x="272410" y="70875"/>
                  </a:lnTo>
                  <a:lnTo>
                    <a:pt x="272068" y="70461"/>
                  </a:lnTo>
                  <a:cubicBezTo>
                    <a:pt x="271418" y="69691"/>
                    <a:pt x="270731" y="68948"/>
                    <a:pt x="269996" y="68242"/>
                  </a:cubicBezTo>
                  <a:cubicBezTo>
                    <a:pt x="269331" y="67608"/>
                    <a:pt x="268622" y="67005"/>
                    <a:pt x="267826" y="66468"/>
                  </a:cubicBezTo>
                  <a:cubicBezTo>
                    <a:pt x="267894" y="66269"/>
                    <a:pt x="267954" y="66068"/>
                    <a:pt x="268004" y="65863"/>
                  </a:cubicBezTo>
                  <a:cubicBezTo>
                    <a:pt x="268144" y="65322"/>
                    <a:pt x="268205" y="64766"/>
                    <a:pt x="268220" y="64211"/>
                  </a:cubicBezTo>
                  <a:cubicBezTo>
                    <a:pt x="268223" y="64141"/>
                    <a:pt x="268223" y="64068"/>
                    <a:pt x="268222" y="63993"/>
                  </a:cubicBezTo>
                  <a:cubicBezTo>
                    <a:pt x="268222" y="63919"/>
                    <a:pt x="268218" y="63842"/>
                    <a:pt x="268213" y="63765"/>
                  </a:cubicBezTo>
                  <a:cubicBezTo>
                    <a:pt x="268202" y="63613"/>
                    <a:pt x="268185" y="63460"/>
                    <a:pt x="268164" y="63325"/>
                  </a:cubicBezTo>
                  <a:cubicBezTo>
                    <a:pt x="268145" y="63180"/>
                    <a:pt x="268117" y="63046"/>
                    <a:pt x="268088" y="62914"/>
                  </a:cubicBezTo>
                  <a:cubicBezTo>
                    <a:pt x="268061" y="62779"/>
                    <a:pt x="268033" y="62643"/>
                    <a:pt x="267996" y="62517"/>
                  </a:cubicBezTo>
                  <a:cubicBezTo>
                    <a:pt x="267929" y="62258"/>
                    <a:pt x="267855" y="62006"/>
                    <a:pt x="267775" y="61758"/>
                  </a:cubicBezTo>
                  <a:cubicBezTo>
                    <a:pt x="267695" y="61510"/>
                    <a:pt x="267610" y="61268"/>
                    <a:pt x="267520" y="61031"/>
                  </a:cubicBezTo>
                  <a:cubicBezTo>
                    <a:pt x="267342" y="60554"/>
                    <a:pt x="267147" y="60091"/>
                    <a:pt x="266946" y="59631"/>
                  </a:cubicBezTo>
                  <a:cubicBezTo>
                    <a:pt x="266891" y="59509"/>
                    <a:pt x="266833" y="59391"/>
                    <a:pt x="266777" y="59267"/>
                  </a:cubicBezTo>
                  <a:cubicBezTo>
                    <a:pt x="267349" y="58476"/>
                    <a:pt x="267769" y="57572"/>
                    <a:pt x="268003" y="56622"/>
                  </a:cubicBezTo>
                  <a:cubicBezTo>
                    <a:pt x="268142" y="56081"/>
                    <a:pt x="268203" y="55523"/>
                    <a:pt x="268218" y="54968"/>
                  </a:cubicBezTo>
                  <a:cubicBezTo>
                    <a:pt x="268230" y="54693"/>
                    <a:pt x="268203" y="54353"/>
                    <a:pt x="268161" y="54084"/>
                  </a:cubicBezTo>
                  <a:cubicBezTo>
                    <a:pt x="268144" y="53939"/>
                    <a:pt x="268115" y="53805"/>
                    <a:pt x="268087" y="53670"/>
                  </a:cubicBezTo>
                  <a:cubicBezTo>
                    <a:pt x="268060" y="53535"/>
                    <a:pt x="268031" y="53400"/>
                    <a:pt x="267994" y="53273"/>
                  </a:cubicBezTo>
                  <a:cubicBezTo>
                    <a:pt x="267725" y="52238"/>
                    <a:pt x="267346" y="51307"/>
                    <a:pt x="266946" y="50389"/>
                  </a:cubicBezTo>
                  <a:cubicBezTo>
                    <a:pt x="266572" y="49542"/>
                    <a:pt x="266166" y="48719"/>
                    <a:pt x="265745" y="47909"/>
                  </a:cubicBezTo>
                  <a:cubicBezTo>
                    <a:pt x="266329" y="47272"/>
                    <a:pt x="266850" y="46578"/>
                    <a:pt x="267291" y="45837"/>
                  </a:cubicBezTo>
                  <a:cubicBezTo>
                    <a:pt x="267832" y="44926"/>
                    <a:pt x="268263" y="43949"/>
                    <a:pt x="268561" y="42932"/>
                  </a:cubicBezTo>
                  <a:cubicBezTo>
                    <a:pt x="268571" y="42903"/>
                    <a:pt x="268575" y="42875"/>
                    <a:pt x="268583" y="42848"/>
                  </a:cubicBezTo>
                  <a:lnTo>
                    <a:pt x="268583" y="42846"/>
                  </a:lnTo>
                  <a:cubicBezTo>
                    <a:pt x="268727" y="42351"/>
                    <a:pt x="268841" y="41848"/>
                    <a:pt x="268922" y="41339"/>
                  </a:cubicBezTo>
                  <a:cubicBezTo>
                    <a:pt x="268926" y="41319"/>
                    <a:pt x="268926" y="41300"/>
                    <a:pt x="268929" y="41280"/>
                  </a:cubicBezTo>
                  <a:cubicBezTo>
                    <a:pt x="268965" y="41045"/>
                    <a:pt x="268998" y="40811"/>
                    <a:pt x="269019" y="40574"/>
                  </a:cubicBezTo>
                  <a:cubicBezTo>
                    <a:pt x="269042" y="40332"/>
                    <a:pt x="269056" y="40087"/>
                    <a:pt x="269065" y="39846"/>
                  </a:cubicBezTo>
                  <a:cubicBezTo>
                    <a:pt x="269065" y="39830"/>
                    <a:pt x="269067" y="39813"/>
                    <a:pt x="269069" y="39796"/>
                  </a:cubicBezTo>
                  <a:cubicBezTo>
                    <a:pt x="269104" y="38734"/>
                    <a:pt x="268996" y="37672"/>
                    <a:pt x="268766" y="36638"/>
                  </a:cubicBezTo>
                  <a:cubicBezTo>
                    <a:pt x="268534" y="35604"/>
                    <a:pt x="268172" y="34600"/>
                    <a:pt x="267694" y="33652"/>
                  </a:cubicBezTo>
                  <a:cubicBezTo>
                    <a:pt x="267211" y="32706"/>
                    <a:pt x="266599" y="31820"/>
                    <a:pt x="265912" y="31034"/>
                  </a:cubicBezTo>
                  <a:cubicBezTo>
                    <a:pt x="265630" y="30710"/>
                    <a:pt x="265334" y="30404"/>
                    <a:pt x="265033" y="30106"/>
                  </a:cubicBezTo>
                  <a:cubicBezTo>
                    <a:pt x="265378" y="29886"/>
                    <a:pt x="265688" y="29611"/>
                    <a:pt x="265926" y="29276"/>
                  </a:cubicBezTo>
                  <a:cubicBezTo>
                    <a:pt x="266336" y="28724"/>
                    <a:pt x="266552" y="28034"/>
                    <a:pt x="266555" y="27348"/>
                  </a:cubicBezTo>
                  <a:cubicBezTo>
                    <a:pt x="266552" y="26663"/>
                    <a:pt x="266334" y="25973"/>
                    <a:pt x="265926" y="25419"/>
                  </a:cubicBezTo>
                  <a:cubicBezTo>
                    <a:pt x="265711" y="25117"/>
                    <a:pt x="265439" y="24862"/>
                    <a:pt x="265133" y="24653"/>
                  </a:cubicBezTo>
                  <a:lnTo>
                    <a:pt x="265186" y="24593"/>
                  </a:lnTo>
                  <a:cubicBezTo>
                    <a:pt x="265869" y="23806"/>
                    <a:pt x="266474" y="22948"/>
                    <a:pt x="266986" y="22038"/>
                  </a:cubicBezTo>
                  <a:cubicBezTo>
                    <a:pt x="267499" y="21130"/>
                    <a:pt x="267919" y="20169"/>
                    <a:pt x="268243" y="19180"/>
                  </a:cubicBezTo>
                  <a:cubicBezTo>
                    <a:pt x="268566" y="18191"/>
                    <a:pt x="268793" y="17170"/>
                    <a:pt x="268928" y="16144"/>
                  </a:cubicBezTo>
                  <a:cubicBezTo>
                    <a:pt x="268986" y="15697"/>
                    <a:pt x="269025" y="15251"/>
                    <a:pt x="269047" y="14803"/>
                  </a:cubicBezTo>
                  <a:lnTo>
                    <a:pt x="269090" y="14803"/>
                  </a:lnTo>
                  <a:lnTo>
                    <a:pt x="269090" y="3948"/>
                  </a:lnTo>
                  <a:lnTo>
                    <a:pt x="259745" y="3948"/>
                  </a:lnTo>
                  <a:cubicBezTo>
                    <a:pt x="259526" y="3939"/>
                    <a:pt x="259307" y="3935"/>
                    <a:pt x="259088" y="3935"/>
                  </a:cubicBezTo>
                  <a:cubicBezTo>
                    <a:pt x="258869" y="3935"/>
                    <a:pt x="258651" y="3939"/>
                    <a:pt x="258431" y="3948"/>
                  </a:cubicBezTo>
                  <a:lnTo>
                    <a:pt x="258238" y="3948"/>
                  </a:lnTo>
                  <a:lnTo>
                    <a:pt x="258238" y="3956"/>
                  </a:lnTo>
                  <a:cubicBezTo>
                    <a:pt x="257752" y="3979"/>
                    <a:pt x="257267" y="4020"/>
                    <a:pt x="256784" y="4083"/>
                  </a:cubicBezTo>
                  <a:cubicBezTo>
                    <a:pt x="256750" y="4086"/>
                    <a:pt x="256716" y="4093"/>
                    <a:pt x="256681" y="4099"/>
                  </a:cubicBezTo>
                  <a:cubicBezTo>
                    <a:pt x="256185" y="4165"/>
                    <a:pt x="255691" y="4255"/>
                    <a:pt x="255204" y="4365"/>
                  </a:cubicBezTo>
                  <a:cubicBezTo>
                    <a:pt x="255175" y="4372"/>
                    <a:pt x="255143" y="4382"/>
                    <a:pt x="255113" y="4389"/>
                  </a:cubicBezTo>
                  <a:cubicBezTo>
                    <a:pt x="254900" y="4439"/>
                    <a:pt x="254686" y="4490"/>
                    <a:pt x="254477" y="4548"/>
                  </a:cubicBezTo>
                  <a:cubicBezTo>
                    <a:pt x="254249" y="4611"/>
                    <a:pt x="254024" y="4681"/>
                    <a:pt x="253798" y="4753"/>
                  </a:cubicBezTo>
                  <a:cubicBezTo>
                    <a:pt x="253782" y="4759"/>
                    <a:pt x="253765" y="4762"/>
                    <a:pt x="253748" y="4768"/>
                  </a:cubicBezTo>
                  <a:cubicBezTo>
                    <a:pt x="252759" y="5091"/>
                    <a:pt x="251798" y="5511"/>
                    <a:pt x="250890" y="6023"/>
                  </a:cubicBezTo>
                  <a:cubicBezTo>
                    <a:pt x="250352" y="6326"/>
                    <a:pt x="249837" y="6664"/>
                    <a:pt x="249340" y="7029"/>
                  </a:cubicBezTo>
                  <a:lnTo>
                    <a:pt x="247810" y="7029"/>
                  </a:lnTo>
                  <a:cubicBezTo>
                    <a:pt x="247747" y="6971"/>
                    <a:pt x="247689" y="6910"/>
                    <a:pt x="247623" y="6860"/>
                  </a:cubicBezTo>
                  <a:cubicBezTo>
                    <a:pt x="247084" y="6434"/>
                    <a:pt x="246399" y="6197"/>
                    <a:pt x="245713" y="6171"/>
                  </a:cubicBezTo>
                  <a:cubicBezTo>
                    <a:pt x="245683" y="6170"/>
                    <a:pt x="245654" y="6170"/>
                    <a:pt x="245624" y="6170"/>
                  </a:cubicBezTo>
                  <a:cubicBezTo>
                    <a:pt x="244970" y="6170"/>
                    <a:pt x="244306" y="6366"/>
                    <a:pt x="243767" y="6740"/>
                  </a:cubicBezTo>
                  <a:cubicBezTo>
                    <a:pt x="243639" y="6826"/>
                    <a:pt x="243519" y="6924"/>
                    <a:pt x="243405" y="7027"/>
                  </a:cubicBezTo>
                  <a:lnTo>
                    <a:pt x="241804" y="7027"/>
                  </a:lnTo>
                  <a:cubicBezTo>
                    <a:pt x="241041" y="6369"/>
                    <a:pt x="240187" y="5781"/>
                    <a:pt x="239275" y="5317"/>
                  </a:cubicBezTo>
                  <a:cubicBezTo>
                    <a:pt x="238328" y="4839"/>
                    <a:pt x="237325" y="4476"/>
                    <a:pt x="236290" y="4244"/>
                  </a:cubicBezTo>
                  <a:cubicBezTo>
                    <a:pt x="235385" y="4043"/>
                    <a:pt x="234459" y="3935"/>
                    <a:pt x="233531" y="3935"/>
                  </a:cubicBezTo>
                  <a:cubicBezTo>
                    <a:pt x="233398" y="3935"/>
                    <a:pt x="233265" y="3938"/>
                    <a:pt x="233132" y="3942"/>
                  </a:cubicBezTo>
                  <a:cubicBezTo>
                    <a:pt x="232069" y="3972"/>
                    <a:pt x="231009" y="4144"/>
                    <a:pt x="229995" y="4449"/>
                  </a:cubicBezTo>
                  <a:cubicBezTo>
                    <a:pt x="228977" y="4748"/>
                    <a:pt x="228002" y="5178"/>
                    <a:pt x="227091" y="5720"/>
                  </a:cubicBezTo>
                  <a:cubicBezTo>
                    <a:pt x="226451" y="6100"/>
                    <a:pt x="225847" y="6540"/>
                    <a:pt x="225284" y="7029"/>
                  </a:cubicBezTo>
                  <a:lnTo>
                    <a:pt x="224565" y="7029"/>
                  </a:lnTo>
                  <a:cubicBezTo>
                    <a:pt x="223984" y="6739"/>
                    <a:pt x="223400" y="6454"/>
                    <a:pt x="222800" y="6188"/>
                  </a:cubicBezTo>
                  <a:cubicBezTo>
                    <a:pt x="221882" y="5788"/>
                    <a:pt x="220951" y="5408"/>
                    <a:pt x="219916" y="5141"/>
                  </a:cubicBezTo>
                  <a:cubicBezTo>
                    <a:pt x="219789" y="5105"/>
                    <a:pt x="219654" y="5076"/>
                    <a:pt x="219519" y="5048"/>
                  </a:cubicBezTo>
                  <a:cubicBezTo>
                    <a:pt x="219385" y="5020"/>
                    <a:pt x="219250" y="4991"/>
                    <a:pt x="219106" y="4974"/>
                  </a:cubicBezTo>
                  <a:cubicBezTo>
                    <a:pt x="218882" y="4938"/>
                    <a:pt x="218610" y="4914"/>
                    <a:pt x="218365" y="4914"/>
                  </a:cubicBezTo>
                  <a:cubicBezTo>
                    <a:pt x="218315" y="4914"/>
                    <a:pt x="218266" y="4915"/>
                    <a:pt x="218219" y="4917"/>
                  </a:cubicBezTo>
                  <a:cubicBezTo>
                    <a:pt x="217664" y="4933"/>
                    <a:pt x="217107" y="4994"/>
                    <a:pt x="216566" y="5132"/>
                  </a:cubicBezTo>
                  <a:cubicBezTo>
                    <a:pt x="215614" y="5364"/>
                    <a:pt x="214713" y="5785"/>
                    <a:pt x="213920" y="6358"/>
                  </a:cubicBezTo>
                  <a:cubicBezTo>
                    <a:pt x="213798" y="6303"/>
                    <a:pt x="213681" y="6242"/>
                    <a:pt x="213556" y="6190"/>
                  </a:cubicBezTo>
                  <a:cubicBezTo>
                    <a:pt x="213097" y="5990"/>
                    <a:pt x="212636" y="5794"/>
                    <a:pt x="212159" y="5616"/>
                  </a:cubicBezTo>
                  <a:cubicBezTo>
                    <a:pt x="211920" y="5528"/>
                    <a:pt x="211678" y="5442"/>
                    <a:pt x="211432" y="5361"/>
                  </a:cubicBezTo>
                  <a:cubicBezTo>
                    <a:pt x="211184" y="5281"/>
                    <a:pt x="210931" y="5209"/>
                    <a:pt x="210673" y="5141"/>
                  </a:cubicBezTo>
                  <a:cubicBezTo>
                    <a:pt x="210547" y="5105"/>
                    <a:pt x="210411" y="5076"/>
                    <a:pt x="210276" y="5048"/>
                  </a:cubicBezTo>
                  <a:cubicBezTo>
                    <a:pt x="210162" y="5024"/>
                    <a:pt x="210047" y="5002"/>
                    <a:pt x="209926" y="4987"/>
                  </a:cubicBezTo>
                  <a:cubicBezTo>
                    <a:pt x="209905" y="4982"/>
                    <a:pt x="209885" y="4977"/>
                    <a:pt x="209863" y="4975"/>
                  </a:cubicBezTo>
                  <a:cubicBezTo>
                    <a:pt x="209731" y="4954"/>
                    <a:pt x="209577" y="4937"/>
                    <a:pt x="209425" y="4926"/>
                  </a:cubicBezTo>
                  <a:cubicBezTo>
                    <a:pt x="209348" y="4920"/>
                    <a:pt x="209271" y="4917"/>
                    <a:pt x="209197" y="4916"/>
                  </a:cubicBezTo>
                  <a:cubicBezTo>
                    <a:pt x="209163" y="4914"/>
                    <a:pt x="209130" y="4914"/>
                    <a:pt x="209097" y="4914"/>
                  </a:cubicBezTo>
                  <a:cubicBezTo>
                    <a:pt x="209056" y="4914"/>
                    <a:pt x="209017" y="4915"/>
                    <a:pt x="208979" y="4917"/>
                  </a:cubicBezTo>
                  <a:cubicBezTo>
                    <a:pt x="208964" y="4917"/>
                    <a:pt x="208945" y="4918"/>
                    <a:pt x="208931" y="4918"/>
                  </a:cubicBezTo>
                  <a:cubicBezTo>
                    <a:pt x="208799" y="4924"/>
                    <a:pt x="208663" y="4931"/>
                    <a:pt x="208530" y="4940"/>
                  </a:cubicBezTo>
                  <a:cubicBezTo>
                    <a:pt x="208522" y="4940"/>
                    <a:pt x="208517" y="4941"/>
                    <a:pt x="208511" y="4941"/>
                  </a:cubicBezTo>
                  <a:cubicBezTo>
                    <a:pt x="208383" y="4953"/>
                    <a:pt x="208255" y="4965"/>
                    <a:pt x="208130" y="4981"/>
                  </a:cubicBezTo>
                  <a:cubicBezTo>
                    <a:pt x="208094" y="4984"/>
                    <a:pt x="208058" y="4991"/>
                    <a:pt x="208023" y="4997"/>
                  </a:cubicBezTo>
                  <a:cubicBezTo>
                    <a:pt x="207925" y="5011"/>
                    <a:pt x="207826" y="5025"/>
                    <a:pt x="207728" y="5044"/>
                  </a:cubicBezTo>
                  <a:cubicBezTo>
                    <a:pt x="207597" y="5068"/>
                    <a:pt x="207465" y="5096"/>
                    <a:pt x="207335" y="5131"/>
                  </a:cubicBezTo>
                  <a:cubicBezTo>
                    <a:pt x="207334" y="5131"/>
                    <a:pt x="207330" y="5132"/>
                    <a:pt x="207328" y="5132"/>
                  </a:cubicBezTo>
                  <a:cubicBezTo>
                    <a:pt x="207115" y="5183"/>
                    <a:pt x="206903" y="5250"/>
                    <a:pt x="206695" y="5318"/>
                  </a:cubicBezTo>
                  <a:cubicBezTo>
                    <a:pt x="206165" y="4541"/>
                    <a:pt x="205570" y="3845"/>
                    <a:pt x="204950" y="3193"/>
                  </a:cubicBezTo>
                  <a:cubicBezTo>
                    <a:pt x="204244" y="2456"/>
                    <a:pt x="203501" y="1771"/>
                    <a:pt x="202730" y="1119"/>
                  </a:cubicBezTo>
                  <a:lnTo>
                    <a:pt x="202316" y="778"/>
                  </a:lnTo>
                  <a:lnTo>
                    <a:pt x="202215" y="698"/>
                  </a:lnTo>
                  <a:lnTo>
                    <a:pt x="201898" y="449"/>
                  </a:lnTo>
                  <a:lnTo>
                    <a:pt x="201318" y="9"/>
                  </a:lnTo>
                  <a:lnTo>
                    <a:pt x="201318" y="0"/>
                  </a:lnTo>
                  <a:lnTo>
                    <a:pt x="201313" y="5"/>
                  </a:lnTo>
                  <a:lnTo>
                    <a:pt x="201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4"/>
            <p:cNvSpPr/>
            <p:nvPr/>
          </p:nvSpPr>
          <p:spPr>
            <a:xfrm>
              <a:off x="7022200" y="2097650"/>
              <a:ext cx="225" cy="100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0" y="1"/>
                  </a:moveTo>
                  <a:lnTo>
                    <a:pt x="5" y="3"/>
                  </a:lnTo>
                  <a:lnTo>
                    <a:pt x="9" y="2"/>
                  </a:lnTo>
                  <a:lnTo>
                    <a:pt x="5" y="2"/>
                  </a:lnTo>
                  <a:cubicBezTo>
                    <a:pt x="2" y="1"/>
                    <a:pt x="2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4"/>
            <p:cNvSpPr/>
            <p:nvPr/>
          </p:nvSpPr>
          <p:spPr>
            <a:xfrm>
              <a:off x="6702300" y="1137100"/>
              <a:ext cx="75" cy="250"/>
            </a:xfrm>
            <a:custGeom>
              <a:avLst/>
              <a:gdLst/>
              <a:ahLst/>
              <a:cxnLst/>
              <a:rect l="l" t="t" r="r" b="b"/>
              <a:pathLst>
                <a:path w="3" h="10" extrusionOk="0">
                  <a:moveTo>
                    <a:pt x="1" y="1"/>
                  </a:moveTo>
                  <a:lnTo>
                    <a:pt x="1" y="4"/>
                  </a:lnTo>
                  <a:lnTo>
                    <a:pt x="1" y="10"/>
                  </a:lnTo>
                  <a:lnTo>
                    <a:pt x="2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4"/>
            <p:cNvSpPr/>
            <p:nvPr/>
          </p:nvSpPr>
          <p:spPr>
            <a:xfrm>
              <a:off x="6602675" y="1137175"/>
              <a:ext cx="100" cy="200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2" y="1"/>
                  </a:moveTo>
                  <a:lnTo>
                    <a:pt x="2" y="2"/>
                  </a:lnTo>
                  <a:lnTo>
                    <a:pt x="2" y="4"/>
                  </a:lnTo>
                  <a:cubicBezTo>
                    <a:pt x="0" y="7"/>
                    <a:pt x="0" y="7"/>
                    <a:pt x="2" y="8"/>
                  </a:cubicBezTo>
                  <a:lnTo>
                    <a:pt x="3" y="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4"/>
            <p:cNvSpPr/>
            <p:nvPr/>
          </p:nvSpPr>
          <p:spPr>
            <a:xfrm>
              <a:off x="6161975" y="1137175"/>
              <a:ext cx="125" cy="200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2" y="1"/>
                  </a:moveTo>
                  <a:lnTo>
                    <a:pt x="0" y="4"/>
                  </a:lnTo>
                  <a:lnTo>
                    <a:pt x="2" y="8"/>
                  </a:lnTo>
                  <a:lnTo>
                    <a:pt x="2" y="4"/>
                  </a:lnTo>
                  <a:cubicBezTo>
                    <a:pt x="4" y="2"/>
                    <a:pt x="4" y="2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" name="Google Shape;1040;p24"/>
          <p:cNvSpPr txBox="1">
            <a:spLocks noGrp="1"/>
          </p:cNvSpPr>
          <p:nvPr>
            <p:ph type="ctrTitle"/>
          </p:nvPr>
        </p:nvSpPr>
        <p:spPr>
          <a:xfrm>
            <a:off x="1940550" y="540000"/>
            <a:ext cx="52629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41" name="Google Shape;1041;p24"/>
          <p:cNvSpPr txBox="1">
            <a:spLocks noGrp="1"/>
          </p:cNvSpPr>
          <p:nvPr>
            <p:ph type="subTitle" idx="1"/>
          </p:nvPr>
        </p:nvSpPr>
        <p:spPr>
          <a:xfrm>
            <a:off x="1940550" y="1680600"/>
            <a:ext cx="5262900" cy="12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042" name="Google Shape;1042;p24"/>
          <p:cNvSpPr txBox="1"/>
          <p:nvPr/>
        </p:nvSpPr>
        <p:spPr>
          <a:xfrm>
            <a:off x="1940500" y="3652500"/>
            <a:ext cx="52629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5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" name="Google Shape;1045;p25"/>
          <p:cNvGrpSpPr/>
          <p:nvPr/>
        </p:nvGrpSpPr>
        <p:grpSpPr>
          <a:xfrm>
            <a:off x="62674" y="62459"/>
            <a:ext cx="9018652" cy="5018581"/>
            <a:chOff x="394450" y="935625"/>
            <a:chExt cx="6829725" cy="3843300"/>
          </a:xfrm>
        </p:grpSpPr>
        <p:sp>
          <p:nvSpPr>
            <p:cNvPr id="1046" name="Google Shape;1046;p25"/>
            <p:cNvSpPr/>
            <p:nvPr/>
          </p:nvSpPr>
          <p:spPr>
            <a:xfrm>
              <a:off x="7022150" y="1457700"/>
              <a:ext cx="250" cy="125"/>
            </a:xfrm>
            <a:custGeom>
              <a:avLst/>
              <a:gdLst/>
              <a:ahLst/>
              <a:cxnLst/>
              <a:rect l="l" t="t" r="r" b="b"/>
              <a:pathLst>
                <a:path w="10" h="5" extrusionOk="0">
                  <a:moveTo>
                    <a:pt x="5" y="1"/>
                  </a:moveTo>
                  <a:lnTo>
                    <a:pt x="1" y="4"/>
                  </a:lnTo>
                  <a:lnTo>
                    <a:pt x="5" y="4"/>
                  </a:lnTo>
                  <a:cubicBezTo>
                    <a:pt x="6" y="4"/>
                    <a:pt x="6" y="5"/>
                    <a:pt x="7" y="5"/>
                  </a:cubicBezTo>
                  <a:cubicBezTo>
                    <a:pt x="7" y="5"/>
                    <a:pt x="8" y="4"/>
                    <a:pt x="9" y="4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5"/>
            <p:cNvSpPr/>
            <p:nvPr/>
          </p:nvSpPr>
          <p:spPr>
            <a:xfrm>
              <a:off x="7022150" y="1557350"/>
              <a:ext cx="250" cy="100"/>
            </a:xfrm>
            <a:custGeom>
              <a:avLst/>
              <a:gdLst/>
              <a:ahLst/>
              <a:cxnLst/>
              <a:rect l="l" t="t" r="r" b="b"/>
              <a:pathLst>
                <a:path w="10" h="4" extrusionOk="0">
                  <a:moveTo>
                    <a:pt x="5" y="0"/>
                  </a:moveTo>
                  <a:lnTo>
                    <a:pt x="1" y="3"/>
                  </a:lnTo>
                  <a:lnTo>
                    <a:pt x="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5"/>
            <p:cNvSpPr/>
            <p:nvPr/>
          </p:nvSpPr>
          <p:spPr>
            <a:xfrm>
              <a:off x="7022200" y="1998050"/>
              <a:ext cx="200" cy="50"/>
            </a:xfrm>
            <a:custGeom>
              <a:avLst/>
              <a:gdLst/>
              <a:ahLst/>
              <a:cxnLst/>
              <a:rect l="l" t="t" r="r" b="b"/>
              <a:pathLst>
                <a:path w="8" h="2" extrusionOk="0">
                  <a:moveTo>
                    <a:pt x="0" y="0"/>
                  </a:moveTo>
                  <a:lnTo>
                    <a:pt x="3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5"/>
            <p:cNvSpPr/>
            <p:nvPr/>
          </p:nvSpPr>
          <p:spPr>
            <a:xfrm>
              <a:off x="394450" y="935625"/>
              <a:ext cx="6829725" cy="3843300"/>
            </a:xfrm>
            <a:custGeom>
              <a:avLst/>
              <a:gdLst/>
              <a:ahLst/>
              <a:cxnLst/>
              <a:rect l="l" t="t" r="r" b="b"/>
              <a:pathLst>
                <a:path w="273189" h="153732" extrusionOk="0">
                  <a:moveTo>
                    <a:pt x="201313" y="556"/>
                  </a:moveTo>
                  <a:lnTo>
                    <a:pt x="201313" y="564"/>
                  </a:lnTo>
                  <a:lnTo>
                    <a:pt x="201327" y="576"/>
                  </a:lnTo>
                  <a:lnTo>
                    <a:pt x="201549" y="742"/>
                  </a:lnTo>
                  <a:lnTo>
                    <a:pt x="202002" y="1098"/>
                  </a:lnTo>
                  <a:lnTo>
                    <a:pt x="202439" y="1459"/>
                  </a:lnTo>
                  <a:cubicBezTo>
                    <a:pt x="203199" y="2101"/>
                    <a:pt x="203929" y="2776"/>
                    <a:pt x="204624" y="3501"/>
                  </a:cubicBezTo>
                  <a:cubicBezTo>
                    <a:pt x="205209" y="4116"/>
                    <a:pt x="205767" y="4768"/>
                    <a:pt x="206262" y="5481"/>
                  </a:cubicBezTo>
                  <a:cubicBezTo>
                    <a:pt x="205926" y="5617"/>
                    <a:pt x="205600" y="5780"/>
                    <a:pt x="205287" y="5963"/>
                  </a:cubicBezTo>
                  <a:cubicBezTo>
                    <a:pt x="204857" y="5361"/>
                    <a:pt x="204366" y="4790"/>
                    <a:pt x="203845" y="4244"/>
                  </a:cubicBezTo>
                  <a:cubicBezTo>
                    <a:pt x="203185" y="3556"/>
                    <a:pt x="202479" y="2903"/>
                    <a:pt x="201745" y="2284"/>
                  </a:cubicBezTo>
                  <a:lnTo>
                    <a:pt x="201323" y="1936"/>
                  </a:lnTo>
                  <a:lnTo>
                    <a:pt x="201306" y="1922"/>
                  </a:lnTo>
                  <a:lnTo>
                    <a:pt x="201290" y="1936"/>
                  </a:lnTo>
                  <a:lnTo>
                    <a:pt x="200867" y="2284"/>
                  </a:lnTo>
                  <a:cubicBezTo>
                    <a:pt x="200134" y="2903"/>
                    <a:pt x="199428" y="3553"/>
                    <a:pt x="198768" y="4244"/>
                  </a:cubicBezTo>
                  <a:cubicBezTo>
                    <a:pt x="198248" y="4790"/>
                    <a:pt x="197756" y="5361"/>
                    <a:pt x="197324" y="5963"/>
                  </a:cubicBezTo>
                  <a:cubicBezTo>
                    <a:pt x="197172" y="5872"/>
                    <a:pt x="197015" y="5787"/>
                    <a:pt x="196857" y="5707"/>
                  </a:cubicBezTo>
                  <a:cubicBezTo>
                    <a:pt x="196692" y="5624"/>
                    <a:pt x="196523" y="5550"/>
                    <a:pt x="196352" y="5481"/>
                  </a:cubicBezTo>
                  <a:cubicBezTo>
                    <a:pt x="196850" y="4766"/>
                    <a:pt x="197407" y="4114"/>
                    <a:pt x="197992" y="3499"/>
                  </a:cubicBezTo>
                  <a:cubicBezTo>
                    <a:pt x="198685" y="2776"/>
                    <a:pt x="199415" y="2100"/>
                    <a:pt x="200175" y="1458"/>
                  </a:cubicBezTo>
                  <a:lnTo>
                    <a:pt x="200614" y="1096"/>
                  </a:lnTo>
                  <a:lnTo>
                    <a:pt x="201065" y="741"/>
                  </a:lnTo>
                  <a:lnTo>
                    <a:pt x="201287" y="574"/>
                  </a:lnTo>
                  <a:lnTo>
                    <a:pt x="201313" y="556"/>
                  </a:lnTo>
                  <a:close/>
                  <a:moveTo>
                    <a:pt x="258241" y="5922"/>
                  </a:moveTo>
                  <a:lnTo>
                    <a:pt x="258241" y="6840"/>
                  </a:lnTo>
                  <a:lnTo>
                    <a:pt x="255347" y="6840"/>
                  </a:lnTo>
                  <a:lnTo>
                    <a:pt x="255347" y="7025"/>
                  </a:lnTo>
                  <a:lnTo>
                    <a:pt x="253316" y="7025"/>
                  </a:lnTo>
                  <a:cubicBezTo>
                    <a:pt x="253658" y="6882"/>
                    <a:pt x="254006" y="6749"/>
                    <a:pt x="254359" y="6634"/>
                  </a:cubicBezTo>
                  <a:cubicBezTo>
                    <a:pt x="254558" y="6570"/>
                    <a:pt x="254759" y="6508"/>
                    <a:pt x="254960" y="6451"/>
                  </a:cubicBezTo>
                  <a:cubicBezTo>
                    <a:pt x="255089" y="6416"/>
                    <a:pt x="255219" y="6385"/>
                    <a:pt x="255348" y="6352"/>
                  </a:cubicBezTo>
                  <a:cubicBezTo>
                    <a:pt x="255412" y="6336"/>
                    <a:pt x="255478" y="6319"/>
                    <a:pt x="255543" y="6305"/>
                  </a:cubicBezTo>
                  <a:cubicBezTo>
                    <a:pt x="255714" y="6265"/>
                    <a:pt x="255885" y="6228"/>
                    <a:pt x="256059" y="6194"/>
                  </a:cubicBezTo>
                  <a:cubicBezTo>
                    <a:pt x="256076" y="6191"/>
                    <a:pt x="256096" y="6187"/>
                    <a:pt x="256113" y="6184"/>
                  </a:cubicBezTo>
                  <a:cubicBezTo>
                    <a:pt x="256303" y="6145"/>
                    <a:pt x="256494" y="6114"/>
                    <a:pt x="256685" y="6084"/>
                  </a:cubicBezTo>
                  <a:cubicBezTo>
                    <a:pt x="256804" y="6066"/>
                    <a:pt x="256921" y="6044"/>
                    <a:pt x="257041" y="6029"/>
                  </a:cubicBezTo>
                  <a:cubicBezTo>
                    <a:pt x="257439" y="5977"/>
                    <a:pt x="257839" y="5943"/>
                    <a:pt x="258241" y="5922"/>
                  </a:cubicBezTo>
                  <a:close/>
                  <a:moveTo>
                    <a:pt x="233523" y="5898"/>
                  </a:moveTo>
                  <a:cubicBezTo>
                    <a:pt x="234308" y="5898"/>
                    <a:pt x="235092" y="5990"/>
                    <a:pt x="235860" y="6160"/>
                  </a:cubicBezTo>
                  <a:cubicBezTo>
                    <a:pt x="236705" y="6349"/>
                    <a:pt x="237524" y="6645"/>
                    <a:pt x="238297" y="7027"/>
                  </a:cubicBezTo>
                  <a:lnTo>
                    <a:pt x="228795" y="7027"/>
                  </a:lnTo>
                  <a:cubicBezTo>
                    <a:pt x="229360" y="6746"/>
                    <a:pt x="229947" y="6508"/>
                    <a:pt x="230552" y="6331"/>
                  </a:cubicBezTo>
                  <a:cubicBezTo>
                    <a:pt x="231412" y="6076"/>
                    <a:pt x="232300" y="5929"/>
                    <a:pt x="233192" y="5903"/>
                  </a:cubicBezTo>
                  <a:cubicBezTo>
                    <a:pt x="233303" y="5900"/>
                    <a:pt x="233413" y="5898"/>
                    <a:pt x="233523" y="5898"/>
                  </a:cubicBezTo>
                  <a:close/>
                  <a:moveTo>
                    <a:pt x="248759" y="7469"/>
                  </a:moveTo>
                  <a:cubicBezTo>
                    <a:pt x="248642" y="7565"/>
                    <a:pt x="248524" y="7659"/>
                    <a:pt x="248413" y="7757"/>
                  </a:cubicBezTo>
                  <a:cubicBezTo>
                    <a:pt x="248352" y="7657"/>
                    <a:pt x="248288" y="7563"/>
                    <a:pt x="248217" y="7469"/>
                  </a:cubicBezTo>
                  <a:close/>
                  <a:moveTo>
                    <a:pt x="242998" y="7469"/>
                  </a:moveTo>
                  <a:cubicBezTo>
                    <a:pt x="242899" y="7602"/>
                    <a:pt x="242808" y="7741"/>
                    <a:pt x="242729" y="7886"/>
                  </a:cubicBezTo>
                  <a:cubicBezTo>
                    <a:pt x="242588" y="7745"/>
                    <a:pt x="242445" y="7607"/>
                    <a:pt x="242298" y="7469"/>
                  </a:cubicBezTo>
                  <a:close/>
                  <a:moveTo>
                    <a:pt x="239094" y="7469"/>
                  </a:moveTo>
                  <a:cubicBezTo>
                    <a:pt x="239609" y="7785"/>
                    <a:pt x="240096" y="8143"/>
                    <a:pt x="240560" y="8547"/>
                  </a:cubicBezTo>
                  <a:lnTo>
                    <a:pt x="227413" y="8547"/>
                  </a:lnTo>
                  <a:cubicBezTo>
                    <a:pt x="227237" y="8447"/>
                    <a:pt x="227061" y="8348"/>
                    <a:pt x="226884" y="8248"/>
                  </a:cubicBezTo>
                  <a:cubicBezTo>
                    <a:pt x="227235" y="7965"/>
                    <a:pt x="227605" y="7706"/>
                    <a:pt x="227994" y="7469"/>
                  </a:cubicBezTo>
                  <a:close/>
                  <a:moveTo>
                    <a:pt x="245600" y="8131"/>
                  </a:moveTo>
                  <a:cubicBezTo>
                    <a:pt x="245617" y="8131"/>
                    <a:pt x="245635" y="8132"/>
                    <a:pt x="245653" y="8133"/>
                  </a:cubicBezTo>
                  <a:cubicBezTo>
                    <a:pt x="245938" y="8135"/>
                    <a:pt x="246224" y="8308"/>
                    <a:pt x="246456" y="8547"/>
                  </a:cubicBezTo>
                  <a:lnTo>
                    <a:pt x="244662" y="8547"/>
                  </a:lnTo>
                  <a:cubicBezTo>
                    <a:pt x="244906" y="8292"/>
                    <a:pt x="245245" y="8131"/>
                    <a:pt x="245600" y="8131"/>
                  </a:cubicBezTo>
                  <a:close/>
                  <a:moveTo>
                    <a:pt x="255345" y="7469"/>
                  </a:moveTo>
                  <a:lnTo>
                    <a:pt x="255345" y="8547"/>
                  </a:lnTo>
                  <a:lnTo>
                    <a:pt x="250587" y="8547"/>
                  </a:lnTo>
                  <a:cubicBezTo>
                    <a:pt x="250994" y="8254"/>
                    <a:pt x="251417" y="7979"/>
                    <a:pt x="251854" y="7733"/>
                  </a:cubicBezTo>
                  <a:cubicBezTo>
                    <a:pt x="252017" y="7640"/>
                    <a:pt x="252182" y="7555"/>
                    <a:pt x="252350" y="7469"/>
                  </a:cubicBezTo>
                  <a:close/>
                  <a:moveTo>
                    <a:pt x="245629" y="6612"/>
                  </a:moveTo>
                  <a:cubicBezTo>
                    <a:pt x="245652" y="6612"/>
                    <a:pt x="245675" y="6612"/>
                    <a:pt x="245699" y="6612"/>
                  </a:cubicBezTo>
                  <a:cubicBezTo>
                    <a:pt x="246292" y="6634"/>
                    <a:pt x="246883" y="6839"/>
                    <a:pt x="247348" y="7206"/>
                  </a:cubicBezTo>
                  <a:cubicBezTo>
                    <a:pt x="247647" y="7434"/>
                    <a:pt x="247889" y="7730"/>
                    <a:pt x="248073" y="8057"/>
                  </a:cubicBezTo>
                  <a:cubicBezTo>
                    <a:pt x="247791" y="8312"/>
                    <a:pt x="247519" y="8571"/>
                    <a:pt x="247257" y="8840"/>
                  </a:cubicBezTo>
                  <a:cubicBezTo>
                    <a:pt x="247018" y="8185"/>
                    <a:pt x="246368" y="7700"/>
                    <a:pt x="245663" y="7688"/>
                  </a:cubicBezTo>
                  <a:cubicBezTo>
                    <a:pt x="245639" y="7687"/>
                    <a:pt x="245615" y="7687"/>
                    <a:pt x="245591" y="7687"/>
                  </a:cubicBezTo>
                  <a:cubicBezTo>
                    <a:pt x="244874" y="7687"/>
                    <a:pt x="244188" y="8175"/>
                    <a:pt x="243952" y="8854"/>
                  </a:cubicBezTo>
                  <a:cubicBezTo>
                    <a:pt x="243918" y="8943"/>
                    <a:pt x="243895" y="9034"/>
                    <a:pt x="243880" y="9126"/>
                  </a:cubicBezTo>
                  <a:cubicBezTo>
                    <a:pt x="243616" y="8820"/>
                    <a:pt x="243346" y="8518"/>
                    <a:pt x="243062" y="8221"/>
                  </a:cubicBezTo>
                  <a:cubicBezTo>
                    <a:pt x="243279" y="7777"/>
                    <a:pt x="243603" y="7381"/>
                    <a:pt x="244016" y="7105"/>
                  </a:cubicBezTo>
                  <a:cubicBezTo>
                    <a:pt x="244487" y="6778"/>
                    <a:pt x="245059" y="6612"/>
                    <a:pt x="245629" y="6612"/>
                  </a:cubicBezTo>
                  <a:close/>
                  <a:moveTo>
                    <a:pt x="201300" y="2489"/>
                  </a:moveTo>
                  <a:lnTo>
                    <a:pt x="201464" y="2620"/>
                  </a:lnTo>
                  <a:cubicBezTo>
                    <a:pt x="202187" y="3229"/>
                    <a:pt x="202881" y="3872"/>
                    <a:pt x="203528" y="4547"/>
                  </a:cubicBezTo>
                  <a:cubicBezTo>
                    <a:pt x="204032" y="5075"/>
                    <a:pt x="204507" y="5624"/>
                    <a:pt x="204915" y="6194"/>
                  </a:cubicBezTo>
                  <a:cubicBezTo>
                    <a:pt x="204723" y="6322"/>
                    <a:pt x="204535" y="6457"/>
                    <a:pt x="204357" y="6604"/>
                  </a:cubicBezTo>
                  <a:cubicBezTo>
                    <a:pt x="203492" y="7308"/>
                    <a:pt x="202795" y="8208"/>
                    <a:pt x="202315" y="9214"/>
                  </a:cubicBezTo>
                  <a:cubicBezTo>
                    <a:pt x="202248" y="9347"/>
                    <a:pt x="202190" y="9485"/>
                    <a:pt x="202134" y="9623"/>
                  </a:cubicBezTo>
                  <a:cubicBezTo>
                    <a:pt x="201862" y="9586"/>
                    <a:pt x="201590" y="9565"/>
                    <a:pt x="201318" y="9559"/>
                  </a:cubicBezTo>
                  <a:lnTo>
                    <a:pt x="201304" y="9559"/>
                  </a:lnTo>
                  <a:cubicBezTo>
                    <a:pt x="201029" y="9565"/>
                    <a:pt x="200758" y="9586"/>
                    <a:pt x="200487" y="9623"/>
                  </a:cubicBezTo>
                  <a:cubicBezTo>
                    <a:pt x="200430" y="9485"/>
                    <a:pt x="200372" y="9350"/>
                    <a:pt x="200308" y="9214"/>
                  </a:cubicBezTo>
                  <a:cubicBezTo>
                    <a:pt x="199827" y="8208"/>
                    <a:pt x="199129" y="7308"/>
                    <a:pt x="198265" y="6604"/>
                  </a:cubicBezTo>
                  <a:cubicBezTo>
                    <a:pt x="198084" y="6457"/>
                    <a:pt x="197898" y="6322"/>
                    <a:pt x="197706" y="6194"/>
                  </a:cubicBezTo>
                  <a:cubicBezTo>
                    <a:pt x="198117" y="5624"/>
                    <a:pt x="198590" y="5075"/>
                    <a:pt x="199094" y="4547"/>
                  </a:cubicBezTo>
                  <a:cubicBezTo>
                    <a:pt x="199740" y="3872"/>
                    <a:pt x="200436" y="3229"/>
                    <a:pt x="201158" y="2620"/>
                  </a:cubicBezTo>
                  <a:lnTo>
                    <a:pt x="201300" y="2489"/>
                  </a:lnTo>
                  <a:close/>
                  <a:moveTo>
                    <a:pt x="174615" y="8881"/>
                  </a:moveTo>
                  <a:lnTo>
                    <a:pt x="174422" y="8991"/>
                  </a:lnTo>
                  <a:cubicBezTo>
                    <a:pt x="173621" y="9454"/>
                    <a:pt x="172828" y="9926"/>
                    <a:pt x="172040" y="10407"/>
                  </a:cubicBezTo>
                  <a:lnTo>
                    <a:pt x="171540" y="10719"/>
                  </a:lnTo>
                  <a:lnTo>
                    <a:pt x="16821" y="10719"/>
                  </a:lnTo>
                  <a:lnTo>
                    <a:pt x="16821" y="10695"/>
                  </a:lnTo>
                  <a:lnTo>
                    <a:pt x="11254" y="10695"/>
                  </a:lnTo>
                  <a:lnTo>
                    <a:pt x="11254" y="8881"/>
                  </a:lnTo>
                  <a:close/>
                  <a:moveTo>
                    <a:pt x="205861" y="7936"/>
                  </a:moveTo>
                  <a:cubicBezTo>
                    <a:pt x="205903" y="8067"/>
                    <a:pt x="205940" y="8199"/>
                    <a:pt x="205957" y="8323"/>
                  </a:cubicBezTo>
                  <a:cubicBezTo>
                    <a:pt x="205987" y="8510"/>
                    <a:pt x="205994" y="8628"/>
                    <a:pt x="205980" y="8853"/>
                  </a:cubicBezTo>
                  <a:lnTo>
                    <a:pt x="205966" y="9157"/>
                  </a:lnTo>
                  <a:lnTo>
                    <a:pt x="205919" y="9458"/>
                  </a:lnTo>
                  <a:cubicBezTo>
                    <a:pt x="205899" y="9660"/>
                    <a:pt x="205828" y="9851"/>
                    <a:pt x="205785" y="10049"/>
                  </a:cubicBezTo>
                  <a:cubicBezTo>
                    <a:pt x="205676" y="10375"/>
                    <a:pt x="205547" y="10698"/>
                    <a:pt x="205375" y="10997"/>
                  </a:cubicBezTo>
                  <a:cubicBezTo>
                    <a:pt x="205102" y="10783"/>
                    <a:pt x="204816" y="10588"/>
                    <a:pt x="204514" y="10414"/>
                  </a:cubicBezTo>
                  <a:cubicBezTo>
                    <a:pt x="204359" y="10328"/>
                    <a:pt x="204198" y="10249"/>
                    <a:pt x="204039" y="10175"/>
                  </a:cubicBezTo>
                  <a:cubicBezTo>
                    <a:pt x="204056" y="10137"/>
                    <a:pt x="204069" y="10097"/>
                    <a:pt x="204087" y="10057"/>
                  </a:cubicBezTo>
                  <a:cubicBezTo>
                    <a:pt x="204205" y="9809"/>
                    <a:pt x="204348" y="9573"/>
                    <a:pt x="204501" y="9345"/>
                  </a:cubicBezTo>
                  <a:cubicBezTo>
                    <a:pt x="204624" y="9162"/>
                    <a:pt x="204759" y="8988"/>
                    <a:pt x="204901" y="8819"/>
                  </a:cubicBezTo>
                  <a:cubicBezTo>
                    <a:pt x="204952" y="8759"/>
                    <a:pt x="205004" y="8696"/>
                    <a:pt x="205059" y="8636"/>
                  </a:cubicBezTo>
                  <a:cubicBezTo>
                    <a:pt x="205109" y="8582"/>
                    <a:pt x="205163" y="8528"/>
                    <a:pt x="205216" y="8476"/>
                  </a:cubicBezTo>
                  <a:cubicBezTo>
                    <a:pt x="205338" y="8355"/>
                    <a:pt x="205465" y="8235"/>
                    <a:pt x="205599" y="8124"/>
                  </a:cubicBezTo>
                  <a:cubicBezTo>
                    <a:pt x="205683" y="8057"/>
                    <a:pt x="205772" y="7999"/>
                    <a:pt x="205861" y="7936"/>
                  </a:cubicBezTo>
                  <a:close/>
                  <a:moveTo>
                    <a:pt x="196761" y="7942"/>
                  </a:moveTo>
                  <a:cubicBezTo>
                    <a:pt x="196849" y="8004"/>
                    <a:pt x="196938" y="8063"/>
                    <a:pt x="197022" y="8130"/>
                  </a:cubicBezTo>
                  <a:cubicBezTo>
                    <a:pt x="197156" y="8239"/>
                    <a:pt x="197283" y="8357"/>
                    <a:pt x="197405" y="8481"/>
                  </a:cubicBezTo>
                  <a:cubicBezTo>
                    <a:pt x="197458" y="8534"/>
                    <a:pt x="197511" y="8588"/>
                    <a:pt x="197562" y="8642"/>
                  </a:cubicBezTo>
                  <a:cubicBezTo>
                    <a:pt x="197617" y="8702"/>
                    <a:pt x="197667" y="8763"/>
                    <a:pt x="197719" y="8824"/>
                  </a:cubicBezTo>
                  <a:cubicBezTo>
                    <a:pt x="197861" y="8994"/>
                    <a:pt x="197996" y="9167"/>
                    <a:pt x="198119" y="9351"/>
                  </a:cubicBezTo>
                  <a:cubicBezTo>
                    <a:pt x="198272" y="9580"/>
                    <a:pt x="198415" y="9815"/>
                    <a:pt x="198533" y="10063"/>
                  </a:cubicBezTo>
                  <a:cubicBezTo>
                    <a:pt x="198551" y="10100"/>
                    <a:pt x="198564" y="10141"/>
                    <a:pt x="198581" y="10179"/>
                  </a:cubicBezTo>
                  <a:cubicBezTo>
                    <a:pt x="198417" y="10251"/>
                    <a:pt x="198259" y="10329"/>
                    <a:pt x="198104" y="10417"/>
                  </a:cubicBezTo>
                  <a:cubicBezTo>
                    <a:pt x="197804" y="10589"/>
                    <a:pt x="197518" y="10784"/>
                    <a:pt x="197245" y="10998"/>
                  </a:cubicBezTo>
                  <a:cubicBezTo>
                    <a:pt x="197072" y="10699"/>
                    <a:pt x="196946" y="10376"/>
                    <a:pt x="196835" y="10050"/>
                  </a:cubicBezTo>
                  <a:cubicBezTo>
                    <a:pt x="196792" y="9852"/>
                    <a:pt x="196718" y="9663"/>
                    <a:pt x="196701" y="9459"/>
                  </a:cubicBezTo>
                  <a:lnTo>
                    <a:pt x="196654" y="9159"/>
                  </a:lnTo>
                  <a:lnTo>
                    <a:pt x="196640" y="8854"/>
                  </a:lnTo>
                  <a:cubicBezTo>
                    <a:pt x="196625" y="8628"/>
                    <a:pt x="196631" y="8511"/>
                    <a:pt x="196664" y="8329"/>
                  </a:cubicBezTo>
                  <a:cubicBezTo>
                    <a:pt x="196682" y="8205"/>
                    <a:pt x="196721" y="8073"/>
                    <a:pt x="196761" y="7942"/>
                  </a:cubicBezTo>
                  <a:close/>
                  <a:moveTo>
                    <a:pt x="246783" y="8991"/>
                  </a:moveTo>
                  <a:cubicBezTo>
                    <a:pt x="246827" y="9072"/>
                    <a:pt x="246863" y="9152"/>
                    <a:pt x="246892" y="9231"/>
                  </a:cubicBezTo>
                  <a:cubicBezTo>
                    <a:pt x="246650" y="9495"/>
                    <a:pt x="246410" y="9760"/>
                    <a:pt x="246181" y="10029"/>
                  </a:cubicBezTo>
                  <a:cubicBezTo>
                    <a:pt x="245909" y="10350"/>
                    <a:pt x="245649" y="10676"/>
                    <a:pt x="245391" y="11002"/>
                  </a:cubicBezTo>
                  <a:cubicBezTo>
                    <a:pt x="245041" y="10548"/>
                    <a:pt x="244684" y="10097"/>
                    <a:pt x="244311" y="9646"/>
                  </a:cubicBezTo>
                  <a:cubicBezTo>
                    <a:pt x="244278" y="9432"/>
                    <a:pt x="244294" y="9212"/>
                    <a:pt x="244372" y="9005"/>
                  </a:cubicBezTo>
                  <a:cubicBezTo>
                    <a:pt x="244373" y="9001"/>
                    <a:pt x="244378" y="8997"/>
                    <a:pt x="244379" y="8991"/>
                  </a:cubicBezTo>
                  <a:close/>
                  <a:moveTo>
                    <a:pt x="258239" y="8804"/>
                  </a:moveTo>
                  <a:lnTo>
                    <a:pt x="258239" y="11362"/>
                  </a:lnTo>
                  <a:lnTo>
                    <a:pt x="257310" y="11362"/>
                  </a:lnTo>
                  <a:lnTo>
                    <a:pt x="257310" y="8804"/>
                  </a:lnTo>
                  <a:close/>
                  <a:moveTo>
                    <a:pt x="241051" y="8991"/>
                  </a:moveTo>
                  <a:cubicBezTo>
                    <a:pt x="241571" y="9482"/>
                    <a:pt x="242065" y="10019"/>
                    <a:pt x="242539" y="10578"/>
                  </a:cubicBezTo>
                  <a:cubicBezTo>
                    <a:pt x="242755" y="10834"/>
                    <a:pt x="242966" y="11100"/>
                    <a:pt x="243178" y="11365"/>
                  </a:cubicBezTo>
                  <a:lnTo>
                    <a:pt x="232102" y="11365"/>
                  </a:lnTo>
                  <a:lnTo>
                    <a:pt x="231749" y="11140"/>
                  </a:lnTo>
                  <a:lnTo>
                    <a:pt x="231454" y="10954"/>
                  </a:lnTo>
                  <a:lnTo>
                    <a:pt x="230577" y="10410"/>
                  </a:lnTo>
                  <a:cubicBezTo>
                    <a:pt x="229790" y="9928"/>
                    <a:pt x="228995" y="9456"/>
                    <a:pt x="228195" y="8994"/>
                  </a:cubicBezTo>
                  <a:lnTo>
                    <a:pt x="241051" y="8994"/>
                  </a:lnTo>
                  <a:lnTo>
                    <a:pt x="241051" y="8991"/>
                  </a:lnTo>
                  <a:close/>
                  <a:moveTo>
                    <a:pt x="255354" y="8991"/>
                  </a:moveTo>
                  <a:lnTo>
                    <a:pt x="255354" y="11365"/>
                  </a:lnTo>
                  <a:lnTo>
                    <a:pt x="247630" y="11365"/>
                  </a:lnTo>
                  <a:cubicBezTo>
                    <a:pt x="247647" y="11344"/>
                    <a:pt x="247666" y="11321"/>
                    <a:pt x="247682" y="11301"/>
                  </a:cubicBezTo>
                  <a:cubicBezTo>
                    <a:pt x="248294" y="10579"/>
                    <a:pt x="248933" y="9903"/>
                    <a:pt x="249620" y="9306"/>
                  </a:cubicBezTo>
                  <a:cubicBezTo>
                    <a:pt x="249747" y="9197"/>
                    <a:pt x="249875" y="9095"/>
                    <a:pt x="250003" y="8991"/>
                  </a:cubicBezTo>
                  <a:close/>
                  <a:moveTo>
                    <a:pt x="201314" y="10004"/>
                  </a:moveTo>
                  <a:cubicBezTo>
                    <a:pt x="202352" y="10029"/>
                    <a:pt x="203390" y="10293"/>
                    <a:pt x="204296" y="10804"/>
                  </a:cubicBezTo>
                  <a:cubicBezTo>
                    <a:pt x="204588" y="10972"/>
                    <a:pt x="204866" y="11162"/>
                    <a:pt x="205130" y="11372"/>
                  </a:cubicBezTo>
                  <a:cubicBezTo>
                    <a:pt x="204928" y="11670"/>
                    <a:pt x="204692" y="11942"/>
                    <a:pt x="204423" y="12184"/>
                  </a:cubicBezTo>
                  <a:cubicBezTo>
                    <a:pt x="204215" y="12021"/>
                    <a:pt x="203997" y="11873"/>
                    <a:pt x="203771" y="11744"/>
                  </a:cubicBezTo>
                  <a:cubicBezTo>
                    <a:pt x="203024" y="11324"/>
                    <a:pt x="202172" y="11108"/>
                    <a:pt x="201316" y="11082"/>
                  </a:cubicBezTo>
                  <a:lnTo>
                    <a:pt x="201316" y="11081"/>
                  </a:lnTo>
                  <a:cubicBezTo>
                    <a:pt x="200454" y="11103"/>
                    <a:pt x="199600" y="11321"/>
                    <a:pt x="198850" y="11742"/>
                  </a:cubicBezTo>
                  <a:cubicBezTo>
                    <a:pt x="198622" y="11872"/>
                    <a:pt x="198405" y="12021"/>
                    <a:pt x="198197" y="12182"/>
                  </a:cubicBezTo>
                  <a:cubicBezTo>
                    <a:pt x="197928" y="11940"/>
                    <a:pt x="197691" y="11667"/>
                    <a:pt x="197489" y="11371"/>
                  </a:cubicBezTo>
                  <a:cubicBezTo>
                    <a:pt x="197753" y="11160"/>
                    <a:pt x="198032" y="10970"/>
                    <a:pt x="198323" y="10803"/>
                  </a:cubicBezTo>
                  <a:cubicBezTo>
                    <a:pt x="199230" y="10291"/>
                    <a:pt x="200274" y="10026"/>
                    <a:pt x="201314" y="10004"/>
                  </a:cubicBezTo>
                  <a:close/>
                  <a:moveTo>
                    <a:pt x="233524" y="4378"/>
                  </a:moveTo>
                  <a:cubicBezTo>
                    <a:pt x="234422" y="4378"/>
                    <a:pt x="235317" y="4483"/>
                    <a:pt x="236193" y="4676"/>
                  </a:cubicBezTo>
                  <a:cubicBezTo>
                    <a:pt x="237191" y="4901"/>
                    <a:pt x="238159" y="5252"/>
                    <a:pt x="239073" y="5713"/>
                  </a:cubicBezTo>
                  <a:cubicBezTo>
                    <a:pt x="239984" y="6178"/>
                    <a:pt x="240838" y="6766"/>
                    <a:pt x="241599" y="7434"/>
                  </a:cubicBezTo>
                  <a:cubicBezTo>
                    <a:pt x="242366" y="8100"/>
                    <a:pt x="243055" y="8836"/>
                    <a:pt x="243697" y="9596"/>
                  </a:cubicBezTo>
                  <a:cubicBezTo>
                    <a:pt x="244188" y="10175"/>
                    <a:pt x="244650" y="10769"/>
                    <a:pt x="245107" y="11361"/>
                  </a:cubicBezTo>
                  <a:cubicBezTo>
                    <a:pt x="244877" y="11656"/>
                    <a:pt x="244651" y="11950"/>
                    <a:pt x="244426" y="12242"/>
                  </a:cubicBezTo>
                  <a:cubicBezTo>
                    <a:pt x="243918" y="11579"/>
                    <a:pt x="243408" y="10923"/>
                    <a:pt x="242877" y="10292"/>
                  </a:cubicBezTo>
                  <a:cubicBezTo>
                    <a:pt x="242255" y="9559"/>
                    <a:pt x="241605" y="8863"/>
                    <a:pt x="240895" y="8246"/>
                  </a:cubicBezTo>
                  <a:cubicBezTo>
                    <a:pt x="240187" y="7624"/>
                    <a:pt x="239416" y="7095"/>
                    <a:pt x="238586" y="6671"/>
                  </a:cubicBezTo>
                  <a:cubicBezTo>
                    <a:pt x="237753" y="6251"/>
                    <a:pt x="236869" y="5931"/>
                    <a:pt x="235957" y="5726"/>
                  </a:cubicBezTo>
                  <a:cubicBezTo>
                    <a:pt x="235156" y="5548"/>
                    <a:pt x="234338" y="5454"/>
                    <a:pt x="233518" y="5454"/>
                  </a:cubicBezTo>
                  <a:cubicBezTo>
                    <a:pt x="233405" y="5454"/>
                    <a:pt x="233291" y="5456"/>
                    <a:pt x="233178" y="5459"/>
                  </a:cubicBezTo>
                  <a:cubicBezTo>
                    <a:pt x="232247" y="5486"/>
                    <a:pt x="231319" y="5637"/>
                    <a:pt x="230425" y="5903"/>
                  </a:cubicBezTo>
                  <a:cubicBezTo>
                    <a:pt x="229530" y="6165"/>
                    <a:pt x="228669" y="6548"/>
                    <a:pt x="227864" y="7024"/>
                  </a:cubicBezTo>
                  <a:cubicBezTo>
                    <a:pt x="227370" y="7317"/>
                    <a:pt x="226903" y="7653"/>
                    <a:pt x="226462" y="8020"/>
                  </a:cubicBezTo>
                  <a:cubicBezTo>
                    <a:pt x="226133" y="7839"/>
                    <a:pt x="225805" y="7660"/>
                    <a:pt x="225471" y="7486"/>
                  </a:cubicBezTo>
                  <a:cubicBezTo>
                    <a:pt x="225462" y="7481"/>
                    <a:pt x="225452" y="7475"/>
                    <a:pt x="225443" y="7472"/>
                  </a:cubicBezTo>
                  <a:cubicBezTo>
                    <a:pt x="226022" y="6955"/>
                    <a:pt x="226650" y="6496"/>
                    <a:pt x="227315" y="6100"/>
                  </a:cubicBezTo>
                  <a:cubicBezTo>
                    <a:pt x="228196" y="5579"/>
                    <a:pt x="229137" y="5162"/>
                    <a:pt x="230119" y="4874"/>
                  </a:cubicBezTo>
                  <a:cubicBezTo>
                    <a:pt x="231100" y="4581"/>
                    <a:pt x="232119" y="4415"/>
                    <a:pt x="233144" y="4385"/>
                  </a:cubicBezTo>
                  <a:cubicBezTo>
                    <a:pt x="233271" y="4380"/>
                    <a:pt x="233398" y="4378"/>
                    <a:pt x="233524" y="4378"/>
                  </a:cubicBezTo>
                  <a:close/>
                  <a:moveTo>
                    <a:pt x="12404" y="11237"/>
                  </a:moveTo>
                  <a:lnTo>
                    <a:pt x="12380" y="12379"/>
                  </a:lnTo>
                  <a:lnTo>
                    <a:pt x="11255" y="12379"/>
                  </a:lnTo>
                  <a:lnTo>
                    <a:pt x="11255" y="11237"/>
                  </a:lnTo>
                  <a:close/>
                  <a:moveTo>
                    <a:pt x="203560" y="12134"/>
                  </a:moveTo>
                  <a:cubicBezTo>
                    <a:pt x="203738" y="12236"/>
                    <a:pt x="203911" y="12350"/>
                    <a:pt x="204074" y="12474"/>
                  </a:cubicBezTo>
                  <a:cubicBezTo>
                    <a:pt x="203911" y="12597"/>
                    <a:pt x="203740" y="12710"/>
                    <a:pt x="203562" y="12811"/>
                  </a:cubicBezTo>
                  <a:cubicBezTo>
                    <a:pt x="203555" y="12692"/>
                    <a:pt x="203540" y="12571"/>
                    <a:pt x="203540" y="12448"/>
                  </a:cubicBezTo>
                  <a:cubicBezTo>
                    <a:pt x="203540" y="12343"/>
                    <a:pt x="203553" y="12239"/>
                    <a:pt x="203560" y="12134"/>
                  </a:cubicBezTo>
                  <a:close/>
                  <a:moveTo>
                    <a:pt x="199058" y="12135"/>
                  </a:moveTo>
                  <a:cubicBezTo>
                    <a:pt x="199065" y="12241"/>
                    <a:pt x="199076" y="12346"/>
                    <a:pt x="199076" y="12450"/>
                  </a:cubicBezTo>
                  <a:cubicBezTo>
                    <a:pt x="199076" y="12571"/>
                    <a:pt x="199064" y="12692"/>
                    <a:pt x="199055" y="12813"/>
                  </a:cubicBezTo>
                  <a:cubicBezTo>
                    <a:pt x="198879" y="12712"/>
                    <a:pt x="198708" y="12598"/>
                    <a:pt x="198544" y="12476"/>
                  </a:cubicBezTo>
                  <a:cubicBezTo>
                    <a:pt x="198709" y="12353"/>
                    <a:pt x="198880" y="12239"/>
                    <a:pt x="199058" y="12135"/>
                  </a:cubicBezTo>
                  <a:close/>
                  <a:moveTo>
                    <a:pt x="264232" y="8804"/>
                  </a:moveTo>
                  <a:lnTo>
                    <a:pt x="264232" y="12833"/>
                  </a:lnTo>
                  <a:lnTo>
                    <a:pt x="261734" y="12833"/>
                  </a:lnTo>
                  <a:lnTo>
                    <a:pt x="261734" y="11362"/>
                  </a:lnTo>
                  <a:lnTo>
                    <a:pt x="260204" y="11362"/>
                  </a:lnTo>
                  <a:lnTo>
                    <a:pt x="260204" y="8804"/>
                  </a:lnTo>
                  <a:close/>
                  <a:moveTo>
                    <a:pt x="261290" y="11809"/>
                  </a:moveTo>
                  <a:lnTo>
                    <a:pt x="261290" y="12834"/>
                  </a:lnTo>
                  <a:lnTo>
                    <a:pt x="260204" y="12834"/>
                  </a:lnTo>
                  <a:lnTo>
                    <a:pt x="260204" y="11809"/>
                  </a:lnTo>
                  <a:close/>
                  <a:moveTo>
                    <a:pt x="267127" y="5911"/>
                  </a:moveTo>
                  <a:lnTo>
                    <a:pt x="267127" y="12834"/>
                  </a:lnTo>
                  <a:lnTo>
                    <a:pt x="266199" y="12834"/>
                  </a:lnTo>
                  <a:lnTo>
                    <a:pt x="266199" y="6840"/>
                  </a:lnTo>
                  <a:lnTo>
                    <a:pt x="260204" y="6840"/>
                  </a:lnTo>
                  <a:lnTo>
                    <a:pt x="260204" y="5911"/>
                  </a:lnTo>
                  <a:close/>
                  <a:moveTo>
                    <a:pt x="243534" y="11809"/>
                  </a:moveTo>
                  <a:cubicBezTo>
                    <a:pt x="243739" y="12071"/>
                    <a:pt x="243942" y="12339"/>
                    <a:pt x="244147" y="12605"/>
                  </a:cubicBezTo>
                  <a:cubicBezTo>
                    <a:pt x="244075" y="12699"/>
                    <a:pt x="244003" y="12792"/>
                    <a:pt x="243931" y="12887"/>
                  </a:cubicBezTo>
                  <a:lnTo>
                    <a:pt x="233095" y="12887"/>
                  </a:lnTo>
                  <a:lnTo>
                    <a:pt x="233763" y="12448"/>
                  </a:lnTo>
                  <a:lnTo>
                    <a:pt x="233762" y="12447"/>
                  </a:lnTo>
                  <a:lnTo>
                    <a:pt x="233757" y="12446"/>
                  </a:lnTo>
                  <a:lnTo>
                    <a:pt x="232787" y="11809"/>
                  </a:lnTo>
                  <a:close/>
                  <a:moveTo>
                    <a:pt x="255354" y="11809"/>
                  </a:moveTo>
                  <a:lnTo>
                    <a:pt x="255354" y="12887"/>
                  </a:lnTo>
                  <a:lnTo>
                    <a:pt x="246850" y="12887"/>
                  </a:lnTo>
                  <a:cubicBezTo>
                    <a:pt x="246778" y="12794"/>
                    <a:pt x="246702" y="12699"/>
                    <a:pt x="246630" y="12605"/>
                  </a:cubicBezTo>
                  <a:cubicBezTo>
                    <a:pt x="246840" y="12335"/>
                    <a:pt x="247055" y="12071"/>
                    <a:pt x="247269" y="11809"/>
                  </a:cubicBezTo>
                  <a:close/>
                  <a:moveTo>
                    <a:pt x="258239" y="11809"/>
                  </a:moveTo>
                  <a:lnTo>
                    <a:pt x="258239" y="12887"/>
                  </a:lnTo>
                  <a:lnTo>
                    <a:pt x="257310" y="12887"/>
                  </a:lnTo>
                  <a:lnTo>
                    <a:pt x="257310" y="11809"/>
                  </a:lnTo>
                  <a:close/>
                  <a:moveTo>
                    <a:pt x="201308" y="11527"/>
                  </a:moveTo>
                  <a:cubicBezTo>
                    <a:pt x="201418" y="11530"/>
                    <a:pt x="201525" y="11545"/>
                    <a:pt x="201633" y="11553"/>
                  </a:cubicBezTo>
                  <a:cubicBezTo>
                    <a:pt x="201632" y="11573"/>
                    <a:pt x="201626" y="11594"/>
                    <a:pt x="201624" y="11616"/>
                  </a:cubicBezTo>
                  <a:cubicBezTo>
                    <a:pt x="201592" y="11892"/>
                    <a:pt x="201576" y="12171"/>
                    <a:pt x="201576" y="12448"/>
                  </a:cubicBezTo>
                  <a:cubicBezTo>
                    <a:pt x="201576" y="12598"/>
                    <a:pt x="201583" y="12749"/>
                    <a:pt x="201592" y="12898"/>
                  </a:cubicBezTo>
                  <a:cubicBezTo>
                    <a:pt x="201603" y="13063"/>
                    <a:pt x="201619" y="13230"/>
                    <a:pt x="201640" y="13394"/>
                  </a:cubicBezTo>
                  <a:cubicBezTo>
                    <a:pt x="201529" y="13404"/>
                    <a:pt x="201419" y="13418"/>
                    <a:pt x="201308" y="13422"/>
                  </a:cubicBezTo>
                  <a:cubicBezTo>
                    <a:pt x="201199" y="13418"/>
                    <a:pt x="201088" y="13404"/>
                    <a:pt x="200978" y="13394"/>
                  </a:cubicBezTo>
                  <a:cubicBezTo>
                    <a:pt x="200984" y="13355"/>
                    <a:pt x="200991" y="13318"/>
                    <a:pt x="200994" y="13281"/>
                  </a:cubicBezTo>
                  <a:cubicBezTo>
                    <a:pt x="201027" y="13004"/>
                    <a:pt x="201042" y="12726"/>
                    <a:pt x="201042" y="12448"/>
                  </a:cubicBezTo>
                  <a:cubicBezTo>
                    <a:pt x="201041" y="12171"/>
                    <a:pt x="201024" y="11893"/>
                    <a:pt x="200994" y="11616"/>
                  </a:cubicBezTo>
                  <a:cubicBezTo>
                    <a:pt x="200992" y="11594"/>
                    <a:pt x="200987" y="11574"/>
                    <a:pt x="200985" y="11553"/>
                  </a:cubicBezTo>
                  <a:cubicBezTo>
                    <a:pt x="201094" y="11543"/>
                    <a:pt x="201200" y="11529"/>
                    <a:pt x="201308" y="11527"/>
                  </a:cubicBezTo>
                  <a:close/>
                  <a:moveTo>
                    <a:pt x="13944" y="12877"/>
                  </a:moveTo>
                  <a:lnTo>
                    <a:pt x="13944" y="13929"/>
                  </a:lnTo>
                  <a:lnTo>
                    <a:pt x="12841" y="13929"/>
                  </a:lnTo>
                  <a:lnTo>
                    <a:pt x="12862" y="12877"/>
                  </a:lnTo>
                  <a:close/>
                  <a:moveTo>
                    <a:pt x="16274" y="11237"/>
                  </a:moveTo>
                  <a:lnTo>
                    <a:pt x="16274" y="13929"/>
                  </a:lnTo>
                  <a:lnTo>
                    <a:pt x="14444" y="13929"/>
                  </a:lnTo>
                  <a:lnTo>
                    <a:pt x="14444" y="12379"/>
                  </a:lnTo>
                  <a:lnTo>
                    <a:pt x="12872" y="12379"/>
                  </a:lnTo>
                  <a:lnTo>
                    <a:pt x="12897" y="11237"/>
                  </a:lnTo>
                  <a:close/>
                  <a:moveTo>
                    <a:pt x="170754" y="11211"/>
                  </a:moveTo>
                  <a:lnTo>
                    <a:pt x="170516" y="11365"/>
                  </a:lnTo>
                  <a:lnTo>
                    <a:pt x="169830" y="11809"/>
                  </a:lnTo>
                  <a:lnTo>
                    <a:pt x="168860" y="12446"/>
                  </a:lnTo>
                  <a:lnTo>
                    <a:pt x="168855" y="12447"/>
                  </a:lnTo>
                  <a:lnTo>
                    <a:pt x="168854" y="12448"/>
                  </a:lnTo>
                  <a:lnTo>
                    <a:pt x="169521" y="12884"/>
                  </a:lnTo>
                  <a:lnTo>
                    <a:pt x="170202" y="13330"/>
                  </a:lnTo>
                  <a:lnTo>
                    <a:pt x="170269" y="13374"/>
                  </a:lnTo>
                  <a:lnTo>
                    <a:pt x="170869" y="13758"/>
                  </a:lnTo>
                  <a:lnTo>
                    <a:pt x="171138" y="13929"/>
                  </a:lnTo>
                  <a:lnTo>
                    <a:pt x="16821" y="13929"/>
                  </a:lnTo>
                  <a:lnTo>
                    <a:pt x="16821" y="11211"/>
                  </a:lnTo>
                  <a:close/>
                  <a:moveTo>
                    <a:pt x="195400" y="7214"/>
                  </a:moveTo>
                  <a:cubicBezTo>
                    <a:pt x="195598" y="7286"/>
                    <a:pt x="195793" y="7368"/>
                    <a:pt x="195982" y="7461"/>
                  </a:cubicBezTo>
                  <a:cubicBezTo>
                    <a:pt x="196116" y="7529"/>
                    <a:pt x="196245" y="7606"/>
                    <a:pt x="196373" y="7684"/>
                  </a:cubicBezTo>
                  <a:cubicBezTo>
                    <a:pt x="196237" y="8077"/>
                    <a:pt x="196163" y="8474"/>
                    <a:pt x="196194" y="8870"/>
                  </a:cubicBezTo>
                  <a:lnTo>
                    <a:pt x="196210" y="9203"/>
                  </a:lnTo>
                  <a:lnTo>
                    <a:pt x="196259" y="9532"/>
                  </a:lnTo>
                  <a:cubicBezTo>
                    <a:pt x="196281" y="9752"/>
                    <a:pt x="196356" y="9963"/>
                    <a:pt x="196405" y="10178"/>
                  </a:cubicBezTo>
                  <a:cubicBezTo>
                    <a:pt x="196546" y="10597"/>
                    <a:pt x="196709" y="11012"/>
                    <a:pt x="196953" y="11382"/>
                  </a:cubicBezTo>
                  <a:cubicBezTo>
                    <a:pt x="197407" y="12144"/>
                    <a:pt x="198079" y="12767"/>
                    <a:pt x="198846" y="13207"/>
                  </a:cubicBezTo>
                  <a:cubicBezTo>
                    <a:pt x="198896" y="13236"/>
                    <a:pt x="198951" y="13254"/>
                    <a:pt x="199001" y="13281"/>
                  </a:cubicBezTo>
                  <a:cubicBezTo>
                    <a:pt x="198944" y="13648"/>
                    <a:pt x="198857" y="14006"/>
                    <a:pt x="198729" y="14353"/>
                  </a:cubicBezTo>
                  <a:cubicBezTo>
                    <a:pt x="198590" y="14289"/>
                    <a:pt x="198453" y="14219"/>
                    <a:pt x="198319" y="14144"/>
                  </a:cubicBezTo>
                  <a:cubicBezTo>
                    <a:pt x="197393" y="13614"/>
                    <a:pt x="196587" y="12863"/>
                    <a:pt x="196037" y="11945"/>
                  </a:cubicBezTo>
                  <a:cubicBezTo>
                    <a:pt x="195747" y="11495"/>
                    <a:pt x="195543" y="10995"/>
                    <a:pt x="195377" y="10490"/>
                  </a:cubicBezTo>
                  <a:cubicBezTo>
                    <a:pt x="195314" y="10229"/>
                    <a:pt x="195227" y="9976"/>
                    <a:pt x="195199" y="9708"/>
                  </a:cubicBezTo>
                  <a:lnTo>
                    <a:pt x="195138" y="9311"/>
                  </a:lnTo>
                  <a:lnTo>
                    <a:pt x="195116" y="8911"/>
                  </a:lnTo>
                  <a:cubicBezTo>
                    <a:pt x="195098" y="8659"/>
                    <a:pt x="195108" y="8342"/>
                    <a:pt x="195162" y="8070"/>
                  </a:cubicBezTo>
                  <a:cubicBezTo>
                    <a:pt x="195208" y="7788"/>
                    <a:pt x="195287" y="7525"/>
                    <a:pt x="195378" y="7269"/>
                  </a:cubicBezTo>
                  <a:cubicBezTo>
                    <a:pt x="195385" y="7250"/>
                    <a:pt x="195393" y="7232"/>
                    <a:pt x="195400" y="7214"/>
                  </a:cubicBezTo>
                  <a:close/>
                  <a:moveTo>
                    <a:pt x="207216" y="7216"/>
                  </a:moveTo>
                  <a:cubicBezTo>
                    <a:pt x="207223" y="7233"/>
                    <a:pt x="207230" y="7251"/>
                    <a:pt x="207237" y="7271"/>
                  </a:cubicBezTo>
                  <a:cubicBezTo>
                    <a:pt x="207328" y="7528"/>
                    <a:pt x="207408" y="7791"/>
                    <a:pt x="207453" y="8071"/>
                  </a:cubicBezTo>
                  <a:cubicBezTo>
                    <a:pt x="207505" y="8343"/>
                    <a:pt x="207518" y="8661"/>
                    <a:pt x="207498" y="8913"/>
                  </a:cubicBezTo>
                  <a:lnTo>
                    <a:pt x="207476" y="9314"/>
                  </a:lnTo>
                  <a:lnTo>
                    <a:pt x="207415" y="9710"/>
                  </a:lnTo>
                  <a:cubicBezTo>
                    <a:pt x="207387" y="9977"/>
                    <a:pt x="207300" y="10231"/>
                    <a:pt x="207237" y="10491"/>
                  </a:cubicBezTo>
                  <a:cubicBezTo>
                    <a:pt x="207071" y="10998"/>
                    <a:pt x="206867" y="11499"/>
                    <a:pt x="206578" y="11946"/>
                  </a:cubicBezTo>
                  <a:cubicBezTo>
                    <a:pt x="206027" y="12864"/>
                    <a:pt x="205222" y="13616"/>
                    <a:pt x="204295" y="14145"/>
                  </a:cubicBezTo>
                  <a:cubicBezTo>
                    <a:pt x="204161" y="14221"/>
                    <a:pt x="204024" y="14290"/>
                    <a:pt x="203885" y="14354"/>
                  </a:cubicBezTo>
                  <a:cubicBezTo>
                    <a:pt x="203804" y="14132"/>
                    <a:pt x="203733" y="13907"/>
                    <a:pt x="203681" y="13675"/>
                  </a:cubicBezTo>
                  <a:cubicBezTo>
                    <a:pt x="203653" y="13546"/>
                    <a:pt x="203634" y="13415"/>
                    <a:pt x="203613" y="13283"/>
                  </a:cubicBezTo>
                  <a:cubicBezTo>
                    <a:pt x="203664" y="13256"/>
                    <a:pt x="203718" y="13237"/>
                    <a:pt x="203768" y="13209"/>
                  </a:cubicBezTo>
                  <a:cubicBezTo>
                    <a:pt x="204535" y="12769"/>
                    <a:pt x="205206" y="12145"/>
                    <a:pt x="205660" y="11384"/>
                  </a:cubicBezTo>
                  <a:cubicBezTo>
                    <a:pt x="205903" y="11012"/>
                    <a:pt x="206066" y="10598"/>
                    <a:pt x="206208" y="10179"/>
                  </a:cubicBezTo>
                  <a:cubicBezTo>
                    <a:pt x="206255" y="9965"/>
                    <a:pt x="206332" y="9754"/>
                    <a:pt x="206353" y="9533"/>
                  </a:cubicBezTo>
                  <a:lnTo>
                    <a:pt x="206403" y="9204"/>
                  </a:lnTo>
                  <a:lnTo>
                    <a:pt x="206419" y="8871"/>
                  </a:lnTo>
                  <a:cubicBezTo>
                    <a:pt x="206454" y="8474"/>
                    <a:pt x="206380" y="8077"/>
                    <a:pt x="206241" y="7686"/>
                  </a:cubicBezTo>
                  <a:cubicBezTo>
                    <a:pt x="206551" y="7501"/>
                    <a:pt x="206877" y="7338"/>
                    <a:pt x="207216" y="7216"/>
                  </a:cubicBezTo>
                  <a:close/>
                  <a:moveTo>
                    <a:pt x="268647" y="4390"/>
                  </a:moveTo>
                  <a:lnTo>
                    <a:pt x="268647" y="14354"/>
                  </a:lnTo>
                  <a:lnTo>
                    <a:pt x="258683" y="14354"/>
                  </a:lnTo>
                  <a:lnTo>
                    <a:pt x="258683" y="8804"/>
                  </a:lnTo>
                  <a:lnTo>
                    <a:pt x="259759" y="8804"/>
                  </a:lnTo>
                  <a:lnTo>
                    <a:pt x="259759" y="13278"/>
                  </a:lnTo>
                  <a:lnTo>
                    <a:pt x="267570" y="13278"/>
                  </a:lnTo>
                  <a:lnTo>
                    <a:pt x="267570" y="5466"/>
                  </a:lnTo>
                  <a:lnTo>
                    <a:pt x="259759" y="5466"/>
                  </a:lnTo>
                  <a:lnTo>
                    <a:pt x="259759" y="6840"/>
                  </a:lnTo>
                  <a:lnTo>
                    <a:pt x="258683" y="6840"/>
                  </a:lnTo>
                  <a:lnTo>
                    <a:pt x="258683" y="4390"/>
                  </a:lnTo>
                  <a:close/>
                  <a:moveTo>
                    <a:pt x="201711" y="13835"/>
                  </a:moveTo>
                  <a:cubicBezTo>
                    <a:pt x="201778" y="14194"/>
                    <a:pt x="201871" y="14548"/>
                    <a:pt x="201990" y="14894"/>
                  </a:cubicBezTo>
                  <a:cubicBezTo>
                    <a:pt x="201767" y="14921"/>
                    <a:pt x="201540" y="14939"/>
                    <a:pt x="201316" y="14945"/>
                  </a:cubicBezTo>
                  <a:cubicBezTo>
                    <a:pt x="201086" y="14939"/>
                    <a:pt x="200859" y="14922"/>
                    <a:pt x="200631" y="14894"/>
                  </a:cubicBezTo>
                  <a:cubicBezTo>
                    <a:pt x="200675" y="14767"/>
                    <a:pt x="200715" y="14639"/>
                    <a:pt x="200752" y="14511"/>
                  </a:cubicBezTo>
                  <a:cubicBezTo>
                    <a:pt x="200816" y="14289"/>
                    <a:pt x="200866" y="14063"/>
                    <a:pt x="200908" y="13835"/>
                  </a:cubicBezTo>
                  <a:cubicBezTo>
                    <a:pt x="201042" y="13849"/>
                    <a:pt x="201177" y="13865"/>
                    <a:pt x="201314" y="13869"/>
                  </a:cubicBezTo>
                  <a:cubicBezTo>
                    <a:pt x="201447" y="13863"/>
                    <a:pt x="201577" y="13848"/>
                    <a:pt x="201711" y="13835"/>
                  </a:cubicBezTo>
                  <a:close/>
                  <a:moveTo>
                    <a:pt x="258239" y="13330"/>
                  </a:moveTo>
                  <a:lnTo>
                    <a:pt x="258239" y="14799"/>
                  </a:lnTo>
                  <a:lnTo>
                    <a:pt x="259769" y="14799"/>
                  </a:lnTo>
                  <a:lnTo>
                    <a:pt x="259769" y="15728"/>
                  </a:lnTo>
                  <a:lnTo>
                    <a:pt x="257311" y="15728"/>
                  </a:lnTo>
                  <a:lnTo>
                    <a:pt x="257311" y="13330"/>
                  </a:lnTo>
                  <a:close/>
                  <a:moveTo>
                    <a:pt x="261290" y="14799"/>
                  </a:moveTo>
                  <a:lnTo>
                    <a:pt x="261290" y="15728"/>
                  </a:lnTo>
                  <a:lnTo>
                    <a:pt x="260214" y="15728"/>
                  </a:lnTo>
                  <a:lnTo>
                    <a:pt x="260214" y="14799"/>
                  </a:lnTo>
                  <a:close/>
                  <a:moveTo>
                    <a:pt x="264232" y="14799"/>
                  </a:moveTo>
                  <a:lnTo>
                    <a:pt x="264232" y="15728"/>
                  </a:lnTo>
                  <a:lnTo>
                    <a:pt x="261734" y="15728"/>
                  </a:lnTo>
                  <a:lnTo>
                    <a:pt x="261734" y="14799"/>
                  </a:lnTo>
                  <a:close/>
                  <a:moveTo>
                    <a:pt x="188361" y="8685"/>
                  </a:moveTo>
                  <a:cubicBezTo>
                    <a:pt x="188735" y="9096"/>
                    <a:pt x="189051" y="9557"/>
                    <a:pt x="189290" y="10056"/>
                  </a:cubicBezTo>
                  <a:cubicBezTo>
                    <a:pt x="189643" y="10797"/>
                    <a:pt x="189833" y="11617"/>
                    <a:pt x="189834" y="12446"/>
                  </a:cubicBezTo>
                  <a:cubicBezTo>
                    <a:pt x="189833" y="13273"/>
                    <a:pt x="189643" y="14093"/>
                    <a:pt x="189290" y="14834"/>
                  </a:cubicBezTo>
                  <a:cubicBezTo>
                    <a:pt x="189051" y="15337"/>
                    <a:pt x="188735" y="15799"/>
                    <a:pt x="188361" y="16208"/>
                  </a:cubicBezTo>
                  <a:cubicBezTo>
                    <a:pt x="188005" y="16033"/>
                    <a:pt x="187650" y="15855"/>
                    <a:pt x="187299" y="15670"/>
                  </a:cubicBezTo>
                  <a:cubicBezTo>
                    <a:pt x="186878" y="15449"/>
                    <a:pt x="186455" y="15223"/>
                    <a:pt x="186038" y="14991"/>
                  </a:cubicBezTo>
                  <a:cubicBezTo>
                    <a:pt x="185618" y="14760"/>
                    <a:pt x="185201" y="14525"/>
                    <a:pt x="184785" y="14286"/>
                  </a:cubicBezTo>
                  <a:cubicBezTo>
                    <a:pt x="183954" y="13808"/>
                    <a:pt x="183130" y="13317"/>
                    <a:pt x="182310" y="12816"/>
                  </a:cubicBezTo>
                  <a:lnTo>
                    <a:pt x="181989" y="12618"/>
                  </a:lnTo>
                  <a:lnTo>
                    <a:pt x="181836" y="12521"/>
                  </a:lnTo>
                  <a:lnTo>
                    <a:pt x="181834" y="12520"/>
                  </a:lnTo>
                  <a:lnTo>
                    <a:pt x="181736" y="12460"/>
                  </a:lnTo>
                  <a:lnTo>
                    <a:pt x="181718" y="12447"/>
                  </a:lnTo>
                  <a:lnTo>
                    <a:pt x="181834" y="12374"/>
                  </a:lnTo>
                  <a:lnTo>
                    <a:pt x="181836" y="12372"/>
                  </a:lnTo>
                  <a:lnTo>
                    <a:pt x="181989" y="12276"/>
                  </a:lnTo>
                  <a:lnTo>
                    <a:pt x="182310" y="12078"/>
                  </a:lnTo>
                  <a:cubicBezTo>
                    <a:pt x="182311" y="12078"/>
                    <a:pt x="182311" y="12077"/>
                    <a:pt x="182313" y="12077"/>
                  </a:cubicBezTo>
                  <a:cubicBezTo>
                    <a:pt x="182957" y="11681"/>
                    <a:pt x="183606" y="11295"/>
                    <a:pt x="184258" y="10915"/>
                  </a:cubicBezTo>
                  <a:cubicBezTo>
                    <a:pt x="184433" y="10812"/>
                    <a:pt x="184609" y="10709"/>
                    <a:pt x="184785" y="10607"/>
                  </a:cubicBezTo>
                  <a:cubicBezTo>
                    <a:pt x="185615" y="10130"/>
                    <a:pt x="186453" y="9666"/>
                    <a:pt x="187299" y="9224"/>
                  </a:cubicBezTo>
                  <a:cubicBezTo>
                    <a:pt x="187650" y="9039"/>
                    <a:pt x="188005" y="8861"/>
                    <a:pt x="188361" y="8685"/>
                  </a:cubicBezTo>
                  <a:close/>
                  <a:moveTo>
                    <a:pt x="214255" y="8689"/>
                  </a:moveTo>
                  <a:cubicBezTo>
                    <a:pt x="214611" y="8866"/>
                    <a:pt x="214965" y="9044"/>
                    <a:pt x="215318" y="9227"/>
                  </a:cubicBezTo>
                  <a:cubicBezTo>
                    <a:pt x="216162" y="9668"/>
                    <a:pt x="217001" y="10134"/>
                    <a:pt x="217832" y="10611"/>
                  </a:cubicBezTo>
                  <a:cubicBezTo>
                    <a:pt x="218008" y="10712"/>
                    <a:pt x="218182" y="10816"/>
                    <a:pt x="218359" y="10918"/>
                  </a:cubicBezTo>
                  <a:cubicBezTo>
                    <a:pt x="219009" y="11298"/>
                    <a:pt x="219660" y="11686"/>
                    <a:pt x="220303" y="12080"/>
                  </a:cubicBezTo>
                  <a:lnTo>
                    <a:pt x="220304" y="12081"/>
                  </a:lnTo>
                  <a:lnTo>
                    <a:pt x="220625" y="12279"/>
                  </a:lnTo>
                  <a:lnTo>
                    <a:pt x="220778" y="12376"/>
                  </a:lnTo>
                  <a:lnTo>
                    <a:pt x="220780" y="12377"/>
                  </a:lnTo>
                  <a:lnTo>
                    <a:pt x="220852" y="12421"/>
                  </a:lnTo>
                  <a:lnTo>
                    <a:pt x="220865" y="12430"/>
                  </a:lnTo>
                  <a:lnTo>
                    <a:pt x="220898" y="12450"/>
                  </a:lnTo>
                  <a:lnTo>
                    <a:pt x="220865" y="12470"/>
                  </a:lnTo>
                  <a:lnTo>
                    <a:pt x="220862" y="12471"/>
                  </a:lnTo>
                  <a:lnTo>
                    <a:pt x="220780" y="12521"/>
                  </a:lnTo>
                  <a:lnTo>
                    <a:pt x="220774" y="12525"/>
                  </a:lnTo>
                  <a:lnTo>
                    <a:pt x="220625" y="12618"/>
                  </a:lnTo>
                  <a:lnTo>
                    <a:pt x="220304" y="12816"/>
                  </a:lnTo>
                  <a:cubicBezTo>
                    <a:pt x="219486" y="13317"/>
                    <a:pt x="218663" y="13808"/>
                    <a:pt x="217830" y="14286"/>
                  </a:cubicBezTo>
                  <a:cubicBezTo>
                    <a:pt x="216999" y="14763"/>
                    <a:pt x="216161" y="15226"/>
                    <a:pt x="215315" y="15670"/>
                  </a:cubicBezTo>
                  <a:cubicBezTo>
                    <a:pt x="214964" y="15855"/>
                    <a:pt x="214609" y="16033"/>
                    <a:pt x="214253" y="16208"/>
                  </a:cubicBezTo>
                  <a:cubicBezTo>
                    <a:pt x="213880" y="15798"/>
                    <a:pt x="213563" y="15337"/>
                    <a:pt x="213325" y="14838"/>
                  </a:cubicBezTo>
                  <a:cubicBezTo>
                    <a:pt x="212971" y="14097"/>
                    <a:pt x="212781" y="13275"/>
                    <a:pt x="212780" y="12448"/>
                  </a:cubicBezTo>
                  <a:cubicBezTo>
                    <a:pt x="212784" y="11621"/>
                    <a:pt x="212971" y="10803"/>
                    <a:pt x="213325" y="10059"/>
                  </a:cubicBezTo>
                  <a:cubicBezTo>
                    <a:pt x="213567" y="9560"/>
                    <a:pt x="213883" y="9101"/>
                    <a:pt x="214255" y="8689"/>
                  </a:cubicBezTo>
                  <a:close/>
                  <a:moveTo>
                    <a:pt x="12367" y="12877"/>
                  </a:moveTo>
                  <a:lnTo>
                    <a:pt x="12336" y="14421"/>
                  </a:lnTo>
                  <a:lnTo>
                    <a:pt x="13944" y="14421"/>
                  </a:lnTo>
                  <a:lnTo>
                    <a:pt x="13944" y="16376"/>
                  </a:lnTo>
                  <a:lnTo>
                    <a:pt x="11254" y="16376"/>
                  </a:lnTo>
                  <a:lnTo>
                    <a:pt x="11254" y="12877"/>
                  </a:lnTo>
                  <a:close/>
                  <a:moveTo>
                    <a:pt x="16277" y="14424"/>
                  </a:moveTo>
                  <a:lnTo>
                    <a:pt x="16277" y="16377"/>
                  </a:lnTo>
                  <a:lnTo>
                    <a:pt x="14444" y="16377"/>
                  </a:lnTo>
                  <a:lnTo>
                    <a:pt x="14444" y="14424"/>
                  </a:lnTo>
                  <a:close/>
                  <a:moveTo>
                    <a:pt x="171919" y="14424"/>
                  </a:moveTo>
                  <a:lnTo>
                    <a:pt x="172040" y="14491"/>
                  </a:lnTo>
                  <a:cubicBezTo>
                    <a:pt x="172874" y="15004"/>
                    <a:pt x="173713" y="15503"/>
                    <a:pt x="174562" y="15993"/>
                  </a:cubicBezTo>
                  <a:cubicBezTo>
                    <a:pt x="174790" y="16122"/>
                    <a:pt x="175017" y="16249"/>
                    <a:pt x="175247" y="16377"/>
                  </a:cubicBezTo>
                  <a:lnTo>
                    <a:pt x="16821" y="16377"/>
                  </a:lnTo>
                  <a:lnTo>
                    <a:pt x="16821" y="14424"/>
                  </a:lnTo>
                  <a:close/>
                  <a:moveTo>
                    <a:pt x="245391" y="14206"/>
                  </a:moveTo>
                  <a:cubicBezTo>
                    <a:pt x="245649" y="14532"/>
                    <a:pt x="245909" y="14858"/>
                    <a:pt x="246181" y="15180"/>
                  </a:cubicBezTo>
                  <a:cubicBezTo>
                    <a:pt x="246339" y="15367"/>
                    <a:pt x="246503" y="15553"/>
                    <a:pt x="246669" y="15738"/>
                  </a:cubicBezTo>
                  <a:cubicBezTo>
                    <a:pt x="246574" y="15997"/>
                    <a:pt x="246402" y="16225"/>
                    <a:pt x="246171" y="16377"/>
                  </a:cubicBezTo>
                  <a:cubicBezTo>
                    <a:pt x="245957" y="16530"/>
                    <a:pt x="245695" y="16606"/>
                    <a:pt x="245432" y="16606"/>
                  </a:cubicBezTo>
                  <a:cubicBezTo>
                    <a:pt x="245142" y="16606"/>
                    <a:pt x="244852" y="16513"/>
                    <a:pt x="244627" y="16329"/>
                  </a:cubicBezTo>
                  <a:cubicBezTo>
                    <a:pt x="244418" y="16172"/>
                    <a:pt x="244271" y="15952"/>
                    <a:pt x="244190" y="15710"/>
                  </a:cubicBezTo>
                  <a:cubicBezTo>
                    <a:pt x="244605" y="15211"/>
                    <a:pt x="245001" y="14710"/>
                    <a:pt x="245391" y="14206"/>
                  </a:cubicBezTo>
                  <a:close/>
                  <a:moveTo>
                    <a:pt x="189788" y="8014"/>
                  </a:moveTo>
                  <a:cubicBezTo>
                    <a:pt x="190130" y="8443"/>
                    <a:pt x="190425" y="8910"/>
                    <a:pt x="190661" y="9405"/>
                  </a:cubicBezTo>
                  <a:cubicBezTo>
                    <a:pt x="191114" y="10353"/>
                    <a:pt x="191351" y="11401"/>
                    <a:pt x="191354" y="12448"/>
                  </a:cubicBezTo>
                  <a:cubicBezTo>
                    <a:pt x="191351" y="13496"/>
                    <a:pt x="191114" y="14544"/>
                    <a:pt x="190661" y="15490"/>
                  </a:cubicBezTo>
                  <a:cubicBezTo>
                    <a:pt x="190425" y="15986"/>
                    <a:pt x="190130" y="16451"/>
                    <a:pt x="189788" y="16881"/>
                  </a:cubicBezTo>
                  <a:cubicBezTo>
                    <a:pt x="189448" y="16732"/>
                    <a:pt x="189110" y="16571"/>
                    <a:pt x="188774" y="16408"/>
                  </a:cubicBezTo>
                  <a:cubicBezTo>
                    <a:pt x="189138" y="15991"/>
                    <a:pt x="189451" y="15529"/>
                    <a:pt x="189690" y="15028"/>
                  </a:cubicBezTo>
                  <a:cubicBezTo>
                    <a:pt x="190073" y="14226"/>
                    <a:pt x="190275" y="13340"/>
                    <a:pt x="190277" y="12448"/>
                  </a:cubicBezTo>
                  <a:cubicBezTo>
                    <a:pt x="190275" y="11557"/>
                    <a:pt x="190073" y="10671"/>
                    <a:pt x="189690" y="9868"/>
                  </a:cubicBezTo>
                  <a:cubicBezTo>
                    <a:pt x="189451" y="9368"/>
                    <a:pt x="189138" y="8906"/>
                    <a:pt x="188774" y="8487"/>
                  </a:cubicBezTo>
                  <a:cubicBezTo>
                    <a:pt x="189110" y="8326"/>
                    <a:pt x="189448" y="8165"/>
                    <a:pt x="189788" y="8014"/>
                  </a:cubicBezTo>
                  <a:close/>
                  <a:moveTo>
                    <a:pt x="212828" y="8016"/>
                  </a:moveTo>
                  <a:cubicBezTo>
                    <a:pt x="213169" y="8167"/>
                    <a:pt x="213506" y="8326"/>
                    <a:pt x="213842" y="8490"/>
                  </a:cubicBezTo>
                  <a:cubicBezTo>
                    <a:pt x="213478" y="8906"/>
                    <a:pt x="213166" y="9368"/>
                    <a:pt x="212927" y="9869"/>
                  </a:cubicBezTo>
                  <a:cubicBezTo>
                    <a:pt x="212544" y="10671"/>
                    <a:pt x="212340" y="11557"/>
                    <a:pt x="212339" y="12448"/>
                  </a:cubicBezTo>
                  <a:cubicBezTo>
                    <a:pt x="212340" y="13340"/>
                    <a:pt x="212544" y="14226"/>
                    <a:pt x="212927" y="15028"/>
                  </a:cubicBezTo>
                  <a:cubicBezTo>
                    <a:pt x="213164" y="15529"/>
                    <a:pt x="213478" y="15991"/>
                    <a:pt x="213842" y="16408"/>
                  </a:cubicBezTo>
                  <a:cubicBezTo>
                    <a:pt x="213505" y="16571"/>
                    <a:pt x="213169" y="16732"/>
                    <a:pt x="212828" y="16882"/>
                  </a:cubicBezTo>
                  <a:cubicBezTo>
                    <a:pt x="212487" y="16454"/>
                    <a:pt x="212191" y="15987"/>
                    <a:pt x="211954" y="15493"/>
                  </a:cubicBezTo>
                  <a:cubicBezTo>
                    <a:pt x="211503" y="14547"/>
                    <a:pt x="211264" y="13498"/>
                    <a:pt x="211263" y="12450"/>
                  </a:cubicBezTo>
                  <a:cubicBezTo>
                    <a:pt x="211264" y="11402"/>
                    <a:pt x="211503" y="10355"/>
                    <a:pt x="211954" y="9408"/>
                  </a:cubicBezTo>
                  <a:cubicBezTo>
                    <a:pt x="212191" y="8913"/>
                    <a:pt x="212487" y="8447"/>
                    <a:pt x="212828" y="8016"/>
                  </a:cubicBezTo>
                  <a:close/>
                  <a:moveTo>
                    <a:pt x="197243" y="13950"/>
                  </a:moveTo>
                  <a:cubicBezTo>
                    <a:pt x="197515" y="14164"/>
                    <a:pt x="197802" y="14360"/>
                    <a:pt x="198103" y="14532"/>
                  </a:cubicBezTo>
                  <a:cubicBezTo>
                    <a:pt x="198252" y="14616"/>
                    <a:pt x="198405" y="14692"/>
                    <a:pt x="198561" y="14763"/>
                  </a:cubicBezTo>
                  <a:cubicBezTo>
                    <a:pt x="198551" y="14787"/>
                    <a:pt x="198543" y="14813"/>
                    <a:pt x="198531" y="14837"/>
                  </a:cubicBezTo>
                  <a:cubicBezTo>
                    <a:pt x="198459" y="14988"/>
                    <a:pt x="198376" y="15133"/>
                    <a:pt x="198291" y="15277"/>
                  </a:cubicBezTo>
                  <a:cubicBezTo>
                    <a:pt x="198252" y="15344"/>
                    <a:pt x="198212" y="15408"/>
                    <a:pt x="198171" y="15472"/>
                  </a:cubicBezTo>
                  <a:cubicBezTo>
                    <a:pt x="198140" y="15522"/>
                    <a:pt x="198103" y="15570"/>
                    <a:pt x="198069" y="15620"/>
                  </a:cubicBezTo>
                  <a:cubicBezTo>
                    <a:pt x="197949" y="15789"/>
                    <a:pt x="197821" y="15956"/>
                    <a:pt x="197686" y="16112"/>
                  </a:cubicBezTo>
                  <a:cubicBezTo>
                    <a:pt x="197482" y="16347"/>
                    <a:pt x="197264" y="16571"/>
                    <a:pt x="197022" y="16769"/>
                  </a:cubicBezTo>
                  <a:cubicBezTo>
                    <a:pt x="196934" y="16841"/>
                    <a:pt x="196839" y="16902"/>
                    <a:pt x="196746" y="16968"/>
                  </a:cubicBezTo>
                  <a:cubicBezTo>
                    <a:pt x="196711" y="16848"/>
                    <a:pt x="196679" y="16733"/>
                    <a:pt x="196661" y="16621"/>
                  </a:cubicBezTo>
                  <a:cubicBezTo>
                    <a:pt x="196630" y="16440"/>
                    <a:pt x="196622" y="16320"/>
                    <a:pt x="196638" y="16094"/>
                  </a:cubicBezTo>
                  <a:lnTo>
                    <a:pt x="196652" y="15791"/>
                  </a:lnTo>
                  <a:lnTo>
                    <a:pt x="196699" y="15489"/>
                  </a:lnTo>
                  <a:cubicBezTo>
                    <a:pt x="196718" y="15287"/>
                    <a:pt x="196789" y="15096"/>
                    <a:pt x="196832" y="14898"/>
                  </a:cubicBezTo>
                  <a:cubicBezTo>
                    <a:pt x="196943" y="14574"/>
                    <a:pt x="197071" y="14249"/>
                    <a:pt x="197243" y="13950"/>
                  </a:cubicBezTo>
                  <a:close/>
                  <a:moveTo>
                    <a:pt x="205372" y="13952"/>
                  </a:moveTo>
                  <a:cubicBezTo>
                    <a:pt x="205546" y="14251"/>
                    <a:pt x="205671" y="14575"/>
                    <a:pt x="205784" y="14900"/>
                  </a:cubicBezTo>
                  <a:cubicBezTo>
                    <a:pt x="205826" y="15097"/>
                    <a:pt x="205899" y="15288"/>
                    <a:pt x="205918" y="15490"/>
                  </a:cubicBezTo>
                  <a:lnTo>
                    <a:pt x="205963" y="15792"/>
                  </a:lnTo>
                  <a:lnTo>
                    <a:pt x="205977" y="16095"/>
                  </a:lnTo>
                  <a:cubicBezTo>
                    <a:pt x="205992" y="16322"/>
                    <a:pt x="205987" y="16441"/>
                    <a:pt x="205955" y="16622"/>
                  </a:cubicBezTo>
                  <a:cubicBezTo>
                    <a:pt x="205939" y="16733"/>
                    <a:pt x="205906" y="16850"/>
                    <a:pt x="205869" y="16969"/>
                  </a:cubicBezTo>
                  <a:cubicBezTo>
                    <a:pt x="205778" y="16902"/>
                    <a:pt x="205683" y="16841"/>
                    <a:pt x="205596" y="16770"/>
                  </a:cubicBezTo>
                  <a:cubicBezTo>
                    <a:pt x="205354" y="16574"/>
                    <a:pt x="205136" y="16350"/>
                    <a:pt x="204931" y="16114"/>
                  </a:cubicBezTo>
                  <a:cubicBezTo>
                    <a:pt x="204794" y="15956"/>
                    <a:pt x="204668" y="15789"/>
                    <a:pt x="204550" y="15621"/>
                  </a:cubicBezTo>
                  <a:cubicBezTo>
                    <a:pt x="204515" y="15572"/>
                    <a:pt x="204480" y="15523"/>
                    <a:pt x="204446" y="15473"/>
                  </a:cubicBezTo>
                  <a:cubicBezTo>
                    <a:pt x="204403" y="15409"/>
                    <a:pt x="204366" y="15345"/>
                    <a:pt x="204326" y="15280"/>
                  </a:cubicBezTo>
                  <a:cubicBezTo>
                    <a:pt x="204241" y="15135"/>
                    <a:pt x="204158" y="14989"/>
                    <a:pt x="204084" y="14838"/>
                  </a:cubicBezTo>
                  <a:cubicBezTo>
                    <a:pt x="204074" y="14813"/>
                    <a:pt x="204066" y="14789"/>
                    <a:pt x="204054" y="14766"/>
                  </a:cubicBezTo>
                  <a:cubicBezTo>
                    <a:pt x="204209" y="14695"/>
                    <a:pt x="204365" y="14618"/>
                    <a:pt x="204511" y="14534"/>
                  </a:cubicBezTo>
                  <a:cubicBezTo>
                    <a:pt x="204813" y="14362"/>
                    <a:pt x="205099" y="14165"/>
                    <a:pt x="205372" y="13952"/>
                  </a:cubicBezTo>
                  <a:close/>
                  <a:moveTo>
                    <a:pt x="265754" y="7286"/>
                  </a:moveTo>
                  <a:lnTo>
                    <a:pt x="265754" y="12833"/>
                  </a:lnTo>
                  <a:lnTo>
                    <a:pt x="264678" y="12833"/>
                  </a:lnTo>
                  <a:lnTo>
                    <a:pt x="264678" y="8362"/>
                  </a:lnTo>
                  <a:lnTo>
                    <a:pt x="256866" y="8362"/>
                  </a:lnTo>
                  <a:lnTo>
                    <a:pt x="256866" y="16172"/>
                  </a:lnTo>
                  <a:lnTo>
                    <a:pt x="264678" y="16172"/>
                  </a:lnTo>
                  <a:lnTo>
                    <a:pt x="264678" y="14799"/>
                  </a:lnTo>
                  <a:lnTo>
                    <a:pt x="265754" y="14799"/>
                  </a:lnTo>
                  <a:lnTo>
                    <a:pt x="265754" y="17250"/>
                  </a:lnTo>
                  <a:lnTo>
                    <a:pt x="255789" y="17250"/>
                  </a:lnTo>
                  <a:lnTo>
                    <a:pt x="255789" y="7286"/>
                  </a:lnTo>
                  <a:close/>
                  <a:moveTo>
                    <a:pt x="251744" y="13331"/>
                  </a:moveTo>
                  <a:cubicBezTo>
                    <a:pt x="251720" y="14268"/>
                    <a:pt x="251761" y="15209"/>
                    <a:pt x="251882" y="16141"/>
                  </a:cubicBezTo>
                  <a:cubicBezTo>
                    <a:pt x="251886" y="16175"/>
                    <a:pt x="251894" y="16208"/>
                    <a:pt x="251898" y="16243"/>
                  </a:cubicBezTo>
                  <a:cubicBezTo>
                    <a:pt x="251898" y="16245"/>
                    <a:pt x="251901" y="16248"/>
                    <a:pt x="251901" y="16249"/>
                  </a:cubicBezTo>
                  <a:cubicBezTo>
                    <a:pt x="251962" y="16712"/>
                    <a:pt x="252044" y="17173"/>
                    <a:pt x="252145" y="17630"/>
                  </a:cubicBezTo>
                  <a:cubicBezTo>
                    <a:pt x="252047" y="17579"/>
                    <a:pt x="251950" y="17529"/>
                    <a:pt x="251854" y="17475"/>
                  </a:cubicBezTo>
                  <a:cubicBezTo>
                    <a:pt x="251061" y="17026"/>
                    <a:pt x="250311" y="16500"/>
                    <a:pt x="249620" y="15902"/>
                  </a:cubicBezTo>
                  <a:cubicBezTo>
                    <a:pt x="248933" y="15305"/>
                    <a:pt x="248292" y="14628"/>
                    <a:pt x="247682" y="13909"/>
                  </a:cubicBezTo>
                  <a:cubicBezTo>
                    <a:pt x="247521" y="13722"/>
                    <a:pt x="247367" y="13523"/>
                    <a:pt x="247210" y="13331"/>
                  </a:cubicBezTo>
                  <a:close/>
                  <a:moveTo>
                    <a:pt x="209132" y="6877"/>
                  </a:moveTo>
                  <a:cubicBezTo>
                    <a:pt x="209189" y="6877"/>
                    <a:pt x="209243" y="6879"/>
                    <a:pt x="209297" y="6883"/>
                  </a:cubicBezTo>
                  <a:cubicBezTo>
                    <a:pt x="209384" y="6890"/>
                    <a:pt x="209472" y="6901"/>
                    <a:pt x="209577" y="6917"/>
                  </a:cubicBezTo>
                  <a:cubicBezTo>
                    <a:pt x="209673" y="6926"/>
                    <a:pt x="209777" y="6948"/>
                    <a:pt x="209879" y="6972"/>
                  </a:cubicBezTo>
                  <a:cubicBezTo>
                    <a:pt x="209983" y="6994"/>
                    <a:pt x="210084" y="7012"/>
                    <a:pt x="210191" y="7045"/>
                  </a:cubicBezTo>
                  <a:cubicBezTo>
                    <a:pt x="210918" y="7232"/>
                    <a:pt x="211665" y="7518"/>
                    <a:pt x="212408" y="7834"/>
                  </a:cubicBezTo>
                  <a:cubicBezTo>
                    <a:pt x="212077" y="8262"/>
                    <a:pt x="211791" y="8726"/>
                    <a:pt x="211557" y="9216"/>
                  </a:cubicBezTo>
                  <a:cubicBezTo>
                    <a:pt x="211078" y="10221"/>
                    <a:pt x="210824" y="11337"/>
                    <a:pt x="210823" y="12448"/>
                  </a:cubicBezTo>
                  <a:cubicBezTo>
                    <a:pt x="210824" y="13560"/>
                    <a:pt x="211078" y="14676"/>
                    <a:pt x="211557" y="15681"/>
                  </a:cubicBezTo>
                  <a:cubicBezTo>
                    <a:pt x="211791" y="16171"/>
                    <a:pt x="212077" y="16635"/>
                    <a:pt x="212408" y="17065"/>
                  </a:cubicBezTo>
                  <a:cubicBezTo>
                    <a:pt x="211882" y="17288"/>
                    <a:pt x="211351" y="17499"/>
                    <a:pt x="210830" y="17667"/>
                  </a:cubicBezTo>
                  <a:cubicBezTo>
                    <a:pt x="210616" y="17737"/>
                    <a:pt x="210403" y="17799"/>
                    <a:pt x="210191" y="17852"/>
                  </a:cubicBezTo>
                  <a:cubicBezTo>
                    <a:pt x="210084" y="17883"/>
                    <a:pt x="209983" y="17905"/>
                    <a:pt x="209879" y="17926"/>
                  </a:cubicBezTo>
                  <a:cubicBezTo>
                    <a:pt x="209777" y="17947"/>
                    <a:pt x="209673" y="17970"/>
                    <a:pt x="209577" y="17980"/>
                  </a:cubicBezTo>
                  <a:cubicBezTo>
                    <a:pt x="209472" y="17997"/>
                    <a:pt x="209384" y="18007"/>
                    <a:pt x="209297" y="18014"/>
                  </a:cubicBezTo>
                  <a:cubicBezTo>
                    <a:pt x="209242" y="18018"/>
                    <a:pt x="209188" y="18020"/>
                    <a:pt x="209130" y="18020"/>
                  </a:cubicBezTo>
                  <a:cubicBezTo>
                    <a:pt x="209093" y="18020"/>
                    <a:pt x="209055" y="18020"/>
                    <a:pt x="209015" y="18018"/>
                  </a:cubicBezTo>
                  <a:cubicBezTo>
                    <a:pt x="208913" y="18014"/>
                    <a:pt x="208809" y="18008"/>
                    <a:pt x="208706" y="18001"/>
                  </a:cubicBezTo>
                  <a:cubicBezTo>
                    <a:pt x="208397" y="17979"/>
                    <a:pt x="208090" y="17936"/>
                    <a:pt x="207792" y="17858"/>
                  </a:cubicBezTo>
                  <a:cubicBezTo>
                    <a:pt x="207748" y="17848"/>
                    <a:pt x="207707" y="17829"/>
                    <a:pt x="207663" y="17819"/>
                  </a:cubicBezTo>
                  <a:cubicBezTo>
                    <a:pt x="207757" y="17544"/>
                    <a:pt x="207845" y="17261"/>
                    <a:pt x="207896" y="16954"/>
                  </a:cubicBezTo>
                  <a:cubicBezTo>
                    <a:pt x="207955" y="16655"/>
                    <a:pt x="207967" y="16282"/>
                    <a:pt x="207946" y="16020"/>
                  </a:cubicBezTo>
                  <a:lnTo>
                    <a:pt x="207923" y="15593"/>
                  </a:lnTo>
                  <a:lnTo>
                    <a:pt x="207859" y="15167"/>
                  </a:lnTo>
                  <a:cubicBezTo>
                    <a:pt x="207826" y="14883"/>
                    <a:pt x="207735" y="14609"/>
                    <a:pt x="207668" y="14332"/>
                  </a:cubicBezTo>
                  <a:cubicBezTo>
                    <a:pt x="207490" y="13788"/>
                    <a:pt x="207271" y="13253"/>
                    <a:pt x="206962" y="12770"/>
                  </a:cubicBezTo>
                  <a:cubicBezTo>
                    <a:pt x="206901" y="12669"/>
                    <a:pt x="206836" y="12574"/>
                    <a:pt x="206770" y="12476"/>
                  </a:cubicBezTo>
                  <a:cubicBezTo>
                    <a:pt x="206836" y="12379"/>
                    <a:pt x="206901" y="12282"/>
                    <a:pt x="206962" y="12179"/>
                  </a:cubicBezTo>
                  <a:cubicBezTo>
                    <a:pt x="207271" y="11698"/>
                    <a:pt x="207490" y="11162"/>
                    <a:pt x="207668" y="10619"/>
                  </a:cubicBezTo>
                  <a:cubicBezTo>
                    <a:pt x="207735" y="10342"/>
                    <a:pt x="207826" y="10068"/>
                    <a:pt x="207859" y="9784"/>
                  </a:cubicBezTo>
                  <a:lnTo>
                    <a:pt x="207923" y="9358"/>
                  </a:lnTo>
                  <a:lnTo>
                    <a:pt x="207946" y="8931"/>
                  </a:lnTo>
                  <a:cubicBezTo>
                    <a:pt x="207963" y="8669"/>
                    <a:pt x="207952" y="8296"/>
                    <a:pt x="207892" y="7997"/>
                  </a:cubicBezTo>
                  <a:cubicBezTo>
                    <a:pt x="207841" y="7683"/>
                    <a:pt x="207752" y="7397"/>
                    <a:pt x="207656" y="7118"/>
                  </a:cubicBezTo>
                  <a:cubicBezTo>
                    <a:pt x="207653" y="7108"/>
                    <a:pt x="207647" y="7096"/>
                    <a:pt x="207643" y="7086"/>
                  </a:cubicBezTo>
                  <a:cubicBezTo>
                    <a:pt x="207693" y="7072"/>
                    <a:pt x="207741" y="7054"/>
                    <a:pt x="207791" y="7041"/>
                  </a:cubicBezTo>
                  <a:cubicBezTo>
                    <a:pt x="207886" y="7017"/>
                    <a:pt x="207983" y="6995"/>
                    <a:pt x="208080" y="6977"/>
                  </a:cubicBezTo>
                  <a:cubicBezTo>
                    <a:pt x="208138" y="6967"/>
                    <a:pt x="208197" y="6958"/>
                    <a:pt x="208255" y="6948"/>
                  </a:cubicBezTo>
                  <a:cubicBezTo>
                    <a:pt x="208293" y="6944"/>
                    <a:pt x="208329" y="6935"/>
                    <a:pt x="208366" y="6933"/>
                  </a:cubicBezTo>
                  <a:cubicBezTo>
                    <a:pt x="208447" y="6923"/>
                    <a:pt x="208530" y="6913"/>
                    <a:pt x="208611" y="6906"/>
                  </a:cubicBezTo>
                  <a:cubicBezTo>
                    <a:pt x="208624" y="6904"/>
                    <a:pt x="208636" y="6904"/>
                    <a:pt x="208649" y="6903"/>
                  </a:cubicBezTo>
                  <a:cubicBezTo>
                    <a:pt x="208742" y="6896"/>
                    <a:pt x="208836" y="6890"/>
                    <a:pt x="208928" y="6884"/>
                  </a:cubicBezTo>
                  <a:cubicBezTo>
                    <a:pt x="208957" y="6883"/>
                    <a:pt x="208987" y="6881"/>
                    <a:pt x="209015" y="6880"/>
                  </a:cubicBezTo>
                  <a:cubicBezTo>
                    <a:pt x="209056" y="6878"/>
                    <a:pt x="209095" y="6877"/>
                    <a:pt x="209132" y="6877"/>
                  </a:cubicBezTo>
                  <a:close/>
                  <a:moveTo>
                    <a:pt x="184256" y="6874"/>
                  </a:moveTo>
                  <a:cubicBezTo>
                    <a:pt x="184290" y="6874"/>
                    <a:pt x="184325" y="6874"/>
                    <a:pt x="184362" y="6876"/>
                  </a:cubicBezTo>
                  <a:cubicBezTo>
                    <a:pt x="184775" y="6890"/>
                    <a:pt x="185186" y="6931"/>
                    <a:pt x="185585" y="7035"/>
                  </a:cubicBezTo>
                  <a:cubicBezTo>
                    <a:pt x="185927" y="7119"/>
                    <a:pt x="186255" y="7242"/>
                    <a:pt x="186576" y="7388"/>
                  </a:cubicBezTo>
                  <a:cubicBezTo>
                    <a:pt x="186515" y="7419"/>
                    <a:pt x="186452" y="7451"/>
                    <a:pt x="186389" y="7482"/>
                  </a:cubicBezTo>
                  <a:cubicBezTo>
                    <a:pt x="185954" y="7710"/>
                    <a:pt x="185521" y="7943"/>
                    <a:pt x="185091" y="8181"/>
                  </a:cubicBezTo>
                  <a:cubicBezTo>
                    <a:pt x="184660" y="8419"/>
                    <a:pt x="184233" y="8658"/>
                    <a:pt x="183807" y="8903"/>
                  </a:cubicBezTo>
                  <a:cubicBezTo>
                    <a:pt x="182957" y="9389"/>
                    <a:pt x="182118" y="9892"/>
                    <a:pt x="181283" y="10404"/>
                  </a:cubicBezTo>
                  <a:lnTo>
                    <a:pt x="180913" y="10635"/>
                  </a:lnTo>
                  <a:lnTo>
                    <a:pt x="180405" y="10950"/>
                  </a:lnTo>
                  <a:lnTo>
                    <a:pt x="180112" y="11137"/>
                  </a:lnTo>
                  <a:lnTo>
                    <a:pt x="179513" y="11522"/>
                  </a:lnTo>
                  <a:lnTo>
                    <a:pt x="178096" y="12448"/>
                  </a:lnTo>
                  <a:lnTo>
                    <a:pt x="178098" y="12450"/>
                  </a:lnTo>
                  <a:lnTo>
                    <a:pt x="178102" y="12453"/>
                  </a:lnTo>
                  <a:lnTo>
                    <a:pt x="179508" y="13374"/>
                  </a:lnTo>
                  <a:lnTo>
                    <a:pt x="179511" y="13375"/>
                  </a:lnTo>
                  <a:lnTo>
                    <a:pt x="180109" y="13758"/>
                  </a:lnTo>
                  <a:lnTo>
                    <a:pt x="180405" y="13947"/>
                  </a:lnTo>
                  <a:lnTo>
                    <a:pt x="181283" y="14491"/>
                  </a:lnTo>
                  <a:cubicBezTo>
                    <a:pt x="182118" y="15004"/>
                    <a:pt x="182957" y="15503"/>
                    <a:pt x="183807" y="15993"/>
                  </a:cubicBezTo>
                  <a:cubicBezTo>
                    <a:pt x="184658" y="16481"/>
                    <a:pt x="185515" y="16955"/>
                    <a:pt x="186389" y="17413"/>
                  </a:cubicBezTo>
                  <a:cubicBezTo>
                    <a:pt x="186452" y="17445"/>
                    <a:pt x="186515" y="17475"/>
                    <a:pt x="186576" y="17507"/>
                  </a:cubicBezTo>
                  <a:cubicBezTo>
                    <a:pt x="186258" y="17653"/>
                    <a:pt x="185927" y="17776"/>
                    <a:pt x="185585" y="17859"/>
                  </a:cubicBezTo>
                  <a:cubicBezTo>
                    <a:pt x="185186" y="17963"/>
                    <a:pt x="184774" y="18006"/>
                    <a:pt x="184362" y="18020"/>
                  </a:cubicBezTo>
                  <a:cubicBezTo>
                    <a:pt x="184322" y="18021"/>
                    <a:pt x="184285" y="18022"/>
                    <a:pt x="184249" y="18022"/>
                  </a:cubicBezTo>
                  <a:cubicBezTo>
                    <a:pt x="184097" y="18022"/>
                    <a:pt x="183970" y="18008"/>
                    <a:pt x="183800" y="17983"/>
                  </a:cubicBezTo>
                  <a:cubicBezTo>
                    <a:pt x="183705" y="17973"/>
                    <a:pt x="183604" y="17950"/>
                    <a:pt x="183500" y="17927"/>
                  </a:cubicBezTo>
                  <a:cubicBezTo>
                    <a:pt x="183397" y="17906"/>
                    <a:pt x="183295" y="17886"/>
                    <a:pt x="183188" y="17855"/>
                  </a:cubicBezTo>
                  <a:cubicBezTo>
                    <a:pt x="182344" y="17637"/>
                    <a:pt x="181471" y="17288"/>
                    <a:pt x="180614" y="16912"/>
                  </a:cubicBezTo>
                  <a:cubicBezTo>
                    <a:pt x="179755" y="16534"/>
                    <a:pt x="178902" y="16112"/>
                    <a:pt x="178056" y="15670"/>
                  </a:cubicBezTo>
                  <a:cubicBezTo>
                    <a:pt x="177212" y="15226"/>
                    <a:pt x="176374" y="14763"/>
                    <a:pt x="175543" y="14286"/>
                  </a:cubicBezTo>
                  <a:cubicBezTo>
                    <a:pt x="174711" y="13808"/>
                    <a:pt x="173889" y="13317"/>
                    <a:pt x="173070" y="12816"/>
                  </a:cubicBezTo>
                  <a:lnTo>
                    <a:pt x="172750" y="12618"/>
                  </a:lnTo>
                  <a:lnTo>
                    <a:pt x="172589" y="12518"/>
                  </a:lnTo>
                  <a:lnTo>
                    <a:pt x="172509" y="12468"/>
                  </a:lnTo>
                  <a:lnTo>
                    <a:pt x="172477" y="12448"/>
                  </a:lnTo>
                  <a:lnTo>
                    <a:pt x="172595" y="12376"/>
                  </a:lnTo>
                  <a:lnTo>
                    <a:pt x="172596" y="12374"/>
                  </a:lnTo>
                  <a:lnTo>
                    <a:pt x="172750" y="12278"/>
                  </a:lnTo>
                  <a:lnTo>
                    <a:pt x="173070" y="12080"/>
                  </a:lnTo>
                  <a:cubicBezTo>
                    <a:pt x="173889" y="11579"/>
                    <a:pt x="174711" y="11086"/>
                    <a:pt x="175543" y="10609"/>
                  </a:cubicBezTo>
                  <a:cubicBezTo>
                    <a:pt x="176374" y="10133"/>
                    <a:pt x="177212" y="9667"/>
                    <a:pt x="178056" y="9226"/>
                  </a:cubicBezTo>
                  <a:cubicBezTo>
                    <a:pt x="178902" y="8785"/>
                    <a:pt x="179753" y="8362"/>
                    <a:pt x="180614" y="7982"/>
                  </a:cubicBezTo>
                  <a:cubicBezTo>
                    <a:pt x="181470" y="7607"/>
                    <a:pt x="182344" y="7259"/>
                    <a:pt x="183188" y="7041"/>
                  </a:cubicBezTo>
                  <a:cubicBezTo>
                    <a:pt x="183295" y="7011"/>
                    <a:pt x="183397" y="6990"/>
                    <a:pt x="183500" y="6968"/>
                  </a:cubicBezTo>
                  <a:cubicBezTo>
                    <a:pt x="183604" y="6947"/>
                    <a:pt x="183706" y="6924"/>
                    <a:pt x="183800" y="6913"/>
                  </a:cubicBezTo>
                  <a:cubicBezTo>
                    <a:pt x="183973" y="6887"/>
                    <a:pt x="184102" y="6874"/>
                    <a:pt x="184256" y="6874"/>
                  </a:cubicBezTo>
                  <a:close/>
                  <a:moveTo>
                    <a:pt x="193477" y="6878"/>
                  </a:moveTo>
                  <a:cubicBezTo>
                    <a:pt x="193518" y="6878"/>
                    <a:pt x="193560" y="6880"/>
                    <a:pt x="193606" y="6881"/>
                  </a:cubicBezTo>
                  <a:cubicBezTo>
                    <a:pt x="193635" y="6883"/>
                    <a:pt x="193665" y="6884"/>
                    <a:pt x="193693" y="6886"/>
                  </a:cubicBezTo>
                  <a:cubicBezTo>
                    <a:pt x="193786" y="6890"/>
                    <a:pt x="193879" y="6896"/>
                    <a:pt x="193972" y="6904"/>
                  </a:cubicBezTo>
                  <a:cubicBezTo>
                    <a:pt x="193985" y="6906"/>
                    <a:pt x="193998" y="6906"/>
                    <a:pt x="194010" y="6907"/>
                  </a:cubicBezTo>
                  <a:cubicBezTo>
                    <a:pt x="194092" y="6914"/>
                    <a:pt x="194174" y="6924"/>
                    <a:pt x="194254" y="6934"/>
                  </a:cubicBezTo>
                  <a:cubicBezTo>
                    <a:pt x="194291" y="6940"/>
                    <a:pt x="194329" y="6947"/>
                    <a:pt x="194366" y="6950"/>
                  </a:cubicBezTo>
                  <a:cubicBezTo>
                    <a:pt x="194425" y="6960"/>
                    <a:pt x="194482" y="6967"/>
                    <a:pt x="194540" y="6978"/>
                  </a:cubicBezTo>
                  <a:cubicBezTo>
                    <a:pt x="194637" y="6997"/>
                    <a:pt x="194734" y="7018"/>
                    <a:pt x="194829" y="7042"/>
                  </a:cubicBezTo>
                  <a:cubicBezTo>
                    <a:pt x="194879" y="7055"/>
                    <a:pt x="194926" y="7075"/>
                    <a:pt x="194976" y="7088"/>
                  </a:cubicBezTo>
                  <a:cubicBezTo>
                    <a:pt x="194973" y="7098"/>
                    <a:pt x="194967" y="7109"/>
                    <a:pt x="194964" y="7119"/>
                  </a:cubicBezTo>
                  <a:cubicBezTo>
                    <a:pt x="194866" y="7397"/>
                    <a:pt x="194779" y="7686"/>
                    <a:pt x="194726" y="7999"/>
                  </a:cubicBezTo>
                  <a:cubicBezTo>
                    <a:pt x="194668" y="8298"/>
                    <a:pt x="194655" y="8671"/>
                    <a:pt x="194677" y="8933"/>
                  </a:cubicBezTo>
                  <a:lnTo>
                    <a:pt x="194701" y="9360"/>
                  </a:lnTo>
                  <a:lnTo>
                    <a:pt x="194765" y="9785"/>
                  </a:lnTo>
                  <a:cubicBezTo>
                    <a:pt x="194796" y="10070"/>
                    <a:pt x="194889" y="10343"/>
                    <a:pt x="194957" y="10621"/>
                  </a:cubicBezTo>
                  <a:cubicBezTo>
                    <a:pt x="195135" y="11163"/>
                    <a:pt x="195353" y="11700"/>
                    <a:pt x="195663" y="12181"/>
                  </a:cubicBezTo>
                  <a:cubicBezTo>
                    <a:pt x="195723" y="12283"/>
                    <a:pt x="195790" y="12382"/>
                    <a:pt x="195855" y="12477"/>
                  </a:cubicBezTo>
                  <a:cubicBezTo>
                    <a:pt x="195790" y="12575"/>
                    <a:pt x="195723" y="12673"/>
                    <a:pt x="195663" y="12773"/>
                  </a:cubicBezTo>
                  <a:cubicBezTo>
                    <a:pt x="195351" y="13254"/>
                    <a:pt x="195135" y="13791"/>
                    <a:pt x="194957" y="14333"/>
                  </a:cubicBezTo>
                  <a:cubicBezTo>
                    <a:pt x="194889" y="14611"/>
                    <a:pt x="194796" y="14884"/>
                    <a:pt x="194765" y="15169"/>
                  </a:cubicBezTo>
                  <a:lnTo>
                    <a:pt x="194701" y="15594"/>
                  </a:lnTo>
                  <a:lnTo>
                    <a:pt x="194677" y="16021"/>
                  </a:lnTo>
                  <a:cubicBezTo>
                    <a:pt x="194654" y="16282"/>
                    <a:pt x="194667" y="16653"/>
                    <a:pt x="194725" y="16954"/>
                  </a:cubicBezTo>
                  <a:cubicBezTo>
                    <a:pt x="194775" y="17261"/>
                    <a:pt x="194863" y="17544"/>
                    <a:pt x="194958" y="17818"/>
                  </a:cubicBezTo>
                  <a:cubicBezTo>
                    <a:pt x="194914" y="17831"/>
                    <a:pt x="194872" y="17846"/>
                    <a:pt x="194829" y="17858"/>
                  </a:cubicBezTo>
                  <a:cubicBezTo>
                    <a:pt x="194729" y="17885"/>
                    <a:pt x="194630" y="17906"/>
                    <a:pt x="194529" y="17924"/>
                  </a:cubicBezTo>
                  <a:cubicBezTo>
                    <a:pt x="194426" y="17944"/>
                    <a:pt x="194325" y="17959"/>
                    <a:pt x="194224" y="17973"/>
                  </a:cubicBezTo>
                  <a:cubicBezTo>
                    <a:pt x="194117" y="17986"/>
                    <a:pt x="194009" y="17996"/>
                    <a:pt x="193899" y="18004"/>
                  </a:cubicBezTo>
                  <a:cubicBezTo>
                    <a:pt x="193803" y="18011"/>
                    <a:pt x="193704" y="18016"/>
                    <a:pt x="193606" y="18020"/>
                  </a:cubicBezTo>
                  <a:cubicBezTo>
                    <a:pt x="193566" y="18021"/>
                    <a:pt x="193529" y="18022"/>
                    <a:pt x="193493" y="18022"/>
                  </a:cubicBezTo>
                  <a:cubicBezTo>
                    <a:pt x="193341" y="18022"/>
                    <a:pt x="193214" y="18008"/>
                    <a:pt x="193044" y="17983"/>
                  </a:cubicBezTo>
                  <a:cubicBezTo>
                    <a:pt x="192949" y="17971"/>
                    <a:pt x="192845" y="17950"/>
                    <a:pt x="192744" y="17927"/>
                  </a:cubicBezTo>
                  <a:cubicBezTo>
                    <a:pt x="192640" y="17906"/>
                    <a:pt x="192539" y="17886"/>
                    <a:pt x="192432" y="17855"/>
                  </a:cubicBezTo>
                  <a:cubicBezTo>
                    <a:pt x="192220" y="17801"/>
                    <a:pt x="192009" y="17738"/>
                    <a:pt x="191793" y="17670"/>
                  </a:cubicBezTo>
                  <a:cubicBezTo>
                    <a:pt x="191270" y="17500"/>
                    <a:pt x="190739" y="17290"/>
                    <a:pt x="190216" y="17066"/>
                  </a:cubicBezTo>
                  <a:cubicBezTo>
                    <a:pt x="190546" y="16638"/>
                    <a:pt x="190832" y="16172"/>
                    <a:pt x="191067" y="15684"/>
                  </a:cubicBezTo>
                  <a:cubicBezTo>
                    <a:pt x="191548" y="14678"/>
                    <a:pt x="191800" y="13563"/>
                    <a:pt x="191801" y="12450"/>
                  </a:cubicBezTo>
                  <a:cubicBezTo>
                    <a:pt x="191800" y="11338"/>
                    <a:pt x="191548" y="10222"/>
                    <a:pt x="191067" y="9217"/>
                  </a:cubicBezTo>
                  <a:cubicBezTo>
                    <a:pt x="190833" y="8728"/>
                    <a:pt x="190547" y="8264"/>
                    <a:pt x="190216" y="7835"/>
                  </a:cubicBezTo>
                  <a:cubicBezTo>
                    <a:pt x="190957" y="7519"/>
                    <a:pt x="191704" y="7232"/>
                    <a:pt x="192432" y="7046"/>
                  </a:cubicBezTo>
                  <a:cubicBezTo>
                    <a:pt x="192539" y="7017"/>
                    <a:pt x="192640" y="6995"/>
                    <a:pt x="192744" y="6974"/>
                  </a:cubicBezTo>
                  <a:cubicBezTo>
                    <a:pt x="192846" y="6953"/>
                    <a:pt x="192950" y="6930"/>
                    <a:pt x="193044" y="6918"/>
                  </a:cubicBezTo>
                  <a:cubicBezTo>
                    <a:pt x="193149" y="6903"/>
                    <a:pt x="193238" y="6891"/>
                    <a:pt x="193324" y="6884"/>
                  </a:cubicBezTo>
                  <a:cubicBezTo>
                    <a:pt x="193375" y="6880"/>
                    <a:pt x="193424" y="6878"/>
                    <a:pt x="193477" y="6878"/>
                  </a:cubicBezTo>
                  <a:close/>
                  <a:moveTo>
                    <a:pt x="218371" y="6879"/>
                  </a:moveTo>
                  <a:cubicBezTo>
                    <a:pt x="218523" y="6879"/>
                    <a:pt x="218650" y="6893"/>
                    <a:pt x="218820" y="6918"/>
                  </a:cubicBezTo>
                  <a:cubicBezTo>
                    <a:pt x="218915" y="6927"/>
                    <a:pt x="219016" y="6951"/>
                    <a:pt x="219121" y="6974"/>
                  </a:cubicBezTo>
                  <a:cubicBezTo>
                    <a:pt x="219225" y="6995"/>
                    <a:pt x="219326" y="7015"/>
                    <a:pt x="219433" y="7046"/>
                  </a:cubicBezTo>
                  <a:cubicBezTo>
                    <a:pt x="220276" y="7264"/>
                    <a:pt x="221150" y="7613"/>
                    <a:pt x="222005" y="7987"/>
                  </a:cubicBezTo>
                  <a:cubicBezTo>
                    <a:pt x="222865" y="8367"/>
                    <a:pt x="223718" y="8789"/>
                    <a:pt x="224563" y="9231"/>
                  </a:cubicBezTo>
                  <a:cubicBezTo>
                    <a:pt x="225407" y="9673"/>
                    <a:pt x="226244" y="10137"/>
                    <a:pt x="227077" y="10614"/>
                  </a:cubicBezTo>
                  <a:cubicBezTo>
                    <a:pt x="227908" y="11093"/>
                    <a:pt x="228731" y="11584"/>
                    <a:pt x="229550" y="12085"/>
                  </a:cubicBezTo>
                  <a:lnTo>
                    <a:pt x="229870" y="12283"/>
                  </a:lnTo>
                  <a:lnTo>
                    <a:pt x="230024" y="12379"/>
                  </a:lnTo>
                  <a:lnTo>
                    <a:pt x="230024" y="12382"/>
                  </a:lnTo>
                  <a:lnTo>
                    <a:pt x="230073" y="12411"/>
                  </a:lnTo>
                  <a:lnTo>
                    <a:pt x="230109" y="12434"/>
                  </a:lnTo>
                  <a:lnTo>
                    <a:pt x="230140" y="12454"/>
                  </a:lnTo>
                  <a:lnTo>
                    <a:pt x="230109" y="12474"/>
                  </a:lnTo>
                  <a:lnTo>
                    <a:pt x="230029" y="12524"/>
                  </a:lnTo>
                  <a:lnTo>
                    <a:pt x="229869" y="12624"/>
                  </a:lnTo>
                  <a:lnTo>
                    <a:pt x="229548" y="12820"/>
                  </a:lnTo>
                  <a:cubicBezTo>
                    <a:pt x="228730" y="13322"/>
                    <a:pt x="227906" y="13814"/>
                    <a:pt x="227076" y="14292"/>
                  </a:cubicBezTo>
                  <a:cubicBezTo>
                    <a:pt x="226243" y="14769"/>
                    <a:pt x="225406" y="15231"/>
                    <a:pt x="224560" y="15674"/>
                  </a:cubicBezTo>
                  <a:cubicBezTo>
                    <a:pt x="223716" y="16115"/>
                    <a:pt x="222864" y="16539"/>
                    <a:pt x="222004" y="16918"/>
                  </a:cubicBezTo>
                  <a:cubicBezTo>
                    <a:pt x="221148" y="17294"/>
                    <a:pt x="220274" y="17643"/>
                    <a:pt x="219432" y="17859"/>
                  </a:cubicBezTo>
                  <a:cubicBezTo>
                    <a:pt x="219325" y="17890"/>
                    <a:pt x="219223" y="17912"/>
                    <a:pt x="219120" y="17933"/>
                  </a:cubicBezTo>
                  <a:cubicBezTo>
                    <a:pt x="219016" y="17954"/>
                    <a:pt x="218914" y="17977"/>
                    <a:pt x="218817" y="17987"/>
                  </a:cubicBezTo>
                  <a:cubicBezTo>
                    <a:pt x="218645" y="18014"/>
                    <a:pt x="218515" y="18027"/>
                    <a:pt x="218360" y="18027"/>
                  </a:cubicBezTo>
                  <a:cubicBezTo>
                    <a:pt x="218326" y="18027"/>
                    <a:pt x="218291" y="18027"/>
                    <a:pt x="218255" y="18026"/>
                  </a:cubicBezTo>
                  <a:cubicBezTo>
                    <a:pt x="217842" y="18011"/>
                    <a:pt x="217429" y="17969"/>
                    <a:pt x="217030" y="17865"/>
                  </a:cubicBezTo>
                  <a:cubicBezTo>
                    <a:pt x="216689" y="17781"/>
                    <a:pt x="216360" y="17658"/>
                    <a:pt x="216040" y="17513"/>
                  </a:cubicBezTo>
                  <a:cubicBezTo>
                    <a:pt x="216102" y="17480"/>
                    <a:pt x="216166" y="17450"/>
                    <a:pt x="216226" y="17418"/>
                  </a:cubicBezTo>
                  <a:cubicBezTo>
                    <a:pt x="216663" y="17190"/>
                    <a:pt x="217094" y="16958"/>
                    <a:pt x="217526" y="16720"/>
                  </a:cubicBezTo>
                  <a:cubicBezTo>
                    <a:pt x="217956" y="16484"/>
                    <a:pt x="218383" y="16243"/>
                    <a:pt x="218808" y="15999"/>
                  </a:cubicBezTo>
                  <a:cubicBezTo>
                    <a:pt x="219658" y="15509"/>
                    <a:pt x="220499" y="15009"/>
                    <a:pt x="221334" y="14497"/>
                  </a:cubicBezTo>
                  <a:lnTo>
                    <a:pt x="222210" y="13950"/>
                  </a:lnTo>
                  <a:lnTo>
                    <a:pt x="222504" y="13765"/>
                  </a:lnTo>
                  <a:lnTo>
                    <a:pt x="223106" y="13381"/>
                  </a:lnTo>
                  <a:lnTo>
                    <a:pt x="224519" y="12456"/>
                  </a:lnTo>
                  <a:lnTo>
                    <a:pt x="223106" y="11523"/>
                  </a:lnTo>
                  <a:lnTo>
                    <a:pt x="222508" y="11140"/>
                  </a:lnTo>
                  <a:lnTo>
                    <a:pt x="222212" y="10954"/>
                  </a:lnTo>
                  <a:lnTo>
                    <a:pt x="221335" y="10410"/>
                  </a:lnTo>
                  <a:cubicBezTo>
                    <a:pt x="220501" y="9898"/>
                    <a:pt x="219661" y="9397"/>
                    <a:pt x="218810" y="8908"/>
                  </a:cubicBezTo>
                  <a:cubicBezTo>
                    <a:pt x="218386" y="8664"/>
                    <a:pt x="217959" y="8424"/>
                    <a:pt x="217527" y="8187"/>
                  </a:cubicBezTo>
                  <a:cubicBezTo>
                    <a:pt x="217096" y="7950"/>
                    <a:pt x="216665" y="7717"/>
                    <a:pt x="216229" y="7488"/>
                  </a:cubicBezTo>
                  <a:cubicBezTo>
                    <a:pt x="216166" y="7456"/>
                    <a:pt x="216102" y="7425"/>
                    <a:pt x="216041" y="7394"/>
                  </a:cubicBezTo>
                  <a:cubicBezTo>
                    <a:pt x="216361" y="7247"/>
                    <a:pt x="216692" y="7125"/>
                    <a:pt x="217033" y="7041"/>
                  </a:cubicBezTo>
                  <a:cubicBezTo>
                    <a:pt x="217432" y="6937"/>
                    <a:pt x="217845" y="6896"/>
                    <a:pt x="218257" y="6881"/>
                  </a:cubicBezTo>
                  <a:cubicBezTo>
                    <a:pt x="218297" y="6880"/>
                    <a:pt x="218335" y="6879"/>
                    <a:pt x="218371" y="6879"/>
                  </a:cubicBezTo>
                  <a:close/>
                  <a:moveTo>
                    <a:pt x="246994" y="16088"/>
                  </a:moveTo>
                  <a:cubicBezTo>
                    <a:pt x="247246" y="16357"/>
                    <a:pt x="247504" y="16622"/>
                    <a:pt x="247773" y="16878"/>
                  </a:cubicBezTo>
                  <a:cubicBezTo>
                    <a:pt x="247573" y="17174"/>
                    <a:pt x="247326" y="17438"/>
                    <a:pt x="247028" y="17635"/>
                  </a:cubicBezTo>
                  <a:cubicBezTo>
                    <a:pt x="246559" y="17960"/>
                    <a:pt x="245989" y="18129"/>
                    <a:pt x="245421" y="18129"/>
                  </a:cubicBezTo>
                  <a:cubicBezTo>
                    <a:pt x="245396" y="18129"/>
                    <a:pt x="245371" y="18129"/>
                    <a:pt x="245346" y="18128"/>
                  </a:cubicBezTo>
                  <a:cubicBezTo>
                    <a:pt x="244752" y="18107"/>
                    <a:pt x="244161" y="17902"/>
                    <a:pt x="243696" y="17533"/>
                  </a:cubicBezTo>
                  <a:cubicBezTo>
                    <a:pt x="243471" y="17365"/>
                    <a:pt x="243282" y="17156"/>
                    <a:pt x="243119" y="16927"/>
                  </a:cubicBezTo>
                  <a:cubicBezTo>
                    <a:pt x="243378" y="16653"/>
                    <a:pt x="243628" y="16374"/>
                    <a:pt x="243872" y="16092"/>
                  </a:cubicBezTo>
                  <a:cubicBezTo>
                    <a:pt x="243988" y="16319"/>
                    <a:pt x="244150" y="16525"/>
                    <a:pt x="244356" y="16682"/>
                  </a:cubicBezTo>
                  <a:cubicBezTo>
                    <a:pt x="244660" y="16926"/>
                    <a:pt x="245048" y="17050"/>
                    <a:pt x="245436" y="17050"/>
                  </a:cubicBezTo>
                  <a:cubicBezTo>
                    <a:pt x="245786" y="17050"/>
                    <a:pt x="246136" y="16949"/>
                    <a:pt x="246423" y="16746"/>
                  </a:cubicBezTo>
                  <a:cubicBezTo>
                    <a:pt x="246671" y="16582"/>
                    <a:pt x="246863" y="16350"/>
                    <a:pt x="246994" y="16088"/>
                  </a:cubicBezTo>
                  <a:close/>
                  <a:moveTo>
                    <a:pt x="202074" y="11611"/>
                  </a:moveTo>
                  <a:cubicBezTo>
                    <a:pt x="202437" y="11677"/>
                    <a:pt x="202792" y="11779"/>
                    <a:pt x="203128" y="11926"/>
                  </a:cubicBezTo>
                  <a:cubicBezTo>
                    <a:pt x="203112" y="12100"/>
                    <a:pt x="203098" y="12275"/>
                    <a:pt x="203098" y="12448"/>
                  </a:cubicBezTo>
                  <a:cubicBezTo>
                    <a:pt x="203099" y="13117"/>
                    <a:pt x="203213" y="13782"/>
                    <a:pt x="203432" y="14413"/>
                  </a:cubicBezTo>
                  <a:cubicBezTo>
                    <a:pt x="203505" y="14622"/>
                    <a:pt x="203589" y="14828"/>
                    <a:pt x="203684" y="15028"/>
                  </a:cubicBezTo>
                  <a:cubicBezTo>
                    <a:pt x="203868" y="15411"/>
                    <a:pt x="204094" y="15775"/>
                    <a:pt x="204352" y="16114"/>
                  </a:cubicBezTo>
                  <a:cubicBezTo>
                    <a:pt x="204362" y="16128"/>
                    <a:pt x="204373" y="16145"/>
                    <a:pt x="204383" y="16159"/>
                  </a:cubicBezTo>
                  <a:cubicBezTo>
                    <a:pt x="204521" y="16334"/>
                    <a:pt x="204666" y="16504"/>
                    <a:pt x="204822" y="16663"/>
                  </a:cubicBezTo>
                  <a:cubicBezTo>
                    <a:pt x="204977" y="16821"/>
                    <a:pt x="205142" y="16974"/>
                    <a:pt x="205314" y="17113"/>
                  </a:cubicBezTo>
                  <a:cubicBezTo>
                    <a:pt x="205441" y="17217"/>
                    <a:pt x="205576" y="17308"/>
                    <a:pt x="205711" y="17401"/>
                  </a:cubicBezTo>
                  <a:cubicBezTo>
                    <a:pt x="205584" y="17690"/>
                    <a:pt x="205422" y="17984"/>
                    <a:pt x="205241" y="18272"/>
                  </a:cubicBezTo>
                  <a:cubicBezTo>
                    <a:pt x="205226" y="18299"/>
                    <a:pt x="205206" y="18323"/>
                    <a:pt x="205187" y="18350"/>
                  </a:cubicBezTo>
                  <a:cubicBezTo>
                    <a:pt x="204998" y="18225"/>
                    <a:pt x="204813" y="18092"/>
                    <a:pt x="204635" y="17949"/>
                  </a:cubicBezTo>
                  <a:cubicBezTo>
                    <a:pt x="204431" y="17784"/>
                    <a:pt x="204238" y="17606"/>
                    <a:pt x="204054" y="17418"/>
                  </a:cubicBezTo>
                  <a:cubicBezTo>
                    <a:pt x="203973" y="17335"/>
                    <a:pt x="203902" y="17243"/>
                    <a:pt x="203824" y="17153"/>
                  </a:cubicBezTo>
                  <a:cubicBezTo>
                    <a:pt x="203382" y="16652"/>
                    <a:pt x="203001" y="16094"/>
                    <a:pt x="202713" y="15490"/>
                  </a:cubicBezTo>
                  <a:cubicBezTo>
                    <a:pt x="202544" y="15135"/>
                    <a:pt x="202403" y="14767"/>
                    <a:pt x="202296" y="14387"/>
                  </a:cubicBezTo>
                  <a:cubicBezTo>
                    <a:pt x="202188" y="14010"/>
                    <a:pt x="202111" y="13623"/>
                    <a:pt x="202067" y="13233"/>
                  </a:cubicBezTo>
                  <a:cubicBezTo>
                    <a:pt x="202037" y="12974"/>
                    <a:pt x="202023" y="12710"/>
                    <a:pt x="202020" y="12448"/>
                  </a:cubicBezTo>
                  <a:cubicBezTo>
                    <a:pt x="202020" y="12169"/>
                    <a:pt x="202040" y="11890"/>
                    <a:pt x="202074" y="11611"/>
                  </a:cubicBezTo>
                  <a:close/>
                  <a:moveTo>
                    <a:pt x="200543" y="11613"/>
                  </a:moveTo>
                  <a:cubicBezTo>
                    <a:pt x="200575" y="11890"/>
                    <a:pt x="200594" y="12169"/>
                    <a:pt x="200595" y="12448"/>
                  </a:cubicBezTo>
                  <a:cubicBezTo>
                    <a:pt x="200595" y="12581"/>
                    <a:pt x="200591" y="12710"/>
                    <a:pt x="200582" y="12841"/>
                  </a:cubicBezTo>
                  <a:cubicBezTo>
                    <a:pt x="200568" y="13103"/>
                    <a:pt x="200538" y="13365"/>
                    <a:pt x="200494" y="13623"/>
                  </a:cubicBezTo>
                  <a:cubicBezTo>
                    <a:pt x="200473" y="13752"/>
                    <a:pt x="200447" y="13880"/>
                    <a:pt x="200417" y="14009"/>
                  </a:cubicBezTo>
                  <a:cubicBezTo>
                    <a:pt x="200302" y="14521"/>
                    <a:pt x="200127" y="15019"/>
                    <a:pt x="199904" y="15493"/>
                  </a:cubicBezTo>
                  <a:cubicBezTo>
                    <a:pt x="199615" y="16097"/>
                    <a:pt x="199234" y="16653"/>
                    <a:pt x="198793" y="17154"/>
                  </a:cubicBezTo>
                  <a:cubicBezTo>
                    <a:pt x="198715" y="17243"/>
                    <a:pt x="198644" y="17337"/>
                    <a:pt x="198561" y="17421"/>
                  </a:cubicBezTo>
                  <a:cubicBezTo>
                    <a:pt x="198379" y="17607"/>
                    <a:pt x="198184" y="17785"/>
                    <a:pt x="197982" y="17950"/>
                  </a:cubicBezTo>
                  <a:cubicBezTo>
                    <a:pt x="197804" y="18094"/>
                    <a:pt x="197619" y="18226"/>
                    <a:pt x="197428" y="18353"/>
                  </a:cubicBezTo>
                  <a:cubicBezTo>
                    <a:pt x="197411" y="18326"/>
                    <a:pt x="197391" y="18300"/>
                    <a:pt x="197375" y="18275"/>
                  </a:cubicBezTo>
                  <a:cubicBezTo>
                    <a:pt x="197193" y="17986"/>
                    <a:pt x="197030" y="17692"/>
                    <a:pt x="196906" y="17402"/>
                  </a:cubicBezTo>
                  <a:cubicBezTo>
                    <a:pt x="197041" y="17308"/>
                    <a:pt x="197176" y="17217"/>
                    <a:pt x="197301" y="17115"/>
                  </a:cubicBezTo>
                  <a:cubicBezTo>
                    <a:pt x="197647" y="16833"/>
                    <a:pt x="197959" y="16512"/>
                    <a:pt x="198232" y="16161"/>
                  </a:cubicBezTo>
                  <a:cubicBezTo>
                    <a:pt x="198245" y="16147"/>
                    <a:pt x="198254" y="16128"/>
                    <a:pt x="198265" y="16114"/>
                  </a:cubicBezTo>
                  <a:cubicBezTo>
                    <a:pt x="198523" y="15776"/>
                    <a:pt x="198749" y="15414"/>
                    <a:pt x="198931" y="15029"/>
                  </a:cubicBezTo>
                  <a:cubicBezTo>
                    <a:pt x="199028" y="14827"/>
                    <a:pt x="199112" y="14623"/>
                    <a:pt x="199185" y="14413"/>
                  </a:cubicBezTo>
                  <a:cubicBezTo>
                    <a:pt x="199404" y="13784"/>
                    <a:pt x="199518" y="13117"/>
                    <a:pt x="199519" y="12448"/>
                  </a:cubicBezTo>
                  <a:cubicBezTo>
                    <a:pt x="199519" y="12275"/>
                    <a:pt x="199505" y="12100"/>
                    <a:pt x="199488" y="11926"/>
                  </a:cubicBezTo>
                  <a:cubicBezTo>
                    <a:pt x="199827" y="11779"/>
                    <a:pt x="200181" y="11677"/>
                    <a:pt x="200543" y="11613"/>
                  </a:cubicBezTo>
                  <a:close/>
                  <a:moveTo>
                    <a:pt x="255334" y="13330"/>
                  </a:moveTo>
                  <a:lnTo>
                    <a:pt x="255370" y="17677"/>
                  </a:lnTo>
                  <a:lnTo>
                    <a:pt x="256490" y="17692"/>
                  </a:lnTo>
                  <a:lnTo>
                    <a:pt x="256490" y="19096"/>
                  </a:lnTo>
                  <a:lnTo>
                    <a:pt x="256490" y="19096"/>
                  </a:lnTo>
                  <a:cubicBezTo>
                    <a:pt x="256129" y="19036"/>
                    <a:pt x="255769" y="18959"/>
                    <a:pt x="255414" y="18874"/>
                  </a:cubicBezTo>
                  <a:cubicBezTo>
                    <a:pt x="255240" y="18825"/>
                    <a:pt x="254621" y="18659"/>
                    <a:pt x="254449" y="18603"/>
                  </a:cubicBezTo>
                  <a:cubicBezTo>
                    <a:pt x="254444" y="18591"/>
                    <a:pt x="254439" y="18581"/>
                    <a:pt x="254436" y="18568"/>
                  </a:cubicBezTo>
                  <a:cubicBezTo>
                    <a:pt x="254372" y="18369"/>
                    <a:pt x="254311" y="18168"/>
                    <a:pt x="254254" y="17966"/>
                  </a:cubicBezTo>
                  <a:cubicBezTo>
                    <a:pt x="254218" y="17838"/>
                    <a:pt x="254187" y="17710"/>
                    <a:pt x="254157" y="17580"/>
                  </a:cubicBezTo>
                  <a:cubicBezTo>
                    <a:pt x="254140" y="17515"/>
                    <a:pt x="254123" y="17448"/>
                    <a:pt x="254107" y="17382"/>
                  </a:cubicBezTo>
                  <a:cubicBezTo>
                    <a:pt x="254067" y="17211"/>
                    <a:pt x="254030" y="17040"/>
                    <a:pt x="253996" y="16870"/>
                  </a:cubicBezTo>
                  <a:cubicBezTo>
                    <a:pt x="253993" y="16851"/>
                    <a:pt x="253989" y="16833"/>
                    <a:pt x="253986" y="16813"/>
                  </a:cubicBezTo>
                  <a:cubicBezTo>
                    <a:pt x="253948" y="16623"/>
                    <a:pt x="253916" y="16434"/>
                    <a:pt x="253886" y="16242"/>
                  </a:cubicBezTo>
                  <a:cubicBezTo>
                    <a:pt x="253868" y="16122"/>
                    <a:pt x="253846" y="16006"/>
                    <a:pt x="253831" y="15886"/>
                  </a:cubicBezTo>
                  <a:cubicBezTo>
                    <a:pt x="253720" y="15041"/>
                    <a:pt x="253683" y="14185"/>
                    <a:pt x="253710" y="13330"/>
                  </a:cubicBezTo>
                  <a:close/>
                  <a:moveTo>
                    <a:pt x="243588" y="13327"/>
                  </a:moveTo>
                  <a:lnTo>
                    <a:pt x="243588" y="13330"/>
                  </a:lnTo>
                  <a:cubicBezTo>
                    <a:pt x="243242" y="13772"/>
                    <a:pt x="242894" y="14211"/>
                    <a:pt x="242539" y="14631"/>
                  </a:cubicBezTo>
                  <a:cubicBezTo>
                    <a:pt x="242418" y="14773"/>
                    <a:pt x="242295" y="14911"/>
                    <a:pt x="242173" y="15051"/>
                  </a:cubicBezTo>
                  <a:lnTo>
                    <a:pt x="242164" y="15051"/>
                  </a:lnTo>
                  <a:lnTo>
                    <a:pt x="242164" y="15060"/>
                  </a:lnTo>
                  <a:cubicBezTo>
                    <a:pt x="241667" y="15621"/>
                    <a:pt x="241151" y="16149"/>
                    <a:pt x="240603" y="16626"/>
                  </a:cubicBezTo>
                  <a:cubicBezTo>
                    <a:pt x="239917" y="17227"/>
                    <a:pt x="239179" y="17732"/>
                    <a:pt x="238382" y="18141"/>
                  </a:cubicBezTo>
                  <a:cubicBezTo>
                    <a:pt x="237584" y="18544"/>
                    <a:pt x="236734" y="18850"/>
                    <a:pt x="235858" y="19048"/>
                  </a:cubicBezTo>
                  <a:cubicBezTo>
                    <a:pt x="235091" y="19217"/>
                    <a:pt x="234305" y="19309"/>
                    <a:pt x="233522" y="19309"/>
                  </a:cubicBezTo>
                  <a:cubicBezTo>
                    <a:pt x="233411" y="19309"/>
                    <a:pt x="233301" y="19307"/>
                    <a:pt x="233191" y="19304"/>
                  </a:cubicBezTo>
                  <a:cubicBezTo>
                    <a:pt x="232297" y="19280"/>
                    <a:pt x="231410" y="19133"/>
                    <a:pt x="230550" y="18877"/>
                  </a:cubicBezTo>
                  <a:cubicBezTo>
                    <a:pt x="229691" y="18625"/>
                    <a:pt x="228864" y="18259"/>
                    <a:pt x="228093" y="17802"/>
                  </a:cubicBezTo>
                  <a:cubicBezTo>
                    <a:pt x="227584" y="17502"/>
                    <a:pt x="227107" y="17153"/>
                    <a:pt x="226657" y="16771"/>
                  </a:cubicBezTo>
                  <a:cubicBezTo>
                    <a:pt x="227126" y="16515"/>
                    <a:pt x="227591" y="16255"/>
                    <a:pt x="228052" y="15989"/>
                  </a:cubicBezTo>
                  <a:cubicBezTo>
                    <a:pt x="228902" y="15500"/>
                    <a:pt x="229742" y="14999"/>
                    <a:pt x="230577" y="14487"/>
                  </a:cubicBezTo>
                  <a:lnTo>
                    <a:pt x="231454" y="13943"/>
                  </a:lnTo>
                  <a:lnTo>
                    <a:pt x="231749" y="13754"/>
                  </a:lnTo>
                  <a:lnTo>
                    <a:pt x="232347" y="13372"/>
                  </a:lnTo>
                  <a:lnTo>
                    <a:pt x="232416" y="13327"/>
                  </a:lnTo>
                  <a:close/>
                  <a:moveTo>
                    <a:pt x="259769" y="17694"/>
                  </a:moveTo>
                  <a:lnTo>
                    <a:pt x="259769" y="19297"/>
                  </a:lnTo>
                  <a:cubicBezTo>
                    <a:pt x="259543" y="19306"/>
                    <a:pt x="259317" y="19310"/>
                    <a:pt x="259091" y="19310"/>
                  </a:cubicBezTo>
                  <a:cubicBezTo>
                    <a:pt x="258404" y="19310"/>
                    <a:pt x="257717" y="19268"/>
                    <a:pt x="257039" y="19180"/>
                  </a:cubicBezTo>
                  <a:cubicBezTo>
                    <a:pt x="257004" y="19174"/>
                    <a:pt x="256970" y="19169"/>
                    <a:pt x="256935" y="19164"/>
                  </a:cubicBezTo>
                  <a:lnTo>
                    <a:pt x="256935" y="17694"/>
                  </a:lnTo>
                  <a:close/>
                  <a:moveTo>
                    <a:pt x="184268" y="5358"/>
                  </a:moveTo>
                  <a:cubicBezTo>
                    <a:pt x="184308" y="5358"/>
                    <a:pt x="184348" y="5358"/>
                    <a:pt x="184388" y="5360"/>
                  </a:cubicBezTo>
                  <a:cubicBezTo>
                    <a:pt x="184910" y="5375"/>
                    <a:pt x="185436" y="5432"/>
                    <a:pt x="185942" y="5563"/>
                  </a:cubicBezTo>
                  <a:cubicBezTo>
                    <a:pt x="186757" y="5761"/>
                    <a:pt x="187532" y="6108"/>
                    <a:pt x="188227" y="6575"/>
                  </a:cubicBezTo>
                  <a:cubicBezTo>
                    <a:pt x="187838" y="6758"/>
                    <a:pt x="187451" y="6947"/>
                    <a:pt x="187070" y="7140"/>
                  </a:cubicBezTo>
                  <a:cubicBezTo>
                    <a:pt x="186631" y="6910"/>
                    <a:pt x="186169" y="6726"/>
                    <a:pt x="185689" y="6609"/>
                  </a:cubicBezTo>
                  <a:cubicBezTo>
                    <a:pt x="185258" y="6497"/>
                    <a:pt x="184814" y="6450"/>
                    <a:pt x="184368" y="6436"/>
                  </a:cubicBezTo>
                  <a:cubicBezTo>
                    <a:pt x="184334" y="6435"/>
                    <a:pt x="184300" y="6434"/>
                    <a:pt x="184266" y="6434"/>
                  </a:cubicBezTo>
                  <a:cubicBezTo>
                    <a:pt x="183879" y="6434"/>
                    <a:pt x="183485" y="6513"/>
                    <a:pt x="183074" y="6614"/>
                  </a:cubicBezTo>
                  <a:cubicBezTo>
                    <a:pt x="182189" y="6842"/>
                    <a:pt x="181300" y="7197"/>
                    <a:pt x="180431" y="7580"/>
                  </a:cubicBezTo>
                  <a:cubicBezTo>
                    <a:pt x="179558" y="7965"/>
                    <a:pt x="178698" y="8392"/>
                    <a:pt x="177849" y="8836"/>
                  </a:cubicBezTo>
                  <a:cubicBezTo>
                    <a:pt x="176997" y="9281"/>
                    <a:pt x="176155" y="9748"/>
                    <a:pt x="175321" y="10228"/>
                  </a:cubicBezTo>
                  <a:cubicBezTo>
                    <a:pt x="174485" y="10709"/>
                    <a:pt x="173657" y="11202"/>
                    <a:pt x="172834" y="11707"/>
                  </a:cubicBezTo>
                  <a:lnTo>
                    <a:pt x="171880" y="12299"/>
                  </a:lnTo>
                  <a:lnTo>
                    <a:pt x="171644" y="12448"/>
                  </a:lnTo>
                  <a:lnTo>
                    <a:pt x="171644" y="12454"/>
                  </a:lnTo>
                  <a:lnTo>
                    <a:pt x="171880" y="12604"/>
                  </a:lnTo>
                  <a:lnTo>
                    <a:pt x="172834" y="13196"/>
                  </a:lnTo>
                  <a:cubicBezTo>
                    <a:pt x="173657" y="13701"/>
                    <a:pt x="174484" y="14194"/>
                    <a:pt x="175321" y="14675"/>
                  </a:cubicBezTo>
                  <a:cubicBezTo>
                    <a:pt x="176156" y="15154"/>
                    <a:pt x="176997" y="15621"/>
                    <a:pt x="177849" y="16065"/>
                  </a:cubicBezTo>
                  <a:cubicBezTo>
                    <a:pt x="178698" y="16511"/>
                    <a:pt x="179558" y="16938"/>
                    <a:pt x="180431" y="17322"/>
                  </a:cubicBezTo>
                  <a:cubicBezTo>
                    <a:pt x="181300" y="17702"/>
                    <a:pt x="182186" y="18058"/>
                    <a:pt x="183074" y="18287"/>
                  </a:cubicBezTo>
                  <a:cubicBezTo>
                    <a:pt x="183487" y="18390"/>
                    <a:pt x="183883" y="18467"/>
                    <a:pt x="184271" y="18467"/>
                  </a:cubicBezTo>
                  <a:cubicBezTo>
                    <a:pt x="184304" y="18467"/>
                    <a:pt x="184336" y="18466"/>
                    <a:pt x="184368" y="18465"/>
                  </a:cubicBezTo>
                  <a:cubicBezTo>
                    <a:pt x="184814" y="18451"/>
                    <a:pt x="185258" y="18406"/>
                    <a:pt x="185689" y="18293"/>
                  </a:cubicBezTo>
                  <a:cubicBezTo>
                    <a:pt x="186169" y="18176"/>
                    <a:pt x="186631" y="17993"/>
                    <a:pt x="187070" y="17761"/>
                  </a:cubicBezTo>
                  <a:cubicBezTo>
                    <a:pt x="187451" y="17956"/>
                    <a:pt x="187838" y="18142"/>
                    <a:pt x="188227" y="18327"/>
                  </a:cubicBezTo>
                  <a:cubicBezTo>
                    <a:pt x="187532" y="18793"/>
                    <a:pt x="186758" y="19140"/>
                    <a:pt x="185942" y="19339"/>
                  </a:cubicBezTo>
                  <a:cubicBezTo>
                    <a:pt x="185434" y="19472"/>
                    <a:pt x="184909" y="19526"/>
                    <a:pt x="184388" y="19543"/>
                  </a:cubicBezTo>
                  <a:cubicBezTo>
                    <a:pt x="184348" y="19544"/>
                    <a:pt x="184308" y="19545"/>
                    <a:pt x="184269" y="19545"/>
                  </a:cubicBezTo>
                  <a:cubicBezTo>
                    <a:pt x="183759" y="19545"/>
                    <a:pt x="183266" y="19446"/>
                    <a:pt x="182809" y="19332"/>
                  </a:cubicBezTo>
                  <a:cubicBezTo>
                    <a:pt x="181819" y="19076"/>
                    <a:pt x="180900" y="18703"/>
                    <a:pt x="179997" y="18307"/>
                  </a:cubicBezTo>
                  <a:cubicBezTo>
                    <a:pt x="179094" y="17910"/>
                    <a:pt x="178217" y="17475"/>
                    <a:pt x="177350" y="17021"/>
                  </a:cubicBezTo>
                  <a:cubicBezTo>
                    <a:pt x="176958" y="16816"/>
                    <a:pt x="176158" y="16380"/>
                    <a:pt x="176158" y="16380"/>
                  </a:cubicBezTo>
                  <a:cubicBezTo>
                    <a:pt x="175698" y="16128"/>
                    <a:pt x="175239" y="15872"/>
                    <a:pt x="174784" y="15610"/>
                  </a:cubicBezTo>
                  <a:cubicBezTo>
                    <a:pt x="173940" y="15125"/>
                    <a:pt x="173101" y="14626"/>
                    <a:pt x="172272" y="14115"/>
                  </a:cubicBezTo>
                  <a:lnTo>
                    <a:pt x="171308" y="13516"/>
                  </a:lnTo>
                  <a:lnTo>
                    <a:pt x="170348" y="12903"/>
                  </a:lnTo>
                  <a:lnTo>
                    <a:pt x="169877" y="12592"/>
                  </a:lnTo>
                  <a:lnTo>
                    <a:pt x="169758" y="12514"/>
                  </a:lnTo>
                  <a:lnTo>
                    <a:pt x="169699" y="12476"/>
                  </a:lnTo>
                  <a:lnTo>
                    <a:pt x="169669" y="12456"/>
                  </a:lnTo>
                  <a:lnTo>
                    <a:pt x="169662" y="12450"/>
                  </a:lnTo>
                  <a:lnTo>
                    <a:pt x="169669" y="12446"/>
                  </a:lnTo>
                  <a:lnTo>
                    <a:pt x="169699" y="12426"/>
                  </a:lnTo>
                  <a:lnTo>
                    <a:pt x="169758" y="12386"/>
                  </a:lnTo>
                  <a:lnTo>
                    <a:pt x="169876" y="12308"/>
                  </a:lnTo>
                  <a:lnTo>
                    <a:pt x="170347" y="11999"/>
                  </a:lnTo>
                  <a:lnTo>
                    <a:pt x="171306" y="11385"/>
                  </a:lnTo>
                  <a:lnTo>
                    <a:pt x="171585" y="11211"/>
                  </a:lnTo>
                  <a:lnTo>
                    <a:pt x="171621" y="11190"/>
                  </a:lnTo>
                  <a:lnTo>
                    <a:pt x="172270" y="10786"/>
                  </a:lnTo>
                  <a:cubicBezTo>
                    <a:pt x="173101" y="10278"/>
                    <a:pt x="173937" y="9778"/>
                    <a:pt x="174783" y="9291"/>
                  </a:cubicBezTo>
                  <a:cubicBezTo>
                    <a:pt x="175024" y="9153"/>
                    <a:pt x="175268" y="9018"/>
                    <a:pt x="175513" y="8881"/>
                  </a:cubicBezTo>
                  <a:lnTo>
                    <a:pt x="175514" y="8881"/>
                  </a:lnTo>
                  <a:cubicBezTo>
                    <a:pt x="176122" y="8541"/>
                    <a:pt x="176733" y="8205"/>
                    <a:pt x="177350" y="7881"/>
                  </a:cubicBezTo>
                  <a:cubicBezTo>
                    <a:pt x="178217" y="7428"/>
                    <a:pt x="179094" y="6991"/>
                    <a:pt x="179997" y="6595"/>
                  </a:cubicBezTo>
                  <a:cubicBezTo>
                    <a:pt x="180900" y="6200"/>
                    <a:pt x="181819" y="5827"/>
                    <a:pt x="182809" y="5570"/>
                  </a:cubicBezTo>
                  <a:cubicBezTo>
                    <a:pt x="183265" y="5456"/>
                    <a:pt x="183758" y="5358"/>
                    <a:pt x="184268" y="5358"/>
                  </a:cubicBezTo>
                  <a:close/>
                  <a:moveTo>
                    <a:pt x="218349" y="5358"/>
                  </a:moveTo>
                  <a:cubicBezTo>
                    <a:pt x="218856" y="5358"/>
                    <a:pt x="219349" y="5456"/>
                    <a:pt x="219806" y="5570"/>
                  </a:cubicBezTo>
                  <a:cubicBezTo>
                    <a:pt x="220798" y="5827"/>
                    <a:pt x="221716" y="6200"/>
                    <a:pt x="222620" y="6595"/>
                  </a:cubicBezTo>
                  <a:cubicBezTo>
                    <a:pt x="223521" y="6991"/>
                    <a:pt x="224401" y="7429"/>
                    <a:pt x="225265" y="7881"/>
                  </a:cubicBezTo>
                  <a:cubicBezTo>
                    <a:pt x="226132" y="8335"/>
                    <a:pt x="226986" y="8809"/>
                    <a:pt x="227832" y="9293"/>
                  </a:cubicBezTo>
                  <a:cubicBezTo>
                    <a:pt x="228677" y="9778"/>
                    <a:pt x="229514" y="10276"/>
                    <a:pt x="230344" y="10787"/>
                  </a:cubicBezTo>
                  <a:lnTo>
                    <a:pt x="231308" y="11387"/>
                  </a:lnTo>
                  <a:lnTo>
                    <a:pt x="232267" y="12000"/>
                  </a:lnTo>
                  <a:lnTo>
                    <a:pt x="232738" y="12310"/>
                  </a:lnTo>
                  <a:lnTo>
                    <a:pt x="232856" y="12389"/>
                  </a:lnTo>
                  <a:lnTo>
                    <a:pt x="232915" y="12427"/>
                  </a:lnTo>
                  <a:lnTo>
                    <a:pt x="232943" y="12447"/>
                  </a:lnTo>
                  <a:lnTo>
                    <a:pt x="232950" y="12453"/>
                  </a:lnTo>
                  <a:lnTo>
                    <a:pt x="232943" y="12457"/>
                  </a:lnTo>
                  <a:lnTo>
                    <a:pt x="232915" y="12477"/>
                  </a:lnTo>
                  <a:lnTo>
                    <a:pt x="232856" y="12517"/>
                  </a:lnTo>
                  <a:lnTo>
                    <a:pt x="232738" y="12595"/>
                  </a:lnTo>
                  <a:lnTo>
                    <a:pt x="232267" y="12904"/>
                  </a:lnTo>
                  <a:lnTo>
                    <a:pt x="231308" y="13517"/>
                  </a:lnTo>
                  <a:lnTo>
                    <a:pt x="230344" y="14118"/>
                  </a:lnTo>
                  <a:cubicBezTo>
                    <a:pt x="229514" y="14626"/>
                    <a:pt x="228677" y="15126"/>
                    <a:pt x="227832" y="15613"/>
                  </a:cubicBezTo>
                  <a:cubicBezTo>
                    <a:pt x="226985" y="16098"/>
                    <a:pt x="226132" y="16569"/>
                    <a:pt x="225265" y="17023"/>
                  </a:cubicBezTo>
                  <a:cubicBezTo>
                    <a:pt x="224400" y="17477"/>
                    <a:pt x="223521" y="17913"/>
                    <a:pt x="222620" y="18310"/>
                  </a:cubicBezTo>
                  <a:cubicBezTo>
                    <a:pt x="221716" y="18705"/>
                    <a:pt x="220798" y="19079"/>
                    <a:pt x="219806" y="19334"/>
                  </a:cubicBezTo>
                  <a:cubicBezTo>
                    <a:pt x="219351" y="19448"/>
                    <a:pt x="218858" y="19546"/>
                    <a:pt x="218349" y="19546"/>
                  </a:cubicBezTo>
                  <a:cubicBezTo>
                    <a:pt x="218309" y="19546"/>
                    <a:pt x="218269" y="19546"/>
                    <a:pt x="218229" y="19544"/>
                  </a:cubicBezTo>
                  <a:cubicBezTo>
                    <a:pt x="217705" y="19529"/>
                    <a:pt x="217180" y="19472"/>
                    <a:pt x="216672" y="19341"/>
                  </a:cubicBezTo>
                  <a:cubicBezTo>
                    <a:pt x="215859" y="19142"/>
                    <a:pt x="215083" y="18796"/>
                    <a:pt x="214389" y="18329"/>
                  </a:cubicBezTo>
                  <a:cubicBezTo>
                    <a:pt x="214561" y="18248"/>
                    <a:pt x="214737" y="18171"/>
                    <a:pt x="214908" y="18087"/>
                  </a:cubicBezTo>
                  <a:cubicBezTo>
                    <a:pt x="215123" y="17981"/>
                    <a:pt x="215334" y="17872"/>
                    <a:pt x="215546" y="17764"/>
                  </a:cubicBezTo>
                  <a:cubicBezTo>
                    <a:pt x="215983" y="17994"/>
                    <a:pt x="216445" y="18178"/>
                    <a:pt x="216928" y="18295"/>
                  </a:cubicBezTo>
                  <a:cubicBezTo>
                    <a:pt x="217358" y="18407"/>
                    <a:pt x="217803" y="18454"/>
                    <a:pt x="218247" y="18468"/>
                  </a:cubicBezTo>
                  <a:cubicBezTo>
                    <a:pt x="218282" y="18470"/>
                    <a:pt x="218316" y="18470"/>
                    <a:pt x="218351" y="18470"/>
                  </a:cubicBezTo>
                  <a:cubicBezTo>
                    <a:pt x="218738" y="18470"/>
                    <a:pt x="219131" y="18392"/>
                    <a:pt x="219541" y="18290"/>
                  </a:cubicBezTo>
                  <a:cubicBezTo>
                    <a:pt x="220428" y="18063"/>
                    <a:pt x="221315" y="17707"/>
                    <a:pt x="222186" y="17324"/>
                  </a:cubicBezTo>
                  <a:cubicBezTo>
                    <a:pt x="223057" y="16939"/>
                    <a:pt x="223917" y="16512"/>
                    <a:pt x="224767" y="16068"/>
                  </a:cubicBezTo>
                  <a:cubicBezTo>
                    <a:pt x="225618" y="15623"/>
                    <a:pt x="226461" y="15157"/>
                    <a:pt x="227296" y="14676"/>
                  </a:cubicBezTo>
                  <a:cubicBezTo>
                    <a:pt x="228130" y="14196"/>
                    <a:pt x="228959" y="13703"/>
                    <a:pt x="229782" y="13197"/>
                  </a:cubicBezTo>
                  <a:lnTo>
                    <a:pt x="230735" y="12605"/>
                  </a:lnTo>
                  <a:lnTo>
                    <a:pt x="230972" y="12456"/>
                  </a:lnTo>
                  <a:lnTo>
                    <a:pt x="230977" y="12453"/>
                  </a:lnTo>
                  <a:lnTo>
                    <a:pt x="230972" y="12448"/>
                  </a:lnTo>
                  <a:lnTo>
                    <a:pt x="230735" y="12299"/>
                  </a:lnTo>
                  <a:lnTo>
                    <a:pt x="229782" y="11707"/>
                  </a:lnTo>
                  <a:cubicBezTo>
                    <a:pt x="228959" y="11202"/>
                    <a:pt x="228130" y="10709"/>
                    <a:pt x="227296" y="10228"/>
                  </a:cubicBezTo>
                  <a:cubicBezTo>
                    <a:pt x="226459" y="9750"/>
                    <a:pt x="225618" y="9283"/>
                    <a:pt x="224767" y="8836"/>
                  </a:cubicBezTo>
                  <a:cubicBezTo>
                    <a:pt x="223917" y="8392"/>
                    <a:pt x="223057" y="7965"/>
                    <a:pt x="222186" y="7580"/>
                  </a:cubicBezTo>
                  <a:cubicBezTo>
                    <a:pt x="221315" y="7199"/>
                    <a:pt x="220428" y="6843"/>
                    <a:pt x="219541" y="6614"/>
                  </a:cubicBezTo>
                  <a:cubicBezTo>
                    <a:pt x="219128" y="6512"/>
                    <a:pt x="218732" y="6434"/>
                    <a:pt x="218343" y="6434"/>
                  </a:cubicBezTo>
                  <a:cubicBezTo>
                    <a:pt x="218311" y="6434"/>
                    <a:pt x="218279" y="6435"/>
                    <a:pt x="218247" y="6436"/>
                  </a:cubicBezTo>
                  <a:cubicBezTo>
                    <a:pt x="217803" y="6450"/>
                    <a:pt x="217358" y="6497"/>
                    <a:pt x="216928" y="6609"/>
                  </a:cubicBezTo>
                  <a:cubicBezTo>
                    <a:pt x="216447" y="6726"/>
                    <a:pt x="215984" y="6910"/>
                    <a:pt x="215546" y="7140"/>
                  </a:cubicBezTo>
                  <a:cubicBezTo>
                    <a:pt x="215164" y="6947"/>
                    <a:pt x="214779" y="6760"/>
                    <a:pt x="214389" y="6575"/>
                  </a:cubicBezTo>
                  <a:cubicBezTo>
                    <a:pt x="215083" y="6108"/>
                    <a:pt x="215859" y="5761"/>
                    <a:pt x="216672" y="5563"/>
                  </a:cubicBezTo>
                  <a:cubicBezTo>
                    <a:pt x="217180" y="5431"/>
                    <a:pt x="217705" y="5375"/>
                    <a:pt x="218229" y="5360"/>
                  </a:cubicBezTo>
                  <a:cubicBezTo>
                    <a:pt x="218269" y="5358"/>
                    <a:pt x="218309" y="5358"/>
                    <a:pt x="218349" y="5358"/>
                  </a:cubicBezTo>
                  <a:close/>
                  <a:moveTo>
                    <a:pt x="193503" y="5358"/>
                  </a:moveTo>
                  <a:cubicBezTo>
                    <a:pt x="193546" y="5358"/>
                    <a:pt x="193589" y="5358"/>
                    <a:pt x="193632" y="5360"/>
                  </a:cubicBezTo>
                  <a:cubicBezTo>
                    <a:pt x="194154" y="5375"/>
                    <a:pt x="194679" y="5432"/>
                    <a:pt x="195186" y="5563"/>
                  </a:cubicBezTo>
                  <a:cubicBezTo>
                    <a:pt x="195441" y="5624"/>
                    <a:pt x="195692" y="5701"/>
                    <a:pt x="195939" y="5792"/>
                  </a:cubicBezTo>
                  <a:cubicBezTo>
                    <a:pt x="196432" y="5972"/>
                    <a:pt x="196903" y="6207"/>
                    <a:pt x="197344" y="6490"/>
                  </a:cubicBezTo>
                  <a:cubicBezTo>
                    <a:pt x="197565" y="6631"/>
                    <a:pt x="197778" y="6785"/>
                    <a:pt x="197982" y="6948"/>
                  </a:cubicBezTo>
                  <a:cubicBezTo>
                    <a:pt x="198295" y="7203"/>
                    <a:pt x="198575" y="7493"/>
                    <a:pt x="198839" y="7798"/>
                  </a:cubicBezTo>
                  <a:cubicBezTo>
                    <a:pt x="198918" y="7891"/>
                    <a:pt x="199002" y="7976"/>
                    <a:pt x="199078" y="8071"/>
                  </a:cubicBezTo>
                  <a:cubicBezTo>
                    <a:pt x="199400" y="8484"/>
                    <a:pt x="199677" y="8933"/>
                    <a:pt x="199904" y="9407"/>
                  </a:cubicBezTo>
                  <a:cubicBezTo>
                    <a:pt x="199949" y="9503"/>
                    <a:pt x="199992" y="9602"/>
                    <a:pt x="200033" y="9701"/>
                  </a:cubicBezTo>
                  <a:cubicBezTo>
                    <a:pt x="199677" y="9774"/>
                    <a:pt x="199327" y="9878"/>
                    <a:pt x="198987" y="10006"/>
                  </a:cubicBezTo>
                  <a:cubicBezTo>
                    <a:pt x="198965" y="9962"/>
                    <a:pt x="198951" y="9913"/>
                    <a:pt x="198930" y="9869"/>
                  </a:cubicBezTo>
                  <a:cubicBezTo>
                    <a:pt x="198712" y="9417"/>
                    <a:pt x="198435" y="8994"/>
                    <a:pt x="198114" y="8605"/>
                  </a:cubicBezTo>
                  <a:cubicBezTo>
                    <a:pt x="197868" y="8308"/>
                    <a:pt x="197599" y="8029"/>
                    <a:pt x="197299" y="7784"/>
                  </a:cubicBezTo>
                  <a:cubicBezTo>
                    <a:pt x="197124" y="7643"/>
                    <a:pt x="196944" y="7513"/>
                    <a:pt x="196758" y="7394"/>
                  </a:cubicBezTo>
                  <a:cubicBezTo>
                    <a:pt x="196195" y="7034"/>
                    <a:pt x="195576" y="6767"/>
                    <a:pt x="194929" y="6609"/>
                  </a:cubicBezTo>
                  <a:cubicBezTo>
                    <a:pt x="194605" y="6526"/>
                    <a:pt x="194275" y="6477"/>
                    <a:pt x="193941" y="6454"/>
                  </a:cubicBezTo>
                  <a:cubicBezTo>
                    <a:pt x="193830" y="6446"/>
                    <a:pt x="193719" y="6440"/>
                    <a:pt x="193608" y="6436"/>
                  </a:cubicBezTo>
                  <a:cubicBezTo>
                    <a:pt x="193574" y="6435"/>
                    <a:pt x="193540" y="6434"/>
                    <a:pt x="193505" y="6434"/>
                  </a:cubicBezTo>
                  <a:cubicBezTo>
                    <a:pt x="193118" y="6434"/>
                    <a:pt x="192724" y="6513"/>
                    <a:pt x="192314" y="6614"/>
                  </a:cubicBezTo>
                  <a:cubicBezTo>
                    <a:pt x="191871" y="6728"/>
                    <a:pt x="191427" y="6874"/>
                    <a:pt x="190986" y="7039"/>
                  </a:cubicBezTo>
                  <a:cubicBezTo>
                    <a:pt x="190544" y="7204"/>
                    <a:pt x="190104" y="7388"/>
                    <a:pt x="189670" y="7580"/>
                  </a:cubicBezTo>
                  <a:cubicBezTo>
                    <a:pt x="189235" y="7772"/>
                    <a:pt x="188802" y="7976"/>
                    <a:pt x="188371" y="8185"/>
                  </a:cubicBezTo>
                  <a:cubicBezTo>
                    <a:pt x="187941" y="8396"/>
                    <a:pt x="187514" y="8614"/>
                    <a:pt x="187088" y="8837"/>
                  </a:cubicBezTo>
                  <a:cubicBezTo>
                    <a:pt x="186238" y="9281"/>
                    <a:pt x="185394" y="9748"/>
                    <a:pt x="184560" y="10228"/>
                  </a:cubicBezTo>
                  <a:cubicBezTo>
                    <a:pt x="183726" y="10709"/>
                    <a:pt x="182896" y="11202"/>
                    <a:pt x="182075" y="11707"/>
                  </a:cubicBezTo>
                  <a:lnTo>
                    <a:pt x="181121" y="12299"/>
                  </a:lnTo>
                  <a:lnTo>
                    <a:pt x="180883" y="12448"/>
                  </a:lnTo>
                  <a:lnTo>
                    <a:pt x="180879" y="12453"/>
                  </a:lnTo>
                  <a:lnTo>
                    <a:pt x="180883" y="12456"/>
                  </a:lnTo>
                  <a:lnTo>
                    <a:pt x="181121" y="12605"/>
                  </a:lnTo>
                  <a:lnTo>
                    <a:pt x="182075" y="13197"/>
                  </a:lnTo>
                  <a:cubicBezTo>
                    <a:pt x="182896" y="13703"/>
                    <a:pt x="183723" y="14196"/>
                    <a:pt x="184560" y="14676"/>
                  </a:cubicBezTo>
                  <a:cubicBezTo>
                    <a:pt x="184979" y="14917"/>
                    <a:pt x="185399" y="15153"/>
                    <a:pt x="185820" y="15385"/>
                  </a:cubicBezTo>
                  <a:cubicBezTo>
                    <a:pt x="186241" y="15616"/>
                    <a:pt x="186665" y="15843"/>
                    <a:pt x="187090" y="16068"/>
                  </a:cubicBezTo>
                  <a:cubicBezTo>
                    <a:pt x="187941" y="16512"/>
                    <a:pt x="188801" y="16939"/>
                    <a:pt x="189672" y="17324"/>
                  </a:cubicBezTo>
                  <a:cubicBezTo>
                    <a:pt x="189890" y="17421"/>
                    <a:pt x="190107" y="17513"/>
                    <a:pt x="190327" y="17603"/>
                  </a:cubicBezTo>
                  <a:cubicBezTo>
                    <a:pt x="190986" y="17876"/>
                    <a:pt x="191650" y="18118"/>
                    <a:pt x="192317" y="18290"/>
                  </a:cubicBezTo>
                  <a:cubicBezTo>
                    <a:pt x="192494" y="18334"/>
                    <a:pt x="192667" y="18370"/>
                    <a:pt x="192839" y="18403"/>
                  </a:cubicBezTo>
                  <a:cubicBezTo>
                    <a:pt x="193070" y="18443"/>
                    <a:pt x="193295" y="18470"/>
                    <a:pt x="193518" y="18470"/>
                  </a:cubicBezTo>
                  <a:cubicBezTo>
                    <a:pt x="193549" y="18470"/>
                    <a:pt x="193579" y="18469"/>
                    <a:pt x="193609" y="18468"/>
                  </a:cubicBezTo>
                  <a:cubicBezTo>
                    <a:pt x="194055" y="18454"/>
                    <a:pt x="194499" y="18407"/>
                    <a:pt x="194930" y="18296"/>
                  </a:cubicBezTo>
                  <a:cubicBezTo>
                    <a:pt x="194994" y="18279"/>
                    <a:pt x="195057" y="18255"/>
                    <a:pt x="195121" y="18236"/>
                  </a:cubicBezTo>
                  <a:cubicBezTo>
                    <a:pt x="195274" y="18584"/>
                    <a:pt x="195452" y="18904"/>
                    <a:pt x="195642" y="19210"/>
                  </a:cubicBezTo>
                  <a:cubicBezTo>
                    <a:pt x="195491" y="19258"/>
                    <a:pt x="195339" y="19302"/>
                    <a:pt x="195185" y="19339"/>
                  </a:cubicBezTo>
                  <a:cubicBezTo>
                    <a:pt x="195058" y="19372"/>
                    <a:pt x="194930" y="19401"/>
                    <a:pt x="194800" y="19425"/>
                  </a:cubicBezTo>
                  <a:cubicBezTo>
                    <a:pt x="194672" y="19450"/>
                    <a:pt x="194541" y="19470"/>
                    <a:pt x="194412" y="19486"/>
                  </a:cubicBezTo>
                  <a:cubicBezTo>
                    <a:pt x="194153" y="19517"/>
                    <a:pt x="193891" y="19536"/>
                    <a:pt x="193629" y="19544"/>
                  </a:cubicBezTo>
                  <a:cubicBezTo>
                    <a:pt x="193589" y="19546"/>
                    <a:pt x="193549" y="19546"/>
                    <a:pt x="193510" y="19546"/>
                  </a:cubicBezTo>
                  <a:cubicBezTo>
                    <a:pt x="193282" y="19546"/>
                    <a:pt x="193058" y="19526"/>
                    <a:pt x="192839" y="19495"/>
                  </a:cubicBezTo>
                  <a:cubicBezTo>
                    <a:pt x="192568" y="19456"/>
                    <a:pt x="192304" y="19396"/>
                    <a:pt x="192050" y="19335"/>
                  </a:cubicBezTo>
                  <a:cubicBezTo>
                    <a:pt x="191058" y="19079"/>
                    <a:pt x="190142" y="18705"/>
                    <a:pt x="189238" y="18310"/>
                  </a:cubicBezTo>
                  <a:cubicBezTo>
                    <a:pt x="188786" y="18111"/>
                    <a:pt x="188341" y="17902"/>
                    <a:pt x="187901" y="17687"/>
                  </a:cubicBezTo>
                  <a:cubicBezTo>
                    <a:pt x="187460" y="17472"/>
                    <a:pt x="187024" y="17250"/>
                    <a:pt x="186591" y="17023"/>
                  </a:cubicBezTo>
                  <a:cubicBezTo>
                    <a:pt x="186157" y="16796"/>
                    <a:pt x="185729" y="16564"/>
                    <a:pt x="185300" y="16329"/>
                  </a:cubicBezTo>
                  <a:cubicBezTo>
                    <a:pt x="184873" y="16094"/>
                    <a:pt x="184448" y="15855"/>
                    <a:pt x="184025" y="15613"/>
                  </a:cubicBezTo>
                  <a:cubicBezTo>
                    <a:pt x="183179" y="15126"/>
                    <a:pt x="182342" y="14628"/>
                    <a:pt x="181513" y="14118"/>
                  </a:cubicBezTo>
                  <a:lnTo>
                    <a:pt x="180549" y="13517"/>
                  </a:lnTo>
                  <a:lnTo>
                    <a:pt x="179591" y="12904"/>
                  </a:lnTo>
                  <a:lnTo>
                    <a:pt x="179118" y="12595"/>
                  </a:lnTo>
                  <a:lnTo>
                    <a:pt x="179000" y="12517"/>
                  </a:lnTo>
                  <a:lnTo>
                    <a:pt x="178940" y="12477"/>
                  </a:lnTo>
                  <a:lnTo>
                    <a:pt x="178911" y="12457"/>
                  </a:lnTo>
                  <a:lnTo>
                    <a:pt x="178903" y="12453"/>
                  </a:lnTo>
                  <a:lnTo>
                    <a:pt x="178911" y="12447"/>
                  </a:lnTo>
                  <a:lnTo>
                    <a:pt x="178940" y="12427"/>
                  </a:lnTo>
                  <a:lnTo>
                    <a:pt x="179000" y="12389"/>
                  </a:lnTo>
                  <a:lnTo>
                    <a:pt x="179118" y="12310"/>
                  </a:lnTo>
                  <a:lnTo>
                    <a:pt x="179591" y="12000"/>
                  </a:lnTo>
                  <a:lnTo>
                    <a:pt x="180549" y="11387"/>
                  </a:lnTo>
                  <a:lnTo>
                    <a:pt x="181513" y="10787"/>
                  </a:lnTo>
                  <a:cubicBezTo>
                    <a:pt x="182342" y="10278"/>
                    <a:pt x="183179" y="9778"/>
                    <a:pt x="184025" y="9293"/>
                  </a:cubicBezTo>
                  <a:cubicBezTo>
                    <a:pt x="184872" y="8806"/>
                    <a:pt x="185726" y="8335"/>
                    <a:pt x="186591" y="7881"/>
                  </a:cubicBezTo>
                  <a:cubicBezTo>
                    <a:pt x="187461" y="7428"/>
                    <a:pt x="188338" y="6991"/>
                    <a:pt x="189240" y="6592"/>
                  </a:cubicBezTo>
                  <a:cubicBezTo>
                    <a:pt x="189465" y="6496"/>
                    <a:pt x="189692" y="6397"/>
                    <a:pt x="189921" y="6303"/>
                  </a:cubicBezTo>
                  <a:cubicBezTo>
                    <a:pt x="190608" y="6020"/>
                    <a:pt x="191309" y="5763"/>
                    <a:pt x="192053" y="5570"/>
                  </a:cubicBezTo>
                  <a:cubicBezTo>
                    <a:pt x="192176" y="5539"/>
                    <a:pt x="192302" y="5509"/>
                    <a:pt x="192430" y="5482"/>
                  </a:cubicBezTo>
                  <a:cubicBezTo>
                    <a:pt x="192775" y="5411"/>
                    <a:pt x="193134" y="5358"/>
                    <a:pt x="193503" y="5358"/>
                  </a:cubicBezTo>
                  <a:close/>
                  <a:moveTo>
                    <a:pt x="209105" y="5358"/>
                  </a:moveTo>
                  <a:cubicBezTo>
                    <a:pt x="209613" y="5358"/>
                    <a:pt x="210106" y="5456"/>
                    <a:pt x="210564" y="5570"/>
                  </a:cubicBezTo>
                  <a:cubicBezTo>
                    <a:pt x="210813" y="5634"/>
                    <a:pt x="211055" y="5706"/>
                    <a:pt x="211294" y="5784"/>
                  </a:cubicBezTo>
                  <a:cubicBezTo>
                    <a:pt x="212013" y="6014"/>
                    <a:pt x="212699" y="6299"/>
                    <a:pt x="213376" y="6595"/>
                  </a:cubicBezTo>
                  <a:cubicBezTo>
                    <a:pt x="214280" y="6991"/>
                    <a:pt x="215157" y="7429"/>
                    <a:pt x="216024" y="7881"/>
                  </a:cubicBezTo>
                  <a:cubicBezTo>
                    <a:pt x="216891" y="8335"/>
                    <a:pt x="217745" y="8809"/>
                    <a:pt x="218589" y="9293"/>
                  </a:cubicBezTo>
                  <a:cubicBezTo>
                    <a:pt x="219435" y="9778"/>
                    <a:pt x="220273" y="10276"/>
                    <a:pt x="221101" y="10787"/>
                  </a:cubicBezTo>
                  <a:lnTo>
                    <a:pt x="222067" y="11387"/>
                  </a:lnTo>
                  <a:lnTo>
                    <a:pt x="223026" y="12000"/>
                  </a:lnTo>
                  <a:lnTo>
                    <a:pt x="223497" y="12310"/>
                  </a:lnTo>
                  <a:lnTo>
                    <a:pt x="223614" y="12389"/>
                  </a:lnTo>
                  <a:lnTo>
                    <a:pt x="223674" y="12427"/>
                  </a:lnTo>
                  <a:lnTo>
                    <a:pt x="223702" y="12447"/>
                  </a:lnTo>
                  <a:lnTo>
                    <a:pt x="223709" y="12453"/>
                  </a:lnTo>
                  <a:lnTo>
                    <a:pt x="223702" y="12457"/>
                  </a:lnTo>
                  <a:lnTo>
                    <a:pt x="223674" y="12477"/>
                  </a:lnTo>
                  <a:lnTo>
                    <a:pt x="223614" y="12517"/>
                  </a:lnTo>
                  <a:lnTo>
                    <a:pt x="223497" y="12595"/>
                  </a:lnTo>
                  <a:lnTo>
                    <a:pt x="223026" y="12904"/>
                  </a:lnTo>
                  <a:lnTo>
                    <a:pt x="222067" y="13517"/>
                  </a:lnTo>
                  <a:lnTo>
                    <a:pt x="221101" y="14118"/>
                  </a:lnTo>
                  <a:cubicBezTo>
                    <a:pt x="220273" y="14626"/>
                    <a:pt x="219435" y="15126"/>
                    <a:pt x="218589" y="15613"/>
                  </a:cubicBezTo>
                  <a:cubicBezTo>
                    <a:pt x="218166" y="15855"/>
                    <a:pt x="217742" y="16094"/>
                    <a:pt x="217314" y="16329"/>
                  </a:cubicBezTo>
                  <a:cubicBezTo>
                    <a:pt x="216885" y="16564"/>
                    <a:pt x="216455" y="16796"/>
                    <a:pt x="216024" y="17023"/>
                  </a:cubicBezTo>
                  <a:cubicBezTo>
                    <a:pt x="215590" y="17250"/>
                    <a:pt x="215154" y="17472"/>
                    <a:pt x="214714" y="17687"/>
                  </a:cubicBezTo>
                  <a:cubicBezTo>
                    <a:pt x="214275" y="17902"/>
                    <a:pt x="213828" y="18111"/>
                    <a:pt x="213378" y="18310"/>
                  </a:cubicBezTo>
                  <a:cubicBezTo>
                    <a:pt x="212474" y="18705"/>
                    <a:pt x="211557" y="19079"/>
                    <a:pt x="210565" y="19334"/>
                  </a:cubicBezTo>
                  <a:cubicBezTo>
                    <a:pt x="210312" y="19396"/>
                    <a:pt x="210048" y="19455"/>
                    <a:pt x="209777" y="19495"/>
                  </a:cubicBezTo>
                  <a:cubicBezTo>
                    <a:pt x="209557" y="19526"/>
                    <a:pt x="209333" y="19546"/>
                    <a:pt x="209106" y="19546"/>
                  </a:cubicBezTo>
                  <a:cubicBezTo>
                    <a:pt x="209066" y="19546"/>
                    <a:pt x="209026" y="19546"/>
                    <a:pt x="208987" y="19544"/>
                  </a:cubicBezTo>
                  <a:cubicBezTo>
                    <a:pt x="208464" y="19529"/>
                    <a:pt x="207939" y="19472"/>
                    <a:pt x="207432" y="19341"/>
                  </a:cubicBezTo>
                  <a:cubicBezTo>
                    <a:pt x="207277" y="19304"/>
                    <a:pt x="207126" y="19260"/>
                    <a:pt x="206974" y="19211"/>
                  </a:cubicBezTo>
                  <a:cubicBezTo>
                    <a:pt x="207163" y="18905"/>
                    <a:pt x="207341" y="18584"/>
                    <a:pt x="207495" y="18238"/>
                  </a:cubicBezTo>
                  <a:cubicBezTo>
                    <a:pt x="207559" y="18256"/>
                    <a:pt x="207621" y="18280"/>
                    <a:pt x="207685" y="18297"/>
                  </a:cubicBezTo>
                  <a:cubicBezTo>
                    <a:pt x="208009" y="18380"/>
                    <a:pt x="208339" y="18428"/>
                    <a:pt x="208673" y="18454"/>
                  </a:cubicBezTo>
                  <a:cubicBezTo>
                    <a:pt x="208784" y="18461"/>
                    <a:pt x="208895" y="18468"/>
                    <a:pt x="209006" y="18470"/>
                  </a:cubicBezTo>
                  <a:cubicBezTo>
                    <a:pt x="209036" y="18471"/>
                    <a:pt x="209067" y="18471"/>
                    <a:pt x="209097" y="18471"/>
                  </a:cubicBezTo>
                  <a:cubicBezTo>
                    <a:pt x="209320" y="18471"/>
                    <a:pt x="209546" y="18444"/>
                    <a:pt x="209777" y="18404"/>
                  </a:cubicBezTo>
                  <a:cubicBezTo>
                    <a:pt x="209949" y="18373"/>
                    <a:pt x="210121" y="18336"/>
                    <a:pt x="210299" y="18292"/>
                  </a:cubicBezTo>
                  <a:cubicBezTo>
                    <a:pt x="210522" y="18235"/>
                    <a:pt x="210743" y="18171"/>
                    <a:pt x="210964" y="18098"/>
                  </a:cubicBezTo>
                  <a:cubicBezTo>
                    <a:pt x="211628" y="17885"/>
                    <a:pt x="212289" y="17611"/>
                    <a:pt x="212942" y="17325"/>
                  </a:cubicBezTo>
                  <a:cubicBezTo>
                    <a:pt x="213813" y="16941"/>
                    <a:pt x="214673" y="16514"/>
                    <a:pt x="215526" y="16070"/>
                  </a:cubicBezTo>
                  <a:cubicBezTo>
                    <a:pt x="216376" y="15624"/>
                    <a:pt x="217220" y="15159"/>
                    <a:pt x="218054" y="14678"/>
                  </a:cubicBezTo>
                  <a:cubicBezTo>
                    <a:pt x="218888" y="14198"/>
                    <a:pt x="219718" y="13704"/>
                    <a:pt x="220539" y="13199"/>
                  </a:cubicBezTo>
                  <a:lnTo>
                    <a:pt x="221493" y="12606"/>
                  </a:lnTo>
                  <a:lnTo>
                    <a:pt x="221731" y="12457"/>
                  </a:lnTo>
                  <a:lnTo>
                    <a:pt x="221734" y="12454"/>
                  </a:lnTo>
                  <a:lnTo>
                    <a:pt x="221731" y="12450"/>
                  </a:lnTo>
                  <a:lnTo>
                    <a:pt x="221493" y="12300"/>
                  </a:lnTo>
                  <a:lnTo>
                    <a:pt x="220539" y="11708"/>
                  </a:lnTo>
                  <a:cubicBezTo>
                    <a:pt x="220129" y="11455"/>
                    <a:pt x="219716" y="11206"/>
                    <a:pt x="219304" y="10961"/>
                  </a:cubicBezTo>
                  <a:cubicBezTo>
                    <a:pt x="218888" y="10713"/>
                    <a:pt x="218472" y="10470"/>
                    <a:pt x="218055" y="10231"/>
                  </a:cubicBezTo>
                  <a:cubicBezTo>
                    <a:pt x="217220" y="9752"/>
                    <a:pt x="216378" y="9287"/>
                    <a:pt x="215527" y="8840"/>
                  </a:cubicBezTo>
                  <a:cubicBezTo>
                    <a:pt x="214677" y="8394"/>
                    <a:pt x="213818" y="7967"/>
                    <a:pt x="212944" y="7583"/>
                  </a:cubicBezTo>
                  <a:cubicBezTo>
                    <a:pt x="212290" y="7297"/>
                    <a:pt x="211631" y="7027"/>
                    <a:pt x="210965" y="6812"/>
                  </a:cubicBezTo>
                  <a:cubicBezTo>
                    <a:pt x="210744" y="6740"/>
                    <a:pt x="210522" y="6675"/>
                    <a:pt x="210302" y="6618"/>
                  </a:cubicBezTo>
                  <a:cubicBezTo>
                    <a:pt x="209889" y="6516"/>
                    <a:pt x="209493" y="6438"/>
                    <a:pt x="209105" y="6438"/>
                  </a:cubicBezTo>
                  <a:cubicBezTo>
                    <a:pt x="209072" y="6438"/>
                    <a:pt x="209040" y="6439"/>
                    <a:pt x="209008" y="6440"/>
                  </a:cubicBezTo>
                  <a:cubicBezTo>
                    <a:pt x="208562" y="6454"/>
                    <a:pt x="208118" y="6500"/>
                    <a:pt x="207687" y="6612"/>
                  </a:cubicBezTo>
                  <a:cubicBezTo>
                    <a:pt x="207039" y="6770"/>
                    <a:pt x="206420" y="7038"/>
                    <a:pt x="205858" y="7397"/>
                  </a:cubicBezTo>
                  <a:cubicBezTo>
                    <a:pt x="205671" y="7516"/>
                    <a:pt x="205491" y="7646"/>
                    <a:pt x="205317" y="7787"/>
                  </a:cubicBezTo>
                  <a:cubicBezTo>
                    <a:pt x="205017" y="8030"/>
                    <a:pt x="204748" y="8309"/>
                    <a:pt x="204501" y="8608"/>
                  </a:cubicBezTo>
                  <a:cubicBezTo>
                    <a:pt x="204463" y="8654"/>
                    <a:pt x="204423" y="8693"/>
                    <a:pt x="204387" y="8740"/>
                  </a:cubicBezTo>
                  <a:cubicBezTo>
                    <a:pt x="204113" y="9091"/>
                    <a:pt x="203878" y="9472"/>
                    <a:pt x="203688" y="9872"/>
                  </a:cubicBezTo>
                  <a:cubicBezTo>
                    <a:pt x="203667" y="9916"/>
                    <a:pt x="203653" y="9965"/>
                    <a:pt x="203632" y="10009"/>
                  </a:cubicBezTo>
                  <a:cubicBezTo>
                    <a:pt x="203291" y="9881"/>
                    <a:pt x="202941" y="9778"/>
                    <a:pt x="202585" y="9704"/>
                  </a:cubicBezTo>
                  <a:cubicBezTo>
                    <a:pt x="202628" y="9604"/>
                    <a:pt x="202668" y="9508"/>
                    <a:pt x="202716" y="9409"/>
                  </a:cubicBezTo>
                  <a:cubicBezTo>
                    <a:pt x="202943" y="8935"/>
                    <a:pt x="203220" y="8487"/>
                    <a:pt x="203542" y="8074"/>
                  </a:cubicBezTo>
                  <a:cubicBezTo>
                    <a:pt x="203617" y="7979"/>
                    <a:pt x="203700" y="7893"/>
                    <a:pt x="203781" y="7801"/>
                  </a:cubicBezTo>
                  <a:cubicBezTo>
                    <a:pt x="204043" y="7496"/>
                    <a:pt x="204325" y="7206"/>
                    <a:pt x="204638" y="6953"/>
                  </a:cubicBezTo>
                  <a:cubicBezTo>
                    <a:pt x="204841" y="6786"/>
                    <a:pt x="205055" y="6634"/>
                    <a:pt x="205276" y="6493"/>
                  </a:cubicBezTo>
                  <a:cubicBezTo>
                    <a:pt x="205715" y="6210"/>
                    <a:pt x="206188" y="5975"/>
                    <a:pt x="206681" y="5795"/>
                  </a:cubicBezTo>
                  <a:cubicBezTo>
                    <a:pt x="206923" y="5701"/>
                    <a:pt x="207173" y="5624"/>
                    <a:pt x="207429" y="5563"/>
                  </a:cubicBezTo>
                  <a:cubicBezTo>
                    <a:pt x="207937" y="5431"/>
                    <a:pt x="208461" y="5375"/>
                    <a:pt x="208985" y="5360"/>
                  </a:cubicBezTo>
                  <a:cubicBezTo>
                    <a:pt x="209025" y="5358"/>
                    <a:pt x="209065" y="5358"/>
                    <a:pt x="209105" y="5358"/>
                  </a:cubicBezTo>
                  <a:close/>
                  <a:moveTo>
                    <a:pt x="246348" y="12968"/>
                  </a:moveTo>
                  <a:cubicBezTo>
                    <a:pt x="246674" y="13385"/>
                    <a:pt x="247004" y="13798"/>
                    <a:pt x="247341" y="14196"/>
                  </a:cubicBezTo>
                  <a:cubicBezTo>
                    <a:pt x="247962" y="14927"/>
                    <a:pt x="248617" y="15621"/>
                    <a:pt x="249328" y="16236"/>
                  </a:cubicBezTo>
                  <a:cubicBezTo>
                    <a:pt x="250040" y="16854"/>
                    <a:pt x="250815" y="17399"/>
                    <a:pt x="251634" y="17862"/>
                  </a:cubicBezTo>
                  <a:cubicBezTo>
                    <a:pt x="251848" y="17981"/>
                    <a:pt x="252067" y="18097"/>
                    <a:pt x="252286" y="18206"/>
                  </a:cubicBezTo>
                  <a:cubicBezTo>
                    <a:pt x="252308" y="18286"/>
                    <a:pt x="252325" y="18369"/>
                    <a:pt x="252346" y="18448"/>
                  </a:cubicBezTo>
                  <a:cubicBezTo>
                    <a:pt x="252415" y="18692"/>
                    <a:pt x="252487" y="18937"/>
                    <a:pt x="252565" y="19176"/>
                  </a:cubicBezTo>
                  <a:cubicBezTo>
                    <a:pt x="252610" y="19311"/>
                    <a:pt x="252659" y="19445"/>
                    <a:pt x="252708" y="19579"/>
                  </a:cubicBezTo>
                  <a:cubicBezTo>
                    <a:pt x="252160" y="19348"/>
                    <a:pt x="251624" y="19090"/>
                    <a:pt x="251106" y="18798"/>
                  </a:cubicBezTo>
                  <a:cubicBezTo>
                    <a:pt x="250222" y="18300"/>
                    <a:pt x="249390" y="17714"/>
                    <a:pt x="248624" y="17050"/>
                  </a:cubicBezTo>
                  <a:cubicBezTo>
                    <a:pt x="247858" y="16384"/>
                    <a:pt x="247165" y="15650"/>
                    <a:pt x="246521" y="14891"/>
                  </a:cubicBezTo>
                  <a:cubicBezTo>
                    <a:pt x="246228" y="14547"/>
                    <a:pt x="245948" y="14196"/>
                    <a:pt x="245670" y="13845"/>
                  </a:cubicBezTo>
                  <a:cubicBezTo>
                    <a:pt x="245744" y="13751"/>
                    <a:pt x="245818" y="13656"/>
                    <a:pt x="245889" y="13563"/>
                  </a:cubicBezTo>
                  <a:cubicBezTo>
                    <a:pt x="246043" y="13364"/>
                    <a:pt x="246195" y="13166"/>
                    <a:pt x="246348" y="12968"/>
                  </a:cubicBezTo>
                  <a:close/>
                  <a:moveTo>
                    <a:pt x="254634" y="19120"/>
                  </a:moveTo>
                  <a:cubicBezTo>
                    <a:pt x="255398" y="19346"/>
                    <a:pt x="256185" y="19516"/>
                    <a:pt x="256982" y="19618"/>
                  </a:cubicBezTo>
                  <a:cubicBezTo>
                    <a:pt x="257679" y="19710"/>
                    <a:pt x="258383" y="19755"/>
                    <a:pt x="259087" y="19755"/>
                  </a:cubicBezTo>
                  <a:cubicBezTo>
                    <a:pt x="259330" y="19755"/>
                    <a:pt x="259574" y="19750"/>
                    <a:pt x="259816" y="19739"/>
                  </a:cubicBezTo>
                  <a:lnTo>
                    <a:pt x="259865" y="20815"/>
                  </a:lnTo>
                  <a:cubicBezTo>
                    <a:pt x="259610" y="20826"/>
                    <a:pt x="259355" y="20832"/>
                    <a:pt x="259100" y="20832"/>
                  </a:cubicBezTo>
                  <a:cubicBezTo>
                    <a:pt x="258346" y="20832"/>
                    <a:pt x="257592" y="20784"/>
                    <a:pt x="256843" y="20687"/>
                  </a:cubicBezTo>
                  <a:cubicBezTo>
                    <a:pt x="256282" y="20613"/>
                    <a:pt x="255725" y="20509"/>
                    <a:pt x="255175" y="20378"/>
                  </a:cubicBezTo>
                  <a:cubicBezTo>
                    <a:pt x="254972" y="19970"/>
                    <a:pt x="254793" y="19550"/>
                    <a:pt x="254634" y="19120"/>
                  </a:cubicBezTo>
                  <a:close/>
                  <a:moveTo>
                    <a:pt x="258239" y="4399"/>
                  </a:moveTo>
                  <a:lnTo>
                    <a:pt x="258239" y="5478"/>
                  </a:lnTo>
                  <a:cubicBezTo>
                    <a:pt x="257818" y="5499"/>
                    <a:pt x="257398" y="5535"/>
                    <a:pt x="256982" y="5589"/>
                  </a:cubicBezTo>
                  <a:cubicBezTo>
                    <a:pt x="256883" y="5602"/>
                    <a:pt x="256783" y="5620"/>
                    <a:pt x="256683" y="5636"/>
                  </a:cubicBezTo>
                  <a:cubicBezTo>
                    <a:pt x="255848" y="5763"/>
                    <a:pt x="255022" y="5950"/>
                    <a:pt x="254221" y="6212"/>
                  </a:cubicBezTo>
                  <a:cubicBezTo>
                    <a:pt x="253324" y="6506"/>
                    <a:pt x="252456" y="6884"/>
                    <a:pt x="251637" y="7347"/>
                  </a:cubicBezTo>
                  <a:cubicBezTo>
                    <a:pt x="250815" y="7809"/>
                    <a:pt x="250043" y="8355"/>
                    <a:pt x="249331" y="8972"/>
                  </a:cubicBezTo>
                  <a:cubicBezTo>
                    <a:pt x="248620" y="9587"/>
                    <a:pt x="247965" y="10283"/>
                    <a:pt x="247343" y="11014"/>
                  </a:cubicBezTo>
                  <a:cubicBezTo>
                    <a:pt x="246722" y="11745"/>
                    <a:pt x="246133" y="12518"/>
                    <a:pt x="245539" y="13294"/>
                  </a:cubicBezTo>
                  <a:cubicBezTo>
                    <a:pt x="244944" y="14070"/>
                    <a:pt x="244345" y="14854"/>
                    <a:pt x="243702" y="15614"/>
                  </a:cubicBezTo>
                  <a:cubicBezTo>
                    <a:pt x="243057" y="16374"/>
                    <a:pt x="242368" y="17110"/>
                    <a:pt x="241603" y="17778"/>
                  </a:cubicBezTo>
                  <a:cubicBezTo>
                    <a:pt x="240840" y="18447"/>
                    <a:pt x="239988" y="19033"/>
                    <a:pt x="239077" y="19499"/>
                  </a:cubicBezTo>
                  <a:cubicBezTo>
                    <a:pt x="238162" y="19959"/>
                    <a:pt x="237194" y="20310"/>
                    <a:pt x="236196" y="20534"/>
                  </a:cubicBezTo>
                  <a:cubicBezTo>
                    <a:pt x="235325" y="20727"/>
                    <a:pt x="234434" y="20832"/>
                    <a:pt x="233541" y="20832"/>
                  </a:cubicBezTo>
                  <a:cubicBezTo>
                    <a:pt x="233410" y="20832"/>
                    <a:pt x="233279" y="20830"/>
                    <a:pt x="233148" y="20825"/>
                  </a:cubicBezTo>
                  <a:cubicBezTo>
                    <a:pt x="232123" y="20796"/>
                    <a:pt x="231104" y="20630"/>
                    <a:pt x="230123" y="20336"/>
                  </a:cubicBezTo>
                  <a:cubicBezTo>
                    <a:pt x="229141" y="20048"/>
                    <a:pt x="228200" y="19631"/>
                    <a:pt x="227319" y="19110"/>
                  </a:cubicBezTo>
                  <a:cubicBezTo>
                    <a:pt x="226568" y="18666"/>
                    <a:pt x="225870" y="18132"/>
                    <a:pt x="225232" y="17536"/>
                  </a:cubicBezTo>
                  <a:cubicBezTo>
                    <a:pt x="225313" y="17495"/>
                    <a:pt x="225396" y="17453"/>
                    <a:pt x="225476" y="17412"/>
                  </a:cubicBezTo>
                  <a:cubicBezTo>
                    <a:pt x="225732" y="17278"/>
                    <a:pt x="225987" y="17139"/>
                    <a:pt x="226240" y="17002"/>
                  </a:cubicBezTo>
                  <a:cubicBezTo>
                    <a:pt x="226745" y="17443"/>
                    <a:pt x="227291" y="17843"/>
                    <a:pt x="227870" y="18186"/>
                  </a:cubicBezTo>
                  <a:cubicBezTo>
                    <a:pt x="228673" y="18662"/>
                    <a:pt x="229534" y="19045"/>
                    <a:pt x="230431" y="19307"/>
                  </a:cubicBezTo>
                  <a:cubicBezTo>
                    <a:pt x="231325" y="19573"/>
                    <a:pt x="232253" y="19724"/>
                    <a:pt x="233184" y="19751"/>
                  </a:cubicBezTo>
                  <a:cubicBezTo>
                    <a:pt x="233303" y="19755"/>
                    <a:pt x="233422" y="19757"/>
                    <a:pt x="233541" y="19757"/>
                  </a:cubicBezTo>
                  <a:cubicBezTo>
                    <a:pt x="234354" y="19757"/>
                    <a:pt x="235167" y="19661"/>
                    <a:pt x="235962" y="19485"/>
                  </a:cubicBezTo>
                  <a:cubicBezTo>
                    <a:pt x="236873" y="19280"/>
                    <a:pt x="237759" y="18959"/>
                    <a:pt x="238591" y="18539"/>
                  </a:cubicBezTo>
                  <a:cubicBezTo>
                    <a:pt x="239421" y="18114"/>
                    <a:pt x="240193" y="17586"/>
                    <a:pt x="240900" y="16962"/>
                  </a:cubicBezTo>
                  <a:cubicBezTo>
                    <a:pt x="241611" y="16346"/>
                    <a:pt x="242264" y="15650"/>
                    <a:pt x="242883" y="14918"/>
                  </a:cubicBezTo>
                  <a:cubicBezTo>
                    <a:pt x="243504" y="14185"/>
                    <a:pt x="244094" y="13415"/>
                    <a:pt x="244688" y="12639"/>
                  </a:cubicBezTo>
                  <a:cubicBezTo>
                    <a:pt x="245283" y="11863"/>
                    <a:pt x="245882" y="11079"/>
                    <a:pt x="246527" y="10318"/>
                  </a:cubicBezTo>
                  <a:cubicBezTo>
                    <a:pt x="247172" y="9559"/>
                    <a:pt x="247862" y="8823"/>
                    <a:pt x="248630" y="8158"/>
                  </a:cubicBezTo>
                  <a:cubicBezTo>
                    <a:pt x="249391" y="7493"/>
                    <a:pt x="250224" y="6906"/>
                    <a:pt x="251108" y="6410"/>
                  </a:cubicBezTo>
                  <a:cubicBezTo>
                    <a:pt x="251990" y="5912"/>
                    <a:pt x="252926" y="5503"/>
                    <a:pt x="253888" y="5189"/>
                  </a:cubicBezTo>
                  <a:cubicBezTo>
                    <a:pt x="254799" y="4890"/>
                    <a:pt x="255737" y="4681"/>
                    <a:pt x="256683" y="4547"/>
                  </a:cubicBezTo>
                  <a:cubicBezTo>
                    <a:pt x="256736" y="4540"/>
                    <a:pt x="256790" y="4528"/>
                    <a:pt x="256843" y="4521"/>
                  </a:cubicBezTo>
                  <a:cubicBezTo>
                    <a:pt x="257305" y="4462"/>
                    <a:pt x="257774" y="4422"/>
                    <a:pt x="258239" y="4399"/>
                  </a:cubicBezTo>
                  <a:close/>
                  <a:moveTo>
                    <a:pt x="202153" y="15322"/>
                  </a:moveTo>
                  <a:cubicBezTo>
                    <a:pt x="202202" y="15443"/>
                    <a:pt x="202255" y="15564"/>
                    <a:pt x="202312" y="15683"/>
                  </a:cubicBezTo>
                  <a:cubicBezTo>
                    <a:pt x="202396" y="15860"/>
                    <a:pt x="202493" y="16036"/>
                    <a:pt x="202590" y="16206"/>
                  </a:cubicBezTo>
                  <a:cubicBezTo>
                    <a:pt x="202609" y="16238"/>
                    <a:pt x="202628" y="16272"/>
                    <a:pt x="202646" y="16305"/>
                  </a:cubicBezTo>
                  <a:cubicBezTo>
                    <a:pt x="202750" y="16477"/>
                    <a:pt x="202859" y="16646"/>
                    <a:pt x="202974" y="16810"/>
                  </a:cubicBezTo>
                  <a:cubicBezTo>
                    <a:pt x="202977" y="16813"/>
                    <a:pt x="202978" y="16817"/>
                    <a:pt x="202981" y="16818"/>
                  </a:cubicBezTo>
                  <a:cubicBezTo>
                    <a:pt x="203105" y="16991"/>
                    <a:pt x="203236" y="17159"/>
                    <a:pt x="203371" y="17322"/>
                  </a:cubicBezTo>
                  <a:cubicBezTo>
                    <a:pt x="203375" y="17325"/>
                    <a:pt x="203378" y="17331"/>
                    <a:pt x="203382" y="17335"/>
                  </a:cubicBezTo>
                  <a:cubicBezTo>
                    <a:pt x="203677" y="17681"/>
                    <a:pt x="204002" y="18006"/>
                    <a:pt x="204353" y="18292"/>
                  </a:cubicBezTo>
                  <a:cubicBezTo>
                    <a:pt x="204461" y="18379"/>
                    <a:pt x="204572" y="18464"/>
                    <a:pt x="204685" y="18547"/>
                  </a:cubicBezTo>
                  <a:cubicBezTo>
                    <a:pt x="204766" y="18605"/>
                    <a:pt x="204851" y="18662"/>
                    <a:pt x="204935" y="18717"/>
                  </a:cubicBezTo>
                  <a:cubicBezTo>
                    <a:pt x="204518" y="19298"/>
                    <a:pt x="204037" y="19860"/>
                    <a:pt x="203522" y="20400"/>
                  </a:cubicBezTo>
                  <a:cubicBezTo>
                    <a:pt x="202877" y="21075"/>
                    <a:pt x="202181" y="21717"/>
                    <a:pt x="201461" y="22327"/>
                  </a:cubicBezTo>
                  <a:lnTo>
                    <a:pt x="201306" y="22441"/>
                  </a:lnTo>
                  <a:lnTo>
                    <a:pt x="201135" y="22312"/>
                  </a:lnTo>
                  <a:cubicBezTo>
                    <a:pt x="200419" y="21707"/>
                    <a:pt x="199728" y="21069"/>
                    <a:pt x="199091" y="20400"/>
                  </a:cubicBezTo>
                  <a:cubicBezTo>
                    <a:pt x="198578" y="19860"/>
                    <a:pt x="198096" y="19301"/>
                    <a:pt x="197679" y="18717"/>
                  </a:cubicBezTo>
                  <a:cubicBezTo>
                    <a:pt x="197764" y="18662"/>
                    <a:pt x="197849" y="18605"/>
                    <a:pt x="197932" y="18547"/>
                  </a:cubicBezTo>
                  <a:cubicBezTo>
                    <a:pt x="198046" y="18464"/>
                    <a:pt x="198156" y="18381"/>
                    <a:pt x="198265" y="18292"/>
                  </a:cubicBezTo>
                  <a:cubicBezTo>
                    <a:pt x="198617" y="18004"/>
                    <a:pt x="198941" y="17681"/>
                    <a:pt x="199236" y="17335"/>
                  </a:cubicBezTo>
                  <a:cubicBezTo>
                    <a:pt x="199240" y="17331"/>
                    <a:pt x="199243" y="17325"/>
                    <a:pt x="199247" y="17322"/>
                  </a:cubicBezTo>
                  <a:cubicBezTo>
                    <a:pt x="199384" y="17160"/>
                    <a:pt x="199515" y="16991"/>
                    <a:pt x="199639" y="16818"/>
                  </a:cubicBezTo>
                  <a:cubicBezTo>
                    <a:pt x="199640" y="16816"/>
                    <a:pt x="199642" y="16813"/>
                    <a:pt x="199646" y="16810"/>
                  </a:cubicBezTo>
                  <a:cubicBezTo>
                    <a:pt x="199761" y="16646"/>
                    <a:pt x="199869" y="16477"/>
                    <a:pt x="199973" y="16305"/>
                  </a:cubicBezTo>
                  <a:cubicBezTo>
                    <a:pt x="199992" y="16272"/>
                    <a:pt x="200010" y="16238"/>
                    <a:pt x="200030" y="16206"/>
                  </a:cubicBezTo>
                  <a:cubicBezTo>
                    <a:pt x="200127" y="16036"/>
                    <a:pt x="200222" y="15860"/>
                    <a:pt x="200308" y="15683"/>
                  </a:cubicBezTo>
                  <a:cubicBezTo>
                    <a:pt x="200365" y="15564"/>
                    <a:pt x="200416" y="15445"/>
                    <a:pt x="200467" y="15322"/>
                  </a:cubicBezTo>
                  <a:cubicBezTo>
                    <a:pt x="200745" y="15361"/>
                    <a:pt x="201024" y="15384"/>
                    <a:pt x="201306" y="15389"/>
                  </a:cubicBezTo>
                  <a:lnTo>
                    <a:pt x="201316" y="15389"/>
                  </a:lnTo>
                  <a:cubicBezTo>
                    <a:pt x="201596" y="15382"/>
                    <a:pt x="201875" y="15361"/>
                    <a:pt x="202153" y="15322"/>
                  </a:cubicBezTo>
                  <a:close/>
                  <a:moveTo>
                    <a:pt x="255441" y="20895"/>
                  </a:moveTo>
                  <a:lnTo>
                    <a:pt x="255441" y="20895"/>
                  </a:lnTo>
                  <a:cubicBezTo>
                    <a:pt x="255789" y="20968"/>
                    <a:pt x="256138" y="21030"/>
                    <a:pt x="256491" y="21083"/>
                  </a:cubicBezTo>
                  <a:lnTo>
                    <a:pt x="256491" y="22531"/>
                  </a:lnTo>
                  <a:cubicBezTo>
                    <a:pt x="256144" y="22064"/>
                    <a:pt x="255822" y="21578"/>
                    <a:pt x="255535" y="21072"/>
                  </a:cubicBezTo>
                  <a:cubicBezTo>
                    <a:pt x="255503" y="21012"/>
                    <a:pt x="255473" y="20952"/>
                    <a:pt x="255441" y="20895"/>
                  </a:cubicBezTo>
                  <a:close/>
                  <a:moveTo>
                    <a:pt x="206490" y="12856"/>
                  </a:moveTo>
                  <a:cubicBezTo>
                    <a:pt x="206523" y="12904"/>
                    <a:pt x="206554" y="12952"/>
                    <a:pt x="206585" y="13002"/>
                  </a:cubicBezTo>
                  <a:cubicBezTo>
                    <a:pt x="206874" y="13452"/>
                    <a:pt x="207078" y="13952"/>
                    <a:pt x="207244" y="14457"/>
                  </a:cubicBezTo>
                  <a:cubicBezTo>
                    <a:pt x="207307" y="14717"/>
                    <a:pt x="207394" y="14972"/>
                    <a:pt x="207422" y="15238"/>
                  </a:cubicBezTo>
                  <a:lnTo>
                    <a:pt x="207483" y="15636"/>
                  </a:lnTo>
                  <a:lnTo>
                    <a:pt x="207505" y="16036"/>
                  </a:lnTo>
                  <a:cubicBezTo>
                    <a:pt x="207525" y="16289"/>
                    <a:pt x="207513" y="16605"/>
                    <a:pt x="207461" y="16877"/>
                  </a:cubicBezTo>
                  <a:cubicBezTo>
                    <a:pt x="207414" y="17159"/>
                    <a:pt x="207334" y="17422"/>
                    <a:pt x="207244" y="17678"/>
                  </a:cubicBezTo>
                  <a:cubicBezTo>
                    <a:pt x="207058" y="18186"/>
                    <a:pt x="206807" y="18649"/>
                    <a:pt x="206533" y="19086"/>
                  </a:cubicBezTo>
                  <a:cubicBezTo>
                    <a:pt x="205977" y="19956"/>
                    <a:pt x="205321" y="20724"/>
                    <a:pt x="204632" y="21450"/>
                  </a:cubicBezTo>
                  <a:cubicBezTo>
                    <a:pt x="203940" y="22172"/>
                    <a:pt x="203209" y="22848"/>
                    <a:pt x="202447" y="23489"/>
                  </a:cubicBezTo>
                  <a:lnTo>
                    <a:pt x="202010" y="23850"/>
                  </a:lnTo>
                  <a:lnTo>
                    <a:pt x="201558" y="24206"/>
                  </a:lnTo>
                  <a:lnTo>
                    <a:pt x="201335" y="24374"/>
                  </a:lnTo>
                  <a:lnTo>
                    <a:pt x="201321" y="24384"/>
                  </a:lnTo>
                  <a:lnTo>
                    <a:pt x="201321" y="24393"/>
                  </a:lnTo>
                  <a:lnTo>
                    <a:pt x="201297" y="24376"/>
                  </a:lnTo>
                  <a:lnTo>
                    <a:pt x="201074" y="24208"/>
                  </a:lnTo>
                  <a:lnTo>
                    <a:pt x="200622" y="23852"/>
                  </a:lnTo>
                  <a:lnTo>
                    <a:pt x="200184" y="23492"/>
                  </a:lnTo>
                  <a:cubicBezTo>
                    <a:pt x="199425" y="22848"/>
                    <a:pt x="198694" y="22175"/>
                    <a:pt x="198002" y="21452"/>
                  </a:cubicBezTo>
                  <a:cubicBezTo>
                    <a:pt x="197313" y="20726"/>
                    <a:pt x="196654" y="19957"/>
                    <a:pt x="196099" y="19087"/>
                  </a:cubicBezTo>
                  <a:cubicBezTo>
                    <a:pt x="195825" y="18652"/>
                    <a:pt x="195572" y="18189"/>
                    <a:pt x="195387" y="17680"/>
                  </a:cubicBezTo>
                  <a:cubicBezTo>
                    <a:pt x="195297" y="17423"/>
                    <a:pt x="195216" y="17160"/>
                    <a:pt x="195171" y="16880"/>
                  </a:cubicBezTo>
                  <a:cubicBezTo>
                    <a:pt x="195109" y="16605"/>
                    <a:pt x="195099" y="16290"/>
                    <a:pt x="195119" y="16036"/>
                  </a:cubicBezTo>
                  <a:lnTo>
                    <a:pt x="195141" y="15636"/>
                  </a:lnTo>
                  <a:lnTo>
                    <a:pt x="195200" y="15238"/>
                  </a:lnTo>
                  <a:cubicBezTo>
                    <a:pt x="195229" y="14972"/>
                    <a:pt x="195316" y="14717"/>
                    <a:pt x="195378" y="14457"/>
                  </a:cubicBezTo>
                  <a:cubicBezTo>
                    <a:pt x="195546" y="13950"/>
                    <a:pt x="195748" y="13451"/>
                    <a:pt x="196039" y="13002"/>
                  </a:cubicBezTo>
                  <a:cubicBezTo>
                    <a:pt x="196069" y="12952"/>
                    <a:pt x="196101" y="12905"/>
                    <a:pt x="196133" y="12856"/>
                  </a:cubicBezTo>
                  <a:cubicBezTo>
                    <a:pt x="196365" y="13146"/>
                    <a:pt x="196622" y="13414"/>
                    <a:pt x="196900" y="13660"/>
                  </a:cubicBezTo>
                  <a:cubicBezTo>
                    <a:pt x="196689" y="14007"/>
                    <a:pt x="196538" y="14386"/>
                    <a:pt x="196409" y="14769"/>
                  </a:cubicBezTo>
                  <a:cubicBezTo>
                    <a:pt x="196361" y="14984"/>
                    <a:pt x="196284" y="15194"/>
                    <a:pt x="196262" y="15416"/>
                  </a:cubicBezTo>
                  <a:lnTo>
                    <a:pt x="196213" y="15744"/>
                  </a:lnTo>
                  <a:lnTo>
                    <a:pt x="196197" y="16077"/>
                  </a:lnTo>
                  <a:cubicBezTo>
                    <a:pt x="196131" y="16898"/>
                    <a:pt x="196514" y="17727"/>
                    <a:pt x="197003" y="18509"/>
                  </a:cubicBezTo>
                  <a:cubicBezTo>
                    <a:pt x="197499" y="19288"/>
                    <a:pt x="198117" y="20015"/>
                    <a:pt x="198773" y="20704"/>
                  </a:cubicBezTo>
                  <a:cubicBezTo>
                    <a:pt x="199432" y="21393"/>
                    <a:pt x="200140" y="22047"/>
                    <a:pt x="200873" y="22666"/>
                  </a:cubicBezTo>
                  <a:lnTo>
                    <a:pt x="201294" y="23012"/>
                  </a:lnTo>
                  <a:lnTo>
                    <a:pt x="201311" y="23026"/>
                  </a:lnTo>
                  <a:lnTo>
                    <a:pt x="201328" y="23012"/>
                  </a:lnTo>
                  <a:lnTo>
                    <a:pt x="201750" y="22666"/>
                  </a:lnTo>
                  <a:cubicBezTo>
                    <a:pt x="202483" y="22047"/>
                    <a:pt x="203190" y="21395"/>
                    <a:pt x="203849" y="20704"/>
                  </a:cubicBezTo>
                  <a:cubicBezTo>
                    <a:pt x="204507" y="20015"/>
                    <a:pt x="205123" y="19288"/>
                    <a:pt x="205620" y="18509"/>
                  </a:cubicBezTo>
                  <a:cubicBezTo>
                    <a:pt x="206110" y="17727"/>
                    <a:pt x="206493" y="16898"/>
                    <a:pt x="206426" y="16077"/>
                  </a:cubicBezTo>
                  <a:lnTo>
                    <a:pt x="206410" y="15744"/>
                  </a:lnTo>
                  <a:lnTo>
                    <a:pt x="206360" y="15416"/>
                  </a:lnTo>
                  <a:cubicBezTo>
                    <a:pt x="206339" y="15194"/>
                    <a:pt x="206262" y="14986"/>
                    <a:pt x="206215" y="14769"/>
                  </a:cubicBezTo>
                  <a:cubicBezTo>
                    <a:pt x="206084" y="14386"/>
                    <a:pt x="205933" y="14007"/>
                    <a:pt x="205724" y="13660"/>
                  </a:cubicBezTo>
                  <a:cubicBezTo>
                    <a:pt x="205999" y="13414"/>
                    <a:pt x="206259" y="13145"/>
                    <a:pt x="206490" y="12856"/>
                  </a:cubicBezTo>
                  <a:close/>
                  <a:moveTo>
                    <a:pt x="267082" y="14799"/>
                  </a:moveTo>
                  <a:cubicBezTo>
                    <a:pt x="267059" y="15163"/>
                    <a:pt x="267029" y="15526"/>
                    <a:pt x="266982" y="15888"/>
                  </a:cubicBezTo>
                  <a:cubicBezTo>
                    <a:pt x="266862" y="16799"/>
                    <a:pt x="266662" y="17697"/>
                    <a:pt x="266379" y="18568"/>
                  </a:cubicBezTo>
                  <a:cubicBezTo>
                    <a:pt x="266094" y="19438"/>
                    <a:pt x="265727" y="20277"/>
                    <a:pt x="265278" y="21073"/>
                  </a:cubicBezTo>
                  <a:cubicBezTo>
                    <a:pt x="264830" y="21867"/>
                    <a:pt x="264303" y="22615"/>
                    <a:pt x="263705" y="23305"/>
                  </a:cubicBezTo>
                  <a:cubicBezTo>
                    <a:pt x="263113" y="23985"/>
                    <a:pt x="262446" y="24617"/>
                    <a:pt x="261734" y="25224"/>
                  </a:cubicBezTo>
                  <a:lnTo>
                    <a:pt x="261734" y="17694"/>
                  </a:lnTo>
                  <a:lnTo>
                    <a:pt x="266196" y="17694"/>
                  </a:lnTo>
                  <a:lnTo>
                    <a:pt x="266196" y="14799"/>
                  </a:lnTo>
                  <a:close/>
                  <a:moveTo>
                    <a:pt x="256934" y="21144"/>
                  </a:moveTo>
                  <a:cubicBezTo>
                    <a:pt x="257649" y="21231"/>
                    <a:pt x="258369" y="21274"/>
                    <a:pt x="259088" y="21274"/>
                  </a:cubicBezTo>
                  <a:cubicBezTo>
                    <a:pt x="259315" y="21274"/>
                    <a:pt x="259541" y="21270"/>
                    <a:pt x="259768" y="21261"/>
                  </a:cubicBezTo>
                  <a:lnTo>
                    <a:pt x="259768" y="25786"/>
                  </a:lnTo>
                  <a:cubicBezTo>
                    <a:pt x="259545" y="25607"/>
                    <a:pt x="259318" y="25429"/>
                    <a:pt x="259100" y="25244"/>
                  </a:cubicBezTo>
                  <a:cubicBezTo>
                    <a:pt x="258671" y="24879"/>
                    <a:pt x="258259" y="24502"/>
                    <a:pt x="257868" y="24112"/>
                  </a:cubicBezTo>
                  <a:lnTo>
                    <a:pt x="257868" y="24098"/>
                  </a:lnTo>
                  <a:cubicBezTo>
                    <a:pt x="257862" y="24097"/>
                    <a:pt x="257858" y="24097"/>
                    <a:pt x="257852" y="24097"/>
                  </a:cubicBezTo>
                  <a:cubicBezTo>
                    <a:pt x="257594" y="23837"/>
                    <a:pt x="257342" y="23577"/>
                    <a:pt x="257108" y="23304"/>
                  </a:cubicBezTo>
                  <a:cubicBezTo>
                    <a:pt x="257049" y="23235"/>
                    <a:pt x="256992" y="23164"/>
                    <a:pt x="256934" y="23094"/>
                  </a:cubicBezTo>
                  <a:lnTo>
                    <a:pt x="256934" y="21144"/>
                  </a:lnTo>
                  <a:close/>
                  <a:moveTo>
                    <a:pt x="261291" y="17692"/>
                  </a:moveTo>
                  <a:lnTo>
                    <a:pt x="261291" y="25585"/>
                  </a:lnTo>
                  <a:cubicBezTo>
                    <a:pt x="261001" y="25823"/>
                    <a:pt x="260708" y="26062"/>
                    <a:pt x="260407" y="26296"/>
                  </a:cubicBezTo>
                  <a:cubicBezTo>
                    <a:pt x="260343" y="26247"/>
                    <a:pt x="260278" y="26198"/>
                    <a:pt x="260215" y="26148"/>
                  </a:cubicBezTo>
                  <a:lnTo>
                    <a:pt x="260215" y="17692"/>
                  </a:lnTo>
                  <a:close/>
                  <a:moveTo>
                    <a:pt x="268602" y="14799"/>
                  </a:moveTo>
                  <a:cubicBezTo>
                    <a:pt x="268581" y="15228"/>
                    <a:pt x="268545" y="15657"/>
                    <a:pt x="268488" y="16084"/>
                  </a:cubicBezTo>
                  <a:cubicBezTo>
                    <a:pt x="268357" y="17086"/>
                    <a:pt x="268136" y="18077"/>
                    <a:pt x="267822" y="19039"/>
                  </a:cubicBezTo>
                  <a:cubicBezTo>
                    <a:pt x="267506" y="20001"/>
                    <a:pt x="267099" y="20934"/>
                    <a:pt x="266601" y="21819"/>
                  </a:cubicBezTo>
                  <a:cubicBezTo>
                    <a:pt x="266102" y="22703"/>
                    <a:pt x="265516" y="23536"/>
                    <a:pt x="264851" y="24300"/>
                  </a:cubicBezTo>
                  <a:cubicBezTo>
                    <a:pt x="264188" y="25067"/>
                    <a:pt x="263452" y="25759"/>
                    <a:pt x="262693" y="26404"/>
                  </a:cubicBezTo>
                  <a:cubicBezTo>
                    <a:pt x="262350" y="26696"/>
                    <a:pt x="261997" y="26976"/>
                    <a:pt x="261647" y="27254"/>
                  </a:cubicBezTo>
                  <a:cubicBezTo>
                    <a:pt x="261553" y="27181"/>
                    <a:pt x="261456" y="27107"/>
                    <a:pt x="261362" y="27036"/>
                  </a:cubicBezTo>
                  <a:cubicBezTo>
                    <a:pt x="261163" y="26882"/>
                    <a:pt x="260965" y="26730"/>
                    <a:pt x="260769" y="26576"/>
                  </a:cubicBezTo>
                  <a:cubicBezTo>
                    <a:pt x="261184" y="26250"/>
                    <a:pt x="261597" y="25921"/>
                    <a:pt x="261996" y="25584"/>
                  </a:cubicBezTo>
                  <a:cubicBezTo>
                    <a:pt x="262727" y="24962"/>
                    <a:pt x="263421" y="24307"/>
                    <a:pt x="264037" y="23595"/>
                  </a:cubicBezTo>
                  <a:cubicBezTo>
                    <a:pt x="264655" y="22884"/>
                    <a:pt x="265198" y="22111"/>
                    <a:pt x="265661" y="21289"/>
                  </a:cubicBezTo>
                  <a:cubicBezTo>
                    <a:pt x="266124" y="20470"/>
                    <a:pt x="266502" y="19601"/>
                    <a:pt x="266797" y="18705"/>
                  </a:cubicBezTo>
                  <a:cubicBezTo>
                    <a:pt x="267090" y="17808"/>
                    <a:pt x="267297" y="16882"/>
                    <a:pt x="267419" y="15944"/>
                  </a:cubicBezTo>
                  <a:cubicBezTo>
                    <a:pt x="267469" y="15564"/>
                    <a:pt x="267502" y="15181"/>
                    <a:pt x="267524" y="14799"/>
                  </a:cubicBezTo>
                  <a:close/>
                  <a:moveTo>
                    <a:pt x="256491" y="26488"/>
                  </a:moveTo>
                  <a:lnTo>
                    <a:pt x="256491" y="28263"/>
                  </a:lnTo>
                  <a:cubicBezTo>
                    <a:pt x="256256" y="28020"/>
                    <a:pt x="256110" y="27689"/>
                    <a:pt x="256115" y="27346"/>
                  </a:cubicBezTo>
                  <a:cubicBezTo>
                    <a:pt x="256110" y="27030"/>
                    <a:pt x="256264" y="26724"/>
                    <a:pt x="256491" y="26488"/>
                  </a:cubicBezTo>
                  <a:close/>
                  <a:moveTo>
                    <a:pt x="263701" y="26105"/>
                  </a:moveTo>
                  <a:cubicBezTo>
                    <a:pt x="263953" y="26192"/>
                    <a:pt x="264181" y="26354"/>
                    <a:pt x="264337" y="26575"/>
                  </a:cubicBezTo>
                  <a:cubicBezTo>
                    <a:pt x="264673" y="27016"/>
                    <a:pt x="264673" y="27679"/>
                    <a:pt x="264337" y="28121"/>
                  </a:cubicBezTo>
                  <a:cubicBezTo>
                    <a:pt x="264122" y="28425"/>
                    <a:pt x="263775" y="28612"/>
                    <a:pt x="263411" y="28653"/>
                  </a:cubicBezTo>
                  <a:cubicBezTo>
                    <a:pt x="262947" y="28267"/>
                    <a:pt x="262478" y="27894"/>
                    <a:pt x="262009" y="27534"/>
                  </a:cubicBezTo>
                  <a:cubicBezTo>
                    <a:pt x="262335" y="27275"/>
                    <a:pt x="262659" y="27016"/>
                    <a:pt x="262979" y="26744"/>
                  </a:cubicBezTo>
                  <a:cubicBezTo>
                    <a:pt x="263224" y="26538"/>
                    <a:pt x="263463" y="26324"/>
                    <a:pt x="263701" y="26105"/>
                  </a:cubicBezTo>
                  <a:close/>
                  <a:moveTo>
                    <a:pt x="257099" y="26096"/>
                  </a:moveTo>
                  <a:cubicBezTo>
                    <a:pt x="257340" y="26317"/>
                    <a:pt x="257583" y="26533"/>
                    <a:pt x="257831" y="26744"/>
                  </a:cubicBezTo>
                  <a:cubicBezTo>
                    <a:pt x="258151" y="27016"/>
                    <a:pt x="258478" y="27275"/>
                    <a:pt x="258804" y="27534"/>
                  </a:cubicBezTo>
                  <a:cubicBezTo>
                    <a:pt x="258330" y="27899"/>
                    <a:pt x="257858" y="28274"/>
                    <a:pt x="257388" y="28663"/>
                  </a:cubicBezTo>
                  <a:cubicBezTo>
                    <a:pt x="257264" y="28660"/>
                    <a:pt x="257143" y="28642"/>
                    <a:pt x="257025" y="28602"/>
                  </a:cubicBezTo>
                  <a:cubicBezTo>
                    <a:pt x="256992" y="28592"/>
                    <a:pt x="256964" y="28576"/>
                    <a:pt x="256934" y="28563"/>
                  </a:cubicBezTo>
                  <a:lnTo>
                    <a:pt x="256934" y="26163"/>
                  </a:lnTo>
                  <a:cubicBezTo>
                    <a:pt x="256989" y="26139"/>
                    <a:pt x="257042" y="26114"/>
                    <a:pt x="257099" y="26096"/>
                  </a:cubicBezTo>
                  <a:close/>
                  <a:moveTo>
                    <a:pt x="264833" y="24983"/>
                  </a:moveTo>
                  <a:cubicBezTo>
                    <a:pt x="265115" y="25173"/>
                    <a:pt x="265371" y="25402"/>
                    <a:pt x="265567" y="25679"/>
                  </a:cubicBezTo>
                  <a:cubicBezTo>
                    <a:pt x="265922" y="26158"/>
                    <a:pt x="266108" y="26754"/>
                    <a:pt x="266111" y="27346"/>
                  </a:cubicBezTo>
                  <a:cubicBezTo>
                    <a:pt x="266109" y="27940"/>
                    <a:pt x="265923" y="28535"/>
                    <a:pt x="265567" y="29015"/>
                  </a:cubicBezTo>
                  <a:cubicBezTo>
                    <a:pt x="265341" y="29331"/>
                    <a:pt x="265040" y="29588"/>
                    <a:pt x="264706" y="29785"/>
                  </a:cubicBezTo>
                  <a:cubicBezTo>
                    <a:pt x="264421" y="29516"/>
                    <a:pt x="264132" y="29258"/>
                    <a:pt x="263841" y="29007"/>
                  </a:cubicBezTo>
                  <a:cubicBezTo>
                    <a:pt x="264182" y="28891"/>
                    <a:pt x="264488" y="28677"/>
                    <a:pt x="264699" y="28381"/>
                  </a:cubicBezTo>
                  <a:cubicBezTo>
                    <a:pt x="265147" y="27788"/>
                    <a:pt x="265147" y="26904"/>
                    <a:pt x="264699" y="26313"/>
                  </a:cubicBezTo>
                  <a:cubicBezTo>
                    <a:pt x="264535" y="26079"/>
                    <a:pt x="264309" y="25899"/>
                    <a:pt x="264057" y="25776"/>
                  </a:cubicBezTo>
                  <a:cubicBezTo>
                    <a:pt x="264322" y="25521"/>
                    <a:pt x="264579" y="25258"/>
                    <a:pt x="264833" y="24983"/>
                  </a:cubicBezTo>
                  <a:close/>
                  <a:moveTo>
                    <a:pt x="255945" y="24943"/>
                  </a:moveTo>
                  <a:cubicBezTo>
                    <a:pt x="256197" y="25217"/>
                    <a:pt x="256456" y="25486"/>
                    <a:pt x="256720" y="25742"/>
                  </a:cubicBezTo>
                  <a:cubicBezTo>
                    <a:pt x="256101" y="26015"/>
                    <a:pt x="255660" y="26663"/>
                    <a:pt x="255670" y="27349"/>
                  </a:cubicBezTo>
                  <a:cubicBezTo>
                    <a:pt x="255660" y="28094"/>
                    <a:pt x="256181" y="28802"/>
                    <a:pt x="256887" y="29024"/>
                  </a:cubicBezTo>
                  <a:cubicBezTo>
                    <a:pt x="256904" y="29030"/>
                    <a:pt x="256921" y="29033"/>
                    <a:pt x="256937" y="29039"/>
                  </a:cubicBezTo>
                  <a:cubicBezTo>
                    <a:pt x="256642" y="29294"/>
                    <a:pt x="256350" y="29555"/>
                    <a:pt x="256063" y="29827"/>
                  </a:cubicBezTo>
                  <a:cubicBezTo>
                    <a:pt x="255701" y="29627"/>
                    <a:pt x="255378" y="29353"/>
                    <a:pt x="255138" y="29016"/>
                  </a:cubicBezTo>
                  <a:cubicBezTo>
                    <a:pt x="254785" y="28538"/>
                    <a:pt x="254598" y="27941"/>
                    <a:pt x="254594" y="27349"/>
                  </a:cubicBezTo>
                  <a:cubicBezTo>
                    <a:pt x="254598" y="26756"/>
                    <a:pt x="254785" y="26161"/>
                    <a:pt x="255138" y="25681"/>
                  </a:cubicBezTo>
                  <a:cubicBezTo>
                    <a:pt x="255350" y="25380"/>
                    <a:pt x="255631" y="25137"/>
                    <a:pt x="255945" y="24943"/>
                  </a:cubicBezTo>
                  <a:close/>
                  <a:moveTo>
                    <a:pt x="255414" y="29927"/>
                  </a:moveTo>
                  <a:cubicBezTo>
                    <a:pt x="255518" y="30007"/>
                    <a:pt x="255626" y="30078"/>
                    <a:pt x="255738" y="30146"/>
                  </a:cubicBezTo>
                  <a:cubicBezTo>
                    <a:pt x="255630" y="30253"/>
                    <a:pt x="255520" y="30360"/>
                    <a:pt x="255414" y="30471"/>
                  </a:cubicBezTo>
                  <a:lnTo>
                    <a:pt x="255414" y="29927"/>
                  </a:lnTo>
                  <a:close/>
                  <a:moveTo>
                    <a:pt x="260404" y="28777"/>
                  </a:moveTo>
                  <a:cubicBezTo>
                    <a:pt x="260702" y="29005"/>
                    <a:pt x="260999" y="29232"/>
                    <a:pt x="261290" y="29460"/>
                  </a:cubicBezTo>
                  <a:lnTo>
                    <a:pt x="261290" y="40345"/>
                  </a:lnTo>
                  <a:lnTo>
                    <a:pt x="260686" y="39424"/>
                  </a:lnTo>
                  <a:lnTo>
                    <a:pt x="260683" y="39430"/>
                  </a:lnTo>
                  <a:lnTo>
                    <a:pt x="260214" y="40147"/>
                  </a:lnTo>
                  <a:lnTo>
                    <a:pt x="260214" y="28926"/>
                  </a:lnTo>
                  <a:lnTo>
                    <a:pt x="260404" y="28777"/>
                  </a:lnTo>
                  <a:close/>
                  <a:moveTo>
                    <a:pt x="254970" y="34360"/>
                  </a:moveTo>
                  <a:lnTo>
                    <a:pt x="254970" y="44402"/>
                  </a:lnTo>
                  <a:cubicBezTo>
                    <a:pt x="254624" y="43756"/>
                    <a:pt x="254338" y="43075"/>
                    <a:pt x="254133" y="42374"/>
                  </a:cubicBezTo>
                  <a:cubicBezTo>
                    <a:pt x="253876" y="41514"/>
                    <a:pt x="253731" y="40626"/>
                    <a:pt x="253706" y="39733"/>
                  </a:cubicBezTo>
                  <a:cubicBezTo>
                    <a:pt x="253676" y="38839"/>
                    <a:pt x="253767" y="37941"/>
                    <a:pt x="253962" y="37066"/>
                  </a:cubicBezTo>
                  <a:cubicBezTo>
                    <a:pt x="254158" y="36190"/>
                    <a:pt x="254466" y="35340"/>
                    <a:pt x="254870" y="34540"/>
                  </a:cubicBezTo>
                  <a:cubicBezTo>
                    <a:pt x="254900" y="34481"/>
                    <a:pt x="254935" y="34421"/>
                    <a:pt x="254970" y="34360"/>
                  </a:cubicBezTo>
                  <a:close/>
                  <a:moveTo>
                    <a:pt x="259769" y="29271"/>
                  </a:moveTo>
                  <a:lnTo>
                    <a:pt x="259769" y="40826"/>
                  </a:lnTo>
                  <a:lnTo>
                    <a:pt x="259762" y="40838"/>
                  </a:lnTo>
                  <a:lnTo>
                    <a:pt x="259381" y="41437"/>
                  </a:lnTo>
                  <a:lnTo>
                    <a:pt x="259193" y="41732"/>
                  </a:lnTo>
                  <a:lnTo>
                    <a:pt x="258649" y="42610"/>
                  </a:lnTo>
                  <a:cubicBezTo>
                    <a:pt x="258138" y="43444"/>
                    <a:pt x="257637" y="44284"/>
                    <a:pt x="257149" y="45132"/>
                  </a:cubicBezTo>
                  <a:cubicBezTo>
                    <a:pt x="257078" y="45257"/>
                    <a:pt x="257008" y="45381"/>
                    <a:pt x="256940" y="45507"/>
                  </a:cubicBezTo>
                  <a:lnTo>
                    <a:pt x="256940" y="31726"/>
                  </a:lnTo>
                  <a:cubicBezTo>
                    <a:pt x="257391" y="31261"/>
                    <a:pt x="257876" y="30817"/>
                    <a:pt x="258386" y="30385"/>
                  </a:cubicBezTo>
                  <a:cubicBezTo>
                    <a:pt x="258829" y="30007"/>
                    <a:pt x="259297" y="29638"/>
                    <a:pt x="259769" y="29271"/>
                  </a:cubicBezTo>
                  <a:close/>
                  <a:moveTo>
                    <a:pt x="261734" y="29822"/>
                  </a:moveTo>
                  <a:cubicBezTo>
                    <a:pt x="261967" y="30011"/>
                    <a:pt x="262206" y="30197"/>
                    <a:pt x="262431" y="30388"/>
                  </a:cubicBezTo>
                  <a:cubicBezTo>
                    <a:pt x="263153" y="30997"/>
                    <a:pt x="263832" y="31635"/>
                    <a:pt x="264428" y="32321"/>
                  </a:cubicBezTo>
                  <a:cubicBezTo>
                    <a:pt x="265029" y="33009"/>
                    <a:pt x="265534" y="33745"/>
                    <a:pt x="265943" y="34542"/>
                  </a:cubicBezTo>
                  <a:cubicBezTo>
                    <a:pt x="266344" y="35342"/>
                    <a:pt x="266652" y="36192"/>
                    <a:pt x="266850" y="37067"/>
                  </a:cubicBezTo>
                  <a:cubicBezTo>
                    <a:pt x="267043" y="37942"/>
                    <a:pt x="267134" y="38841"/>
                    <a:pt x="267106" y="39734"/>
                  </a:cubicBezTo>
                  <a:cubicBezTo>
                    <a:pt x="267082" y="40626"/>
                    <a:pt x="266937" y="41515"/>
                    <a:pt x="266679" y="42375"/>
                  </a:cubicBezTo>
                  <a:cubicBezTo>
                    <a:pt x="266427" y="43235"/>
                    <a:pt x="266060" y="44062"/>
                    <a:pt x="265604" y="44833"/>
                  </a:cubicBezTo>
                  <a:cubicBezTo>
                    <a:pt x="265349" y="45263"/>
                    <a:pt x="265062" y="45672"/>
                    <a:pt x="264749" y="46060"/>
                  </a:cubicBezTo>
                  <a:cubicBezTo>
                    <a:pt x="264576" y="45750"/>
                    <a:pt x="264406" y="45442"/>
                    <a:pt x="264229" y="45136"/>
                  </a:cubicBezTo>
                  <a:cubicBezTo>
                    <a:pt x="263739" y="44288"/>
                    <a:pt x="263240" y="43445"/>
                    <a:pt x="262727" y="42613"/>
                  </a:cubicBezTo>
                  <a:lnTo>
                    <a:pt x="262182" y="41736"/>
                  </a:lnTo>
                  <a:lnTo>
                    <a:pt x="261994" y="41438"/>
                  </a:lnTo>
                  <a:lnTo>
                    <a:pt x="261734" y="41030"/>
                  </a:lnTo>
                  <a:lnTo>
                    <a:pt x="261734" y="29822"/>
                  </a:lnTo>
                  <a:close/>
                  <a:moveTo>
                    <a:pt x="256491" y="32204"/>
                  </a:moveTo>
                  <a:lnTo>
                    <a:pt x="256491" y="46297"/>
                  </a:lnTo>
                  <a:cubicBezTo>
                    <a:pt x="256460" y="46352"/>
                    <a:pt x="256430" y="46405"/>
                    <a:pt x="256400" y="46460"/>
                  </a:cubicBezTo>
                  <a:cubicBezTo>
                    <a:pt x="256039" y="46053"/>
                    <a:pt x="255711" y="45613"/>
                    <a:pt x="255417" y="45154"/>
                  </a:cubicBezTo>
                  <a:lnTo>
                    <a:pt x="255417" y="33607"/>
                  </a:lnTo>
                  <a:cubicBezTo>
                    <a:pt x="255706" y="33158"/>
                    <a:pt x="256026" y="32730"/>
                    <a:pt x="256386" y="32318"/>
                  </a:cubicBezTo>
                  <a:cubicBezTo>
                    <a:pt x="256417" y="32283"/>
                    <a:pt x="256456" y="32246"/>
                    <a:pt x="256491" y="32204"/>
                  </a:cubicBezTo>
                  <a:close/>
                  <a:moveTo>
                    <a:pt x="252200" y="13065"/>
                  </a:moveTo>
                  <a:lnTo>
                    <a:pt x="253274" y="13112"/>
                  </a:lnTo>
                  <a:cubicBezTo>
                    <a:pt x="253233" y="14058"/>
                    <a:pt x="253271" y="15009"/>
                    <a:pt x="253392" y="15947"/>
                  </a:cubicBezTo>
                  <a:cubicBezTo>
                    <a:pt x="253405" y="16047"/>
                    <a:pt x="253425" y="16147"/>
                    <a:pt x="253439" y="16246"/>
                  </a:cubicBezTo>
                  <a:cubicBezTo>
                    <a:pt x="253566" y="17082"/>
                    <a:pt x="253754" y="17906"/>
                    <a:pt x="254016" y="18709"/>
                  </a:cubicBezTo>
                  <a:cubicBezTo>
                    <a:pt x="254309" y="19606"/>
                    <a:pt x="254688" y="20471"/>
                    <a:pt x="255150" y="21294"/>
                  </a:cubicBezTo>
                  <a:cubicBezTo>
                    <a:pt x="255613" y="22114"/>
                    <a:pt x="256158" y="22888"/>
                    <a:pt x="256775" y="23600"/>
                  </a:cubicBezTo>
                  <a:cubicBezTo>
                    <a:pt x="257391" y="24311"/>
                    <a:pt x="258086" y="24966"/>
                    <a:pt x="258816" y="25587"/>
                  </a:cubicBezTo>
                  <a:cubicBezTo>
                    <a:pt x="259549" y="26207"/>
                    <a:pt x="260320" y="26797"/>
                    <a:pt x="261096" y="27392"/>
                  </a:cubicBezTo>
                  <a:cubicBezTo>
                    <a:pt x="261873" y="27985"/>
                    <a:pt x="262656" y="28585"/>
                    <a:pt x="263418" y="29229"/>
                  </a:cubicBezTo>
                  <a:cubicBezTo>
                    <a:pt x="264174" y="29870"/>
                    <a:pt x="264912" y="30559"/>
                    <a:pt x="265577" y="31325"/>
                  </a:cubicBezTo>
                  <a:cubicBezTo>
                    <a:pt x="266246" y="32086"/>
                    <a:pt x="266834" y="32940"/>
                    <a:pt x="267299" y="33851"/>
                  </a:cubicBezTo>
                  <a:cubicBezTo>
                    <a:pt x="267761" y="34767"/>
                    <a:pt x="268111" y="35735"/>
                    <a:pt x="268336" y="36732"/>
                  </a:cubicBezTo>
                  <a:cubicBezTo>
                    <a:pt x="268558" y="37730"/>
                    <a:pt x="268663" y="38758"/>
                    <a:pt x="268628" y="39780"/>
                  </a:cubicBezTo>
                  <a:cubicBezTo>
                    <a:pt x="268596" y="40805"/>
                    <a:pt x="268431" y="41826"/>
                    <a:pt x="268138" y="42805"/>
                  </a:cubicBezTo>
                  <a:cubicBezTo>
                    <a:pt x="267849" y="43787"/>
                    <a:pt x="267433" y="44731"/>
                    <a:pt x="266912" y="45609"/>
                  </a:cubicBezTo>
                  <a:cubicBezTo>
                    <a:pt x="266515" y="46281"/>
                    <a:pt x="266051" y="46910"/>
                    <a:pt x="265532" y="47492"/>
                  </a:cubicBezTo>
                  <a:cubicBezTo>
                    <a:pt x="265351" y="47151"/>
                    <a:pt x="265169" y="46810"/>
                    <a:pt x="264984" y="46473"/>
                  </a:cubicBezTo>
                  <a:cubicBezTo>
                    <a:pt x="265354" y="46028"/>
                    <a:pt x="265694" y="45556"/>
                    <a:pt x="265988" y="45058"/>
                  </a:cubicBezTo>
                  <a:cubicBezTo>
                    <a:pt x="266464" y="44255"/>
                    <a:pt x="266847" y="43394"/>
                    <a:pt x="267107" y="42499"/>
                  </a:cubicBezTo>
                  <a:cubicBezTo>
                    <a:pt x="267376" y="41606"/>
                    <a:pt x="267526" y="40677"/>
                    <a:pt x="267554" y="39747"/>
                  </a:cubicBezTo>
                  <a:cubicBezTo>
                    <a:pt x="267587" y="38816"/>
                    <a:pt x="267490" y="37880"/>
                    <a:pt x="267288" y="36967"/>
                  </a:cubicBezTo>
                  <a:cubicBezTo>
                    <a:pt x="267083" y="36056"/>
                    <a:pt x="266764" y="35172"/>
                    <a:pt x="266343" y="34340"/>
                  </a:cubicBezTo>
                  <a:cubicBezTo>
                    <a:pt x="265917" y="33508"/>
                    <a:pt x="265389" y="32738"/>
                    <a:pt x="264766" y="32029"/>
                  </a:cubicBezTo>
                  <a:cubicBezTo>
                    <a:pt x="264148" y="31320"/>
                    <a:pt x="263453" y="30667"/>
                    <a:pt x="262722" y="30048"/>
                  </a:cubicBezTo>
                  <a:cubicBezTo>
                    <a:pt x="261989" y="29427"/>
                    <a:pt x="261219" y="28838"/>
                    <a:pt x="260443" y="28243"/>
                  </a:cubicBezTo>
                  <a:cubicBezTo>
                    <a:pt x="259667" y="27649"/>
                    <a:pt x="258881" y="27050"/>
                    <a:pt x="258123" y="26405"/>
                  </a:cubicBezTo>
                  <a:cubicBezTo>
                    <a:pt x="257364" y="25759"/>
                    <a:pt x="256628" y="25069"/>
                    <a:pt x="255965" y="24303"/>
                  </a:cubicBezTo>
                  <a:cubicBezTo>
                    <a:pt x="255300" y="23536"/>
                    <a:pt x="254713" y="22703"/>
                    <a:pt x="254215" y="21820"/>
                  </a:cubicBezTo>
                  <a:cubicBezTo>
                    <a:pt x="253717" y="20938"/>
                    <a:pt x="253310" y="20004"/>
                    <a:pt x="252994" y="19040"/>
                  </a:cubicBezTo>
                  <a:cubicBezTo>
                    <a:pt x="252698" y="18129"/>
                    <a:pt x="252486" y="17193"/>
                    <a:pt x="252352" y="16246"/>
                  </a:cubicBezTo>
                  <a:cubicBezTo>
                    <a:pt x="252345" y="16192"/>
                    <a:pt x="252335" y="16139"/>
                    <a:pt x="252328" y="16085"/>
                  </a:cubicBezTo>
                  <a:cubicBezTo>
                    <a:pt x="252197" y="15083"/>
                    <a:pt x="252157" y="14071"/>
                    <a:pt x="252200" y="13065"/>
                  </a:cubicBezTo>
                  <a:close/>
                  <a:moveTo>
                    <a:pt x="259163" y="27816"/>
                  </a:moveTo>
                  <a:cubicBezTo>
                    <a:pt x="259456" y="28045"/>
                    <a:pt x="259751" y="28271"/>
                    <a:pt x="260044" y="28496"/>
                  </a:cubicBezTo>
                  <a:cubicBezTo>
                    <a:pt x="259378" y="29007"/>
                    <a:pt x="258722" y="29516"/>
                    <a:pt x="258094" y="30048"/>
                  </a:cubicBezTo>
                  <a:cubicBezTo>
                    <a:pt x="257361" y="30669"/>
                    <a:pt x="256666" y="31320"/>
                    <a:pt x="256050" y="32029"/>
                  </a:cubicBezTo>
                  <a:cubicBezTo>
                    <a:pt x="255428" y="32738"/>
                    <a:pt x="254898" y="33508"/>
                    <a:pt x="254473" y="34340"/>
                  </a:cubicBezTo>
                  <a:cubicBezTo>
                    <a:pt x="254053" y="35172"/>
                    <a:pt x="253733" y="36056"/>
                    <a:pt x="253528" y="36967"/>
                  </a:cubicBezTo>
                  <a:cubicBezTo>
                    <a:pt x="253326" y="37878"/>
                    <a:pt x="253232" y="38815"/>
                    <a:pt x="253261" y="39746"/>
                  </a:cubicBezTo>
                  <a:cubicBezTo>
                    <a:pt x="253288" y="40677"/>
                    <a:pt x="253439" y="41603"/>
                    <a:pt x="253706" y="42499"/>
                  </a:cubicBezTo>
                  <a:cubicBezTo>
                    <a:pt x="253967" y="43394"/>
                    <a:pt x="254350" y="44255"/>
                    <a:pt x="254826" y="45058"/>
                  </a:cubicBezTo>
                  <a:cubicBezTo>
                    <a:pt x="255212" y="45709"/>
                    <a:pt x="255667" y="46315"/>
                    <a:pt x="256178" y="46873"/>
                  </a:cubicBezTo>
                  <a:cubicBezTo>
                    <a:pt x="256026" y="47152"/>
                    <a:pt x="255873" y="47431"/>
                    <a:pt x="255725" y="47714"/>
                  </a:cubicBezTo>
                  <a:cubicBezTo>
                    <a:pt x="255698" y="47768"/>
                    <a:pt x="255673" y="47821"/>
                    <a:pt x="255644" y="47875"/>
                  </a:cubicBezTo>
                  <a:cubicBezTo>
                    <a:pt x="254977" y="47188"/>
                    <a:pt x="254387" y="46430"/>
                    <a:pt x="253901" y="45608"/>
                  </a:cubicBezTo>
                  <a:cubicBezTo>
                    <a:pt x="253378" y="44729"/>
                    <a:pt x="252963" y="43786"/>
                    <a:pt x="252674" y="42803"/>
                  </a:cubicBezTo>
                  <a:cubicBezTo>
                    <a:pt x="252380" y="41823"/>
                    <a:pt x="252215" y="40803"/>
                    <a:pt x="252185" y="39779"/>
                  </a:cubicBezTo>
                  <a:cubicBezTo>
                    <a:pt x="252151" y="38755"/>
                    <a:pt x="252254" y="37729"/>
                    <a:pt x="252477" y="36731"/>
                  </a:cubicBezTo>
                  <a:cubicBezTo>
                    <a:pt x="252701" y="35732"/>
                    <a:pt x="253051" y="34764"/>
                    <a:pt x="253512" y="33850"/>
                  </a:cubicBezTo>
                  <a:cubicBezTo>
                    <a:pt x="253979" y="32939"/>
                    <a:pt x="254565" y="32085"/>
                    <a:pt x="255234" y="31323"/>
                  </a:cubicBezTo>
                  <a:cubicBezTo>
                    <a:pt x="255901" y="30556"/>
                    <a:pt x="256638" y="29867"/>
                    <a:pt x="257398" y="29224"/>
                  </a:cubicBezTo>
                  <a:cubicBezTo>
                    <a:pt x="257976" y="28733"/>
                    <a:pt x="258569" y="28271"/>
                    <a:pt x="259163" y="27816"/>
                  </a:cubicBezTo>
                  <a:close/>
                  <a:moveTo>
                    <a:pt x="13944" y="16917"/>
                  </a:moveTo>
                  <a:lnTo>
                    <a:pt x="13944" y="51629"/>
                  </a:lnTo>
                  <a:lnTo>
                    <a:pt x="13805" y="51410"/>
                  </a:lnTo>
                  <a:lnTo>
                    <a:pt x="13420" y="50810"/>
                  </a:lnTo>
                  <a:lnTo>
                    <a:pt x="13413" y="50800"/>
                  </a:lnTo>
                  <a:lnTo>
                    <a:pt x="12969" y="50120"/>
                  </a:lnTo>
                  <a:lnTo>
                    <a:pt x="12500" y="49401"/>
                  </a:lnTo>
                  <a:lnTo>
                    <a:pt x="12498" y="49398"/>
                  </a:lnTo>
                  <a:lnTo>
                    <a:pt x="12495" y="49395"/>
                  </a:lnTo>
                  <a:lnTo>
                    <a:pt x="11893" y="50318"/>
                  </a:lnTo>
                  <a:lnTo>
                    <a:pt x="11448" y="51001"/>
                  </a:lnTo>
                  <a:lnTo>
                    <a:pt x="11231" y="51341"/>
                  </a:lnTo>
                  <a:lnTo>
                    <a:pt x="11231" y="16917"/>
                  </a:lnTo>
                  <a:close/>
                  <a:moveTo>
                    <a:pt x="10713" y="11237"/>
                  </a:moveTo>
                  <a:lnTo>
                    <a:pt x="10713" y="16917"/>
                  </a:lnTo>
                  <a:lnTo>
                    <a:pt x="10734" y="16917"/>
                  </a:lnTo>
                  <a:lnTo>
                    <a:pt x="10734" y="52136"/>
                  </a:lnTo>
                  <a:lnTo>
                    <a:pt x="10457" y="52582"/>
                  </a:lnTo>
                  <a:cubicBezTo>
                    <a:pt x="9944" y="53417"/>
                    <a:pt x="9445" y="54256"/>
                    <a:pt x="8955" y="55108"/>
                  </a:cubicBezTo>
                  <a:cubicBezTo>
                    <a:pt x="8898" y="55207"/>
                    <a:pt x="8841" y="55310"/>
                    <a:pt x="8784" y="55409"/>
                  </a:cubicBezTo>
                  <a:lnTo>
                    <a:pt x="8784" y="11237"/>
                  </a:lnTo>
                  <a:close/>
                  <a:moveTo>
                    <a:pt x="16277" y="16917"/>
                  </a:moveTo>
                  <a:lnTo>
                    <a:pt x="16277" y="55528"/>
                  </a:lnTo>
                  <a:lnTo>
                    <a:pt x="16250" y="55479"/>
                  </a:lnTo>
                  <a:cubicBezTo>
                    <a:pt x="16179" y="55355"/>
                    <a:pt x="16111" y="55230"/>
                    <a:pt x="16040" y="55106"/>
                  </a:cubicBezTo>
                  <a:cubicBezTo>
                    <a:pt x="15553" y="54255"/>
                    <a:pt x="15050" y="53415"/>
                    <a:pt x="14541" y="52581"/>
                  </a:cubicBezTo>
                  <a:lnTo>
                    <a:pt x="14444" y="52427"/>
                  </a:lnTo>
                  <a:lnTo>
                    <a:pt x="14444" y="16917"/>
                  </a:lnTo>
                  <a:close/>
                  <a:moveTo>
                    <a:pt x="260688" y="43045"/>
                  </a:moveTo>
                  <a:lnTo>
                    <a:pt x="260708" y="43078"/>
                  </a:lnTo>
                  <a:lnTo>
                    <a:pt x="260757" y="43158"/>
                  </a:lnTo>
                  <a:lnTo>
                    <a:pt x="260857" y="43317"/>
                  </a:lnTo>
                  <a:lnTo>
                    <a:pt x="261055" y="43638"/>
                  </a:lnTo>
                  <a:cubicBezTo>
                    <a:pt x="261556" y="44456"/>
                    <a:pt x="262047" y="45280"/>
                    <a:pt x="262527" y="46113"/>
                  </a:cubicBezTo>
                  <a:cubicBezTo>
                    <a:pt x="263004" y="46944"/>
                    <a:pt x="263466" y="47783"/>
                    <a:pt x="263909" y="48627"/>
                  </a:cubicBezTo>
                  <a:cubicBezTo>
                    <a:pt x="264350" y="49472"/>
                    <a:pt x="264773" y="50325"/>
                    <a:pt x="265150" y="51185"/>
                  </a:cubicBezTo>
                  <a:cubicBezTo>
                    <a:pt x="265526" y="52042"/>
                    <a:pt x="265875" y="52914"/>
                    <a:pt x="266092" y="53758"/>
                  </a:cubicBezTo>
                  <a:cubicBezTo>
                    <a:pt x="266124" y="53865"/>
                    <a:pt x="266144" y="53966"/>
                    <a:pt x="266165" y="54070"/>
                  </a:cubicBezTo>
                  <a:cubicBezTo>
                    <a:pt x="266188" y="54174"/>
                    <a:pt x="266209" y="54276"/>
                    <a:pt x="266221" y="54370"/>
                  </a:cubicBezTo>
                  <a:cubicBezTo>
                    <a:pt x="266250" y="54581"/>
                    <a:pt x="266265" y="54726"/>
                    <a:pt x="266258" y="54933"/>
                  </a:cubicBezTo>
                  <a:cubicBezTo>
                    <a:pt x="266243" y="55345"/>
                    <a:pt x="266201" y="55758"/>
                    <a:pt x="266097" y="56155"/>
                  </a:cubicBezTo>
                  <a:cubicBezTo>
                    <a:pt x="266014" y="56497"/>
                    <a:pt x="265890" y="56826"/>
                    <a:pt x="265745" y="57146"/>
                  </a:cubicBezTo>
                  <a:cubicBezTo>
                    <a:pt x="265712" y="57083"/>
                    <a:pt x="265682" y="57019"/>
                    <a:pt x="265651" y="56960"/>
                  </a:cubicBezTo>
                  <a:cubicBezTo>
                    <a:pt x="265423" y="56524"/>
                    <a:pt x="265190" y="56090"/>
                    <a:pt x="264954" y="55660"/>
                  </a:cubicBezTo>
                  <a:cubicBezTo>
                    <a:pt x="264716" y="55230"/>
                    <a:pt x="264477" y="54803"/>
                    <a:pt x="264232" y="54377"/>
                  </a:cubicBezTo>
                  <a:cubicBezTo>
                    <a:pt x="263744" y="53529"/>
                    <a:pt x="263243" y="52688"/>
                    <a:pt x="262730" y="51855"/>
                  </a:cubicBezTo>
                  <a:lnTo>
                    <a:pt x="262186" y="50977"/>
                  </a:lnTo>
                  <a:lnTo>
                    <a:pt x="262000" y="50685"/>
                  </a:lnTo>
                  <a:lnTo>
                    <a:pt x="261616" y="50084"/>
                  </a:lnTo>
                  <a:lnTo>
                    <a:pt x="260690" y="48669"/>
                  </a:lnTo>
                  <a:lnTo>
                    <a:pt x="259765" y="50084"/>
                  </a:lnTo>
                  <a:lnTo>
                    <a:pt x="259382" y="50682"/>
                  </a:lnTo>
                  <a:lnTo>
                    <a:pt x="259193" y="50980"/>
                  </a:lnTo>
                  <a:lnTo>
                    <a:pt x="258649" y="51857"/>
                  </a:lnTo>
                  <a:cubicBezTo>
                    <a:pt x="258138" y="52691"/>
                    <a:pt x="257637" y="53531"/>
                    <a:pt x="257149" y="54379"/>
                  </a:cubicBezTo>
                  <a:cubicBezTo>
                    <a:pt x="256905" y="54804"/>
                    <a:pt x="256663" y="55232"/>
                    <a:pt x="256427" y="55663"/>
                  </a:cubicBezTo>
                  <a:cubicBezTo>
                    <a:pt x="256189" y="56093"/>
                    <a:pt x="255957" y="56525"/>
                    <a:pt x="255730" y="56961"/>
                  </a:cubicBezTo>
                  <a:cubicBezTo>
                    <a:pt x="255697" y="57024"/>
                    <a:pt x="255667" y="57086"/>
                    <a:pt x="255634" y="57147"/>
                  </a:cubicBezTo>
                  <a:cubicBezTo>
                    <a:pt x="255489" y="56827"/>
                    <a:pt x="255367" y="56498"/>
                    <a:pt x="255283" y="56157"/>
                  </a:cubicBezTo>
                  <a:cubicBezTo>
                    <a:pt x="255179" y="55758"/>
                    <a:pt x="255136" y="55345"/>
                    <a:pt x="255122" y="54934"/>
                  </a:cubicBezTo>
                  <a:cubicBezTo>
                    <a:pt x="255113" y="54726"/>
                    <a:pt x="255128" y="54582"/>
                    <a:pt x="255160" y="54372"/>
                  </a:cubicBezTo>
                  <a:cubicBezTo>
                    <a:pt x="255170" y="54276"/>
                    <a:pt x="255192" y="54172"/>
                    <a:pt x="255214" y="54071"/>
                  </a:cubicBezTo>
                  <a:cubicBezTo>
                    <a:pt x="255236" y="53969"/>
                    <a:pt x="255257" y="53866"/>
                    <a:pt x="255288" y="53760"/>
                  </a:cubicBezTo>
                  <a:cubicBezTo>
                    <a:pt x="255505" y="52917"/>
                    <a:pt x="255854" y="52043"/>
                    <a:pt x="256229" y="51186"/>
                  </a:cubicBezTo>
                  <a:cubicBezTo>
                    <a:pt x="256607" y="50326"/>
                    <a:pt x="257029" y="49474"/>
                    <a:pt x="257471" y="48628"/>
                  </a:cubicBezTo>
                  <a:cubicBezTo>
                    <a:pt x="257912" y="47784"/>
                    <a:pt x="258377" y="46947"/>
                    <a:pt x="258854" y="46114"/>
                  </a:cubicBezTo>
                  <a:cubicBezTo>
                    <a:pt x="259332" y="45283"/>
                    <a:pt x="259824" y="44457"/>
                    <a:pt x="260325" y="43639"/>
                  </a:cubicBezTo>
                  <a:lnTo>
                    <a:pt x="260522" y="43319"/>
                  </a:lnTo>
                  <a:lnTo>
                    <a:pt x="260616" y="43166"/>
                  </a:lnTo>
                  <a:lnTo>
                    <a:pt x="260616" y="43165"/>
                  </a:lnTo>
                  <a:lnTo>
                    <a:pt x="260648" y="43117"/>
                  </a:lnTo>
                  <a:lnTo>
                    <a:pt x="260666" y="43078"/>
                  </a:lnTo>
                  <a:lnTo>
                    <a:pt x="260688" y="43045"/>
                  </a:lnTo>
                  <a:close/>
                  <a:moveTo>
                    <a:pt x="260688" y="40236"/>
                  </a:moveTo>
                  <a:lnTo>
                    <a:pt x="260693" y="40243"/>
                  </a:lnTo>
                  <a:lnTo>
                    <a:pt x="260713" y="40271"/>
                  </a:lnTo>
                  <a:lnTo>
                    <a:pt x="260752" y="40331"/>
                  </a:lnTo>
                  <a:lnTo>
                    <a:pt x="260828" y="40448"/>
                  </a:lnTo>
                  <a:lnTo>
                    <a:pt x="261139" y="40919"/>
                  </a:lnTo>
                  <a:lnTo>
                    <a:pt x="261752" y="41878"/>
                  </a:lnTo>
                  <a:lnTo>
                    <a:pt x="262352" y="42843"/>
                  </a:lnTo>
                  <a:cubicBezTo>
                    <a:pt x="262861" y="43673"/>
                    <a:pt x="263361" y="44510"/>
                    <a:pt x="263846" y="45356"/>
                  </a:cubicBezTo>
                  <a:cubicBezTo>
                    <a:pt x="264332" y="46200"/>
                    <a:pt x="264804" y="47054"/>
                    <a:pt x="265257" y="47921"/>
                  </a:cubicBezTo>
                  <a:cubicBezTo>
                    <a:pt x="265710" y="48788"/>
                    <a:pt x="266145" y="49666"/>
                    <a:pt x="266542" y="50568"/>
                  </a:cubicBezTo>
                  <a:cubicBezTo>
                    <a:pt x="266937" y="51472"/>
                    <a:pt x="267309" y="52390"/>
                    <a:pt x="267567" y="53381"/>
                  </a:cubicBezTo>
                  <a:cubicBezTo>
                    <a:pt x="267688" y="53872"/>
                    <a:pt x="267795" y="54409"/>
                    <a:pt x="267776" y="54960"/>
                  </a:cubicBezTo>
                  <a:cubicBezTo>
                    <a:pt x="267761" y="55483"/>
                    <a:pt x="267704" y="56007"/>
                    <a:pt x="267574" y="56515"/>
                  </a:cubicBezTo>
                  <a:cubicBezTo>
                    <a:pt x="267375" y="57328"/>
                    <a:pt x="267028" y="58104"/>
                    <a:pt x="266562" y="58797"/>
                  </a:cubicBezTo>
                  <a:cubicBezTo>
                    <a:pt x="266480" y="58625"/>
                    <a:pt x="266403" y="58449"/>
                    <a:pt x="266320" y="58278"/>
                  </a:cubicBezTo>
                  <a:cubicBezTo>
                    <a:pt x="266215" y="58063"/>
                    <a:pt x="266104" y="57854"/>
                    <a:pt x="265996" y="57640"/>
                  </a:cubicBezTo>
                  <a:cubicBezTo>
                    <a:pt x="266228" y="57202"/>
                    <a:pt x="266410" y="56739"/>
                    <a:pt x="266528" y="56259"/>
                  </a:cubicBezTo>
                  <a:cubicBezTo>
                    <a:pt x="266639" y="55828"/>
                    <a:pt x="266686" y="55384"/>
                    <a:pt x="266700" y="54938"/>
                  </a:cubicBezTo>
                  <a:cubicBezTo>
                    <a:pt x="266716" y="54518"/>
                    <a:pt x="266635" y="54091"/>
                    <a:pt x="266524" y="53644"/>
                  </a:cubicBezTo>
                  <a:cubicBezTo>
                    <a:pt x="266296" y="52758"/>
                    <a:pt x="265939" y="51871"/>
                    <a:pt x="265559" y="51001"/>
                  </a:cubicBezTo>
                  <a:cubicBezTo>
                    <a:pt x="265174" y="50128"/>
                    <a:pt x="264747" y="49270"/>
                    <a:pt x="264302" y="48419"/>
                  </a:cubicBezTo>
                  <a:cubicBezTo>
                    <a:pt x="263855" y="47569"/>
                    <a:pt x="263391" y="46725"/>
                    <a:pt x="262911" y="45891"/>
                  </a:cubicBezTo>
                  <a:cubicBezTo>
                    <a:pt x="262430" y="45057"/>
                    <a:pt x="261936" y="44227"/>
                    <a:pt x="261432" y="43406"/>
                  </a:cubicBezTo>
                  <a:lnTo>
                    <a:pt x="260840" y="42452"/>
                  </a:lnTo>
                  <a:lnTo>
                    <a:pt x="260690" y="42214"/>
                  </a:lnTo>
                  <a:lnTo>
                    <a:pt x="260688" y="42211"/>
                  </a:lnTo>
                  <a:lnTo>
                    <a:pt x="260685" y="42214"/>
                  </a:lnTo>
                  <a:lnTo>
                    <a:pt x="260535" y="42452"/>
                  </a:lnTo>
                  <a:lnTo>
                    <a:pt x="259943" y="43406"/>
                  </a:lnTo>
                  <a:cubicBezTo>
                    <a:pt x="259438" y="44227"/>
                    <a:pt x="258944" y="45054"/>
                    <a:pt x="258464" y="45891"/>
                  </a:cubicBezTo>
                  <a:cubicBezTo>
                    <a:pt x="257983" y="46726"/>
                    <a:pt x="257519" y="47569"/>
                    <a:pt x="257072" y="48419"/>
                  </a:cubicBezTo>
                  <a:cubicBezTo>
                    <a:pt x="256628" y="49270"/>
                    <a:pt x="256201" y="50128"/>
                    <a:pt x="255817" y="51001"/>
                  </a:cubicBezTo>
                  <a:cubicBezTo>
                    <a:pt x="255435" y="51871"/>
                    <a:pt x="255078" y="52758"/>
                    <a:pt x="254850" y="53644"/>
                  </a:cubicBezTo>
                  <a:cubicBezTo>
                    <a:pt x="254740" y="54091"/>
                    <a:pt x="254658" y="54518"/>
                    <a:pt x="254672" y="54938"/>
                  </a:cubicBezTo>
                  <a:cubicBezTo>
                    <a:pt x="254686" y="55384"/>
                    <a:pt x="254733" y="55828"/>
                    <a:pt x="254844" y="56259"/>
                  </a:cubicBezTo>
                  <a:cubicBezTo>
                    <a:pt x="254962" y="56739"/>
                    <a:pt x="255146" y="57202"/>
                    <a:pt x="255377" y="57640"/>
                  </a:cubicBezTo>
                  <a:cubicBezTo>
                    <a:pt x="255183" y="58021"/>
                    <a:pt x="254997" y="58409"/>
                    <a:pt x="254812" y="58796"/>
                  </a:cubicBezTo>
                  <a:cubicBezTo>
                    <a:pt x="254345" y="58103"/>
                    <a:pt x="253997" y="57327"/>
                    <a:pt x="253798" y="56513"/>
                  </a:cubicBezTo>
                  <a:cubicBezTo>
                    <a:pt x="253667" y="56004"/>
                    <a:pt x="253610" y="55479"/>
                    <a:pt x="253596" y="54958"/>
                  </a:cubicBezTo>
                  <a:cubicBezTo>
                    <a:pt x="253577" y="54406"/>
                    <a:pt x="253683" y="53872"/>
                    <a:pt x="253805" y="53380"/>
                  </a:cubicBezTo>
                  <a:cubicBezTo>
                    <a:pt x="254061" y="52389"/>
                    <a:pt x="254436" y="51471"/>
                    <a:pt x="254830" y="50567"/>
                  </a:cubicBezTo>
                  <a:cubicBezTo>
                    <a:pt x="255229" y="49664"/>
                    <a:pt x="255666" y="48788"/>
                    <a:pt x="256117" y="47921"/>
                  </a:cubicBezTo>
                  <a:cubicBezTo>
                    <a:pt x="256571" y="47054"/>
                    <a:pt x="257042" y="46200"/>
                    <a:pt x="257528" y="45356"/>
                  </a:cubicBezTo>
                  <a:cubicBezTo>
                    <a:pt x="258014" y="44510"/>
                    <a:pt x="258513" y="43672"/>
                    <a:pt x="259022" y="42843"/>
                  </a:cubicBezTo>
                  <a:lnTo>
                    <a:pt x="259623" y="41878"/>
                  </a:lnTo>
                  <a:lnTo>
                    <a:pt x="260236" y="40919"/>
                  </a:lnTo>
                  <a:lnTo>
                    <a:pt x="260545" y="40448"/>
                  </a:lnTo>
                  <a:lnTo>
                    <a:pt x="260624" y="40331"/>
                  </a:lnTo>
                  <a:lnTo>
                    <a:pt x="260663" y="40271"/>
                  </a:lnTo>
                  <a:lnTo>
                    <a:pt x="260683" y="40243"/>
                  </a:lnTo>
                  <a:lnTo>
                    <a:pt x="260688" y="40236"/>
                  </a:lnTo>
                  <a:close/>
                  <a:moveTo>
                    <a:pt x="260688" y="52289"/>
                  </a:moveTo>
                  <a:lnTo>
                    <a:pt x="260708" y="52321"/>
                  </a:lnTo>
                  <a:lnTo>
                    <a:pt x="260709" y="52325"/>
                  </a:lnTo>
                  <a:lnTo>
                    <a:pt x="260759" y="52405"/>
                  </a:lnTo>
                  <a:lnTo>
                    <a:pt x="260763" y="52410"/>
                  </a:lnTo>
                  <a:lnTo>
                    <a:pt x="260856" y="52560"/>
                  </a:lnTo>
                  <a:lnTo>
                    <a:pt x="261053" y="52880"/>
                  </a:lnTo>
                  <a:cubicBezTo>
                    <a:pt x="261554" y="53698"/>
                    <a:pt x="262046" y="54523"/>
                    <a:pt x="262524" y="55355"/>
                  </a:cubicBezTo>
                  <a:cubicBezTo>
                    <a:pt x="263001" y="56185"/>
                    <a:pt x="263463" y="57024"/>
                    <a:pt x="263907" y="57868"/>
                  </a:cubicBezTo>
                  <a:cubicBezTo>
                    <a:pt x="264092" y="58219"/>
                    <a:pt x="264270" y="58574"/>
                    <a:pt x="264445" y="58930"/>
                  </a:cubicBezTo>
                  <a:cubicBezTo>
                    <a:pt x="264036" y="59303"/>
                    <a:pt x="263574" y="59620"/>
                    <a:pt x="263076" y="59858"/>
                  </a:cubicBezTo>
                  <a:cubicBezTo>
                    <a:pt x="262335" y="60212"/>
                    <a:pt x="261513" y="60400"/>
                    <a:pt x="260688" y="60403"/>
                  </a:cubicBezTo>
                  <a:cubicBezTo>
                    <a:pt x="259861" y="60400"/>
                    <a:pt x="259041" y="60212"/>
                    <a:pt x="258299" y="59858"/>
                  </a:cubicBezTo>
                  <a:cubicBezTo>
                    <a:pt x="257801" y="59620"/>
                    <a:pt x="257340" y="59303"/>
                    <a:pt x="256928" y="58930"/>
                  </a:cubicBezTo>
                  <a:cubicBezTo>
                    <a:pt x="257105" y="58574"/>
                    <a:pt x="257283" y="58219"/>
                    <a:pt x="257468" y="57868"/>
                  </a:cubicBezTo>
                  <a:cubicBezTo>
                    <a:pt x="257909" y="57022"/>
                    <a:pt x="258373" y="56185"/>
                    <a:pt x="258850" y="55355"/>
                  </a:cubicBezTo>
                  <a:cubicBezTo>
                    <a:pt x="258951" y="55179"/>
                    <a:pt x="259055" y="55004"/>
                    <a:pt x="259157" y="54829"/>
                  </a:cubicBezTo>
                  <a:cubicBezTo>
                    <a:pt x="259539" y="54177"/>
                    <a:pt x="259925" y="53528"/>
                    <a:pt x="260320" y="52883"/>
                  </a:cubicBezTo>
                  <a:cubicBezTo>
                    <a:pt x="260320" y="52881"/>
                    <a:pt x="260320" y="52881"/>
                    <a:pt x="260322" y="52880"/>
                  </a:cubicBezTo>
                  <a:lnTo>
                    <a:pt x="260520" y="52560"/>
                  </a:lnTo>
                  <a:lnTo>
                    <a:pt x="260614" y="52406"/>
                  </a:lnTo>
                  <a:lnTo>
                    <a:pt x="260614" y="52405"/>
                  </a:lnTo>
                  <a:lnTo>
                    <a:pt x="260658" y="52333"/>
                  </a:lnTo>
                  <a:lnTo>
                    <a:pt x="260666" y="52321"/>
                  </a:lnTo>
                  <a:lnTo>
                    <a:pt x="260688" y="52289"/>
                  </a:lnTo>
                  <a:close/>
                  <a:moveTo>
                    <a:pt x="264648" y="59344"/>
                  </a:moveTo>
                  <a:cubicBezTo>
                    <a:pt x="264811" y="59683"/>
                    <a:pt x="264969" y="60019"/>
                    <a:pt x="265119" y="60359"/>
                  </a:cubicBezTo>
                  <a:cubicBezTo>
                    <a:pt x="264690" y="60699"/>
                    <a:pt x="264223" y="60995"/>
                    <a:pt x="263729" y="61231"/>
                  </a:cubicBezTo>
                  <a:cubicBezTo>
                    <a:pt x="262783" y="61684"/>
                    <a:pt x="261734" y="61922"/>
                    <a:pt x="260686" y="61925"/>
                  </a:cubicBezTo>
                  <a:cubicBezTo>
                    <a:pt x="259638" y="61922"/>
                    <a:pt x="258588" y="61684"/>
                    <a:pt x="257644" y="61231"/>
                  </a:cubicBezTo>
                  <a:cubicBezTo>
                    <a:pt x="257149" y="60995"/>
                    <a:pt x="256683" y="60699"/>
                    <a:pt x="256252" y="60359"/>
                  </a:cubicBezTo>
                  <a:cubicBezTo>
                    <a:pt x="256403" y="60019"/>
                    <a:pt x="256561" y="59683"/>
                    <a:pt x="256723" y="59344"/>
                  </a:cubicBezTo>
                  <a:cubicBezTo>
                    <a:pt x="257143" y="59708"/>
                    <a:pt x="257609" y="60021"/>
                    <a:pt x="258107" y="60261"/>
                  </a:cubicBezTo>
                  <a:cubicBezTo>
                    <a:pt x="258908" y="60643"/>
                    <a:pt x="259795" y="60846"/>
                    <a:pt x="260686" y="60847"/>
                  </a:cubicBezTo>
                  <a:cubicBezTo>
                    <a:pt x="261577" y="60846"/>
                    <a:pt x="262464" y="60643"/>
                    <a:pt x="263267" y="60261"/>
                  </a:cubicBezTo>
                  <a:cubicBezTo>
                    <a:pt x="263766" y="60021"/>
                    <a:pt x="264228" y="59708"/>
                    <a:pt x="264648" y="59344"/>
                  </a:cubicBezTo>
                  <a:close/>
                  <a:moveTo>
                    <a:pt x="265304" y="60780"/>
                  </a:moveTo>
                  <a:cubicBezTo>
                    <a:pt x="265527" y="61307"/>
                    <a:pt x="265738" y="61835"/>
                    <a:pt x="265907" y="62359"/>
                  </a:cubicBezTo>
                  <a:cubicBezTo>
                    <a:pt x="265976" y="62572"/>
                    <a:pt x="266038" y="62786"/>
                    <a:pt x="266092" y="62995"/>
                  </a:cubicBezTo>
                  <a:cubicBezTo>
                    <a:pt x="266124" y="63102"/>
                    <a:pt x="266144" y="63203"/>
                    <a:pt x="266165" y="63307"/>
                  </a:cubicBezTo>
                  <a:cubicBezTo>
                    <a:pt x="266188" y="63409"/>
                    <a:pt x="266209" y="63513"/>
                    <a:pt x="266221" y="63607"/>
                  </a:cubicBezTo>
                  <a:cubicBezTo>
                    <a:pt x="266235" y="63712"/>
                    <a:pt x="266246" y="63801"/>
                    <a:pt x="266252" y="63890"/>
                  </a:cubicBezTo>
                  <a:cubicBezTo>
                    <a:pt x="266259" y="63979"/>
                    <a:pt x="266260" y="64067"/>
                    <a:pt x="266256" y="64171"/>
                  </a:cubicBezTo>
                  <a:cubicBezTo>
                    <a:pt x="266252" y="64275"/>
                    <a:pt x="266246" y="64377"/>
                    <a:pt x="266239" y="64481"/>
                  </a:cubicBezTo>
                  <a:cubicBezTo>
                    <a:pt x="266216" y="64789"/>
                    <a:pt x="266174" y="65096"/>
                    <a:pt x="266095" y="65395"/>
                  </a:cubicBezTo>
                  <a:cubicBezTo>
                    <a:pt x="266085" y="65440"/>
                    <a:pt x="266067" y="65483"/>
                    <a:pt x="266057" y="65526"/>
                  </a:cubicBezTo>
                  <a:cubicBezTo>
                    <a:pt x="265782" y="65429"/>
                    <a:pt x="265499" y="65344"/>
                    <a:pt x="265191" y="65292"/>
                  </a:cubicBezTo>
                  <a:cubicBezTo>
                    <a:pt x="264981" y="65251"/>
                    <a:pt x="264735" y="65233"/>
                    <a:pt x="264516" y="65233"/>
                  </a:cubicBezTo>
                  <a:cubicBezTo>
                    <a:pt x="264423" y="65233"/>
                    <a:pt x="264336" y="65236"/>
                    <a:pt x="264258" y="65243"/>
                  </a:cubicBezTo>
                  <a:lnTo>
                    <a:pt x="263831" y="65265"/>
                  </a:lnTo>
                  <a:lnTo>
                    <a:pt x="263405" y="65329"/>
                  </a:lnTo>
                  <a:cubicBezTo>
                    <a:pt x="263120" y="65362"/>
                    <a:pt x="262847" y="65455"/>
                    <a:pt x="262569" y="65520"/>
                  </a:cubicBezTo>
                  <a:cubicBezTo>
                    <a:pt x="262026" y="65700"/>
                    <a:pt x="261490" y="65917"/>
                    <a:pt x="261008" y="66226"/>
                  </a:cubicBezTo>
                  <a:cubicBezTo>
                    <a:pt x="260907" y="66290"/>
                    <a:pt x="260809" y="66356"/>
                    <a:pt x="260713" y="66423"/>
                  </a:cubicBezTo>
                  <a:cubicBezTo>
                    <a:pt x="260615" y="66356"/>
                    <a:pt x="260517" y="66290"/>
                    <a:pt x="260417" y="66230"/>
                  </a:cubicBezTo>
                  <a:cubicBezTo>
                    <a:pt x="259936" y="65920"/>
                    <a:pt x="259402" y="65701"/>
                    <a:pt x="258857" y="65523"/>
                  </a:cubicBezTo>
                  <a:cubicBezTo>
                    <a:pt x="258579" y="65456"/>
                    <a:pt x="258305" y="65365"/>
                    <a:pt x="258020" y="65334"/>
                  </a:cubicBezTo>
                  <a:lnTo>
                    <a:pt x="257596" y="65270"/>
                  </a:lnTo>
                  <a:lnTo>
                    <a:pt x="257169" y="65245"/>
                  </a:lnTo>
                  <a:cubicBezTo>
                    <a:pt x="257091" y="65239"/>
                    <a:pt x="257003" y="65236"/>
                    <a:pt x="256910" y="65236"/>
                  </a:cubicBezTo>
                  <a:cubicBezTo>
                    <a:pt x="256691" y="65236"/>
                    <a:pt x="256444" y="65254"/>
                    <a:pt x="256235" y="65295"/>
                  </a:cubicBezTo>
                  <a:cubicBezTo>
                    <a:pt x="255920" y="65348"/>
                    <a:pt x="255633" y="65435"/>
                    <a:pt x="255355" y="65533"/>
                  </a:cubicBezTo>
                  <a:cubicBezTo>
                    <a:pt x="255345" y="65536"/>
                    <a:pt x="255334" y="65542"/>
                    <a:pt x="255324" y="65544"/>
                  </a:cubicBezTo>
                  <a:cubicBezTo>
                    <a:pt x="255310" y="65495"/>
                    <a:pt x="255290" y="65448"/>
                    <a:pt x="255277" y="65398"/>
                  </a:cubicBezTo>
                  <a:cubicBezTo>
                    <a:pt x="255253" y="65301"/>
                    <a:pt x="255232" y="65206"/>
                    <a:pt x="255213" y="65109"/>
                  </a:cubicBezTo>
                  <a:cubicBezTo>
                    <a:pt x="255203" y="65050"/>
                    <a:pt x="255193" y="64992"/>
                    <a:pt x="255185" y="64932"/>
                  </a:cubicBezTo>
                  <a:cubicBezTo>
                    <a:pt x="255179" y="64895"/>
                    <a:pt x="255172" y="64860"/>
                    <a:pt x="255169" y="64823"/>
                  </a:cubicBezTo>
                  <a:cubicBezTo>
                    <a:pt x="255157" y="64740"/>
                    <a:pt x="255149" y="64659"/>
                    <a:pt x="255143" y="64576"/>
                  </a:cubicBezTo>
                  <a:cubicBezTo>
                    <a:pt x="255142" y="64565"/>
                    <a:pt x="255140" y="64552"/>
                    <a:pt x="255140" y="64539"/>
                  </a:cubicBezTo>
                  <a:cubicBezTo>
                    <a:pt x="255133" y="64447"/>
                    <a:pt x="255128" y="64353"/>
                    <a:pt x="255122" y="64260"/>
                  </a:cubicBezTo>
                  <a:cubicBezTo>
                    <a:pt x="255120" y="64232"/>
                    <a:pt x="255119" y="64203"/>
                    <a:pt x="255119" y="64174"/>
                  </a:cubicBezTo>
                  <a:cubicBezTo>
                    <a:pt x="255115" y="64070"/>
                    <a:pt x="255116" y="63981"/>
                    <a:pt x="255122" y="63892"/>
                  </a:cubicBezTo>
                  <a:cubicBezTo>
                    <a:pt x="255129" y="63804"/>
                    <a:pt x="255140" y="63714"/>
                    <a:pt x="255156" y="63608"/>
                  </a:cubicBezTo>
                  <a:cubicBezTo>
                    <a:pt x="255167" y="63513"/>
                    <a:pt x="255187" y="63412"/>
                    <a:pt x="255212" y="63308"/>
                  </a:cubicBezTo>
                  <a:cubicBezTo>
                    <a:pt x="255233" y="63206"/>
                    <a:pt x="255254" y="63103"/>
                    <a:pt x="255284" y="62996"/>
                  </a:cubicBezTo>
                  <a:cubicBezTo>
                    <a:pt x="255471" y="62269"/>
                    <a:pt x="255758" y="61522"/>
                    <a:pt x="256073" y="60780"/>
                  </a:cubicBezTo>
                  <a:cubicBezTo>
                    <a:pt x="256501" y="61110"/>
                    <a:pt x="256965" y="61398"/>
                    <a:pt x="257455" y="61630"/>
                  </a:cubicBezTo>
                  <a:cubicBezTo>
                    <a:pt x="258460" y="62111"/>
                    <a:pt x="259576" y="62363"/>
                    <a:pt x="260688" y="62366"/>
                  </a:cubicBezTo>
                  <a:cubicBezTo>
                    <a:pt x="261801" y="62363"/>
                    <a:pt x="262915" y="62111"/>
                    <a:pt x="263922" y="61630"/>
                  </a:cubicBezTo>
                  <a:cubicBezTo>
                    <a:pt x="264410" y="61398"/>
                    <a:pt x="264875" y="61110"/>
                    <a:pt x="265304" y="60780"/>
                  </a:cubicBezTo>
                  <a:close/>
                  <a:moveTo>
                    <a:pt x="12498" y="53018"/>
                  </a:moveTo>
                  <a:lnTo>
                    <a:pt x="12571" y="53136"/>
                  </a:lnTo>
                  <a:lnTo>
                    <a:pt x="12571" y="53138"/>
                  </a:lnTo>
                  <a:lnTo>
                    <a:pt x="12666" y="53290"/>
                  </a:lnTo>
                  <a:lnTo>
                    <a:pt x="12864" y="53610"/>
                  </a:lnTo>
                  <a:cubicBezTo>
                    <a:pt x="13365" y="54429"/>
                    <a:pt x="13859" y="55254"/>
                    <a:pt x="14336" y="56086"/>
                  </a:cubicBezTo>
                  <a:cubicBezTo>
                    <a:pt x="14813" y="56918"/>
                    <a:pt x="15277" y="57755"/>
                    <a:pt x="15718" y="58599"/>
                  </a:cubicBezTo>
                  <a:cubicBezTo>
                    <a:pt x="16159" y="59445"/>
                    <a:pt x="16582" y="60298"/>
                    <a:pt x="16959" y="61154"/>
                  </a:cubicBezTo>
                  <a:cubicBezTo>
                    <a:pt x="17335" y="62013"/>
                    <a:pt x="17684" y="62887"/>
                    <a:pt x="17901" y="63729"/>
                  </a:cubicBezTo>
                  <a:cubicBezTo>
                    <a:pt x="17931" y="63836"/>
                    <a:pt x="17953" y="63940"/>
                    <a:pt x="17974" y="64041"/>
                  </a:cubicBezTo>
                  <a:cubicBezTo>
                    <a:pt x="17995" y="64144"/>
                    <a:pt x="18018" y="64248"/>
                    <a:pt x="18030" y="64343"/>
                  </a:cubicBezTo>
                  <a:cubicBezTo>
                    <a:pt x="18061" y="64554"/>
                    <a:pt x="18074" y="64699"/>
                    <a:pt x="18067" y="64905"/>
                  </a:cubicBezTo>
                  <a:cubicBezTo>
                    <a:pt x="18052" y="65318"/>
                    <a:pt x="18011" y="65731"/>
                    <a:pt x="17906" y="66128"/>
                  </a:cubicBezTo>
                  <a:cubicBezTo>
                    <a:pt x="17823" y="66470"/>
                    <a:pt x="17699" y="66798"/>
                    <a:pt x="17554" y="67119"/>
                  </a:cubicBezTo>
                  <a:cubicBezTo>
                    <a:pt x="17521" y="67059"/>
                    <a:pt x="17492" y="66995"/>
                    <a:pt x="17460" y="66932"/>
                  </a:cubicBezTo>
                  <a:cubicBezTo>
                    <a:pt x="17232" y="66497"/>
                    <a:pt x="16999" y="66064"/>
                    <a:pt x="16760" y="65634"/>
                  </a:cubicBezTo>
                  <a:cubicBezTo>
                    <a:pt x="16524" y="65203"/>
                    <a:pt x="16283" y="64776"/>
                    <a:pt x="16038" y="64350"/>
                  </a:cubicBezTo>
                  <a:cubicBezTo>
                    <a:pt x="15550" y="63500"/>
                    <a:pt x="15049" y="62660"/>
                    <a:pt x="14538" y="61826"/>
                  </a:cubicBezTo>
                  <a:lnTo>
                    <a:pt x="14307" y="61456"/>
                  </a:lnTo>
                  <a:lnTo>
                    <a:pt x="13993" y="60948"/>
                  </a:lnTo>
                  <a:lnTo>
                    <a:pt x="13805" y="60655"/>
                  </a:lnTo>
                  <a:lnTo>
                    <a:pt x="13420" y="60056"/>
                  </a:lnTo>
                  <a:lnTo>
                    <a:pt x="12495" y="58641"/>
                  </a:lnTo>
                  <a:lnTo>
                    <a:pt x="12494" y="58642"/>
                  </a:lnTo>
                  <a:lnTo>
                    <a:pt x="12492" y="58646"/>
                  </a:lnTo>
                  <a:lnTo>
                    <a:pt x="11570" y="60054"/>
                  </a:lnTo>
                  <a:lnTo>
                    <a:pt x="11569" y="60056"/>
                  </a:lnTo>
                  <a:lnTo>
                    <a:pt x="11186" y="60653"/>
                  </a:lnTo>
                  <a:lnTo>
                    <a:pt x="10998" y="60948"/>
                  </a:lnTo>
                  <a:lnTo>
                    <a:pt x="10453" y="61826"/>
                  </a:lnTo>
                  <a:cubicBezTo>
                    <a:pt x="9940" y="62660"/>
                    <a:pt x="9441" y="63500"/>
                    <a:pt x="8951" y="64350"/>
                  </a:cubicBezTo>
                  <a:cubicBezTo>
                    <a:pt x="8464" y="65201"/>
                    <a:pt x="7989" y="66058"/>
                    <a:pt x="7532" y="66932"/>
                  </a:cubicBezTo>
                  <a:cubicBezTo>
                    <a:pt x="7499" y="66995"/>
                    <a:pt x="7469" y="67059"/>
                    <a:pt x="7438" y="67119"/>
                  </a:cubicBezTo>
                  <a:cubicBezTo>
                    <a:pt x="7291" y="66801"/>
                    <a:pt x="7169" y="66470"/>
                    <a:pt x="7085" y="66128"/>
                  </a:cubicBezTo>
                  <a:cubicBezTo>
                    <a:pt x="6982" y="65729"/>
                    <a:pt x="6940" y="65318"/>
                    <a:pt x="6925" y="64905"/>
                  </a:cubicBezTo>
                  <a:cubicBezTo>
                    <a:pt x="6915" y="64697"/>
                    <a:pt x="6930" y="64552"/>
                    <a:pt x="6962" y="64343"/>
                  </a:cubicBezTo>
                  <a:cubicBezTo>
                    <a:pt x="6971" y="64248"/>
                    <a:pt x="6994" y="64144"/>
                    <a:pt x="7018" y="64041"/>
                  </a:cubicBezTo>
                  <a:cubicBezTo>
                    <a:pt x="7039" y="63940"/>
                    <a:pt x="7058" y="63836"/>
                    <a:pt x="7090" y="63729"/>
                  </a:cubicBezTo>
                  <a:cubicBezTo>
                    <a:pt x="7305" y="62887"/>
                    <a:pt x="7656" y="62013"/>
                    <a:pt x="8031" y="61154"/>
                  </a:cubicBezTo>
                  <a:cubicBezTo>
                    <a:pt x="8410" y="60296"/>
                    <a:pt x="8833" y="59443"/>
                    <a:pt x="9275" y="58599"/>
                  </a:cubicBezTo>
                  <a:cubicBezTo>
                    <a:pt x="9718" y="57755"/>
                    <a:pt x="10181" y="56917"/>
                    <a:pt x="10658" y="56086"/>
                  </a:cubicBezTo>
                  <a:cubicBezTo>
                    <a:pt x="11134" y="55254"/>
                    <a:pt x="11627" y="54432"/>
                    <a:pt x="12129" y="53610"/>
                  </a:cubicBezTo>
                  <a:lnTo>
                    <a:pt x="12327" y="53290"/>
                  </a:lnTo>
                  <a:lnTo>
                    <a:pt x="12427" y="53132"/>
                  </a:lnTo>
                  <a:lnTo>
                    <a:pt x="12478" y="53051"/>
                  </a:lnTo>
                  <a:lnTo>
                    <a:pt x="12498" y="53018"/>
                  </a:lnTo>
                  <a:close/>
                  <a:moveTo>
                    <a:pt x="12501" y="50210"/>
                  </a:moveTo>
                  <a:lnTo>
                    <a:pt x="12507" y="50217"/>
                  </a:lnTo>
                  <a:lnTo>
                    <a:pt x="12525" y="50245"/>
                  </a:lnTo>
                  <a:lnTo>
                    <a:pt x="12565" y="50304"/>
                  </a:lnTo>
                  <a:lnTo>
                    <a:pt x="12642" y="50420"/>
                  </a:lnTo>
                  <a:lnTo>
                    <a:pt x="12951" y="50893"/>
                  </a:lnTo>
                  <a:lnTo>
                    <a:pt x="13564" y="51851"/>
                  </a:lnTo>
                  <a:lnTo>
                    <a:pt x="13949" y="52469"/>
                  </a:lnTo>
                  <a:lnTo>
                    <a:pt x="13990" y="52537"/>
                  </a:lnTo>
                  <a:lnTo>
                    <a:pt x="14165" y="52816"/>
                  </a:lnTo>
                  <a:cubicBezTo>
                    <a:pt x="14673" y="53647"/>
                    <a:pt x="15171" y="54483"/>
                    <a:pt x="15660" y="55328"/>
                  </a:cubicBezTo>
                  <a:cubicBezTo>
                    <a:pt x="15869" y="55694"/>
                    <a:pt x="16075" y="56063"/>
                    <a:pt x="16282" y="56433"/>
                  </a:cubicBezTo>
                  <a:cubicBezTo>
                    <a:pt x="16282" y="56433"/>
                    <a:pt x="16827" y="57424"/>
                    <a:pt x="17070" y="57893"/>
                  </a:cubicBezTo>
                  <a:cubicBezTo>
                    <a:pt x="17524" y="58760"/>
                    <a:pt x="17960" y="59637"/>
                    <a:pt x="18357" y="60540"/>
                  </a:cubicBezTo>
                  <a:cubicBezTo>
                    <a:pt x="18751" y="61443"/>
                    <a:pt x="19126" y="62362"/>
                    <a:pt x="19382" y="63352"/>
                  </a:cubicBezTo>
                  <a:cubicBezTo>
                    <a:pt x="19504" y="63843"/>
                    <a:pt x="19610" y="64379"/>
                    <a:pt x="19591" y="64931"/>
                  </a:cubicBezTo>
                  <a:cubicBezTo>
                    <a:pt x="19575" y="65453"/>
                    <a:pt x="19519" y="65979"/>
                    <a:pt x="19389" y="66485"/>
                  </a:cubicBezTo>
                  <a:cubicBezTo>
                    <a:pt x="19191" y="67299"/>
                    <a:pt x="18842" y="68075"/>
                    <a:pt x="18375" y="68770"/>
                  </a:cubicBezTo>
                  <a:cubicBezTo>
                    <a:pt x="18190" y="68381"/>
                    <a:pt x="18004" y="67994"/>
                    <a:pt x="17810" y="67614"/>
                  </a:cubicBezTo>
                  <a:cubicBezTo>
                    <a:pt x="18041" y="67176"/>
                    <a:pt x="18225" y="66713"/>
                    <a:pt x="18343" y="66233"/>
                  </a:cubicBezTo>
                  <a:cubicBezTo>
                    <a:pt x="18454" y="65803"/>
                    <a:pt x="18501" y="65358"/>
                    <a:pt x="18515" y="64914"/>
                  </a:cubicBezTo>
                  <a:cubicBezTo>
                    <a:pt x="18531" y="64494"/>
                    <a:pt x="18447" y="64067"/>
                    <a:pt x="18337" y="63620"/>
                  </a:cubicBezTo>
                  <a:cubicBezTo>
                    <a:pt x="18109" y="62732"/>
                    <a:pt x="17753" y="61846"/>
                    <a:pt x="17371" y="60975"/>
                  </a:cubicBezTo>
                  <a:cubicBezTo>
                    <a:pt x="16986" y="60104"/>
                    <a:pt x="16559" y="59244"/>
                    <a:pt x="16115" y="58392"/>
                  </a:cubicBezTo>
                  <a:cubicBezTo>
                    <a:pt x="15670" y="57542"/>
                    <a:pt x="15204" y="56701"/>
                    <a:pt x="14723" y="55864"/>
                  </a:cubicBezTo>
                  <a:cubicBezTo>
                    <a:pt x="14243" y="55029"/>
                    <a:pt x="13749" y="54200"/>
                    <a:pt x="13244" y="53378"/>
                  </a:cubicBezTo>
                  <a:lnTo>
                    <a:pt x="12652" y="52424"/>
                  </a:lnTo>
                  <a:lnTo>
                    <a:pt x="12502" y="52188"/>
                  </a:lnTo>
                  <a:lnTo>
                    <a:pt x="12500" y="52183"/>
                  </a:lnTo>
                  <a:lnTo>
                    <a:pt x="12495" y="52188"/>
                  </a:lnTo>
                  <a:lnTo>
                    <a:pt x="12346" y="52424"/>
                  </a:lnTo>
                  <a:lnTo>
                    <a:pt x="11754" y="53378"/>
                  </a:lnTo>
                  <a:cubicBezTo>
                    <a:pt x="11248" y="54200"/>
                    <a:pt x="10756" y="55028"/>
                    <a:pt x="10275" y="55864"/>
                  </a:cubicBezTo>
                  <a:cubicBezTo>
                    <a:pt x="9795" y="56701"/>
                    <a:pt x="9329" y="57542"/>
                    <a:pt x="8884" y="58392"/>
                  </a:cubicBezTo>
                  <a:cubicBezTo>
                    <a:pt x="8438" y="59243"/>
                    <a:pt x="8011" y="60104"/>
                    <a:pt x="7627" y="60975"/>
                  </a:cubicBezTo>
                  <a:cubicBezTo>
                    <a:pt x="7247" y="61846"/>
                    <a:pt x="6888" y="62732"/>
                    <a:pt x="6661" y="63620"/>
                  </a:cubicBezTo>
                  <a:cubicBezTo>
                    <a:pt x="6551" y="64067"/>
                    <a:pt x="6468" y="64491"/>
                    <a:pt x="6485" y="64914"/>
                  </a:cubicBezTo>
                  <a:cubicBezTo>
                    <a:pt x="6500" y="65358"/>
                    <a:pt x="6545" y="65803"/>
                    <a:pt x="6658" y="66233"/>
                  </a:cubicBezTo>
                  <a:cubicBezTo>
                    <a:pt x="6774" y="66713"/>
                    <a:pt x="6958" y="67176"/>
                    <a:pt x="7190" y="67614"/>
                  </a:cubicBezTo>
                  <a:cubicBezTo>
                    <a:pt x="6995" y="67994"/>
                    <a:pt x="6809" y="68383"/>
                    <a:pt x="6624" y="68770"/>
                  </a:cubicBezTo>
                  <a:cubicBezTo>
                    <a:pt x="6158" y="68077"/>
                    <a:pt x="5811" y="67301"/>
                    <a:pt x="5611" y="66488"/>
                  </a:cubicBezTo>
                  <a:cubicBezTo>
                    <a:pt x="5480" y="65981"/>
                    <a:pt x="5425" y="65456"/>
                    <a:pt x="5409" y="64932"/>
                  </a:cubicBezTo>
                  <a:cubicBezTo>
                    <a:pt x="5391" y="64383"/>
                    <a:pt x="5496" y="63848"/>
                    <a:pt x="5619" y="63355"/>
                  </a:cubicBezTo>
                  <a:cubicBezTo>
                    <a:pt x="5875" y="62363"/>
                    <a:pt x="6248" y="61445"/>
                    <a:pt x="6643" y="60541"/>
                  </a:cubicBezTo>
                  <a:cubicBezTo>
                    <a:pt x="7042" y="59640"/>
                    <a:pt x="7478" y="58760"/>
                    <a:pt x="7930" y="57896"/>
                  </a:cubicBezTo>
                  <a:cubicBezTo>
                    <a:pt x="8189" y="57401"/>
                    <a:pt x="8457" y="56910"/>
                    <a:pt x="8727" y="56423"/>
                  </a:cubicBezTo>
                  <a:lnTo>
                    <a:pt x="8787" y="56316"/>
                  </a:lnTo>
                  <a:cubicBezTo>
                    <a:pt x="8971" y="55985"/>
                    <a:pt x="9156" y="55656"/>
                    <a:pt x="9342" y="55328"/>
                  </a:cubicBezTo>
                  <a:cubicBezTo>
                    <a:pt x="9828" y="54481"/>
                    <a:pt x="10326" y="53644"/>
                    <a:pt x="10837" y="52816"/>
                  </a:cubicBezTo>
                  <a:lnTo>
                    <a:pt x="11438" y="51851"/>
                  </a:lnTo>
                  <a:lnTo>
                    <a:pt x="12051" y="50893"/>
                  </a:lnTo>
                  <a:lnTo>
                    <a:pt x="12360" y="50420"/>
                  </a:lnTo>
                  <a:lnTo>
                    <a:pt x="12437" y="50304"/>
                  </a:lnTo>
                  <a:lnTo>
                    <a:pt x="12475" y="50245"/>
                  </a:lnTo>
                  <a:lnTo>
                    <a:pt x="12495" y="50217"/>
                  </a:lnTo>
                  <a:lnTo>
                    <a:pt x="12501" y="50210"/>
                  </a:lnTo>
                  <a:close/>
                  <a:moveTo>
                    <a:pt x="264530" y="67201"/>
                  </a:moveTo>
                  <a:cubicBezTo>
                    <a:pt x="264643" y="67201"/>
                    <a:pt x="264735" y="67211"/>
                    <a:pt x="264855" y="67231"/>
                  </a:cubicBezTo>
                  <a:cubicBezTo>
                    <a:pt x="264965" y="67247"/>
                    <a:pt x="265083" y="67280"/>
                    <a:pt x="265200" y="67317"/>
                  </a:cubicBezTo>
                  <a:cubicBezTo>
                    <a:pt x="265140" y="67409"/>
                    <a:pt x="265079" y="67504"/>
                    <a:pt x="265008" y="67591"/>
                  </a:cubicBezTo>
                  <a:cubicBezTo>
                    <a:pt x="264811" y="67833"/>
                    <a:pt x="264588" y="68050"/>
                    <a:pt x="264352" y="68255"/>
                  </a:cubicBezTo>
                  <a:cubicBezTo>
                    <a:pt x="264195" y="68391"/>
                    <a:pt x="264028" y="68518"/>
                    <a:pt x="263858" y="68639"/>
                  </a:cubicBezTo>
                  <a:cubicBezTo>
                    <a:pt x="263808" y="68673"/>
                    <a:pt x="263761" y="68709"/>
                    <a:pt x="263710" y="68740"/>
                  </a:cubicBezTo>
                  <a:cubicBezTo>
                    <a:pt x="263647" y="68781"/>
                    <a:pt x="263581" y="68821"/>
                    <a:pt x="263517" y="68860"/>
                  </a:cubicBezTo>
                  <a:cubicBezTo>
                    <a:pt x="263374" y="68945"/>
                    <a:pt x="263226" y="69029"/>
                    <a:pt x="263075" y="69100"/>
                  </a:cubicBezTo>
                  <a:cubicBezTo>
                    <a:pt x="263051" y="69112"/>
                    <a:pt x="263026" y="69119"/>
                    <a:pt x="263001" y="69130"/>
                  </a:cubicBezTo>
                  <a:cubicBezTo>
                    <a:pt x="262930" y="68975"/>
                    <a:pt x="262854" y="68823"/>
                    <a:pt x="262770" y="68673"/>
                  </a:cubicBezTo>
                  <a:cubicBezTo>
                    <a:pt x="262598" y="68371"/>
                    <a:pt x="262401" y="68085"/>
                    <a:pt x="262188" y="67813"/>
                  </a:cubicBezTo>
                  <a:cubicBezTo>
                    <a:pt x="262487" y="67641"/>
                    <a:pt x="262811" y="67514"/>
                    <a:pt x="263136" y="67402"/>
                  </a:cubicBezTo>
                  <a:cubicBezTo>
                    <a:pt x="263334" y="67359"/>
                    <a:pt x="263525" y="67287"/>
                    <a:pt x="263727" y="67268"/>
                  </a:cubicBezTo>
                  <a:lnTo>
                    <a:pt x="264026" y="67223"/>
                  </a:lnTo>
                  <a:lnTo>
                    <a:pt x="264330" y="67208"/>
                  </a:lnTo>
                  <a:cubicBezTo>
                    <a:pt x="264407" y="67204"/>
                    <a:pt x="264471" y="67201"/>
                    <a:pt x="264530" y="67201"/>
                  </a:cubicBezTo>
                  <a:close/>
                  <a:moveTo>
                    <a:pt x="256891" y="67200"/>
                  </a:moveTo>
                  <a:cubicBezTo>
                    <a:pt x="256950" y="67200"/>
                    <a:pt x="257015" y="67203"/>
                    <a:pt x="257092" y="67208"/>
                  </a:cubicBezTo>
                  <a:lnTo>
                    <a:pt x="257397" y="67223"/>
                  </a:lnTo>
                  <a:lnTo>
                    <a:pt x="257697" y="67268"/>
                  </a:lnTo>
                  <a:cubicBezTo>
                    <a:pt x="257899" y="67288"/>
                    <a:pt x="258090" y="67359"/>
                    <a:pt x="258288" y="67402"/>
                  </a:cubicBezTo>
                  <a:cubicBezTo>
                    <a:pt x="258615" y="67513"/>
                    <a:pt x="258937" y="67641"/>
                    <a:pt x="259236" y="67813"/>
                  </a:cubicBezTo>
                  <a:cubicBezTo>
                    <a:pt x="259022" y="68085"/>
                    <a:pt x="258827" y="68371"/>
                    <a:pt x="258656" y="68673"/>
                  </a:cubicBezTo>
                  <a:cubicBezTo>
                    <a:pt x="258568" y="68827"/>
                    <a:pt x="258490" y="68988"/>
                    <a:pt x="258416" y="69147"/>
                  </a:cubicBezTo>
                  <a:cubicBezTo>
                    <a:pt x="258377" y="69134"/>
                    <a:pt x="258336" y="69120"/>
                    <a:pt x="258299" y="69102"/>
                  </a:cubicBezTo>
                  <a:cubicBezTo>
                    <a:pt x="258051" y="68982"/>
                    <a:pt x="257815" y="68840"/>
                    <a:pt x="257587" y="68687"/>
                  </a:cubicBezTo>
                  <a:cubicBezTo>
                    <a:pt x="257404" y="68564"/>
                    <a:pt x="257229" y="68430"/>
                    <a:pt x="257061" y="68289"/>
                  </a:cubicBezTo>
                  <a:cubicBezTo>
                    <a:pt x="256999" y="68236"/>
                    <a:pt x="256940" y="68185"/>
                    <a:pt x="256878" y="68129"/>
                  </a:cubicBezTo>
                  <a:cubicBezTo>
                    <a:pt x="256823" y="68080"/>
                    <a:pt x="256770" y="68027"/>
                    <a:pt x="256716" y="67973"/>
                  </a:cubicBezTo>
                  <a:cubicBezTo>
                    <a:pt x="256595" y="67850"/>
                    <a:pt x="256474" y="67724"/>
                    <a:pt x="256366" y="67591"/>
                  </a:cubicBezTo>
                  <a:cubicBezTo>
                    <a:pt x="256299" y="67507"/>
                    <a:pt x="256239" y="67416"/>
                    <a:pt x="256177" y="67329"/>
                  </a:cubicBezTo>
                  <a:cubicBezTo>
                    <a:pt x="256310" y="67287"/>
                    <a:pt x="256440" y="67250"/>
                    <a:pt x="256565" y="67231"/>
                  </a:cubicBezTo>
                  <a:cubicBezTo>
                    <a:pt x="256685" y="67211"/>
                    <a:pt x="256777" y="67200"/>
                    <a:pt x="256891" y="67200"/>
                  </a:cubicBezTo>
                  <a:close/>
                  <a:moveTo>
                    <a:pt x="256910" y="65681"/>
                  </a:moveTo>
                  <a:cubicBezTo>
                    <a:pt x="256993" y="65681"/>
                    <a:pt x="257074" y="65684"/>
                    <a:pt x="257149" y="65690"/>
                  </a:cubicBezTo>
                  <a:lnTo>
                    <a:pt x="257549" y="65711"/>
                  </a:lnTo>
                  <a:lnTo>
                    <a:pt x="257946" y="65771"/>
                  </a:lnTo>
                  <a:cubicBezTo>
                    <a:pt x="258212" y="65799"/>
                    <a:pt x="258467" y="65889"/>
                    <a:pt x="258727" y="65949"/>
                  </a:cubicBezTo>
                  <a:cubicBezTo>
                    <a:pt x="259234" y="66117"/>
                    <a:pt x="259734" y="66319"/>
                    <a:pt x="260182" y="66609"/>
                  </a:cubicBezTo>
                  <a:cubicBezTo>
                    <a:pt x="261103" y="67159"/>
                    <a:pt x="261853" y="67964"/>
                    <a:pt x="262384" y="68892"/>
                  </a:cubicBezTo>
                  <a:cubicBezTo>
                    <a:pt x="262458" y="69025"/>
                    <a:pt x="262528" y="69163"/>
                    <a:pt x="262592" y="69301"/>
                  </a:cubicBezTo>
                  <a:cubicBezTo>
                    <a:pt x="262370" y="69383"/>
                    <a:pt x="262144" y="69455"/>
                    <a:pt x="261912" y="69506"/>
                  </a:cubicBezTo>
                  <a:cubicBezTo>
                    <a:pt x="261782" y="69536"/>
                    <a:pt x="261650" y="69551"/>
                    <a:pt x="261519" y="69573"/>
                  </a:cubicBezTo>
                  <a:cubicBezTo>
                    <a:pt x="261492" y="69521"/>
                    <a:pt x="261472" y="69469"/>
                    <a:pt x="261443" y="69419"/>
                  </a:cubicBezTo>
                  <a:cubicBezTo>
                    <a:pt x="261004" y="68652"/>
                    <a:pt x="260382" y="67981"/>
                    <a:pt x="259620" y="67526"/>
                  </a:cubicBezTo>
                  <a:cubicBezTo>
                    <a:pt x="259248" y="67284"/>
                    <a:pt x="258834" y="67120"/>
                    <a:pt x="258416" y="66978"/>
                  </a:cubicBezTo>
                  <a:cubicBezTo>
                    <a:pt x="258201" y="66929"/>
                    <a:pt x="257990" y="66853"/>
                    <a:pt x="257770" y="66831"/>
                  </a:cubicBezTo>
                  <a:lnTo>
                    <a:pt x="257441" y="66781"/>
                  </a:lnTo>
                  <a:lnTo>
                    <a:pt x="257108" y="66766"/>
                  </a:lnTo>
                  <a:cubicBezTo>
                    <a:pt x="257045" y="66761"/>
                    <a:pt x="256983" y="66758"/>
                    <a:pt x="256921" y="66758"/>
                  </a:cubicBezTo>
                  <a:cubicBezTo>
                    <a:pt x="256587" y="66758"/>
                    <a:pt x="256253" y="66830"/>
                    <a:pt x="255920" y="66945"/>
                  </a:cubicBezTo>
                  <a:cubicBezTo>
                    <a:pt x="255735" y="66636"/>
                    <a:pt x="255575" y="66310"/>
                    <a:pt x="255451" y="65971"/>
                  </a:cubicBezTo>
                  <a:cubicBezTo>
                    <a:pt x="255471" y="65964"/>
                    <a:pt x="255486" y="65956"/>
                    <a:pt x="255506" y="65949"/>
                  </a:cubicBezTo>
                  <a:cubicBezTo>
                    <a:pt x="255762" y="65860"/>
                    <a:pt x="256026" y="65778"/>
                    <a:pt x="256308" y="65734"/>
                  </a:cubicBezTo>
                  <a:cubicBezTo>
                    <a:pt x="256499" y="65698"/>
                    <a:pt x="256712" y="65681"/>
                    <a:pt x="256910" y="65681"/>
                  </a:cubicBezTo>
                  <a:close/>
                  <a:moveTo>
                    <a:pt x="260713" y="69114"/>
                  </a:moveTo>
                  <a:cubicBezTo>
                    <a:pt x="260836" y="69278"/>
                    <a:pt x="260948" y="69449"/>
                    <a:pt x="261051" y="69627"/>
                  </a:cubicBezTo>
                  <a:cubicBezTo>
                    <a:pt x="260930" y="69635"/>
                    <a:pt x="260809" y="69648"/>
                    <a:pt x="260688" y="69648"/>
                  </a:cubicBezTo>
                  <a:cubicBezTo>
                    <a:pt x="260584" y="69648"/>
                    <a:pt x="260478" y="69635"/>
                    <a:pt x="260373" y="69630"/>
                  </a:cubicBezTo>
                  <a:cubicBezTo>
                    <a:pt x="260477" y="69450"/>
                    <a:pt x="260588" y="69278"/>
                    <a:pt x="260713" y="69114"/>
                  </a:cubicBezTo>
                  <a:close/>
                  <a:moveTo>
                    <a:pt x="12498" y="62260"/>
                  </a:moveTo>
                  <a:lnTo>
                    <a:pt x="12571" y="62377"/>
                  </a:lnTo>
                  <a:lnTo>
                    <a:pt x="12571" y="62380"/>
                  </a:lnTo>
                  <a:lnTo>
                    <a:pt x="12666" y="62532"/>
                  </a:lnTo>
                  <a:lnTo>
                    <a:pt x="12864" y="62853"/>
                  </a:lnTo>
                  <a:cubicBezTo>
                    <a:pt x="12864" y="62854"/>
                    <a:pt x="12865" y="62854"/>
                    <a:pt x="12865" y="62854"/>
                  </a:cubicBezTo>
                  <a:cubicBezTo>
                    <a:pt x="13261" y="63499"/>
                    <a:pt x="13647" y="64148"/>
                    <a:pt x="14027" y="64801"/>
                  </a:cubicBezTo>
                  <a:cubicBezTo>
                    <a:pt x="14131" y="64975"/>
                    <a:pt x="14233" y="65150"/>
                    <a:pt x="14336" y="65325"/>
                  </a:cubicBezTo>
                  <a:cubicBezTo>
                    <a:pt x="14813" y="66159"/>
                    <a:pt x="15277" y="66995"/>
                    <a:pt x="15718" y="67840"/>
                  </a:cubicBezTo>
                  <a:cubicBezTo>
                    <a:pt x="15903" y="68192"/>
                    <a:pt x="16081" y="68546"/>
                    <a:pt x="16257" y="68902"/>
                  </a:cubicBezTo>
                  <a:cubicBezTo>
                    <a:pt x="15846" y="69275"/>
                    <a:pt x="15385" y="69593"/>
                    <a:pt x="14887" y="69830"/>
                  </a:cubicBezTo>
                  <a:cubicBezTo>
                    <a:pt x="14145" y="70185"/>
                    <a:pt x="13325" y="70374"/>
                    <a:pt x="12497" y="70376"/>
                  </a:cubicBezTo>
                  <a:cubicBezTo>
                    <a:pt x="11670" y="70374"/>
                    <a:pt x="10851" y="70185"/>
                    <a:pt x="10108" y="69830"/>
                  </a:cubicBezTo>
                  <a:cubicBezTo>
                    <a:pt x="9610" y="69593"/>
                    <a:pt x="9147" y="69275"/>
                    <a:pt x="8737" y="68902"/>
                  </a:cubicBezTo>
                  <a:cubicBezTo>
                    <a:pt x="8914" y="68548"/>
                    <a:pt x="9092" y="68192"/>
                    <a:pt x="9277" y="67840"/>
                  </a:cubicBezTo>
                  <a:cubicBezTo>
                    <a:pt x="9497" y="67419"/>
                    <a:pt x="9725" y="66996"/>
                    <a:pt x="9954" y="66579"/>
                  </a:cubicBezTo>
                  <a:cubicBezTo>
                    <a:pt x="10186" y="66161"/>
                    <a:pt x="10421" y="65742"/>
                    <a:pt x="10659" y="65325"/>
                  </a:cubicBezTo>
                  <a:cubicBezTo>
                    <a:pt x="11136" y="64495"/>
                    <a:pt x="11628" y="63671"/>
                    <a:pt x="12131" y="62853"/>
                  </a:cubicBezTo>
                  <a:lnTo>
                    <a:pt x="12329" y="62532"/>
                  </a:lnTo>
                  <a:lnTo>
                    <a:pt x="12424" y="62380"/>
                  </a:lnTo>
                  <a:lnTo>
                    <a:pt x="12425" y="62377"/>
                  </a:lnTo>
                  <a:lnTo>
                    <a:pt x="12485" y="62280"/>
                  </a:lnTo>
                  <a:lnTo>
                    <a:pt x="12498" y="62260"/>
                  </a:lnTo>
                  <a:close/>
                  <a:moveTo>
                    <a:pt x="260685" y="49479"/>
                  </a:moveTo>
                  <a:lnTo>
                    <a:pt x="260690" y="49487"/>
                  </a:lnTo>
                  <a:lnTo>
                    <a:pt x="260709" y="49515"/>
                  </a:lnTo>
                  <a:lnTo>
                    <a:pt x="260749" y="49573"/>
                  </a:lnTo>
                  <a:lnTo>
                    <a:pt x="260826" y="49691"/>
                  </a:lnTo>
                  <a:lnTo>
                    <a:pt x="261135" y="50163"/>
                  </a:lnTo>
                  <a:lnTo>
                    <a:pt x="261748" y="51122"/>
                  </a:lnTo>
                  <a:lnTo>
                    <a:pt x="262349" y="52086"/>
                  </a:lnTo>
                  <a:cubicBezTo>
                    <a:pt x="262857" y="52917"/>
                    <a:pt x="263357" y="53754"/>
                    <a:pt x="263843" y="54598"/>
                  </a:cubicBezTo>
                  <a:cubicBezTo>
                    <a:pt x="264085" y="55022"/>
                    <a:pt x="264324" y="55445"/>
                    <a:pt x="264559" y="55875"/>
                  </a:cubicBezTo>
                  <a:cubicBezTo>
                    <a:pt x="264794" y="56302"/>
                    <a:pt x="265028" y="56732"/>
                    <a:pt x="265254" y="57165"/>
                  </a:cubicBezTo>
                  <a:cubicBezTo>
                    <a:pt x="265480" y="57597"/>
                    <a:pt x="265702" y="58034"/>
                    <a:pt x="265917" y="58474"/>
                  </a:cubicBezTo>
                  <a:cubicBezTo>
                    <a:pt x="266132" y="58914"/>
                    <a:pt x="266342" y="59360"/>
                    <a:pt x="266541" y="59811"/>
                  </a:cubicBezTo>
                  <a:cubicBezTo>
                    <a:pt x="266937" y="60715"/>
                    <a:pt x="267311" y="61633"/>
                    <a:pt x="267567" y="62625"/>
                  </a:cubicBezTo>
                  <a:cubicBezTo>
                    <a:pt x="267630" y="62878"/>
                    <a:pt x="267687" y="63142"/>
                    <a:pt x="267727" y="63413"/>
                  </a:cubicBezTo>
                  <a:cubicBezTo>
                    <a:pt x="267765" y="63671"/>
                    <a:pt x="267786" y="63934"/>
                    <a:pt x="267776" y="64203"/>
                  </a:cubicBezTo>
                  <a:cubicBezTo>
                    <a:pt x="267761" y="64726"/>
                    <a:pt x="267704" y="65251"/>
                    <a:pt x="267574" y="65758"/>
                  </a:cubicBezTo>
                  <a:cubicBezTo>
                    <a:pt x="267537" y="65913"/>
                    <a:pt x="267492" y="66064"/>
                    <a:pt x="267445" y="66216"/>
                  </a:cubicBezTo>
                  <a:cubicBezTo>
                    <a:pt x="267136" y="66027"/>
                    <a:pt x="266816" y="65849"/>
                    <a:pt x="266470" y="65697"/>
                  </a:cubicBezTo>
                  <a:cubicBezTo>
                    <a:pt x="266487" y="65633"/>
                    <a:pt x="266512" y="65570"/>
                    <a:pt x="266528" y="65505"/>
                  </a:cubicBezTo>
                  <a:cubicBezTo>
                    <a:pt x="266612" y="65181"/>
                    <a:pt x="266659" y="64851"/>
                    <a:pt x="266683" y="64517"/>
                  </a:cubicBezTo>
                  <a:cubicBezTo>
                    <a:pt x="266692" y="64406"/>
                    <a:pt x="266697" y="64295"/>
                    <a:pt x="266699" y="64184"/>
                  </a:cubicBezTo>
                  <a:cubicBezTo>
                    <a:pt x="266707" y="63932"/>
                    <a:pt x="266679" y="63675"/>
                    <a:pt x="266633" y="63413"/>
                  </a:cubicBezTo>
                  <a:cubicBezTo>
                    <a:pt x="266602" y="63241"/>
                    <a:pt x="266565" y="63068"/>
                    <a:pt x="266521" y="62890"/>
                  </a:cubicBezTo>
                  <a:cubicBezTo>
                    <a:pt x="266464" y="62668"/>
                    <a:pt x="266400" y="62447"/>
                    <a:pt x="266327" y="62225"/>
                  </a:cubicBezTo>
                  <a:cubicBezTo>
                    <a:pt x="266114" y="61562"/>
                    <a:pt x="265840" y="60900"/>
                    <a:pt x="265554" y="60246"/>
                  </a:cubicBezTo>
                  <a:cubicBezTo>
                    <a:pt x="265170" y="59374"/>
                    <a:pt x="264743" y="58515"/>
                    <a:pt x="264299" y="57664"/>
                  </a:cubicBezTo>
                  <a:cubicBezTo>
                    <a:pt x="263852" y="56814"/>
                    <a:pt x="263388" y="55970"/>
                    <a:pt x="262907" y="55136"/>
                  </a:cubicBezTo>
                  <a:cubicBezTo>
                    <a:pt x="262427" y="54302"/>
                    <a:pt x="261932" y="53472"/>
                    <a:pt x="261428" y="52651"/>
                  </a:cubicBezTo>
                  <a:lnTo>
                    <a:pt x="260836" y="51697"/>
                  </a:lnTo>
                  <a:lnTo>
                    <a:pt x="260686" y="51459"/>
                  </a:lnTo>
                  <a:lnTo>
                    <a:pt x="260685" y="51455"/>
                  </a:lnTo>
                  <a:lnTo>
                    <a:pt x="260680" y="51459"/>
                  </a:lnTo>
                  <a:lnTo>
                    <a:pt x="260531" y="51697"/>
                  </a:lnTo>
                  <a:lnTo>
                    <a:pt x="259939" y="52651"/>
                  </a:lnTo>
                  <a:cubicBezTo>
                    <a:pt x="259687" y="53061"/>
                    <a:pt x="259438" y="53474"/>
                    <a:pt x="259192" y="53886"/>
                  </a:cubicBezTo>
                  <a:cubicBezTo>
                    <a:pt x="258944" y="54302"/>
                    <a:pt x="258702" y="54718"/>
                    <a:pt x="258463" y="55135"/>
                  </a:cubicBezTo>
                  <a:cubicBezTo>
                    <a:pt x="257982" y="55970"/>
                    <a:pt x="257518" y="56812"/>
                    <a:pt x="257071" y="57663"/>
                  </a:cubicBezTo>
                  <a:cubicBezTo>
                    <a:pt x="256626" y="58513"/>
                    <a:pt x="256199" y="59372"/>
                    <a:pt x="255815" y="60245"/>
                  </a:cubicBezTo>
                  <a:cubicBezTo>
                    <a:pt x="255530" y="60897"/>
                    <a:pt x="255257" y="61559"/>
                    <a:pt x="255042" y="62223"/>
                  </a:cubicBezTo>
                  <a:cubicBezTo>
                    <a:pt x="254971" y="62446"/>
                    <a:pt x="254906" y="62666"/>
                    <a:pt x="254849" y="62888"/>
                  </a:cubicBezTo>
                  <a:cubicBezTo>
                    <a:pt x="254738" y="63335"/>
                    <a:pt x="254656" y="63762"/>
                    <a:pt x="254671" y="64182"/>
                  </a:cubicBezTo>
                  <a:cubicBezTo>
                    <a:pt x="254685" y="64626"/>
                    <a:pt x="254730" y="65072"/>
                    <a:pt x="254843" y="65502"/>
                  </a:cubicBezTo>
                  <a:cubicBezTo>
                    <a:pt x="255001" y="66149"/>
                    <a:pt x="255269" y="66769"/>
                    <a:pt x="255627" y="67331"/>
                  </a:cubicBezTo>
                  <a:cubicBezTo>
                    <a:pt x="255748" y="67519"/>
                    <a:pt x="255879" y="67699"/>
                    <a:pt x="256017" y="67872"/>
                  </a:cubicBezTo>
                  <a:cubicBezTo>
                    <a:pt x="256264" y="68173"/>
                    <a:pt x="256541" y="68441"/>
                    <a:pt x="256840" y="68689"/>
                  </a:cubicBezTo>
                  <a:cubicBezTo>
                    <a:pt x="256884" y="68726"/>
                    <a:pt x="256923" y="68767"/>
                    <a:pt x="256970" y="68803"/>
                  </a:cubicBezTo>
                  <a:cubicBezTo>
                    <a:pt x="257320" y="69077"/>
                    <a:pt x="257701" y="69312"/>
                    <a:pt x="258101" y="69502"/>
                  </a:cubicBezTo>
                  <a:cubicBezTo>
                    <a:pt x="258145" y="69523"/>
                    <a:pt x="258194" y="69537"/>
                    <a:pt x="258238" y="69558"/>
                  </a:cubicBezTo>
                  <a:cubicBezTo>
                    <a:pt x="258110" y="69899"/>
                    <a:pt x="258007" y="70249"/>
                    <a:pt x="257933" y="70605"/>
                  </a:cubicBezTo>
                  <a:cubicBezTo>
                    <a:pt x="257834" y="70565"/>
                    <a:pt x="257734" y="70519"/>
                    <a:pt x="257639" y="70474"/>
                  </a:cubicBezTo>
                  <a:cubicBezTo>
                    <a:pt x="257165" y="70247"/>
                    <a:pt x="256716" y="69970"/>
                    <a:pt x="256303" y="69648"/>
                  </a:cubicBezTo>
                  <a:cubicBezTo>
                    <a:pt x="256209" y="69573"/>
                    <a:pt x="256123" y="69487"/>
                    <a:pt x="256030" y="69409"/>
                  </a:cubicBezTo>
                  <a:cubicBezTo>
                    <a:pt x="255725" y="69146"/>
                    <a:pt x="255438" y="68865"/>
                    <a:pt x="255182" y="68552"/>
                  </a:cubicBezTo>
                  <a:cubicBezTo>
                    <a:pt x="255018" y="68347"/>
                    <a:pt x="254863" y="68135"/>
                    <a:pt x="254722" y="67914"/>
                  </a:cubicBezTo>
                  <a:cubicBezTo>
                    <a:pt x="254439" y="67473"/>
                    <a:pt x="254204" y="67002"/>
                    <a:pt x="254024" y="66509"/>
                  </a:cubicBezTo>
                  <a:cubicBezTo>
                    <a:pt x="253933" y="66263"/>
                    <a:pt x="253858" y="66011"/>
                    <a:pt x="253797" y="65756"/>
                  </a:cubicBezTo>
                  <a:cubicBezTo>
                    <a:pt x="253666" y="65248"/>
                    <a:pt x="253609" y="64724"/>
                    <a:pt x="253595" y="64202"/>
                  </a:cubicBezTo>
                  <a:cubicBezTo>
                    <a:pt x="253576" y="63650"/>
                    <a:pt x="253681" y="63116"/>
                    <a:pt x="253804" y="62623"/>
                  </a:cubicBezTo>
                  <a:cubicBezTo>
                    <a:pt x="253868" y="62376"/>
                    <a:pt x="253939" y="62132"/>
                    <a:pt x="254016" y="61892"/>
                  </a:cubicBezTo>
                  <a:cubicBezTo>
                    <a:pt x="254246" y="61173"/>
                    <a:pt x="254531" y="60488"/>
                    <a:pt x="254827" y="59811"/>
                  </a:cubicBezTo>
                  <a:cubicBezTo>
                    <a:pt x="255226" y="58908"/>
                    <a:pt x="255661" y="58031"/>
                    <a:pt x="256114" y="57165"/>
                  </a:cubicBezTo>
                  <a:cubicBezTo>
                    <a:pt x="256567" y="56298"/>
                    <a:pt x="257039" y="55444"/>
                    <a:pt x="257525" y="54598"/>
                  </a:cubicBezTo>
                  <a:cubicBezTo>
                    <a:pt x="258010" y="53754"/>
                    <a:pt x="258508" y="52916"/>
                    <a:pt x="259019" y="52086"/>
                  </a:cubicBezTo>
                  <a:lnTo>
                    <a:pt x="259619" y="51122"/>
                  </a:lnTo>
                  <a:lnTo>
                    <a:pt x="260232" y="50163"/>
                  </a:lnTo>
                  <a:lnTo>
                    <a:pt x="260542" y="49691"/>
                  </a:lnTo>
                  <a:lnTo>
                    <a:pt x="260621" y="49573"/>
                  </a:lnTo>
                  <a:lnTo>
                    <a:pt x="260659" y="49515"/>
                  </a:lnTo>
                  <a:lnTo>
                    <a:pt x="260679" y="49487"/>
                  </a:lnTo>
                  <a:lnTo>
                    <a:pt x="260685" y="49479"/>
                  </a:lnTo>
                  <a:close/>
                  <a:moveTo>
                    <a:pt x="265638" y="67475"/>
                  </a:moveTo>
                  <a:cubicBezTo>
                    <a:pt x="265929" y="67601"/>
                    <a:pt x="266222" y="67764"/>
                    <a:pt x="266509" y="67944"/>
                  </a:cubicBezTo>
                  <a:cubicBezTo>
                    <a:pt x="266537" y="67961"/>
                    <a:pt x="266562" y="67983"/>
                    <a:pt x="266588" y="67998"/>
                  </a:cubicBezTo>
                  <a:cubicBezTo>
                    <a:pt x="266464" y="68191"/>
                    <a:pt x="266330" y="68376"/>
                    <a:pt x="266186" y="68554"/>
                  </a:cubicBezTo>
                  <a:cubicBezTo>
                    <a:pt x="266021" y="68757"/>
                    <a:pt x="265843" y="68951"/>
                    <a:pt x="265655" y="69134"/>
                  </a:cubicBezTo>
                  <a:cubicBezTo>
                    <a:pt x="265573" y="69215"/>
                    <a:pt x="265480" y="69288"/>
                    <a:pt x="265391" y="69365"/>
                  </a:cubicBezTo>
                  <a:cubicBezTo>
                    <a:pt x="264890" y="69808"/>
                    <a:pt x="264332" y="70188"/>
                    <a:pt x="263729" y="70475"/>
                  </a:cubicBezTo>
                  <a:cubicBezTo>
                    <a:pt x="263375" y="70645"/>
                    <a:pt x="263005" y="70786"/>
                    <a:pt x="262628" y="70892"/>
                  </a:cubicBezTo>
                  <a:cubicBezTo>
                    <a:pt x="262251" y="71000"/>
                    <a:pt x="261862" y="71076"/>
                    <a:pt x="261470" y="71121"/>
                  </a:cubicBezTo>
                  <a:cubicBezTo>
                    <a:pt x="261211" y="71150"/>
                    <a:pt x="260948" y="71166"/>
                    <a:pt x="260686" y="71166"/>
                  </a:cubicBezTo>
                  <a:cubicBezTo>
                    <a:pt x="260407" y="71166"/>
                    <a:pt x="260128" y="71146"/>
                    <a:pt x="259851" y="71111"/>
                  </a:cubicBezTo>
                  <a:cubicBezTo>
                    <a:pt x="259916" y="70750"/>
                    <a:pt x="260017" y="70395"/>
                    <a:pt x="260164" y="70058"/>
                  </a:cubicBezTo>
                  <a:cubicBezTo>
                    <a:pt x="260337" y="70075"/>
                    <a:pt x="260510" y="70089"/>
                    <a:pt x="260686" y="70089"/>
                  </a:cubicBezTo>
                  <a:cubicBezTo>
                    <a:pt x="261355" y="70087"/>
                    <a:pt x="262021" y="69973"/>
                    <a:pt x="262651" y="69755"/>
                  </a:cubicBezTo>
                  <a:cubicBezTo>
                    <a:pt x="262861" y="69681"/>
                    <a:pt x="263065" y="69598"/>
                    <a:pt x="263267" y="69502"/>
                  </a:cubicBezTo>
                  <a:cubicBezTo>
                    <a:pt x="263651" y="69318"/>
                    <a:pt x="264014" y="69093"/>
                    <a:pt x="264352" y="68834"/>
                  </a:cubicBezTo>
                  <a:cubicBezTo>
                    <a:pt x="264367" y="68824"/>
                    <a:pt x="264384" y="68813"/>
                    <a:pt x="264399" y="68803"/>
                  </a:cubicBezTo>
                  <a:cubicBezTo>
                    <a:pt x="264574" y="68666"/>
                    <a:pt x="264742" y="68519"/>
                    <a:pt x="264901" y="68364"/>
                  </a:cubicBezTo>
                  <a:cubicBezTo>
                    <a:pt x="265060" y="68210"/>
                    <a:pt x="265211" y="68044"/>
                    <a:pt x="265352" y="67872"/>
                  </a:cubicBezTo>
                  <a:cubicBezTo>
                    <a:pt x="265455" y="67745"/>
                    <a:pt x="265546" y="67611"/>
                    <a:pt x="265638" y="67475"/>
                  </a:cubicBezTo>
                  <a:close/>
                  <a:moveTo>
                    <a:pt x="16458" y="69317"/>
                  </a:moveTo>
                  <a:cubicBezTo>
                    <a:pt x="16620" y="69655"/>
                    <a:pt x="16780" y="69991"/>
                    <a:pt x="16931" y="70331"/>
                  </a:cubicBezTo>
                  <a:cubicBezTo>
                    <a:pt x="16502" y="70673"/>
                    <a:pt x="16037" y="70968"/>
                    <a:pt x="15540" y="71205"/>
                  </a:cubicBezTo>
                  <a:cubicBezTo>
                    <a:pt x="14593" y="71657"/>
                    <a:pt x="13546" y="71896"/>
                    <a:pt x="12497" y="71897"/>
                  </a:cubicBezTo>
                  <a:cubicBezTo>
                    <a:pt x="11449" y="71894"/>
                    <a:pt x="10401" y="71657"/>
                    <a:pt x="9455" y="71205"/>
                  </a:cubicBezTo>
                  <a:cubicBezTo>
                    <a:pt x="8958" y="70968"/>
                    <a:pt x="8494" y="70673"/>
                    <a:pt x="8065" y="70331"/>
                  </a:cubicBezTo>
                  <a:cubicBezTo>
                    <a:pt x="8215" y="69991"/>
                    <a:pt x="8374" y="69655"/>
                    <a:pt x="8538" y="69317"/>
                  </a:cubicBezTo>
                  <a:cubicBezTo>
                    <a:pt x="8955" y="69682"/>
                    <a:pt x="9418" y="69995"/>
                    <a:pt x="9917" y="70233"/>
                  </a:cubicBezTo>
                  <a:cubicBezTo>
                    <a:pt x="10720" y="70616"/>
                    <a:pt x="11606" y="70818"/>
                    <a:pt x="12498" y="70821"/>
                  </a:cubicBezTo>
                  <a:cubicBezTo>
                    <a:pt x="13389" y="70818"/>
                    <a:pt x="14275" y="70616"/>
                    <a:pt x="15077" y="70233"/>
                  </a:cubicBezTo>
                  <a:cubicBezTo>
                    <a:pt x="15577" y="69995"/>
                    <a:pt x="16040" y="69679"/>
                    <a:pt x="16458" y="69317"/>
                  </a:cubicBezTo>
                  <a:close/>
                  <a:moveTo>
                    <a:pt x="261631" y="71548"/>
                  </a:moveTo>
                  <a:cubicBezTo>
                    <a:pt x="261641" y="71658"/>
                    <a:pt x="261656" y="71769"/>
                    <a:pt x="261660" y="71879"/>
                  </a:cubicBezTo>
                  <a:cubicBezTo>
                    <a:pt x="261656" y="71990"/>
                    <a:pt x="261641" y="72099"/>
                    <a:pt x="261631" y="72210"/>
                  </a:cubicBezTo>
                  <a:cubicBezTo>
                    <a:pt x="261593" y="72205"/>
                    <a:pt x="261556" y="72198"/>
                    <a:pt x="261519" y="72195"/>
                  </a:cubicBezTo>
                  <a:cubicBezTo>
                    <a:pt x="261243" y="72162"/>
                    <a:pt x="260964" y="72146"/>
                    <a:pt x="260686" y="72146"/>
                  </a:cubicBezTo>
                  <a:cubicBezTo>
                    <a:pt x="260409" y="72146"/>
                    <a:pt x="260130" y="72162"/>
                    <a:pt x="259853" y="72195"/>
                  </a:cubicBezTo>
                  <a:cubicBezTo>
                    <a:pt x="259832" y="72196"/>
                    <a:pt x="259812" y="72202"/>
                    <a:pt x="259794" y="72203"/>
                  </a:cubicBezTo>
                  <a:cubicBezTo>
                    <a:pt x="259782" y="72095"/>
                    <a:pt x="259768" y="71988"/>
                    <a:pt x="259765" y="71879"/>
                  </a:cubicBezTo>
                  <a:cubicBezTo>
                    <a:pt x="259768" y="71771"/>
                    <a:pt x="259782" y="71662"/>
                    <a:pt x="259794" y="71556"/>
                  </a:cubicBezTo>
                  <a:cubicBezTo>
                    <a:pt x="259812" y="71557"/>
                    <a:pt x="259834" y="71563"/>
                    <a:pt x="259853" y="71564"/>
                  </a:cubicBezTo>
                  <a:cubicBezTo>
                    <a:pt x="260130" y="71597"/>
                    <a:pt x="260409" y="71613"/>
                    <a:pt x="260686" y="71613"/>
                  </a:cubicBezTo>
                  <a:cubicBezTo>
                    <a:pt x="260836" y="71613"/>
                    <a:pt x="260985" y="71607"/>
                    <a:pt x="261136" y="71598"/>
                  </a:cubicBezTo>
                  <a:cubicBezTo>
                    <a:pt x="261301" y="71587"/>
                    <a:pt x="261468" y="71571"/>
                    <a:pt x="261631" y="71548"/>
                  </a:cubicBezTo>
                  <a:close/>
                  <a:moveTo>
                    <a:pt x="263132" y="71197"/>
                  </a:moveTo>
                  <a:cubicBezTo>
                    <a:pt x="263157" y="71422"/>
                    <a:pt x="263177" y="71645"/>
                    <a:pt x="263183" y="71872"/>
                  </a:cubicBezTo>
                  <a:lnTo>
                    <a:pt x="263184" y="71872"/>
                  </a:lnTo>
                  <a:cubicBezTo>
                    <a:pt x="263179" y="72101"/>
                    <a:pt x="263162" y="72329"/>
                    <a:pt x="263133" y="72556"/>
                  </a:cubicBezTo>
                  <a:cubicBezTo>
                    <a:pt x="263006" y="72514"/>
                    <a:pt x="262878" y="72474"/>
                    <a:pt x="262750" y="72435"/>
                  </a:cubicBezTo>
                  <a:cubicBezTo>
                    <a:pt x="262528" y="72371"/>
                    <a:pt x="262302" y="72321"/>
                    <a:pt x="262074" y="72279"/>
                  </a:cubicBezTo>
                  <a:cubicBezTo>
                    <a:pt x="262087" y="72145"/>
                    <a:pt x="262104" y="72010"/>
                    <a:pt x="262107" y="71873"/>
                  </a:cubicBezTo>
                  <a:cubicBezTo>
                    <a:pt x="262102" y="71742"/>
                    <a:pt x="262087" y="71610"/>
                    <a:pt x="262073" y="71477"/>
                  </a:cubicBezTo>
                  <a:cubicBezTo>
                    <a:pt x="262431" y="71409"/>
                    <a:pt x="262786" y="71316"/>
                    <a:pt x="263132" y="71197"/>
                  </a:cubicBezTo>
                  <a:close/>
                  <a:moveTo>
                    <a:pt x="260688" y="74111"/>
                  </a:moveTo>
                  <a:cubicBezTo>
                    <a:pt x="260809" y="74111"/>
                    <a:pt x="260930" y="74122"/>
                    <a:pt x="261051" y="74132"/>
                  </a:cubicBezTo>
                  <a:cubicBezTo>
                    <a:pt x="260948" y="74307"/>
                    <a:pt x="260836" y="74478"/>
                    <a:pt x="260713" y="74644"/>
                  </a:cubicBezTo>
                  <a:cubicBezTo>
                    <a:pt x="260588" y="74479"/>
                    <a:pt x="260477" y="74309"/>
                    <a:pt x="260373" y="74131"/>
                  </a:cubicBezTo>
                  <a:cubicBezTo>
                    <a:pt x="260478" y="74123"/>
                    <a:pt x="260582" y="74112"/>
                    <a:pt x="260688" y="74111"/>
                  </a:cubicBezTo>
                  <a:close/>
                  <a:moveTo>
                    <a:pt x="254434" y="68275"/>
                  </a:moveTo>
                  <a:cubicBezTo>
                    <a:pt x="254562" y="68467"/>
                    <a:pt x="254698" y="68655"/>
                    <a:pt x="254843" y="68833"/>
                  </a:cubicBezTo>
                  <a:cubicBezTo>
                    <a:pt x="255548" y="69698"/>
                    <a:pt x="256449" y="70395"/>
                    <a:pt x="257454" y="70875"/>
                  </a:cubicBezTo>
                  <a:cubicBezTo>
                    <a:pt x="257587" y="70939"/>
                    <a:pt x="257724" y="70998"/>
                    <a:pt x="257862" y="71055"/>
                  </a:cubicBezTo>
                  <a:cubicBezTo>
                    <a:pt x="257825" y="71325"/>
                    <a:pt x="257804" y="71600"/>
                    <a:pt x="257798" y="71872"/>
                  </a:cubicBezTo>
                  <a:cubicBezTo>
                    <a:pt x="257797" y="71876"/>
                    <a:pt x="257797" y="71877"/>
                    <a:pt x="257798" y="71879"/>
                  </a:cubicBezTo>
                  <a:lnTo>
                    <a:pt x="257798" y="71884"/>
                  </a:lnTo>
                  <a:cubicBezTo>
                    <a:pt x="257804" y="72156"/>
                    <a:pt x="257825" y="72431"/>
                    <a:pt x="257862" y="72701"/>
                  </a:cubicBezTo>
                  <a:cubicBezTo>
                    <a:pt x="257724" y="72758"/>
                    <a:pt x="257589" y="72817"/>
                    <a:pt x="257454" y="72881"/>
                  </a:cubicBezTo>
                  <a:cubicBezTo>
                    <a:pt x="256449" y="73362"/>
                    <a:pt x="255546" y="74059"/>
                    <a:pt x="254843" y="74923"/>
                  </a:cubicBezTo>
                  <a:cubicBezTo>
                    <a:pt x="254699" y="75103"/>
                    <a:pt x="254564" y="75291"/>
                    <a:pt x="254434" y="75483"/>
                  </a:cubicBezTo>
                  <a:cubicBezTo>
                    <a:pt x="253865" y="75071"/>
                    <a:pt x="253314" y="74597"/>
                    <a:pt x="252786" y="74095"/>
                  </a:cubicBezTo>
                  <a:cubicBezTo>
                    <a:pt x="252111" y="73449"/>
                    <a:pt x="251468" y="72753"/>
                    <a:pt x="250859" y="72031"/>
                  </a:cubicBezTo>
                  <a:lnTo>
                    <a:pt x="250728" y="71889"/>
                  </a:lnTo>
                  <a:lnTo>
                    <a:pt x="250859" y="71726"/>
                  </a:lnTo>
                  <a:cubicBezTo>
                    <a:pt x="251469" y="71003"/>
                    <a:pt x="252111" y="70306"/>
                    <a:pt x="252786" y="69662"/>
                  </a:cubicBezTo>
                  <a:cubicBezTo>
                    <a:pt x="253314" y="69159"/>
                    <a:pt x="253865" y="68683"/>
                    <a:pt x="254434" y="68275"/>
                  </a:cubicBezTo>
                  <a:close/>
                  <a:moveTo>
                    <a:pt x="266955" y="68252"/>
                  </a:moveTo>
                  <a:cubicBezTo>
                    <a:pt x="267537" y="68667"/>
                    <a:pt x="268099" y="69150"/>
                    <a:pt x="268638" y="69664"/>
                  </a:cubicBezTo>
                  <a:cubicBezTo>
                    <a:pt x="269312" y="70309"/>
                    <a:pt x="269957" y="71006"/>
                    <a:pt x="270565" y="71726"/>
                  </a:cubicBezTo>
                  <a:lnTo>
                    <a:pt x="270679" y="71882"/>
                  </a:lnTo>
                  <a:lnTo>
                    <a:pt x="270549" y="72052"/>
                  </a:lnTo>
                  <a:cubicBezTo>
                    <a:pt x="269944" y="72767"/>
                    <a:pt x="269307" y="73457"/>
                    <a:pt x="268638" y="74096"/>
                  </a:cubicBezTo>
                  <a:cubicBezTo>
                    <a:pt x="268099" y="74610"/>
                    <a:pt x="267539" y="75093"/>
                    <a:pt x="266955" y="75508"/>
                  </a:cubicBezTo>
                  <a:cubicBezTo>
                    <a:pt x="266900" y="75426"/>
                    <a:pt x="266844" y="75341"/>
                    <a:pt x="266784" y="75258"/>
                  </a:cubicBezTo>
                  <a:cubicBezTo>
                    <a:pt x="266704" y="75143"/>
                    <a:pt x="266619" y="75032"/>
                    <a:pt x="266531" y="74923"/>
                  </a:cubicBezTo>
                  <a:cubicBezTo>
                    <a:pt x="266243" y="74569"/>
                    <a:pt x="265922" y="74246"/>
                    <a:pt x="265574" y="73953"/>
                  </a:cubicBezTo>
                  <a:cubicBezTo>
                    <a:pt x="265569" y="73948"/>
                    <a:pt x="265566" y="73946"/>
                    <a:pt x="265561" y="73941"/>
                  </a:cubicBezTo>
                  <a:cubicBezTo>
                    <a:pt x="265399" y="73805"/>
                    <a:pt x="265233" y="73672"/>
                    <a:pt x="265058" y="73550"/>
                  </a:cubicBezTo>
                  <a:cubicBezTo>
                    <a:pt x="265055" y="73548"/>
                    <a:pt x="265053" y="73546"/>
                    <a:pt x="265049" y="73543"/>
                  </a:cubicBezTo>
                  <a:cubicBezTo>
                    <a:pt x="264885" y="73427"/>
                    <a:pt x="264716" y="73318"/>
                    <a:pt x="264544" y="73215"/>
                  </a:cubicBezTo>
                  <a:cubicBezTo>
                    <a:pt x="264512" y="73195"/>
                    <a:pt x="264478" y="73178"/>
                    <a:pt x="264445" y="73158"/>
                  </a:cubicBezTo>
                  <a:cubicBezTo>
                    <a:pt x="264275" y="73060"/>
                    <a:pt x="264101" y="72965"/>
                    <a:pt x="263923" y="72881"/>
                  </a:cubicBezTo>
                  <a:cubicBezTo>
                    <a:pt x="263804" y="72824"/>
                    <a:pt x="263683" y="72771"/>
                    <a:pt x="263562" y="72721"/>
                  </a:cubicBezTo>
                  <a:cubicBezTo>
                    <a:pt x="263601" y="72442"/>
                    <a:pt x="263624" y="72163"/>
                    <a:pt x="263630" y="71883"/>
                  </a:cubicBezTo>
                  <a:lnTo>
                    <a:pt x="263630" y="71877"/>
                  </a:lnTo>
                  <a:lnTo>
                    <a:pt x="263630" y="71872"/>
                  </a:lnTo>
                  <a:cubicBezTo>
                    <a:pt x="263624" y="71593"/>
                    <a:pt x="263601" y="71314"/>
                    <a:pt x="263562" y="71036"/>
                  </a:cubicBezTo>
                  <a:cubicBezTo>
                    <a:pt x="263683" y="70986"/>
                    <a:pt x="263804" y="70932"/>
                    <a:pt x="263923" y="70875"/>
                  </a:cubicBezTo>
                  <a:cubicBezTo>
                    <a:pt x="264101" y="70790"/>
                    <a:pt x="264275" y="70696"/>
                    <a:pt x="264445" y="70596"/>
                  </a:cubicBezTo>
                  <a:cubicBezTo>
                    <a:pt x="264480" y="70576"/>
                    <a:pt x="264512" y="70559"/>
                    <a:pt x="264544" y="70539"/>
                  </a:cubicBezTo>
                  <a:cubicBezTo>
                    <a:pt x="264716" y="70435"/>
                    <a:pt x="264885" y="70327"/>
                    <a:pt x="265049" y="70212"/>
                  </a:cubicBezTo>
                  <a:cubicBezTo>
                    <a:pt x="265053" y="70210"/>
                    <a:pt x="265055" y="70206"/>
                    <a:pt x="265058" y="70205"/>
                  </a:cubicBezTo>
                  <a:cubicBezTo>
                    <a:pt x="265231" y="70082"/>
                    <a:pt x="265398" y="69953"/>
                    <a:pt x="265561" y="69815"/>
                  </a:cubicBezTo>
                  <a:cubicBezTo>
                    <a:pt x="265566" y="69812"/>
                    <a:pt x="265570" y="69808"/>
                    <a:pt x="265574" y="69805"/>
                  </a:cubicBezTo>
                  <a:cubicBezTo>
                    <a:pt x="265922" y="69512"/>
                    <a:pt x="266243" y="69187"/>
                    <a:pt x="266531" y="68833"/>
                  </a:cubicBezTo>
                  <a:cubicBezTo>
                    <a:pt x="266619" y="68724"/>
                    <a:pt x="266704" y="68615"/>
                    <a:pt x="266784" y="68502"/>
                  </a:cubicBezTo>
                  <a:cubicBezTo>
                    <a:pt x="266844" y="68420"/>
                    <a:pt x="266900" y="68334"/>
                    <a:pt x="266955" y="68252"/>
                  </a:cubicBezTo>
                  <a:close/>
                  <a:moveTo>
                    <a:pt x="259610" y="68057"/>
                  </a:moveTo>
                  <a:cubicBezTo>
                    <a:pt x="259908" y="68260"/>
                    <a:pt x="260179" y="68497"/>
                    <a:pt x="260421" y="68766"/>
                  </a:cubicBezTo>
                  <a:cubicBezTo>
                    <a:pt x="260259" y="68973"/>
                    <a:pt x="260111" y="69191"/>
                    <a:pt x="259982" y="69419"/>
                  </a:cubicBezTo>
                  <a:cubicBezTo>
                    <a:pt x="259560" y="70166"/>
                    <a:pt x="259345" y="71016"/>
                    <a:pt x="259320" y="71874"/>
                  </a:cubicBezTo>
                  <a:lnTo>
                    <a:pt x="259318" y="71874"/>
                  </a:lnTo>
                  <a:cubicBezTo>
                    <a:pt x="259341" y="72733"/>
                    <a:pt x="259557" y="73590"/>
                    <a:pt x="259980" y="74340"/>
                  </a:cubicBezTo>
                  <a:cubicBezTo>
                    <a:pt x="260110" y="74568"/>
                    <a:pt x="260259" y="74785"/>
                    <a:pt x="260420" y="74993"/>
                  </a:cubicBezTo>
                  <a:cubicBezTo>
                    <a:pt x="260179" y="75262"/>
                    <a:pt x="259905" y="75497"/>
                    <a:pt x="259609" y="75701"/>
                  </a:cubicBezTo>
                  <a:cubicBezTo>
                    <a:pt x="259399" y="75437"/>
                    <a:pt x="259207" y="75158"/>
                    <a:pt x="259041" y="74867"/>
                  </a:cubicBezTo>
                  <a:cubicBezTo>
                    <a:pt x="258528" y="73957"/>
                    <a:pt x="258263" y="72915"/>
                    <a:pt x="258239" y="71874"/>
                  </a:cubicBezTo>
                  <a:cubicBezTo>
                    <a:pt x="258266" y="70837"/>
                    <a:pt x="258531" y="69798"/>
                    <a:pt x="259042" y="68892"/>
                  </a:cubicBezTo>
                  <a:cubicBezTo>
                    <a:pt x="259210" y="68601"/>
                    <a:pt x="259399" y="68323"/>
                    <a:pt x="259610" y="68057"/>
                  </a:cubicBezTo>
                  <a:close/>
                  <a:moveTo>
                    <a:pt x="260688" y="72593"/>
                  </a:moveTo>
                  <a:cubicBezTo>
                    <a:pt x="260819" y="72593"/>
                    <a:pt x="260949" y="72596"/>
                    <a:pt x="261082" y="72605"/>
                  </a:cubicBezTo>
                  <a:cubicBezTo>
                    <a:pt x="261342" y="72619"/>
                    <a:pt x="261603" y="72650"/>
                    <a:pt x="261862" y="72694"/>
                  </a:cubicBezTo>
                  <a:cubicBezTo>
                    <a:pt x="261993" y="72716"/>
                    <a:pt x="262121" y="72743"/>
                    <a:pt x="262249" y="72771"/>
                  </a:cubicBezTo>
                  <a:cubicBezTo>
                    <a:pt x="262762" y="72887"/>
                    <a:pt x="263260" y="73059"/>
                    <a:pt x="263732" y="73285"/>
                  </a:cubicBezTo>
                  <a:cubicBezTo>
                    <a:pt x="264336" y="73573"/>
                    <a:pt x="264892" y="73953"/>
                    <a:pt x="265395" y="74395"/>
                  </a:cubicBezTo>
                  <a:cubicBezTo>
                    <a:pt x="265482" y="74474"/>
                    <a:pt x="265576" y="74545"/>
                    <a:pt x="265660" y="74626"/>
                  </a:cubicBezTo>
                  <a:cubicBezTo>
                    <a:pt x="265848" y="74810"/>
                    <a:pt x="266024" y="75003"/>
                    <a:pt x="266189" y="75207"/>
                  </a:cubicBezTo>
                  <a:cubicBezTo>
                    <a:pt x="266332" y="75385"/>
                    <a:pt x="266465" y="75570"/>
                    <a:pt x="266592" y="75760"/>
                  </a:cubicBezTo>
                  <a:cubicBezTo>
                    <a:pt x="266565" y="75778"/>
                    <a:pt x="266541" y="75797"/>
                    <a:pt x="266514" y="75813"/>
                  </a:cubicBezTo>
                  <a:cubicBezTo>
                    <a:pt x="266225" y="75995"/>
                    <a:pt x="265932" y="76156"/>
                    <a:pt x="265641" y="76283"/>
                  </a:cubicBezTo>
                  <a:cubicBezTo>
                    <a:pt x="265549" y="76148"/>
                    <a:pt x="265456" y="76012"/>
                    <a:pt x="265355" y="75886"/>
                  </a:cubicBezTo>
                  <a:cubicBezTo>
                    <a:pt x="265072" y="75538"/>
                    <a:pt x="264750" y="75228"/>
                    <a:pt x="264400" y="74953"/>
                  </a:cubicBezTo>
                  <a:cubicBezTo>
                    <a:pt x="264386" y="74942"/>
                    <a:pt x="264367" y="74932"/>
                    <a:pt x="264353" y="74922"/>
                  </a:cubicBezTo>
                  <a:cubicBezTo>
                    <a:pt x="264016" y="74664"/>
                    <a:pt x="263653" y="74438"/>
                    <a:pt x="263268" y="74254"/>
                  </a:cubicBezTo>
                  <a:cubicBezTo>
                    <a:pt x="263068" y="74159"/>
                    <a:pt x="262863" y="74075"/>
                    <a:pt x="262652" y="74002"/>
                  </a:cubicBezTo>
                  <a:cubicBezTo>
                    <a:pt x="262023" y="73783"/>
                    <a:pt x="261357" y="73669"/>
                    <a:pt x="260688" y="73668"/>
                  </a:cubicBezTo>
                  <a:cubicBezTo>
                    <a:pt x="260512" y="73669"/>
                    <a:pt x="260339" y="73684"/>
                    <a:pt x="260165" y="73698"/>
                  </a:cubicBezTo>
                  <a:cubicBezTo>
                    <a:pt x="260019" y="73359"/>
                    <a:pt x="259916" y="73006"/>
                    <a:pt x="259852" y="72645"/>
                  </a:cubicBezTo>
                  <a:cubicBezTo>
                    <a:pt x="260130" y="72610"/>
                    <a:pt x="260409" y="72593"/>
                    <a:pt x="260688" y="72593"/>
                  </a:cubicBezTo>
                  <a:close/>
                  <a:moveTo>
                    <a:pt x="7883" y="70753"/>
                  </a:moveTo>
                  <a:cubicBezTo>
                    <a:pt x="8310" y="71087"/>
                    <a:pt x="8776" y="71373"/>
                    <a:pt x="9264" y="71607"/>
                  </a:cubicBezTo>
                  <a:cubicBezTo>
                    <a:pt x="10270" y="72087"/>
                    <a:pt x="11385" y="72340"/>
                    <a:pt x="12498" y="72341"/>
                  </a:cubicBezTo>
                  <a:cubicBezTo>
                    <a:pt x="13610" y="72340"/>
                    <a:pt x="14726" y="72085"/>
                    <a:pt x="15731" y="71607"/>
                  </a:cubicBezTo>
                  <a:cubicBezTo>
                    <a:pt x="16220" y="71372"/>
                    <a:pt x="16684" y="71086"/>
                    <a:pt x="17113" y="70754"/>
                  </a:cubicBezTo>
                  <a:cubicBezTo>
                    <a:pt x="17427" y="71497"/>
                    <a:pt x="17716" y="72245"/>
                    <a:pt x="17901" y="72972"/>
                  </a:cubicBezTo>
                  <a:cubicBezTo>
                    <a:pt x="17931" y="73079"/>
                    <a:pt x="17953" y="73181"/>
                    <a:pt x="17974" y="73284"/>
                  </a:cubicBezTo>
                  <a:cubicBezTo>
                    <a:pt x="17995" y="73386"/>
                    <a:pt x="18018" y="73490"/>
                    <a:pt x="18030" y="73585"/>
                  </a:cubicBezTo>
                  <a:cubicBezTo>
                    <a:pt x="18045" y="73691"/>
                    <a:pt x="18055" y="73778"/>
                    <a:pt x="18064" y="73867"/>
                  </a:cubicBezTo>
                  <a:cubicBezTo>
                    <a:pt x="18071" y="73956"/>
                    <a:pt x="18071" y="74045"/>
                    <a:pt x="18067" y="74148"/>
                  </a:cubicBezTo>
                  <a:cubicBezTo>
                    <a:pt x="18065" y="74176"/>
                    <a:pt x="18064" y="74205"/>
                    <a:pt x="18064" y="74233"/>
                  </a:cubicBezTo>
                  <a:cubicBezTo>
                    <a:pt x="18059" y="74327"/>
                    <a:pt x="18054" y="74420"/>
                    <a:pt x="18045" y="74512"/>
                  </a:cubicBezTo>
                  <a:cubicBezTo>
                    <a:pt x="18044" y="74525"/>
                    <a:pt x="18042" y="74538"/>
                    <a:pt x="18042" y="74551"/>
                  </a:cubicBezTo>
                  <a:cubicBezTo>
                    <a:pt x="18034" y="74632"/>
                    <a:pt x="18028" y="74714"/>
                    <a:pt x="18017" y="74794"/>
                  </a:cubicBezTo>
                  <a:cubicBezTo>
                    <a:pt x="18011" y="74831"/>
                    <a:pt x="18007" y="74868"/>
                    <a:pt x="17998" y="74904"/>
                  </a:cubicBezTo>
                  <a:cubicBezTo>
                    <a:pt x="17990" y="74963"/>
                    <a:pt x="17983" y="75022"/>
                    <a:pt x="17973" y="75079"/>
                  </a:cubicBezTo>
                  <a:cubicBezTo>
                    <a:pt x="17954" y="75174"/>
                    <a:pt x="17933" y="75271"/>
                    <a:pt x="17909" y="75366"/>
                  </a:cubicBezTo>
                  <a:cubicBezTo>
                    <a:pt x="17896" y="75416"/>
                    <a:pt x="17876" y="75464"/>
                    <a:pt x="17864" y="75514"/>
                  </a:cubicBezTo>
                  <a:cubicBezTo>
                    <a:pt x="17853" y="75511"/>
                    <a:pt x="17842" y="75506"/>
                    <a:pt x="17832" y="75501"/>
                  </a:cubicBezTo>
                  <a:cubicBezTo>
                    <a:pt x="17554" y="75406"/>
                    <a:pt x="17267" y="75316"/>
                    <a:pt x="16952" y="75265"/>
                  </a:cubicBezTo>
                  <a:cubicBezTo>
                    <a:pt x="16740" y="75225"/>
                    <a:pt x="16491" y="75206"/>
                    <a:pt x="16271" y="75206"/>
                  </a:cubicBezTo>
                  <a:cubicBezTo>
                    <a:pt x="16180" y="75206"/>
                    <a:pt x="16095" y="75209"/>
                    <a:pt x="16018" y="75215"/>
                  </a:cubicBezTo>
                  <a:lnTo>
                    <a:pt x="15591" y="75238"/>
                  </a:lnTo>
                  <a:lnTo>
                    <a:pt x="15166" y="75302"/>
                  </a:lnTo>
                  <a:cubicBezTo>
                    <a:pt x="14881" y="75335"/>
                    <a:pt x="14608" y="75426"/>
                    <a:pt x="14330" y="75493"/>
                  </a:cubicBezTo>
                  <a:cubicBezTo>
                    <a:pt x="13788" y="75671"/>
                    <a:pt x="13251" y="75890"/>
                    <a:pt x="12770" y="76199"/>
                  </a:cubicBezTo>
                  <a:cubicBezTo>
                    <a:pt x="12667" y="76260"/>
                    <a:pt x="12571" y="76326"/>
                    <a:pt x="12474" y="76390"/>
                  </a:cubicBezTo>
                  <a:cubicBezTo>
                    <a:pt x="12376" y="76324"/>
                    <a:pt x="12279" y="76260"/>
                    <a:pt x="12179" y="76199"/>
                  </a:cubicBezTo>
                  <a:cubicBezTo>
                    <a:pt x="11697" y="75890"/>
                    <a:pt x="11161" y="75671"/>
                    <a:pt x="10618" y="75493"/>
                  </a:cubicBezTo>
                  <a:cubicBezTo>
                    <a:pt x="10340" y="75426"/>
                    <a:pt x="10067" y="75335"/>
                    <a:pt x="9782" y="75302"/>
                  </a:cubicBezTo>
                  <a:lnTo>
                    <a:pt x="9357" y="75238"/>
                  </a:lnTo>
                  <a:lnTo>
                    <a:pt x="8929" y="75215"/>
                  </a:lnTo>
                  <a:cubicBezTo>
                    <a:pt x="8853" y="75209"/>
                    <a:pt x="8767" y="75206"/>
                    <a:pt x="8677" y="75206"/>
                  </a:cubicBezTo>
                  <a:cubicBezTo>
                    <a:pt x="8456" y="75206"/>
                    <a:pt x="8207" y="75225"/>
                    <a:pt x="7996" y="75265"/>
                  </a:cubicBezTo>
                  <a:cubicBezTo>
                    <a:pt x="7688" y="75315"/>
                    <a:pt x="7405" y="75402"/>
                    <a:pt x="7130" y="75499"/>
                  </a:cubicBezTo>
                  <a:cubicBezTo>
                    <a:pt x="7119" y="75454"/>
                    <a:pt x="7102" y="75413"/>
                    <a:pt x="7092" y="75369"/>
                  </a:cubicBezTo>
                  <a:cubicBezTo>
                    <a:pt x="7066" y="75269"/>
                    <a:pt x="7043" y="75167"/>
                    <a:pt x="7023" y="75066"/>
                  </a:cubicBezTo>
                  <a:cubicBezTo>
                    <a:pt x="7005" y="74966"/>
                    <a:pt x="6991" y="74864"/>
                    <a:pt x="6977" y="74761"/>
                  </a:cubicBezTo>
                  <a:cubicBezTo>
                    <a:pt x="6964" y="74654"/>
                    <a:pt x="6952" y="74546"/>
                    <a:pt x="6945" y="74438"/>
                  </a:cubicBezTo>
                  <a:cubicBezTo>
                    <a:pt x="6938" y="74340"/>
                    <a:pt x="6934" y="74242"/>
                    <a:pt x="6930" y="74145"/>
                  </a:cubicBezTo>
                  <a:cubicBezTo>
                    <a:pt x="6921" y="73936"/>
                    <a:pt x="6935" y="73790"/>
                    <a:pt x="6967" y="73583"/>
                  </a:cubicBezTo>
                  <a:cubicBezTo>
                    <a:pt x="6978" y="73486"/>
                    <a:pt x="6999" y="73383"/>
                    <a:pt x="7022" y="73279"/>
                  </a:cubicBezTo>
                  <a:cubicBezTo>
                    <a:pt x="7043" y="73178"/>
                    <a:pt x="7063" y="73074"/>
                    <a:pt x="7095" y="72968"/>
                  </a:cubicBezTo>
                  <a:cubicBezTo>
                    <a:pt x="7149" y="72757"/>
                    <a:pt x="7211" y="72545"/>
                    <a:pt x="7280" y="72331"/>
                  </a:cubicBezTo>
                  <a:cubicBezTo>
                    <a:pt x="7449" y="71808"/>
                    <a:pt x="7660" y="71278"/>
                    <a:pt x="7883" y="70753"/>
                  </a:cubicBezTo>
                  <a:close/>
                  <a:moveTo>
                    <a:pt x="258414" y="74607"/>
                  </a:moveTo>
                  <a:cubicBezTo>
                    <a:pt x="258487" y="74768"/>
                    <a:pt x="258567" y="74928"/>
                    <a:pt x="258655" y="75081"/>
                  </a:cubicBezTo>
                  <a:cubicBezTo>
                    <a:pt x="258826" y="75382"/>
                    <a:pt x="259021" y="75669"/>
                    <a:pt x="259234" y="75941"/>
                  </a:cubicBezTo>
                  <a:cubicBezTo>
                    <a:pt x="258935" y="76113"/>
                    <a:pt x="258612" y="76240"/>
                    <a:pt x="258286" y="76353"/>
                  </a:cubicBezTo>
                  <a:cubicBezTo>
                    <a:pt x="258088" y="76395"/>
                    <a:pt x="257898" y="76468"/>
                    <a:pt x="257695" y="76486"/>
                  </a:cubicBezTo>
                  <a:lnTo>
                    <a:pt x="257395" y="76533"/>
                  </a:lnTo>
                  <a:lnTo>
                    <a:pt x="257091" y="76548"/>
                  </a:lnTo>
                  <a:cubicBezTo>
                    <a:pt x="257011" y="76553"/>
                    <a:pt x="256945" y="76555"/>
                    <a:pt x="256885" y="76555"/>
                  </a:cubicBezTo>
                  <a:cubicBezTo>
                    <a:pt x="256774" y="76555"/>
                    <a:pt x="256683" y="76546"/>
                    <a:pt x="256564" y="76525"/>
                  </a:cubicBezTo>
                  <a:cubicBezTo>
                    <a:pt x="256441" y="76505"/>
                    <a:pt x="256309" y="76468"/>
                    <a:pt x="256175" y="76427"/>
                  </a:cubicBezTo>
                  <a:cubicBezTo>
                    <a:pt x="256238" y="76340"/>
                    <a:pt x="256296" y="76249"/>
                    <a:pt x="256365" y="76166"/>
                  </a:cubicBezTo>
                  <a:cubicBezTo>
                    <a:pt x="256473" y="76032"/>
                    <a:pt x="256594" y="75906"/>
                    <a:pt x="256715" y="75783"/>
                  </a:cubicBezTo>
                  <a:cubicBezTo>
                    <a:pt x="256766" y="75729"/>
                    <a:pt x="256821" y="75678"/>
                    <a:pt x="256877" y="75627"/>
                  </a:cubicBezTo>
                  <a:cubicBezTo>
                    <a:pt x="256935" y="75571"/>
                    <a:pt x="256998" y="75520"/>
                    <a:pt x="257058" y="75470"/>
                  </a:cubicBezTo>
                  <a:cubicBezTo>
                    <a:pt x="257227" y="75328"/>
                    <a:pt x="257402" y="75192"/>
                    <a:pt x="257584" y="75070"/>
                  </a:cubicBezTo>
                  <a:cubicBezTo>
                    <a:pt x="257812" y="74916"/>
                    <a:pt x="258050" y="74774"/>
                    <a:pt x="258296" y="74654"/>
                  </a:cubicBezTo>
                  <a:cubicBezTo>
                    <a:pt x="258336" y="74637"/>
                    <a:pt x="258377" y="74625"/>
                    <a:pt x="258414" y="74607"/>
                  </a:cubicBezTo>
                  <a:close/>
                  <a:moveTo>
                    <a:pt x="263004" y="74625"/>
                  </a:moveTo>
                  <a:cubicBezTo>
                    <a:pt x="263028" y="74636"/>
                    <a:pt x="263053" y="74644"/>
                    <a:pt x="263076" y="74654"/>
                  </a:cubicBezTo>
                  <a:cubicBezTo>
                    <a:pt x="263227" y="74728"/>
                    <a:pt x="263374" y="74811"/>
                    <a:pt x="263519" y="74896"/>
                  </a:cubicBezTo>
                  <a:cubicBezTo>
                    <a:pt x="263583" y="74936"/>
                    <a:pt x="263648" y="74975"/>
                    <a:pt x="263711" y="75016"/>
                  </a:cubicBezTo>
                  <a:cubicBezTo>
                    <a:pt x="263761" y="75049"/>
                    <a:pt x="263809" y="75084"/>
                    <a:pt x="263859" y="75120"/>
                  </a:cubicBezTo>
                  <a:cubicBezTo>
                    <a:pt x="264030" y="75238"/>
                    <a:pt x="264195" y="75366"/>
                    <a:pt x="264353" y="75501"/>
                  </a:cubicBezTo>
                  <a:cubicBezTo>
                    <a:pt x="264588" y="75706"/>
                    <a:pt x="264813" y="75924"/>
                    <a:pt x="265009" y="76166"/>
                  </a:cubicBezTo>
                  <a:cubicBezTo>
                    <a:pt x="265080" y="76253"/>
                    <a:pt x="265142" y="76347"/>
                    <a:pt x="265207" y="76439"/>
                  </a:cubicBezTo>
                  <a:cubicBezTo>
                    <a:pt x="265090" y="76475"/>
                    <a:pt x="264972" y="76508"/>
                    <a:pt x="264863" y="76525"/>
                  </a:cubicBezTo>
                  <a:cubicBezTo>
                    <a:pt x="264744" y="76546"/>
                    <a:pt x="264653" y="76557"/>
                    <a:pt x="264541" y="76557"/>
                  </a:cubicBezTo>
                  <a:cubicBezTo>
                    <a:pt x="264481" y="76557"/>
                    <a:pt x="264416" y="76554"/>
                    <a:pt x="264337" y="76548"/>
                  </a:cubicBezTo>
                  <a:lnTo>
                    <a:pt x="264033" y="76533"/>
                  </a:lnTo>
                  <a:lnTo>
                    <a:pt x="263734" y="76486"/>
                  </a:lnTo>
                  <a:cubicBezTo>
                    <a:pt x="263532" y="76468"/>
                    <a:pt x="263341" y="76395"/>
                    <a:pt x="263143" y="76353"/>
                  </a:cubicBezTo>
                  <a:cubicBezTo>
                    <a:pt x="262818" y="76242"/>
                    <a:pt x="262494" y="76113"/>
                    <a:pt x="262195" y="75941"/>
                  </a:cubicBezTo>
                  <a:cubicBezTo>
                    <a:pt x="262403" y="75671"/>
                    <a:pt x="262599" y="75385"/>
                    <a:pt x="262772" y="75084"/>
                  </a:cubicBezTo>
                  <a:cubicBezTo>
                    <a:pt x="262855" y="74935"/>
                    <a:pt x="262932" y="74781"/>
                    <a:pt x="263004" y="74625"/>
                  </a:cubicBezTo>
                  <a:close/>
                  <a:moveTo>
                    <a:pt x="253717" y="66922"/>
                  </a:moveTo>
                  <a:cubicBezTo>
                    <a:pt x="253854" y="67258"/>
                    <a:pt x="254016" y="67584"/>
                    <a:pt x="254200" y="67896"/>
                  </a:cubicBezTo>
                  <a:cubicBezTo>
                    <a:pt x="253597" y="68326"/>
                    <a:pt x="253027" y="68818"/>
                    <a:pt x="252480" y="69338"/>
                  </a:cubicBezTo>
                  <a:cubicBezTo>
                    <a:pt x="251791" y="69997"/>
                    <a:pt x="251139" y="70704"/>
                    <a:pt x="250518" y="71437"/>
                  </a:cubicBezTo>
                  <a:lnTo>
                    <a:pt x="250173" y="71859"/>
                  </a:lnTo>
                  <a:lnTo>
                    <a:pt x="250158" y="71877"/>
                  </a:lnTo>
                  <a:lnTo>
                    <a:pt x="250173" y="71893"/>
                  </a:lnTo>
                  <a:lnTo>
                    <a:pt x="250518" y="72314"/>
                  </a:lnTo>
                  <a:cubicBezTo>
                    <a:pt x="251138" y="73047"/>
                    <a:pt x="251791" y="73755"/>
                    <a:pt x="252480" y="74414"/>
                  </a:cubicBezTo>
                  <a:cubicBezTo>
                    <a:pt x="253027" y="74933"/>
                    <a:pt x="253597" y="75427"/>
                    <a:pt x="254200" y="75857"/>
                  </a:cubicBezTo>
                  <a:cubicBezTo>
                    <a:pt x="254108" y="76011"/>
                    <a:pt x="254023" y="76168"/>
                    <a:pt x="253943" y="76326"/>
                  </a:cubicBezTo>
                  <a:cubicBezTo>
                    <a:pt x="253861" y="76491"/>
                    <a:pt x="253788" y="76660"/>
                    <a:pt x="253717" y="76831"/>
                  </a:cubicBezTo>
                  <a:cubicBezTo>
                    <a:pt x="253004" y="76338"/>
                    <a:pt x="252352" y="75779"/>
                    <a:pt x="251737" y="75194"/>
                  </a:cubicBezTo>
                  <a:cubicBezTo>
                    <a:pt x="251014" y="74502"/>
                    <a:pt x="250338" y="73770"/>
                    <a:pt x="249696" y="73009"/>
                  </a:cubicBezTo>
                  <a:lnTo>
                    <a:pt x="249334" y="72571"/>
                  </a:lnTo>
                  <a:lnTo>
                    <a:pt x="248978" y="72119"/>
                  </a:lnTo>
                  <a:lnTo>
                    <a:pt x="248812" y="71897"/>
                  </a:lnTo>
                  <a:lnTo>
                    <a:pt x="248793" y="71872"/>
                  </a:lnTo>
                  <a:lnTo>
                    <a:pt x="248802" y="71872"/>
                  </a:lnTo>
                  <a:lnTo>
                    <a:pt x="248812" y="71857"/>
                  </a:lnTo>
                  <a:lnTo>
                    <a:pt x="248978" y="71635"/>
                  </a:lnTo>
                  <a:lnTo>
                    <a:pt x="249334" y="71184"/>
                  </a:lnTo>
                  <a:lnTo>
                    <a:pt x="249696" y="70746"/>
                  </a:lnTo>
                  <a:cubicBezTo>
                    <a:pt x="250338" y="69986"/>
                    <a:pt x="251012" y="69252"/>
                    <a:pt x="251737" y="68561"/>
                  </a:cubicBezTo>
                  <a:cubicBezTo>
                    <a:pt x="252352" y="67976"/>
                    <a:pt x="253004" y="67419"/>
                    <a:pt x="253717" y="66922"/>
                  </a:cubicBezTo>
                  <a:close/>
                  <a:moveTo>
                    <a:pt x="264521" y="65675"/>
                  </a:moveTo>
                  <a:cubicBezTo>
                    <a:pt x="264717" y="65675"/>
                    <a:pt x="264927" y="65691"/>
                    <a:pt x="265119" y="65728"/>
                  </a:cubicBezTo>
                  <a:cubicBezTo>
                    <a:pt x="265399" y="65772"/>
                    <a:pt x="265663" y="65855"/>
                    <a:pt x="265919" y="65943"/>
                  </a:cubicBezTo>
                  <a:cubicBezTo>
                    <a:pt x="266428" y="66131"/>
                    <a:pt x="266891" y="66381"/>
                    <a:pt x="267327" y="66655"/>
                  </a:cubicBezTo>
                  <a:cubicBezTo>
                    <a:pt x="268196" y="67210"/>
                    <a:pt x="268965" y="67867"/>
                    <a:pt x="269689" y="68558"/>
                  </a:cubicBezTo>
                  <a:cubicBezTo>
                    <a:pt x="270414" y="69250"/>
                    <a:pt x="271089" y="69981"/>
                    <a:pt x="271731" y="70743"/>
                  </a:cubicBezTo>
                  <a:lnTo>
                    <a:pt x="272092" y="71180"/>
                  </a:lnTo>
                  <a:lnTo>
                    <a:pt x="272448" y="71632"/>
                  </a:lnTo>
                  <a:lnTo>
                    <a:pt x="272615" y="71855"/>
                  </a:lnTo>
                  <a:lnTo>
                    <a:pt x="272626" y="71869"/>
                  </a:lnTo>
                  <a:lnTo>
                    <a:pt x="272635" y="71869"/>
                  </a:lnTo>
                  <a:lnTo>
                    <a:pt x="272615" y="71897"/>
                  </a:lnTo>
                  <a:lnTo>
                    <a:pt x="272448" y="72119"/>
                  </a:lnTo>
                  <a:lnTo>
                    <a:pt x="272092" y="72571"/>
                  </a:lnTo>
                  <a:lnTo>
                    <a:pt x="271731" y="73009"/>
                  </a:lnTo>
                  <a:cubicBezTo>
                    <a:pt x="271089" y="73769"/>
                    <a:pt x="270414" y="74502"/>
                    <a:pt x="269689" y="75194"/>
                  </a:cubicBezTo>
                  <a:cubicBezTo>
                    <a:pt x="268965" y="75883"/>
                    <a:pt x="268195" y="76539"/>
                    <a:pt x="267327" y="77094"/>
                  </a:cubicBezTo>
                  <a:cubicBezTo>
                    <a:pt x="266890" y="77369"/>
                    <a:pt x="266428" y="77621"/>
                    <a:pt x="265919" y="77806"/>
                  </a:cubicBezTo>
                  <a:cubicBezTo>
                    <a:pt x="265663" y="77897"/>
                    <a:pt x="265399" y="77977"/>
                    <a:pt x="265119" y="78024"/>
                  </a:cubicBezTo>
                  <a:cubicBezTo>
                    <a:pt x="264927" y="78060"/>
                    <a:pt x="264712" y="78076"/>
                    <a:pt x="264513" y="78076"/>
                  </a:cubicBezTo>
                  <a:cubicBezTo>
                    <a:pt x="264431" y="78076"/>
                    <a:pt x="264351" y="78073"/>
                    <a:pt x="264278" y="78068"/>
                  </a:cubicBezTo>
                  <a:lnTo>
                    <a:pt x="263876" y="78046"/>
                  </a:lnTo>
                  <a:lnTo>
                    <a:pt x="263480" y="77985"/>
                  </a:lnTo>
                  <a:cubicBezTo>
                    <a:pt x="263213" y="77957"/>
                    <a:pt x="262958" y="77869"/>
                    <a:pt x="262699" y="77807"/>
                  </a:cubicBezTo>
                  <a:cubicBezTo>
                    <a:pt x="262192" y="77641"/>
                    <a:pt x="261691" y="77437"/>
                    <a:pt x="261243" y="77148"/>
                  </a:cubicBezTo>
                  <a:cubicBezTo>
                    <a:pt x="261193" y="77117"/>
                    <a:pt x="261147" y="77086"/>
                    <a:pt x="261098" y="77053"/>
                  </a:cubicBezTo>
                  <a:cubicBezTo>
                    <a:pt x="261388" y="76822"/>
                    <a:pt x="261654" y="76565"/>
                    <a:pt x="261902" y="76286"/>
                  </a:cubicBezTo>
                  <a:cubicBezTo>
                    <a:pt x="262249" y="76498"/>
                    <a:pt x="262628" y="76647"/>
                    <a:pt x="263011" y="76778"/>
                  </a:cubicBezTo>
                  <a:cubicBezTo>
                    <a:pt x="263226" y="76825"/>
                    <a:pt x="263435" y="76903"/>
                    <a:pt x="263658" y="76923"/>
                  </a:cubicBezTo>
                  <a:lnTo>
                    <a:pt x="263987" y="76973"/>
                  </a:lnTo>
                  <a:lnTo>
                    <a:pt x="264317" y="76989"/>
                  </a:lnTo>
                  <a:cubicBezTo>
                    <a:pt x="264380" y="76994"/>
                    <a:pt x="264442" y="76996"/>
                    <a:pt x="264504" y="76996"/>
                  </a:cubicBezTo>
                  <a:cubicBezTo>
                    <a:pt x="265266" y="76996"/>
                    <a:pt x="266026" y="76636"/>
                    <a:pt x="266750" y="76183"/>
                  </a:cubicBezTo>
                  <a:cubicBezTo>
                    <a:pt x="267530" y="75686"/>
                    <a:pt x="268257" y="75069"/>
                    <a:pt x="268946" y="74412"/>
                  </a:cubicBezTo>
                  <a:cubicBezTo>
                    <a:pt x="269634" y="73755"/>
                    <a:pt x="270287" y="73046"/>
                    <a:pt x="270907" y="72313"/>
                  </a:cubicBezTo>
                  <a:lnTo>
                    <a:pt x="271254" y="71892"/>
                  </a:lnTo>
                  <a:lnTo>
                    <a:pt x="271268" y="71876"/>
                  </a:lnTo>
                  <a:lnTo>
                    <a:pt x="271254" y="71857"/>
                  </a:lnTo>
                  <a:lnTo>
                    <a:pt x="270907" y="71436"/>
                  </a:lnTo>
                  <a:cubicBezTo>
                    <a:pt x="270287" y="70703"/>
                    <a:pt x="269637" y="69997"/>
                    <a:pt x="268946" y="69336"/>
                  </a:cubicBezTo>
                  <a:cubicBezTo>
                    <a:pt x="268257" y="68680"/>
                    <a:pt x="267530" y="68062"/>
                    <a:pt x="266750" y="67566"/>
                  </a:cubicBezTo>
                  <a:cubicBezTo>
                    <a:pt x="266026" y="67114"/>
                    <a:pt x="265264" y="66753"/>
                    <a:pt x="264503" y="66753"/>
                  </a:cubicBezTo>
                  <a:cubicBezTo>
                    <a:pt x="264441" y="66753"/>
                    <a:pt x="264379" y="66755"/>
                    <a:pt x="264317" y="66760"/>
                  </a:cubicBezTo>
                  <a:lnTo>
                    <a:pt x="263987" y="66776"/>
                  </a:lnTo>
                  <a:lnTo>
                    <a:pt x="263658" y="66825"/>
                  </a:lnTo>
                  <a:cubicBezTo>
                    <a:pt x="263435" y="66847"/>
                    <a:pt x="263227" y="66924"/>
                    <a:pt x="263011" y="66972"/>
                  </a:cubicBezTo>
                  <a:cubicBezTo>
                    <a:pt x="262628" y="67100"/>
                    <a:pt x="262249" y="67253"/>
                    <a:pt x="261902" y="67463"/>
                  </a:cubicBezTo>
                  <a:cubicBezTo>
                    <a:pt x="261654" y="67187"/>
                    <a:pt x="261385" y="66929"/>
                    <a:pt x="261098" y="66697"/>
                  </a:cubicBezTo>
                  <a:cubicBezTo>
                    <a:pt x="261146" y="66666"/>
                    <a:pt x="261193" y="66633"/>
                    <a:pt x="261243" y="66603"/>
                  </a:cubicBezTo>
                  <a:cubicBezTo>
                    <a:pt x="261691" y="66313"/>
                    <a:pt x="262192" y="66111"/>
                    <a:pt x="262699" y="65943"/>
                  </a:cubicBezTo>
                  <a:cubicBezTo>
                    <a:pt x="262958" y="65882"/>
                    <a:pt x="263214" y="65793"/>
                    <a:pt x="263480" y="65765"/>
                  </a:cubicBezTo>
                  <a:lnTo>
                    <a:pt x="263876" y="65705"/>
                  </a:lnTo>
                  <a:lnTo>
                    <a:pt x="264278" y="65684"/>
                  </a:lnTo>
                  <a:cubicBezTo>
                    <a:pt x="264354" y="65678"/>
                    <a:pt x="264436" y="65675"/>
                    <a:pt x="264521" y="65675"/>
                  </a:cubicBezTo>
                  <a:close/>
                  <a:moveTo>
                    <a:pt x="261520" y="74188"/>
                  </a:moveTo>
                  <a:cubicBezTo>
                    <a:pt x="261888" y="74244"/>
                    <a:pt x="262245" y="74333"/>
                    <a:pt x="262594" y="74459"/>
                  </a:cubicBezTo>
                  <a:cubicBezTo>
                    <a:pt x="262530" y="74597"/>
                    <a:pt x="262460" y="74736"/>
                    <a:pt x="262386" y="74868"/>
                  </a:cubicBezTo>
                  <a:cubicBezTo>
                    <a:pt x="261853" y="75792"/>
                    <a:pt x="261103" y="76597"/>
                    <a:pt x="260185" y="77150"/>
                  </a:cubicBezTo>
                  <a:cubicBezTo>
                    <a:pt x="259734" y="77440"/>
                    <a:pt x="259234" y="77642"/>
                    <a:pt x="258729" y="77810"/>
                  </a:cubicBezTo>
                  <a:cubicBezTo>
                    <a:pt x="258470" y="77871"/>
                    <a:pt x="258214" y="77958"/>
                    <a:pt x="257947" y="77988"/>
                  </a:cubicBezTo>
                  <a:lnTo>
                    <a:pt x="257552" y="78048"/>
                  </a:lnTo>
                  <a:lnTo>
                    <a:pt x="257150" y="78069"/>
                  </a:lnTo>
                  <a:cubicBezTo>
                    <a:pt x="257074" y="78075"/>
                    <a:pt x="256991" y="78078"/>
                    <a:pt x="256906" y="78078"/>
                  </a:cubicBezTo>
                  <a:cubicBezTo>
                    <a:pt x="256710" y="78078"/>
                    <a:pt x="256498" y="78062"/>
                    <a:pt x="256309" y="78025"/>
                  </a:cubicBezTo>
                  <a:cubicBezTo>
                    <a:pt x="256029" y="77978"/>
                    <a:pt x="255765" y="77898"/>
                    <a:pt x="255509" y="77807"/>
                  </a:cubicBezTo>
                  <a:cubicBezTo>
                    <a:pt x="255489" y="77800"/>
                    <a:pt x="255473" y="77793"/>
                    <a:pt x="255454" y="77786"/>
                  </a:cubicBezTo>
                  <a:cubicBezTo>
                    <a:pt x="255525" y="77587"/>
                    <a:pt x="255609" y="77393"/>
                    <a:pt x="255701" y="77205"/>
                  </a:cubicBezTo>
                  <a:cubicBezTo>
                    <a:pt x="255768" y="77071"/>
                    <a:pt x="255845" y="76942"/>
                    <a:pt x="255923" y="76814"/>
                  </a:cubicBezTo>
                  <a:cubicBezTo>
                    <a:pt x="256255" y="76930"/>
                    <a:pt x="256590" y="77000"/>
                    <a:pt x="256926" y="77000"/>
                  </a:cubicBezTo>
                  <a:cubicBezTo>
                    <a:pt x="256987" y="77000"/>
                    <a:pt x="257049" y="76998"/>
                    <a:pt x="257110" y="76993"/>
                  </a:cubicBezTo>
                  <a:lnTo>
                    <a:pt x="257442" y="76977"/>
                  </a:lnTo>
                  <a:lnTo>
                    <a:pt x="257772" y="76928"/>
                  </a:lnTo>
                  <a:cubicBezTo>
                    <a:pt x="257993" y="76906"/>
                    <a:pt x="258202" y="76829"/>
                    <a:pt x="258417" y="76781"/>
                  </a:cubicBezTo>
                  <a:cubicBezTo>
                    <a:pt x="258836" y="76640"/>
                    <a:pt x="259253" y="76476"/>
                    <a:pt x="259623" y="76234"/>
                  </a:cubicBezTo>
                  <a:cubicBezTo>
                    <a:pt x="260386" y="75779"/>
                    <a:pt x="261005" y="75109"/>
                    <a:pt x="261446" y="74341"/>
                  </a:cubicBezTo>
                  <a:cubicBezTo>
                    <a:pt x="261475" y="74291"/>
                    <a:pt x="261495" y="74237"/>
                    <a:pt x="261520" y="74188"/>
                  </a:cubicBezTo>
                  <a:close/>
                  <a:moveTo>
                    <a:pt x="8647" y="77175"/>
                  </a:moveTo>
                  <a:cubicBezTo>
                    <a:pt x="8706" y="77175"/>
                    <a:pt x="8772" y="77178"/>
                    <a:pt x="8850" y="77184"/>
                  </a:cubicBezTo>
                  <a:lnTo>
                    <a:pt x="9154" y="77198"/>
                  </a:lnTo>
                  <a:lnTo>
                    <a:pt x="9455" y="77245"/>
                  </a:lnTo>
                  <a:cubicBezTo>
                    <a:pt x="9658" y="77264"/>
                    <a:pt x="9848" y="77336"/>
                    <a:pt x="10045" y="77379"/>
                  </a:cubicBezTo>
                  <a:cubicBezTo>
                    <a:pt x="10371" y="77490"/>
                    <a:pt x="10695" y="77618"/>
                    <a:pt x="10993" y="77790"/>
                  </a:cubicBezTo>
                  <a:cubicBezTo>
                    <a:pt x="10780" y="78061"/>
                    <a:pt x="10585" y="78347"/>
                    <a:pt x="10414" y="78647"/>
                  </a:cubicBezTo>
                  <a:cubicBezTo>
                    <a:pt x="10330" y="78797"/>
                    <a:pt x="10253" y="78950"/>
                    <a:pt x="10182" y="79107"/>
                  </a:cubicBezTo>
                  <a:cubicBezTo>
                    <a:pt x="10158" y="79096"/>
                    <a:pt x="10132" y="79087"/>
                    <a:pt x="10110" y="79077"/>
                  </a:cubicBezTo>
                  <a:cubicBezTo>
                    <a:pt x="9959" y="79003"/>
                    <a:pt x="9812" y="78920"/>
                    <a:pt x="9667" y="78835"/>
                  </a:cubicBezTo>
                  <a:cubicBezTo>
                    <a:pt x="9603" y="78795"/>
                    <a:pt x="9537" y="78757"/>
                    <a:pt x="9475" y="78716"/>
                  </a:cubicBezTo>
                  <a:cubicBezTo>
                    <a:pt x="9425" y="78683"/>
                    <a:pt x="9376" y="78647"/>
                    <a:pt x="9327" y="78612"/>
                  </a:cubicBezTo>
                  <a:cubicBezTo>
                    <a:pt x="9156" y="78493"/>
                    <a:pt x="8991" y="78365"/>
                    <a:pt x="8833" y="78230"/>
                  </a:cubicBezTo>
                  <a:cubicBezTo>
                    <a:pt x="8598" y="78025"/>
                    <a:pt x="8373" y="77807"/>
                    <a:pt x="8175" y="77565"/>
                  </a:cubicBezTo>
                  <a:cubicBezTo>
                    <a:pt x="8104" y="77479"/>
                    <a:pt x="8044" y="77385"/>
                    <a:pt x="7979" y="77292"/>
                  </a:cubicBezTo>
                  <a:cubicBezTo>
                    <a:pt x="8095" y="77256"/>
                    <a:pt x="8213" y="77224"/>
                    <a:pt x="8325" y="77207"/>
                  </a:cubicBezTo>
                  <a:cubicBezTo>
                    <a:pt x="8443" y="77185"/>
                    <a:pt x="8535" y="77175"/>
                    <a:pt x="8647" y="77175"/>
                  </a:cubicBezTo>
                  <a:close/>
                  <a:moveTo>
                    <a:pt x="16296" y="77176"/>
                  </a:moveTo>
                  <a:cubicBezTo>
                    <a:pt x="16407" y="77176"/>
                    <a:pt x="16499" y="77185"/>
                    <a:pt x="16616" y="77207"/>
                  </a:cubicBezTo>
                  <a:cubicBezTo>
                    <a:pt x="16743" y="77224"/>
                    <a:pt x="16875" y="77262"/>
                    <a:pt x="17006" y="77305"/>
                  </a:cubicBezTo>
                  <a:cubicBezTo>
                    <a:pt x="16944" y="77392"/>
                    <a:pt x="16885" y="77483"/>
                    <a:pt x="16818" y="77565"/>
                  </a:cubicBezTo>
                  <a:cubicBezTo>
                    <a:pt x="16709" y="77699"/>
                    <a:pt x="16588" y="77826"/>
                    <a:pt x="16467" y="77948"/>
                  </a:cubicBezTo>
                  <a:cubicBezTo>
                    <a:pt x="16414" y="78002"/>
                    <a:pt x="16360" y="78054"/>
                    <a:pt x="16306" y="78105"/>
                  </a:cubicBezTo>
                  <a:cubicBezTo>
                    <a:pt x="16246" y="78160"/>
                    <a:pt x="16185" y="78212"/>
                    <a:pt x="16124" y="78261"/>
                  </a:cubicBezTo>
                  <a:cubicBezTo>
                    <a:pt x="15954" y="78404"/>
                    <a:pt x="15781" y="78539"/>
                    <a:pt x="15597" y="78661"/>
                  </a:cubicBezTo>
                  <a:cubicBezTo>
                    <a:pt x="15368" y="78815"/>
                    <a:pt x="15133" y="78958"/>
                    <a:pt x="14885" y="79077"/>
                  </a:cubicBezTo>
                  <a:cubicBezTo>
                    <a:pt x="14848" y="79094"/>
                    <a:pt x="14807" y="79107"/>
                    <a:pt x="14768" y="79124"/>
                  </a:cubicBezTo>
                  <a:cubicBezTo>
                    <a:pt x="14694" y="78963"/>
                    <a:pt x="14616" y="78804"/>
                    <a:pt x="14528" y="78650"/>
                  </a:cubicBezTo>
                  <a:cubicBezTo>
                    <a:pt x="14357" y="78348"/>
                    <a:pt x="14159" y="78062"/>
                    <a:pt x="13946" y="77790"/>
                  </a:cubicBezTo>
                  <a:cubicBezTo>
                    <a:pt x="14245" y="77618"/>
                    <a:pt x="14569" y="77491"/>
                    <a:pt x="14894" y="77379"/>
                  </a:cubicBezTo>
                  <a:cubicBezTo>
                    <a:pt x="15092" y="77336"/>
                    <a:pt x="15282" y="77264"/>
                    <a:pt x="15484" y="77245"/>
                  </a:cubicBezTo>
                  <a:lnTo>
                    <a:pt x="15786" y="77198"/>
                  </a:lnTo>
                  <a:lnTo>
                    <a:pt x="16089" y="77184"/>
                  </a:lnTo>
                  <a:cubicBezTo>
                    <a:pt x="16169" y="77179"/>
                    <a:pt x="16235" y="77176"/>
                    <a:pt x="16296" y="77176"/>
                  </a:cubicBezTo>
                  <a:close/>
                  <a:moveTo>
                    <a:pt x="16280" y="75653"/>
                  </a:moveTo>
                  <a:cubicBezTo>
                    <a:pt x="16476" y="75653"/>
                    <a:pt x="16687" y="75670"/>
                    <a:pt x="16877" y="75706"/>
                  </a:cubicBezTo>
                  <a:cubicBezTo>
                    <a:pt x="17157" y="75753"/>
                    <a:pt x="17420" y="75833"/>
                    <a:pt x="17677" y="75924"/>
                  </a:cubicBezTo>
                  <a:cubicBezTo>
                    <a:pt x="17695" y="75930"/>
                    <a:pt x="17712" y="75938"/>
                    <a:pt x="17732" y="75945"/>
                  </a:cubicBezTo>
                  <a:cubicBezTo>
                    <a:pt x="17661" y="76143"/>
                    <a:pt x="17577" y="76338"/>
                    <a:pt x="17483" y="76526"/>
                  </a:cubicBezTo>
                  <a:cubicBezTo>
                    <a:pt x="17418" y="76660"/>
                    <a:pt x="17339" y="76790"/>
                    <a:pt x="17262" y="76918"/>
                  </a:cubicBezTo>
                  <a:cubicBezTo>
                    <a:pt x="16930" y="76801"/>
                    <a:pt x="16595" y="76731"/>
                    <a:pt x="16260" y="76731"/>
                  </a:cubicBezTo>
                  <a:cubicBezTo>
                    <a:pt x="16198" y="76731"/>
                    <a:pt x="16137" y="76733"/>
                    <a:pt x="16075" y="76738"/>
                  </a:cubicBezTo>
                  <a:lnTo>
                    <a:pt x="15742" y="76754"/>
                  </a:lnTo>
                  <a:lnTo>
                    <a:pt x="15413" y="76804"/>
                  </a:lnTo>
                  <a:cubicBezTo>
                    <a:pt x="15193" y="76825"/>
                    <a:pt x="14983" y="76902"/>
                    <a:pt x="14767" y="76950"/>
                  </a:cubicBezTo>
                  <a:cubicBezTo>
                    <a:pt x="14350" y="77090"/>
                    <a:pt x="13933" y="77254"/>
                    <a:pt x="13561" y="77496"/>
                  </a:cubicBezTo>
                  <a:cubicBezTo>
                    <a:pt x="12800" y="77951"/>
                    <a:pt x="12179" y="78623"/>
                    <a:pt x="11738" y="79389"/>
                  </a:cubicBezTo>
                  <a:cubicBezTo>
                    <a:pt x="11709" y="79439"/>
                    <a:pt x="11690" y="79494"/>
                    <a:pt x="11663" y="79544"/>
                  </a:cubicBezTo>
                  <a:cubicBezTo>
                    <a:pt x="11297" y="79487"/>
                    <a:pt x="10938" y="79399"/>
                    <a:pt x="10592" y="79272"/>
                  </a:cubicBezTo>
                  <a:cubicBezTo>
                    <a:pt x="10656" y="79133"/>
                    <a:pt x="10724" y="78996"/>
                    <a:pt x="10800" y="78862"/>
                  </a:cubicBezTo>
                  <a:cubicBezTo>
                    <a:pt x="11332" y="77938"/>
                    <a:pt x="12081" y="77131"/>
                    <a:pt x="12999" y="76582"/>
                  </a:cubicBezTo>
                  <a:cubicBezTo>
                    <a:pt x="13449" y="76291"/>
                    <a:pt x="13950" y="76089"/>
                    <a:pt x="14457" y="75921"/>
                  </a:cubicBezTo>
                  <a:cubicBezTo>
                    <a:pt x="14716" y="75859"/>
                    <a:pt x="14971" y="75772"/>
                    <a:pt x="15238" y="75743"/>
                  </a:cubicBezTo>
                  <a:lnTo>
                    <a:pt x="15634" y="75684"/>
                  </a:lnTo>
                  <a:lnTo>
                    <a:pt x="16035" y="75662"/>
                  </a:lnTo>
                  <a:cubicBezTo>
                    <a:pt x="16112" y="75656"/>
                    <a:pt x="16194" y="75653"/>
                    <a:pt x="16280" y="75653"/>
                  </a:cubicBezTo>
                  <a:close/>
                  <a:moveTo>
                    <a:pt x="12472" y="79087"/>
                  </a:moveTo>
                  <a:cubicBezTo>
                    <a:pt x="12595" y="79252"/>
                    <a:pt x="12709" y="79423"/>
                    <a:pt x="12813" y="79601"/>
                  </a:cubicBezTo>
                  <a:cubicBezTo>
                    <a:pt x="12707" y="79608"/>
                    <a:pt x="12602" y="79619"/>
                    <a:pt x="12498" y="79621"/>
                  </a:cubicBezTo>
                  <a:cubicBezTo>
                    <a:pt x="12377" y="79621"/>
                    <a:pt x="12256" y="79608"/>
                    <a:pt x="12134" y="79599"/>
                  </a:cubicBezTo>
                  <a:cubicBezTo>
                    <a:pt x="12236" y="79423"/>
                    <a:pt x="12350" y="79252"/>
                    <a:pt x="12472" y="79087"/>
                  </a:cubicBezTo>
                  <a:close/>
                  <a:moveTo>
                    <a:pt x="12500" y="59453"/>
                  </a:moveTo>
                  <a:lnTo>
                    <a:pt x="12504" y="59462"/>
                  </a:lnTo>
                  <a:lnTo>
                    <a:pt x="12524" y="59489"/>
                  </a:lnTo>
                  <a:lnTo>
                    <a:pt x="12564" y="59549"/>
                  </a:lnTo>
                  <a:lnTo>
                    <a:pt x="12639" y="59666"/>
                  </a:lnTo>
                  <a:lnTo>
                    <a:pt x="12949" y="60138"/>
                  </a:lnTo>
                  <a:lnTo>
                    <a:pt x="13563" y="61096"/>
                  </a:lnTo>
                  <a:lnTo>
                    <a:pt x="14162" y="62061"/>
                  </a:lnTo>
                  <a:cubicBezTo>
                    <a:pt x="14672" y="62890"/>
                    <a:pt x="15170" y="63728"/>
                    <a:pt x="15657" y="64574"/>
                  </a:cubicBezTo>
                  <a:cubicBezTo>
                    <a:pt x="16144" y="65421"/>
                    <a:pt x="16615" y="66272"/>
                    <a:pt x="17069" y="67139"/>
                  </a:cubicBezTo>
                  <a:cubicBezTo>
                    <a:pt x="17520" y="68006"/>
                    <a:pt x="17958" y="68882"/>
                    <a:pt x="18354" y="69785"/>
                  </a:cubicBezTo>
                  <a:cubicBezTo>
                    <a:pt x="18452" y="70011"/>
                    <a:pt x="18551" y="70236"/>
                    <a:pt x="18645" y="70467"/>
                  </a:cubicBezTo>
                  <a:cubicBezTo>
                    <a:pt x="18929" y="71151"/>
                    <a:pt x="19185" y="71856"/>
                    <a:pt x="19378" y="72598"/>
                  </a:cubicBezTo>
                  <a:cubicBezTo>
                    <a:pt x="19407" y="72720"/>
                    <a:pt x="19439" y="72847"/>
                    <a:pt x="19466" y="72975"/>
                  </a:cubicBezTo>
                  <a:cubicBezTo>
                    <a:pt x="19546" y="73359"/>
                    <a:pt x="19603" y="73763"/>
                    <a:pt x="19588" y="74176"/>
                  </a:cubicBezTo>
                  <a:cubicBezTo>
                    <a:pt x="19573" y="74699"/>
                    <a:pt x="19516" y="75224"/>
                    <a:pt x="19385" y="75731"/>
                  </a:cubicBezTo>
                  <a:cubicBezTo>
                    <a:pt x="19324" y="75985"/>
                    <a:pt x="19247" y="76236"/>
                    <a:pt x="19157" y="76484"/>
                  </a:cubicBezTo>
                  <a:cubicBezTo>
                    <a:pt x="18978" y="76976"/>
                    <a:pt x="18743" y="77449"/>
                    <a:pt x="18459" y="77890"/>
                  </a:cubicBezTo>
                  <a:cubicBezTo>
                    <a:pt x="18319" y="78111"/>
                    <a:pt x="18165" y="78324"/>
                    <a:pt x="18001" y="78526"/>
                  </a:cubicBezTo>
                  <a:cubicBezTo>
                    <a:pt x="17746" y="78839"/>
                    <a:pt x="17456" y="79121"/>
                    <a:pt x="17153" y="79385"/>
                  </a:cubicBezTo>
                  <a:cubicBezTo>
                    <a:pt x="17059" y="79464"/>
                    <a:pt x="16973" y="79548"/>
                    <a:pt x="16878" y="79622"/>
                  </a:cubicBezTo>
                  <a:cubicBezTo>
                    <a:pt x="16465" y="79944"/>
                    <a:pt x="16015" y="80222"/>
                    <a:pt x="15543" y="80448"/>
                  </a:cubicBezTo>
                  <a:cubicBezTo>
                    <a:pt x="15446" y="80495"/>
                    <a:pt x="15348" y="80538"/>
                    <a:pt x="15248" y="80580"/>
                  </a:cubicBezTo>
                  <a:cubicBezTo>
                    <a:pt x="15176" y="80224"/>
                    <a:pt x="15072" y="79873"/>
                    <a:pt x="14944" y="79534"/>
                  </a:cubicBezTo>
                  <a:cubicBezTo>
                    <a:pt x="14989" y="79514"/>
                    <a:pt x="15036" y="79498"/>
                    <a:pt x="15082" y="79477"/>
                  </a:cubicBezTo>
                  <a:cubicBezTo>
                    <a:pt x="15534" y="79259"/>
                    <a:pt x="15957" y="78982"/>
                    <a:pt x="16344" y="78661"/>
                  </a:cubicBezTo>
                  <a:cubicBezTo>
                    <a:pt x="16643" y="78414"/>
                    <a:pt x="16922" y="78146"/>
                    <a:pt x="17167" y="77844"/>
                  </a:cubicBezTo>
                  <a:cubicBezTo>
                    <a:pt x="17306" y="77671"/>
                    <a:pt x="17437" y="77491"/>
                    <a:pt x="17556" y="77303"/>
                  </a:cubicBezTo>
                  <a:cubicBezTo>
                    <a:pt x="17916" y="76741"/>
                    <a:pt x="18182" y="76122"/>
                    <a:pt x="18341" y="75474"/>
                  </a:cubicBezTo>
                  <a:cubicBezTo>
                    <a:pt x="18424" y="75153"/>
                    <a:pt x="18472" y="74822"/>
                    <a:pt x="18495" y="74488"/>
                  </a:cubicBezTo>
                  <a:cubicBezTo>
                    <a:pt x="18502" y="74377"/>
                    <a:pt x="18509" y="74264"/>
                    <a:pt x="18514" y="74155"/>
                  </a:cubicBezTo>
                  <a:cubicBezTo>
                    <a:pt x="18529" y="73735"/>
                    <a:pt x="18445" y="73308"/>
                    <a:pt x="18336" y="72861"/>
                  </a:cubicBezTo>
                  <a:cubicBezTo>
                    <a:pt x="18222" y="72418"/>
                    <a:pt x="18075" y="71976"/>
                    <a:pt x="17910" y="71531"/>
                  </a:cubicBezTo>
                  <a:cubicBezTo>
                    <a:pt x="17745" y="71090"/>
                    <a:pt x="17560" y="70652"/>
                    <a:pt x="17369" y="70215"/>
                  </a:cubicBezTo>
                  <a:cubicBezTo>
                    <a:pt x="17177" y="69779"/>
                    <a:pt x="16973" y="69346"/>
                    <a:pt x="16764" y="68917"/>
                  </a:cubicBezTo>
                  <a:cubicBezTo>
                    <a:pt x="16555" y="68485"/>
                    <a:pt x="16336" y="68058"/>
                    <a:pt x="16114" y="67634"/>
                  </a:cubicBezTo>
                  <a:cubicBezTo>
                    <a:pt x="15668" y="66783"/>
                    <a:pt x="15203" y="65940"/>
                    <a:pt x="14722" y="65105"/>
                  </a:cubicBezTo>
                  <a:cubicBezTo>
                    <a:pt x="14242" y="64270"/>
                    <a:pt x="13748" y="63442"/>
                    <a:pt x="13243" y="62619"/>
                  </a:cubicBezTo>
                  <a:lnTo>
                    <a:pt x="12650" y="61665"/>
                  </a:lnTo>
                  <a:lnTo>
                    <a:pt x="12501" y="61429"/>
                  </a:lnTo>
                  <a:lnTo>
                    <a:pt x="12498" y="61425"/>
                  </a:lnTo>
                  <a:lnTo>
                    <a:pt x="12494" y="61429"/>
                  </a:lnTo>
                  <a:lnTo>
                    <a:pt x="12344" y="61665"/>
                  </a:lnTo>
                  <a:lnTo>
                    <a:pt x="11752" y="62619"/>
                  </a:lnTo>
                  <a:cubicBezTo>
                    <a:pt x="11247" y="63442"/>
                    <a:pt x="10753" y="64270"/>
                    <a:pt x="10273" y="65105"/>
                  </a:cubicBezTo>
                  <a:cubicBezTo>
                    <a:pt x="10033" y="65523"/>
                    <a:pt x="9798" y="65943"/>
                    <a:pt x="9564" y="66364"/>
                  </a:cubicBezTo>
                  <a:cubicBezTo>
                    <a:pt x="9334" y="66787"/>
                    <a:pt x="9106" y="67210"/>
                    <a:pt x="8881" y="67635"/>
                  </a:cubicBezTo>
                  <a:cubicBezTo>
                    <a:pt x="8437" y="68485"/>
                    <a:pt x="8010" y="69345"/>
                    <a:pt x="7626" y="70218"/>
                  </a:cubicBezTo>
                  <a:cubicBezTo>
                    <a:pt x="7529" y="70435"/>
                    <a:pt x="7436" y="70653"/>
                    <a:pt x="7347" y="70874"/>
                  </a:cubicBezTo>
                  <a:cubicBezTo>
                    <a:pt x="7073" y="71531"/>
                    <a:pt x="6831" y="72196"/>
                    <a:pt x="6659" y="72861"/>
                  </a:cubicBezTo>
                  <a:cubicBezTo>
                    <a:pt x="6615" y="73039"/>
                    <a:pt x="6579" y="73211"/>
                    <a:pt x="6547" y="73385"/>
                  </a:cubicBezTo>
                  <a:cubicBezTo>
                    <a:pt x="6501" y="73644"/>
                    <a:pt x="6473" y="73900"/>
                    <a:pt x="6481" y="74153"/>
                  </a:cubicBezTo>
                  <a:cubicBezTo>
                    <a:pt x="6495" y="74597"/>
                    <a:pt x="6542" y="75043"/>
                    <a:pt x="6653" y="75473"/>
                  </a:cubicBezTo>
                  <a:cubicBezTo>
                    <a:pt x="6670" y="75537"/>
                    <a:pt x="6693" y="75601"/>
                    <a:pt x="6713" y="75664"/>
                  </a:cubicBezTo>
                  <a:cubicBezTo>
                    <a:pt x="6366" y="75819"/>
                    <a:pt x="6046" y="75997"/>
                    <a:pt x="5738" y="76185"/>
                  </a:cubicBezTo>
                  <a:cubicBezTo>
                    <a:pt x="5690" y="76034"/>
                    <a:pt x="5646" y="75883"/>
                    <a:pt x="5607" y="75728"/>
                  </a:cubicBezTo>
                  <a:cubicBezTo>
                    <a:pt x="5576" y="75601"/>
                    <a:pt x="5547" y="75471"/>
                    <a:pt x="5523" y="75343"/>
                  </a:cubicBezTo>
                  <a:cubicBezTo>
                    <a:pt x="5498" y="75215"/>
                    <a:pt x="5478" y="75086"/>
                    <a:pt x="5462" y="74955"/>
                  </a:cubicBezTo>
                  <a:cubicBezTo>
                    <a:pt x="5431" y="74696"/>
                    <a:pt x="5412" y="74434"/>
                    <a:pt x="5404" y="74172"/>
                  </a:cubicBezTo>
                  <a:cubicBezTo>
                    <a:pt x="5399" y="73907"/>
                    <a:pt x="5421" y="73642"/>
                    <a:pt x="5459" y="73386"/>
                  </a:cubicBezTo>
                  <a:cubicBezTo>
                    <a:pt x="5498" y="73114"/>
                    <a:pt x="5556" y="72851"/>
                    <a:pt x="5619" y="72598"/>
                  </a:cubicBezTo>
                  <a:cubicBezTo>
                    <a:pt x="5875" y="71607"/>
                    <a:pt x="6249" y="70689"/>
                    <a:pt x="6643" y="69785"/>
                  </a:cubicBezTo>
                  <a:cubicBezTo>
                    <a:pt x="6843" y="69335"/>
                    <a:pt x="7051" y="68888"/>
                    <a:pt x="7267" y="68448"/>
                  </a:cubicBezTo>
                  <a:cubicBezTo>
                    <a:pt x="7482" y="68008"/>
                    <a:pt x="7704" y="67573"/>
                    <a:pt x="7930" y="67139"/>
                  </a:cubicBezTo>
                  <a:cubicBezTo>
                    <a:pt x="8158" y="66704"/>
                    <a:pt x="8389" y="66276"/>
                    <a:pt x="8623" y="65849"/>
                  </a:cubicBezTo>
                  <a:cubicBezTo>
                    <a:pt x="8858" y="65422"/>
                    <a:pt x="9099" y="64996"/>
                    <a:pt x="9341" y="64574"/>
                  </a:cubicBezTo>
                  <a:cubicBezTo>
                    <a:pt x="9826" y="63728"/>
                    <a:pt x="10324" y="62890"/>
                    <a:pt x="10835" y="62061"/>
                  </a:cubicBezTo>
                  <a:lnTo>
                    <a:pt x="11435" y="61096"/>
                  </a:lnTo>
                  <a:lnTo>
                    <a:pt x="12048" y="60138"/>
                  </a:lnTo>
                  <a:lnTo>
                    <a:pt x="12359" y="59666"/>
                  </a:lnTo>
                  <a:lnTo>
                    <a:pt x="12435" y="59549"/>
                  </a:lnTo>
                  <a:lnTo>
                    <a:pt x="12474" y="59489"/>
                  </a:lnTo>
                  <a:lnTo>
                    <a:pt x="12494" y="59462"/>
                  </a:lnTo>
                  <a:lnTo>
                    <a:pt x="12500" y="59453"/>
                  </a:lnTo>
                  <a:close/>
                  <a:moveTo>
                    <a:pt x="7544" y="77449"/>
                  </a:moveTo>
                  <a:cubicBezTo>
                    <a:pt x="7637" y="77584"/>
                    <a:pt x="7727" y="77719"/>
                    <a:pt x="7831" y="77846"/>
                  </a:cubicBezTo>
                  <a:cubicBezTo>
                    <a:pt x="8114" y="78192"/>
                    <a:pt x="8434" y="78503"/>
                    <a:pt x="8786" y="78777"/>
                  </a:cubicBezTo>
                  <a:cubicBezTo>
                    <a:pt x="8800" y="78790"/>
                    <a:pt x="8818" y="78798"/>
                    <a:pt x="8833" y="78809"/>
                  </a:cubicBezTo>
                  <a:cubicBezTo>
                    <a:pt x="9170" y="79067"/>
                    <a:pt x="9533" y="79293"/>
                    <a:pt x="9917" y="79477"/>
                  </a:cubicBezTo>
                  <a:cubicBezTo>
                    <a:pt x="10118" y="79572"/>
                    <a:pt x="10323" y="79656"/>
                    <a:pt x="10534" y="79729"/>
                  </a:cubicBezTo>
                  <a:cubicBezTo>
                    <a:pt x="11163" y="79948"/>
                    <a:pt x="11829" y="80062"/>
                    <a:pt x="12498" y="80064"/>
                  </a:cubicBezTo>
                  <a:cubicBezTo>
                    <a:pt x="12672" y="80062"/>
                    <a:pt x="12847" y="80048"/>
                    <a:pt x="13020" y="80034"/>
                  </a:cubicBezTo>
                  <a:cubicBezTo>
                    <a:pt x="13167" y="80372"/>
                    <a:pt x="13270" y="80725"/>
                    <a:pt x="13334" y="81087"/>
                  </a:cubicBezTo>
                  <a:cubicBezTo>
                    <a:pt x="13056" y="81121"/>
                    <a:pt x="12777" y="81138"/>
                    <a:pt x="12498" y="81138"/>
                  </a:cubicBezTo>
                  <a:cubicBezTo>
                    <a:pt x="12366" y="81138"/>
                    <a:pt x="12236" y="81135"/>
                    <a:pt x="12104" y="81125"/>
                  </a:cubicBezTo>
                  <a:cubicBezTo>
                    <a:pt x="11843" y="81111"/>
                    <a:pt x="11581" y="81081"/>
                    <a:pt x="11324" y="81037"/>
                  </a:cubicBezTo>
                  <a:cubicBezTo>
                    <a:pt x="11193" y="81016"/>
                    <a:pt x="11065" y="80989"/>
                    <a:pt x="10937" y="80960"/>
                  </a:cubicBezTo>
                  <a:cubicBezTo>
                    <a:pt x="10424" y="80845"/>
                    <a:pt x="9926" y="80673"/>
                    <a:pt x="9453" y="80446"/>
                  </a:cubicBezTo>
                  <a:cubicBezTo>
                    <a:pt x="8850" y="80159"/>
                    <a:pt x="8293" y="79779"/>
                    <a:pt x="7791" y="79336"/>
                  </a:cubicBezTo>
                  <a:cubicBezTo>
                    <a:pt x="7704" y="79258"/>
                    <a:pt x="7610" y="79187"/>
                    <a:pt x="7526" y="79106"/>
                  </a:cubicBezTo>
                  <a:cubicBezTo>
                    <a:pt x="7340" y="78922"/>
                    <a:pt x="7162" y="78728"/>
                    <a:pt x="6996" y="78525"/>
                  </a:cubicBezTo>
                  <a:cubicBezTo>
                    <a:pt x="6851" y="78347"/>
                    <a:pt x="6720" y="78162"/>
                    <a:pt x="6594" y="77971"/>
                  </a:cubicBezTo>
                  <a:cubicBezTo>
                    <a:pt x="6621" y="77954"/>
                    <a:pt x="6645" y="77934"/>
                    <a:pt x="6672" y="77918"/>
                  </a:cubicBezTo>
                  <a:cubicBezTo>
                    <a:pt x="6961" y="77736"/>
                    <a:pt x="7254" y="77574"/>
                    <a:pt x="7544" y="77449"/>
                  </a:cubicBezTo>
                  <a:close/>
                  <a:moveTo>
                    <a:pt x="11554" y="81521"/>
                  </a:moveTo>
                  <a:cubicBezTo>
                    <a:pt x="11591" y="81527"/>
                    <a:pt x="11630" y="81534"/>
                    <a:pt x="11667" y="81537"/>
                  </a:cubicBezTo>
                  <a:cubicBezTo>
                    <a:pt x="11942" y="81570"/>
                    <a:pt x="12222" y="81585"/>
                    <a:pt x="12500" y="81585"/>
                  </a:cubicBezTo>
                  <a:cubicBezTo>
                    <a:pt x="12777" y="81585"/>
                    <a:pt x="13056" y="81570"/>
                    <a:pt x="13332" y="81537"/>
                  </a:cubicBezTo>
                  <a:cubicBezTo>
                    <a:pt x="13352" y="81535"/>
                    <a:pt x="13371" y="81533"/>
                    <a:pt x="13392" y="81528"/>
                  </a:cubicBezTo>
                  <a:cubicBezTo>
                    <a:pt x="13403" y="81636"/>
                    <a:pt x="13418" y="81743"/>
                    <a:pt x="13420" y="81853"/>
                  </a:cubicBezTo>
                  <a:cubicBezTo>
                    <a:pt x="13418" y="81961"/>
                    <a:pt x="13403" y="82068"/>
                    <a:pt x="13392" y="82176"/>
                  </a:cubicBezTo>
                  <a:cubicBezTo>
                    <a:pt x="13373" y="82174"/>
                    <a:pt x="13352" y="82169"/>
                    <a:pt x="13332" y="82167"/>
                  </a:cubicBezTo>
                  <a:cubicBezTo>
                    <a:pt x="13056" y="82135"/>
                    <a:pt x="12777" y="82119"/>
                    <a:pt x="12500" y="82119"/>
                  </a:cubicBezTo>
                  <a:cubicBezTo>
                    <a:pt x="12350" y="82119"/>
                    <a:pt x="12201" y="82125"/>
                    <a:pt x="12048" y="82133"/>
                  </a:cubicBezTo>
                  <a:cubicBezTo>
                    <a:pt x="11883" y="82145"/>
                    <a:pt x="11718" y="82160"/>
                    <a:pt x="11554" y="82183"/>
                  </a:cubicBezTo>
                  <a:cubicBezTo>
                    <a:pt x="11544" y="82073"/>
                    <a:pt x="11530" y="81962"/>
                    <a:pt x="11526" y="81853"/>
                  </a:cubicBezTo>
                  <a:cubicBezTo>
                    <a:pt x="11530" y="81742"/>
                    <a:pt x="11544" y="81632"/>
                    <a:pt x="11554" y="81521"/>
                  </a:cubicBezTo>
                  <a:close/>
                  <a:moveTo>
                    <a:pt x="10053" y="81174"/>
                  </a:moveTo>
                  <a:cubicBezTo>
                    <a:pt x="10179" y="81217"/>
                    <a:pt x="10307" y="81258"/>
                    <a:pt x="10436" y="81295"/>
                  </a:cubicBezTo>
                  <a:cubicBezTo>
                    <a:pt x="10658" y="81359"/>
                    <a:pt x="10884" y="81409"/>
                    <a:pt x="11112" y="81451"/>
                  </a:cubicBezTo>
                  <a:cubicBezTo>
                    <a:pt x="11099" y="81587"/>
                    <a:pt x="11082" y="81722"/>
                    <a:pt x="11079" y="81857"/>
                  </a:cubicBezTo>
                  <a:cubicBezTo>
                    <a:pt x="11083" y="81989"/>
                    <a:pt x="11099" y="82120"/>
                    <a:pt x="11113" y="82254"/>
                  </a:cubicBezTo>
                  <a:cubicBezTo>
                    <a:pt x="10754" y="82323"/>
                    <a:pt x="10400" y="82415"/>
                    <a:pt x="10054" y="82533"/>
                  </a:cubicBezTo>
                  <a:cubicBezTo>
                    <a:pt x="10028" y="82310"/>
                    <a:pt x="10008" y="82085"/>
                    <a:pt x="10003" y="81860"/>
                  </a:cubicBezTo>
                  <a:lnTo>
                    <a:pt x="10001" y="81860"/>
                  </a:lnTo>
                  <a:cubicBezTo>
                    <a:pt x="10007" y="81629"/>
                    <a:pt x="10024" y="81402"/>
                    <a:pt x="10053" y="81174"/>
                  </a:cubicBezTo>
                  <a:close/>
                  <a:moveTo>
                    <a:pt x="260713" y="77342"/>
                  </a:moveTo>
                  <a:cubicBezTo>
                    <a:pt x="260809" y="77407"/>
                    <a:pt x="260908" y="77471"/>
                    <a:pt x="261008" y="77531"/>
                  </a:cubicBezTo>
                  <a:cubicBezTo>
                    <a:pt x="261490" y="77842"/>
                    <a:pt x="262026" y="78061"/>
                    <a:pt x="262569" y="78239"/>
                  </a:cubicBezTo>
                  <a:cubicBezTo>
                    <a:pt x="262847" y="78306"/>
                    <a:pt x="263120" y="78397"/>
                    <a:pt x="263405" y="78428"/>
                  </a:cubicBezTo>
                  <a:lnTo>
                    <a:pt x="263831" y="78492"/>
                  </a:lnTo>
                  <a:lnTo>
                    <a:pt x="264258" y="78516"/>
                  </a:lnTo>
                  <a:cubicBezTo>
                    <a:pt x="264334" y="78522"/>
                    <a:pt x="264420" y="78526"/>
                    <a:pt x="264510" y="78526"/>
                  </a:cubicBezTo>
                  <a:cubicBezTo>
                    <a:pt x="264731" y="78526"/>
                    <a:pt x="264980" y="78507"/>
                    <a:pt x="265191" y="78466"/>
                  </a:cubicBezTo>
                  <a:cubicBezTo>
                    <a:pt x="265499" y="78417"/>
                    <a:pt x="265782" y="78328"/>
                    <a:pt x="266057" y="78233"/>
                  </a:cubicBezTo>
                  <a:cubicBezTo>
                    <a:pt x="266068" y="78277"/>
                    <a:pt x="266085" y="78318"/>
                    <a:pt x="266095" y="78363"/>
                  </a:cubicBezTo>
                  <a:cubicBezTo>
                    <a:pt x="266121" y="78462"/>
                    <a:pt x="266144" y="78563"/>
                    <a:pt x="266164" y="78666"/>
                  </a:cubicBezTo>
                  <a:cubicBezTo>
                    <a:pt x="266182" y="78765"/>
                    <a:pt x="266196" y="78868"/>
                    <a:pt x="266211" y="78969"/>
                  </a:cubicBezTo>
                  <a:cubicBezTo>
                    <a:pt x="266223" y="79076"/>
                    <a:pt x="266235" y="79185"/>
                    <a:pt x="266242" y="79293"/>
                  </a:cubicBezTo>
                  <a:cubicBezTo>
                    <a:pt x="266249" y="79392"/>
                    <a:pt x="266253" y="79488"/>
                    <a:pt x="266258" y="79587"/>
                  </a:cubicBezTo>
                  <a:cubicBezTo>
                    <a:pt x="266266" y="79794"/>
                    <a:pt x="266252" y="79941"/>
                    <a:pt x="266221" y="80149"/>
                  </a:cubicBezTo>
                  <a:cubicBezTo>
                    <a:pt x="266209" y="80246"/>
                    <a:pt x="266188" y="80348"/>
                    <a:pt x="266165" y="80452"/>
                  </a:cubicBezTo>
                  <a:cubicBezTo>
                    <a:pt x="266144" y="80553"/>
                    <a:pt x="266124" y="80656"/>
                    <a:pt x="266092" y="80762"/>
                  </a:cubicBezTo>
                  <a:cubicBezTo>
                    <a:pt x="266038" y="80975"/>
                    <a:pt x="265976" y="81187"/>
                    <a:pt x="265907" y="81400"/>
                  </a:cubicBezTo>
                  <a:cubicBezTo>
                    <a:pt x="265738" y="81923"/>
                    <a:pt x="265527" y="82453"/>
                    <a:pt x="265304" y="82979"/>
                  </a:cubicBezTo>
                  <a:cubicBezTo>
                    <a:pt x="264875" y="82644"/>
                    <a:pt x="264410" y="82358"/>
                    <a:pt x="263922" y="82125"/>
                  </a:cubicBezTo>
                  <a:cubicBezTo>
                    <a:pt x="262915" y="81644"/>
                    <a:pt x="261801" y="81392"/>
                    <a:pt x="260688" y="81390"/>
                  </a:cubicBezTo>
                  <a:cubicBezTo>
                    <a:pt x="259576" y="81392"/>
                    <a:pt x="258460" y="81645"/>
                    <a:pt x="257455" y="82125"/>
                  </a:cubicBezTo>
                  <a:cubicBezTo>
                    <a:pt x="256965" y="82360"/>
                    <a:pt x="256501" y="82646"/>
                    <a:pt x="256073" y="82976"/>
                  </a:cubicBezTo>
                  <a:cubicBezTo>
                    <a:pt x="255757" y="82234"/>
                    <a:pt x="255469" y="81487"/>
                    <a:pt x="255284" y="80760"/>
                  </a:cubicBezTo>
                  <a:cubicBezTo>
                    <a:pt x="255254" y="80653"/>
                    <a:pt x="255233" y="80549"/>
                    <a:pt x="255212" y="80448"/>
                  </a:cubicBezTo>
                  <a:cubicBezTo>
                    <a:pt x="255190" y="80345"/>
                    <a:pt x="255167" y="80241"/>
                    <a:pt x="255156" y="80146"/>
                  </a:cubicBezTo>
                  <a:cubicBezTo>
                    <a:pt x="255140" y="80041"/>
                    <a:pt x="255129" y="79954"/>
                    <a:pt x="255122" y="79864"/>
                  </a:cubicBezTo>
                  <a:cubicBezTo>
                    <a:pt x="255115" y="79776"/>
                    <a:pt x="255115" y="79686"/>
                    <a:pt x="255119" y="79584"/>
                  </a:cubicBezTo>
                  <a:cubicBezTo>
                    <a:pt x="255120" y="79555"/>
                    <a:pt x="255122" y="79527"/>
                    <a:pt x="255122" y="79498"/>
                  </a:cubicBezTo>
                  <a:cubicBezTo>
                    <a:pt x="255126" y="79403"/>
                    <a:pt x="255133" y="79311"/>
                    <a:pt x="255140" y="79218"/>
                  </a:cubicBezTo>
                  <a:cubicBezTo>
                    <a:pt x="255140" y="79207"/>
                    <a:pt x="255142" y="79194"/>
                    <a:pt x="255143" y="79181"/>
                  </a:cubicBezTo>
                  <a:cubicBezTo>
                    <a:pt x="255150" y="79100"/>
                    <a:pt x="255157" y="79017"/>
                    <a:pt x="255169" y="78938"/>
                  </a:cubicBezTo>
                  <a:cubicBezTo>
                    <a:pt x="255173" y="78901"/>
                    <a:pt x="255179" y="78862"/>
                    <a:pt x="255186" y="78827"/>
                  </a:cubicBezTo>
                  <a:cubicBezTo>
                    <a:pt x="255196" y="78768"/>
                    <a:pt x="255203" y="78710"/>
                    <a:pt x="255213" y="78653"/>
                  </a:cubicBezTo>
                  <a:cubicBezTo>
                    <a:pt x="255232" y="78556"/>
                    <a:pt x="255253" y="78461"/>
                    <a:pt x="255277" y="78364"/>
                  </a:cubicBezTo>
                  <a:cubicBezTo>
                    <a:pt x="255290" y="78314"/>
                    <a:pt x="255310" y="78267"/>
                    <a:pt x="255324" y="78217"/>
                  </a:cubicBezTo>
                  <a:cubicBezTo>
                    <a:pt x="255334" y="78220"/>
                    <a:pt x="255345" y="78226"/>
                    <a:pt x="255355" y="78229"/>
                  </a:cubicBezTo>
                  <a:cubicBezTo>
                    <a:pt x="255634" y="78325"/>
                    <a:pt x="255920" y="78414"/>
                    <a:pt x="256235" y="78466"/>
                  </a:cubicBezTo>
                  <a:cubicBezTo>
                    <a:pt x="256446" y="78507"/>
                    <a:pt x="256695" y="78526"/>
                    <a:pt x="256916" y="78526"/>
                  </a:cubicBezTo>
                  <a:cubicBezTo>
                    <a:pt x="257007" y="78526"/>
                    <a:pt x="257092" y="78522"/>
                    <a:pt x="257169" y="78516"/>
                  </a:cubicBezTo>
                  <a:lnTo>
                    <a:pt x="257596" y="78492"/>
                  </a:lnTo>
                  <a:lnTo>
                    <a:pt x="258020" y="78428"/>
                  </a:lnTo>
                  <a:cubicBezTo>
                    <a:pt x="258305" y="78397"/>
                    <a:pt x="258579" y="78306"/>
                    <a:pt x="258857" y="78239"/>
                  </a:cubicBezTo>
                  <a:cubicBezTo>
                    <a:pt x="259399" y="78061"/>
                    <a:pt x="259936" y="77842"/>
                    <a:pt x="260417" y="77531"/>
                  </a:cubicBezTo>
                  <a:cubicBezTo>
                    <a:pt x="260520" y="77471"/>
                    <a:pt x="260616" y="77406"/>
                    <a:pt x="260713" y="77342"/>
                  </a:cubicBezTo>
                  <a:close/>
                  <a:moveTo>
                    <a:pt x="260690" y="81833"/>
                  </a:moveTo>
                  <a:cubicBezTo>
                    <a:pt x="261738" y="81834"/>
                    <a:pt x="262786" y="82073"/>
                    <a:pt x="263732" y="82525"/>
                  </a:cubicBezTo>
                  <a:cubicBezTo>
                    <a:pt x="264228" y="82761"/>
                    <a:pt x="264693" y="83057"/>
                    <a:pt x="265122" y="83399"/>
                  </a:cubicBezTo>
                  <a:cubicBezTo>
                    <a:pt x="264972" y="83739"/>
                    <a:pt x="264813" y="84075"/>
                    <a:pt x="264650" y="84412"/>
                  </a:cubicBezTo>
                  <a:cubicBezTo>
                    <a:pt x="264229" y="84049"/>
                    <a:pt x="263768" y="83736"/>
                    <a:pt x="263268" y="83497"/>
                  </a:cubicBezTo>
                  <a:cubicBezTo>
                    <a:pt x="262465" y="83114"/>
                    <a:pt x="261580" y="82910"/>
                    <a:pt x="260688" y="82909"/>
                  </a:cubicBezTo>
                  <a:cubicBezTo>
                    <a:pt x="259797" y="82910"/>
                    <a:pt x="258908" y="83114"/>
                    <a:pt x="258108" y="83497"/>
                  </a:cubicBezTo>
                  <a:cubicBezTo>
                    <a:pt x="257609" y="83735"/>
                    <a:pt x="257146" y="84049"/>
                    <a:pt x="256728" y="84412"/>
                  </a:cubicBezTo>
                  <a:cubicBezTo>
                    <a:pt x="256565" y="84075"/>
                    <a:pt x="256406" y="83739"/>
                    <a:pt x="256256" y="83399"/>
                  </a:cubicBezTo>
                  <a:cubicBezTo>
                    <a:pt x="256685" y="83057"/>
                    <a:pt x="257150" y="82761"/>
                    <a:pt x="257647" y="82525"/>
                  </a:cubicBezTo>
                  <a:cubicBezTo>
                    <a:pt x="258592" y="82073"/>
                    <a:pt x="259641" y="81834"/>
                    <a:pt x="260690" y="81833"/>
                  </a:cubicBezTo>
                  <a:close/>
                  <a:moveTo>
                    <a:pt x="12498" y="84083"/>
                  </a:moveTo>
                  <a:cubicBezTo>
                    <a:pt x="12602" y="84085"/>
                    <a:pt x="12707" y="84096"/>
                    <a:pt x="12813" y="84103"/>
                  </a:cubicBezTo>
                  <a:cubicBezTo>
                    <a:pt x="12709" y="84281"/>
                    <a:pt x="12595" y="84453"/>
                    <a:pt x="12472" y="84617"/>
                  </a:cubicBezTo>
                  <a:cubicBezTo>
                    <a:pt x="12350" y="84453"/>
                    <a:pt x="12238" y="84283"/>
                    <a:pt x="12135" y="84105"/>
                  </a:cubicBezTo>
                  <a:cubicBezTo>
                    <a:pt x="12256" y="84096"/>
                    <a:pt x="12377" y="84083"/>
                    <a:pt x="12498" y="84083"/>
                  </a:cubicBezTo>
                  <a:close/>
                  <a:moveTo>
                    <a:pt x="18751" y="78249"/>
                  </a:moveTo>
                  <a:cubicBezTo>
                    <a:pt x="19321" y="78660"/>
                    <a:pt x="19872" y="79133"/>
                    <a:pt x="20400" y="79636"/>
                  </a:cubicBezTo>
                  <a:cubicBezTo>
                    <a:pt x="21074" y="80283"/>
                    <a:pt x="21718" y="80979"/>
                    <a:pt x="22327" y="81700"/>
                  </a:cubicBezTo>
                  <a:lnTo>
                    <a:pt x="22458" y="81843"/>
                  </a:lnTo>
                  <a:lnTo>
                    <a:pt x="22327" y="82005"/>
                  </a:lnTo>
                  <a:cubicBezTo>
                    <a:pt x="21718" y="82728"/>
                    <a:pt x="21074" y="83426"/>
                    <a:pt x="20400" y="84069"/>
                  </a:cubicBezTo>
                  <a:cubicBezTo>
                    <a:pt x="19872" y="84573"/>
                    <a:pt x="19321" y="85046"/>
                    <a:pt x="18751" y="85457"/>
                  </a:cubicBezTo>
                  <a:cubicBezTo>
                    <a:pt x="18623" y="85265"/>
                    <a:pt x="18488" y="85078"/>
                    <a:pt x="18343" y="84899"/>
                  </a:cubicBezTo>
                  <a:cubicBezTo>
                    <a:pt x="17638" y="84034"/>
                    <a:pt x="16737" y="83336"/>
                    <a:pt x="15732" y="82856"/>
                  </a:cubicBezTo>
                  <a:cubicBezTo>
                    <a:pt x="15598" y="82792"/>
                    <a:pt x="15462" y="82732"/>
                    <a:pt x="15324" y="82676"/>
                  </a:cubicBezTo>
                  <a:cubicBezTo>
                    <a:pt x="15361" y="82405"/>
                    <a:pt x="15382" y="82132"/>
                    <a:pt x="15388" y="81860"/>
                  </a:cubicBezTo>
                  <a:lnTo>
                    <a:pt x="15388" y="81853"/>
                  </a:lnTo>
                  <a:lnTo>
                    <a:pt x="15388" y="81847"/>
                  </a:lnTo>
                  <a:cubicBezTo>
                    <a:pt x="15382" y="81574"/>
                    <a:pt x="15361" y="81300"/>
                    <a:pt x="15324" y="81030"/>
                  </a:cubicBezTo>
                  <a:cubicBezTo>
                    <a:pt x="15462" y="80973"/>
                    <a:pt x="15597" y="80915"/>
                    <a:pt x="15732" y="80851"/>
                  </a:cubicBezTo>
                  <a:cubicBezTo>
                    <a:pt x="16737" y="80370"/>
                    <a:pt x="17640" y="79672"/>
                    <a:pt x="18343" y="78808"/>
                  </a:cubicBezTo>
                  <a:cubicBezTo>
                    <a:pt x="18488" y="78627"/>
                    <a:pt x="18622" y="78441"/>
                    <a:pt x="18751" y="78249"/>
                  </a:cubicBezTo>
                  <a:close/>
                  <a:moveTo>
                    <a:pt x="6229" y="78226"/>
                  </a:moveTo>
                  <a:cubicBezTo>
                    <a:pt x="6285" y="78310"/>
                    <a:pt x="6342" y="78395"/>
                    <a:pt x="6400" y="78476"/>
                  </a:cubicBezTo>
                  <a:cubicBezTo>
                    <a:pt x="6481" y="78589"/>
                    <a:pt x="6567" y="78700"/>
                    <a:pt x="6655" y="78808"/>
                  </a:cubicBezTo>
                  <a:cubicBezTo>
                    <a:pt x="6942" y="79162"/>
                    <a:pt x="7264" y="79486"/>
                    <a:pt x="7611" y="79779"/>
                  </a:cubicBezTo>
                  <a:cubicBezTo>
                    <a:pt x="7617" y="79783"/>
                    <a:pt x="7620" y="79786"/>
                    <a:pt x="7624" y="79790"/>
                  </a:cubicBezTo>
                  <a:cubicBezTo>
                    <a:pt x="7786" y="79927"/>
                    <a:pt x="7953" y="80059"/>
                    <a:pt x="8128" y="80182"/>
                  </a:cubicBezTo>
                  <a:cubicBezTo>
                    <a:pt x="8131" y="80183"/>
                    <a:pt x="8132" y="80185"/>
                    <a:pt x="8137" y="80189"/>
                  </a:cubicBezTo>
                  <a:cubicBezTo>
                    <a:pt x="8300" y="80304"/>
                    <a:pt x="8470" y="80412"/>
                    <a:pt x="8642" y="80516"/>
                  </a:cubicBezTo>
                  <a:cubicBezTo>
                    <a:pt x="8673" y="80536"/>
                    <a:pt x="8707" y="80553"/>
                    <a:pt x="8739" y="80573"/>
                  </a:cubicBezTo>
                  <a:cubicBezTo>
                    <a:pt x="8911" y="80671"/>
                    <a:pt x="9085" y="80767"/>
                    <a:pt x="9263" y="80851"/>
                  </a:cubicBezTo>
                  <a:cubicBezTo>
                    <a:pt x="9382" y="80908"/>
                    <a:pt x="9503" y="80960"/>
                    <a:pt x="9624" y="81010"/>
                  </a:cubicBezTo>
                  <a:cubicBezTo>
                    <a:pt x="9584" y="81288"/>
                    <a:pt x="9562" y="81568"/>
                    <a:pt x="9556" y="81849"/>
                  </a:cubicBezTo>
                  <a:lnTo>
                    <a:pt x="9556" y="81854"/>
                  </a:lnTo>
                  <a:lnTo>
                    <a:pt x="9556" y="81860"/>
                  </a:lnTo>
                  <a:cubicBezTo>
                    <a:pt x="9562" y="82139"/>
                    <a:pt x="9584" y="82418"/>
                    <a:pt x="9624" y="82695"/>
                  </a:cubicBezTo>
                  <a:cubicBezTo>
                    <a:pt x="9503" y="82745"/>
                    <a:pt x="9382" y="82799"/>
                    <a:pt x="9263" y="82856"/>
                  </a:cubicBezTo>
                  <a:cubicBezTo>
                    <a:pt x="9085" y="82942"/>
                    <a:pt x="8911" y="83036"/>
                    <a:pt x="8739" y="83135"/>
                  </a:cubicBezTo>
                  <a:cubicBezTo>
                    <a:pt x="8706" y="83155"/>
                    <a:pt x="8673" y="83172"/>
                    <a:pt x="8642" y="83192"/>
                  </a:cubicBezTo>
                  <a:cubicBezTo>
                    <a:pt x="8468" y="83295"/>
                    <a:pt x="8300" y="83404"/>
                    <a:pt x="8137" y="83520"/>
                  </a:cubicBezTo>
                  <a:cubicBezTo>
                    <a:pt x="8132" y="83521"/>
                    <a:pt x="8131" y="83525"/>
                    <a:pt x="8128" y="83527"/>
                  </a:cubicBezTo>
                  <a:cubicBezTo>
                    <a:pt x="7954" y="83649"/>
                    <a:pt x="7788" y="83779"/>
                    <a:pt x="7624" y="83917"/>
                  </a:cubicBezTo>
                  <a:cubicBezTo>
                    <a:pt x="7620" y="83920"/>
                    <a:pt x="7616" y="83922"/>
                    <a:pt x="7611" y="83927"/>
                  </a:cubicBezTo>
                  <a:cubicBezTo>
                    <a:pt x="7264" y="84220"/>
                    <a:pt x="6942" y="84545"/>
                    <a:pt x="6655" y="84899"/>
                  </a:cubicBezTo>
                  <a:cubicBezTo>
                    <a:pt x="6567" y="85007"/>
                    <a:pt x="6481" y="85117"/>
                    <a:pt x="6400" y="85231"/>
                  </a:cubicBezTo>
                  <a:cubicBezTo>
                    <a:pt x="6339" y="85313"/>
                    <a:pt x="6285" y="85399"/>
                    <a:pt x="6229" y="85483"/>
                  </a:cubicBezTo>
                  <a:cubicBezTo>
                    <a:pt x="5647" y="85066"/>
                    <a:pt x="5085" y="84583"/>
                    <a:pt x="4545" y="84071"/>
                  </a:cubicBezTo>
                  <a:cubicBezTo>
                    <a:pt x="3872" y="83427"/>
                    <a:pt x="3227" y="82730"/>
                    <a:pt x="2619" y="82009"/>
                  </a:cubicBezTo>
                  <a:lnTo>
                    <a:pt x="2505" y="81854"/>
                  </a:lnTo>
                  <a:lnTo>
                    <a:pt x="2635" y="81683"/>
                  </a:lnTo>
                  <a:cubicBezTo>
                    <a:pt x="3240" y="80967"/>
                    <a:pt x="3876" y="80277"/>
                    <a:pt x="4545" y="79639"/>
                  </a:cubicBezTo>
                  <a:cubicBezTo>
                    <a:pt x="5085" y="79124"/>
                    <a:pt x="5646" y="78643"/>
                    <a:pt x="6229" y="78226"/>
                  </a:cubicBezTo>
                  <a:close/>
                  <a:moveTo>
                    <a:pt x="13577" y="78032"/>
                  </a:moveTo>
                  <a:cubicBezTo>
                    <a:pt x="13785" y="78296"/>
                    <a:pt x="13977" y="78575"/>
                    <a:pt x="14145" y="78866"/>
                  </a:cubicBezTo>
                  <a:cubicBezTo>
                    <a:pt x="14657" y="79776"/>
                    <a:pt x="14922" y="80818"/>
                    <a:pt x="14945" y="81858"/>
                  </a:cubicBezTo>
                  <a:cubicBezTo>
                    <a:pt x="14919" y="82895"/>
                    <a:pt x="14655" y="83934"/>
                    <a:pt x="14144" y="84839"/>
                  </a:cubicBezTo>
                  <a:cubicBezTo>
                    <a:pt x="13976" y="85131"/>
                    <a:pt x="13786" y="85409"/>
                    <a:pt x="13576" y="85675"/>
                  </a:cubicBezTo>
                  <a:cubicBezTo>
                    <a:pt x="13278" y="85471"/>
                    <a:pt x="13006" y="85235"/>
                    <a:pt x="12764" y="84966"/>
                  </a:cubicBezTo>
                  <a:cubicBezTo>
                    <a:pt x="12927" y="84758"/>
                    <a:pt x="13075" y="84540"/>
                    <a:pt x="13204" y="84314"/>
                  </a:cubicBezTo>
                  <a:cubicBezTo>
                    <a:pt x="13625" y="83567"/>
                    <a:pt x="13840" y="82717"/>
                    <a:pt x="13866" y="81858"/>
                  </a:cubicBezTo>
                  <a:lnTo>
                    <a:pt x="13867" y="81858"/>
                  </a:lnTo>
                  <a:cubicBezTo>
                    <a:pt x="13845" y="81000"/>
                    <a:pt x="13627" y="80145"/>
                    <a:pt x="13206" y="79393"/>
                  </a:cubicBezTo>
                  <a:cubicBezTo>
                    <a:pt x="13076" y="79165"/>
                    <a:pt x="12927" y="78948"/>
                    <a:pt x="12766" y="78740"/>
                  </a:cubicBezTo>
                  <a:cubicBezTo>
                    <a:pt x="13006" y="78471"/>
                    <a:pt x="13281" y="78236"/>
                    <a:pt x="13577" y="78032"/>
                  </a:cubicBezTo>
                  <a:close/>
                  <a:moveTo>
                    <a:pt x="12498" y="82566"/>
                  </a:moveTo>
                  <a:cubicBezTo>
                    <a:pt x="12777" y="82566"/>
                    <a:pt x="13056" y="82586"/>
                    <a:pt x="13334" y="82619"/>
                  </a:cubicBezTo>
                  <a:cubicBezTo>
                    <a:pt x="13270" y="82982"/>
                    <a:pt x="13166" y="83336"/>
                    <a:pt x="13020" y="83672"/>
                  </a:cubicBezTo>
                  <a:cubicBezTo>
                    <a:pt x="12847" y="83656"/>
                    <a:pt x="12673" y="83642"/>
                    <a:pt x="12498" y="83642"/>
                  </a:cubicBezTo>
                  <a:cubicBezTo>
                    <a:pt x="11829" y="83643"/>
                    <a:pt x="11163" y="83757"/>
                    <a:pt x="10534" y="83977"/>
                  </a:cubicBezTo>
                  <a:cubicBezTo>
                    <a:pt x="10323" y="84049"/>
                    <a:pt x="10118" y="84133"/>
                    <a:pt x="9917" y="84230"/>
                  </a:cubicBezTo>
                  <a:cubicBezTo>
                    <a:pt x="9533" y="84412"/>
                    <a:pt x="9170" y="84638"/>
                    <a:pt x="8833" y="84896"/>
                  </a:cubicBezTo>
                  <a:cubicBezTo>
                    <a:pt x="8816" y="84908"/>
                    <a:pt x="8800" y="84917"/>
                    <a:pt x="8786" y="84929"/>
                  </a:cubicBezTo>
                  <a:cubicBezTo>
                    <a:pt x="8609" y="85066"/>
                    <a:pt x="8443" y="85212"/>
                    <a:pt x="8282" y="85366"/>
                  </a:cubicBezTo>
                  <a:cubicBezTo>
                    <a:pt x="8122" y="85521"/>
                    <a:pt x="7973" y="85686"/>
                    <a:pt x="7832" y="85860"/>
                  </a:cubicBezTo>
                  <a:cubicBezTo>
                    <a:pt x="7730" y="85985"/>
                    <a:pt x="7638" y="86120"/>
                    <a:pt x="7546" y="86256"/>
                  </a:cubicBezTo>
                  <a:cubicBezTo>
                    <a:pt x="7256" y="86130"/>
                    <a:pt x="6962" y="85968"/>
                    <a:pt x="6673" y="85786"/>
                  </a:cubicBezTo>
                  <a:cubicBezTo>
                    <a:pt x="6648" y="85770"/>
                    <a:pt x="6622" y="85750"/>
                    <a:pt x="6595" y="85733"/>
                  </a:cubicBezTo>
                  <a:cubicBezTo>
                    <a:pt x="6722" y="85541"/>
                    <a:pt x="6856" y="85356"/>
                    <a:pt x="6998" y="85178"/>
                  </a:cubicBezTo>
                  <a:cubicBezTo>
                    <a:pt x="7163" y="84974"/>
                    <a:pt x="7341" y="84781"/>
                    <a:pt x="7527" y="84597"/>
                  </a:cubicBezTo>
                  <a:cubicBezTo>
                    <a:pt x="7611" y="84516"/>
                    <a:pt x="7705" y="84443"/>
                    <a:pt x="7794" y="84367"/>
                  </a:cubicBezTo>
                  <a:cubicBezTo>
                    <a:pt x="8295" y="83924"/>
                    <a:pt x="8851" y="83544"/>
                    <a:pt x="9455" y="83256"/>
                  </a:cubicBezTo>
                  <a:cubicBezTo>
                    <a:pt x="9809" y="83087"/>
                    <a:pt x="10179" y="82946"/>
                    <a:pt x="10556" y="82839"/>
                  </a:cubicBezTo>
                  <a:cubicBezTo>
                    <a:pt x="10934" y="82731"/>
                    <a:pt x="11321" y="82654"/>
                    <a:pt x="11712" y="82610"/>
                  </a:cubicBezTo>
                  <a:cubicBezTo>
                    <a:pt x="11973" y="82582"/>
                    <a:pt x="12236" y="82566"/>
                    <a:pt x="12498" y="82566"/>
                  </a:cubicBezTo>
                  <a:close/>
                  <a:moveTo>
                    <a:pt x="10184" y="84600"/>
                  </a:moveTo>
                  <a:cubicBezTo>
                    <a:pt x="10255" y="84754"/>
                    <a:pt x="10332" y="84908"/>
                    <a:pt x="10416" y="85057"/>
                  </a:cubicBezTo>
                  <a:cubicBezTo>
                    <a:pt x="10588" y="85357"/>
                    <a:pt x="10784" y="85643"/>
                    <a:pt x="10998" y="85917"/>
                  </a:cubicBezTo>
                  <a:cubicBezTo>
                    <a:pt x="10699" y="86089"/>
                    <a:pt x="10374" y="86216"/>
                    <a:pt x="10050" y="86327"/>
                  </a:cubicBezTo>
                  <a:cubicBezTo>
                    <a:pt x="9852" y="86369"/>
                    <a:pt x="9661" y="86443"/>
                    <a:pt x="9458" y="86460"/>
                  </a:cubicBezTo>
                  <a:lnTo>
                    <a:pt x="9157" y="86507"/>
                  </a:lnTo>
                  <a:lnTo>
                    <a:pt x="8853" y="86522"/>
                  </a:lnTo>
                  <a:cubicBezTo>
                    <a:pt x="8777" y="86527"/>
                    <a:pt x="8713" y="86530"/>
                    <a:pt x="8655" y="86530"/>
                  </a:cubicBezTo>
                  <a:cubicBezTo>
                    <a:pt x="8541" y="86530"/>
                    <a:pt x="8449" y="86519"/>
                    <a:pt x="8329" y="86497"/>
                  </a:cubicBezTo>
                  <a:cubicBezTo>
                    <a:pt x="8216" y="86480"/>
                    <a:pt x="8101" y="86448"/>
                    <a:pt x="7981" y="86412"/>
                  </a:cubicBezTo>
                  <a:cubicBezTo>
                    <a:pt x="8044" y="86321"/>
                    <a:pt x="8107" y="86227"/>
                    <a:pt x="8178" y="86139"/>
                  </a:cubicBezTo>
                  <a:cubicBezTo>
                    <a:pt x="8374" y="85897"/>
                    <a:pt x="8598" y="85679"/>
                    <a:pt x="8834" y="85475"/>
                  </a:cubicBezTo>
                  <a:cubicBezTo>
                    <a:pt x="8991" y="85337"/>
                    <a:pt x="9157" y="85212"/>
                    <a:pt x="9328" y="85091"/>
                  </a:cubicBezTo>
                  <a:cubicBezTo>
                    <a:pt x="9378" y="85057"/>
                    <a:pt x="9425" y="85021"/>
                    <a:pt x="9476" y="84989"/>
                  </a:cubicBezTo>
                  <a:cubicBezTo>
                    <a:pt x="9539" y="84946"/>
                    <a:pt x="9604" y="84909"/>
                    <a:pt x="9668" y="84870"/>
                  </a:cubicBezTo>
                  <a:cubicBezTo>
                    <a:pt x="9812" y="84785"/>
                    <a:pt x="9960" y="84701"/>
                    <a:pt x="10111" y="84630"/>
                  </a:cubicBezTo>
                  <a:cubicBezTo>
                    <a:pt x="10137" y="84619"/>
                    <a:pt x="10161" y="84610"/>
                    <a:pt x="10184" y="84600"/>
                  </a:cubicBezTo>
                  <a:close/>
                  <a:moveTo>
                    <a:pt x="14770" y="84583"/>
                  </a:moveTo>
                  <a:cubicBezTo>
                    <a:pt x="14808" y="84601"/>
                    <a:pt x="14848" y="84613"/>
                    <a:pt x="14887" y="84631"/>
                  </a:cubicBezTo>
                  <a:cubicBezTo>
                    <a:pt x="15134" y="84751"/>
                    <a:pt x="15371" y="84893"/>
                    <a:pt x="15598" y="85046"/>
                  </a:cubicBezTo>
                  <a:cubicBezTo>
                    <a:pt x="15782" y="85168"/>
                    <a:pt x="15957" y="85303"/>
                    <a:pt x="16125" y="85446"/>
                  </a:cubicBezTo>
                  <a:cubicBezTo>
                    <a:pt x="16186" y="85498"/>
                    <a:pt x="16249" y="85549"/>
                    <a:pt x="16307" y="85605"/>
                  </a:cubicBezTo>
                  <a:cubicBezTo>
                    <a:pt x="16363" y="85655"/>
                    <a:pt x="16415" y="85707"/>
                    <a:pt x="16469" y="85759"/>
                  </a:cubicBezTo>
                  <a:cubicBezTo>
                    <a:pt x="16590" y="85883"/>
                    <a:pt x="16710" y="86008"/>
                    <a:pt x="16820" y="86142"/>
                  </a:cubicBezTo>
                  <a:cubicBezTo>
                    <a:pt x="16887" y="86226"/>
                    <a:pt x="16946" y="86317"/>
                    <a:pt x="17008" y="86404"/>
                  </a:cubicBezTo>
                  <a:cubicBezTo>
                    <a:pt x="16875" y="86443"/>
                    <a:pt x="16743" y="86480"/>
                    <a:pt x="16619" y="86499"/>
                  </a:cubicBezTo>
                  <a:cubicBezTo>
                    <a:pt x="16498" y="86521"/>
                    <a:pt x="16405" y="86531"/>
                    <a:pt x="16290" y="86531"/>
                  </a:cubicBezTo>
                  <a:cubicBezTo>
                    <a:pt x="16232" y="86531"/>
                    <a:pt x="16168" y="86528"/>
                    <a:pt x="16092" y="86523"/>
                  </a:cubicBezTo>
                  <a:lnTo>
                    <a:pt x="15788" y="86509"/>
                  </a:lnTo>
                  <a:lnTo>
                    <a:pt x="15487" y="86462"/>
                  </a:lnTo>
                  <a:cubicBezTo>
                    <a:pt x="15284" y="86442"/>
                    <a:pt x="15093" y="86371"/>
                    <a:pt x="14897" y="86328"/>
                  </a:cubicBezTo>
                  <a:cubicBezTo>
                    <a:pt x="14571" y="86218"/>
                    <a:pt x="14246" y="86090"/>
                    <a:pt x="13947" y="85918"/>
                  </a:cubicBezTo>
                  <a:cubicBezTo>
                    <a:pt x="14161" y="85645"/>
                    <a:pt x="14357" y="85359"/>
                    <a:pt x="14529" y="85058"/>
                  </a:cubicBezTo>
                  <a:cubicBezTo>
                    <a:pt x="14616" y="84903"/>
                    <a:pt x="14694" y="84744"/>
                    <a:pt x="14770" y="84583"/>
                  </a:cubicBezTo>
                  <a:close/>
                  <a:moveTo>
                    <a:pt x="19467" y="76896"/>
                  </a:moveTo>
                  <a:cubicBezTo>
                    <a:pt x="20180" y="77393"/>
                    <a:pt x="20832" y="77950"/>
                    <a:pt x="21447" y="78536"/>
                  </a:cubicBezTo>
                  <a:cubicBezTo>
                    <a:pt x="22170" y="79228"/>
                    <a:pt x="22847" y="79960"/>
                    <a:pt x="23489" y="80721"/>
                  </a:cubicBezTo>
                  <a:lnTo>
                    <a:pt x="23850" y="81158"/>
                  </a:lnTo>
                  <a:lnTo>
                    <a:pt x="24206" y="81611"/>
                  </a:lnTo>
                  <a:lnTo>
                    <a:pt x="24372" y="81833"/>
                  </a:lnTo>
                  <a:lnTo>
                    <a:pt x="24391" y="81857"/>
                  </a:lnTo>
                  <a:lnTo>
                    <a:pt x="24381" y="81857"/>
                  </a:lnTo>
                  <a:lnTo>
                    <a:pt x="24372" y="81871"/>
                  </a:lnTo>
                  <a:lnTo>
                    <a:pt x="24206" y="82095"/>
                  </a:lnTo>
                  <a:lnTo>
                    <a:pt x="23850" y="82546"/>
                  </a:lnTo>
                  <a:lnTo>
                    <a:pt x="23489" y="82984"/>
                  </a:lnTo>
                  <a:cubicBezTo>
                    <a:pt x="22847" y="83743"/>
                    <a:pt x="22172" y="84476"/>
                    <a:pt x="21447" y="85169"/>
                  </a:cubicBezTo>
                  <a:cubicBezTo>
                    <a:pt x="20832" y="85754"/>
                    <a:pt x="20180" y="86311"/>
                    <a:pt x="19467" y="86808"/>
                  </a:cubicBezTo>
                  <a:cubicBezTo>
                    <a:pt x="19331" y="86473"/>
                    <a:pt x="19168" y="86147"/>
                    <a:pt x="18985" y="85834"/>
                  </a:cubicBezTo>
                  <a:cubicBezTo>
                    <a:pt x="19587" y="85401"/>
                    <a:pt x="20159" y="84909"/>
                    <a:pt x="20704" y="84389"/>
                  </a:cubicBezTo>
                  <a:cubicBezTo>
                    <a:pt x="21392" y="83732"/>
                    <a:pt x="22045" y="83023"/>
                    <a:pt x="22664" y="82290"/>
                  </a:cubicBezTo>
                  <a:lnTo>
                    <a:pt x="23012" y="81868"/>
                  </a:lnTo>
                  <a:lnTo>
                    <a:pt x="23026" y="81850"/>
                  </a:lnTo>
                  <a:lnTo>
                    <a:pt x="23012" y="81834"/>
                  </a:lnTo>
                  <a:lnTo>
                    <a:pt x="22664" y="81413"/>
                  </a:lnTo>
                  <a:cubicBezTo>
                    <a:pt x="22045" y="80680"/>
                    <a:pt x="21392" y="79974"/>
                    <a:pt x="20704" y="79313"/>
                  </a:cubicBezTo>
                  <a:cubicBezTo>
                    <a:pt x="20158" y="78794"/>
                    <a:pt x="19587" y="78301"/>
                    <a:pt x="18985" y="77870"/>
                  </a:cubicBezTo>
                  <a:cubicBezTo>
                    <a:pt x="19076" y="77718"/>
                    <a:pt x="19161" y="77561"/>
                    <a:pt x="19241" y="77402"/>
                  </a:cubicBezTo>
                  <a:cubicBezTo>
                    <a:pt x="19324" y="77237"/>
                    <a:pt x="19396" y="77067"/>
                    <a:pt x="19467" y="76896"/>
                  </a:cubicBezTo>
                  <a:close/>
                  <a:moveTo>
                    <a:pt x="11663" y="84159"/>
                  </a:moveTo>
                  <a:cubicBezTo>
                    <a:pt x="11690" y="84210"/>
                    <a:pt x="11709" y="84263"/>
                    <a:pt x="11738" y="84313"/>
                  </a:cubicBezTo>
                  <a:cubicBezTo>
                    <a:pt x="12179" y="85080"/>
                    <a:pt x="12800" y="85750"/>
                    <a:pt x="13561" y="86204"/>
                  </a:cubicBezTo>
                  <a:cubicBezTo>
                    <a:pt x="13933" y="86448"/>
                    <a:pt x="14349" y="86610"/>
                    <a:pt x="14767" y="86752"/>
                  </a:cubicBezTo>
                  <a:cubicBezTo>
                    <a:pt x="14983" y="86801"/>
                    <a:pt x="15193" y="86878"/>
                    <a:pt x="15413" y="86899"/>
                  </a:cubicBezTo>
                  <a:lnTo>
                    <a:pt x="15742" y="86950"/>
                  </a:lnTo>
                  <a:lnTo>
                    <a:pt x="16075" y="86966"/>
                  </a:lnTo>
                  <a:cubicBezTo>
                    <a:pt x="16136" y="86971"/>
                    <a:pt x="16197" y="86973"/>
                    <a:pt x="16258" y="86973"/>
                  </a:cubicBezTo>
                  <a:cubicBezTo>
                    <a:pt x="16594" y="86973"/>
                    <a:pt x="16930" y="86902"/>
                    <a:pt x="17262" y="86786"/>
                  </a:cubicBezTo>
                  <a:cubicBezTo>
                    <a:pt x="17447" y="87095"/>
                    <a:pt x="17610" y="87421"/>
                    <a:pt x="17732" y="87759"/>
                  </a:cubicBezTo>
                  <a:cubicBezTo>
                    <a:pt x="17712" y="87767"/>
                    <a:pt x="17695" y="87776"/>
                    <a:pt x="17677" y="87783"/>
                  </a:cubicBezTo>
                  <a:cubicBezTo>
                    <a:pt x="17420" y="87871"/>
                    <a:pt x="17156" y="87954"/>
                    <a:pt x="16877" y="87998"/>
                  </a:cubicBezTo>
                  <a:cubicBezTo>
                    <a:pt x="16685" y="88034"/>
                    <a:pt x="16471" y="88050"/>
                    <a:pt x="16273" y="88050"/>
                  </a:cubicBezTo>
                  <a:cubicBezTo>
                    <a:pt x="16190" y="88050"/>
                    <a:pt x="16110" y="88047"/>
                    <a:pt x="16035" y="88042"/>
                  </a:cubicBezTo>
                  <a:lnTo>
                    <a:pt x="15634" y="88021"/>
                  </a:lnTo>
                  <a:lnTo>
                    <a:pt x="15238" y="87961"/>
                  </a:lnTo>
                  <a:cubicBezTo>
                    <a:pt x="14971" y="87932"/>
                    <a:pt x="14716" y="87843"/>
                    <a:pt x="14457" y="87783"/>
                  </a:cubicBezTo>
                  <a:cubicBezTo>
                    <a:pt x="13950" y="87615"/>
                    <a:pt x="13449" y="87413"/>
                    <a:pt x="12999" y="87122"/>
                  </a:cubicBezTo>
                  <a:cubicBezTo>
                    <a:pt x="12081" y="86573"/>
                    <a:pt x="11331" y="85767"/>
                    <a:pt x="10800" y="84839"/>
                  </a:cubicBezTo>
                  <a:cubicBezTo>
                    <a:pt x="10726" y="84707"/>
                    <a:pt x="10656" y="84569"/>
                    <a:pt x="10592" y="84431"/>
                  </a:cubicBezTo>
                  <a:cubicBezTo>
                    <a:pt x="10814" y="84348"/>
                    <a:pt x="11040" y="84277"/>
                    <a:pt x="11270" y="84226"/>
                  </a:cubicBezTo>
                  <a:cubicBezTo>
                    <a:pt x="11399" y="84196"/>
                    <a:pt x="11532" y="84180"/>
                    <a:pt x="11663" y="84159"/>
                  </a:cubicBezTo>
                  <a:close/>
                  <a:moveTo>
                    <a:pt x="8671" y="75654"/>
                  </a:moveTo>
                  <a:cubicBezTo>
                    <a:pt x="8754" y="75654"/>
                    <a:pt x="8834" y="75657"/>
                    <a:pt x="8908" y="75662"/>
                  </a:cubicBezTo>
                  <a:lnTo>
                    <a:pt x="9310" y="75684"/>
                  </a:lnTo>
                  <a:lnTo>
                    <a:pt x="9705" y="75743"/>
                  </a:lnTo>
                  <a:cubicBezTo>
                    <a:pt x="9973" y="75772"/>
                    <a:pt x="10228" y="75862"/>
                    <a:pt x="10487" y="75921"/>
                  </a:cubicBezTo>
                  <a:cubicBezTo>
                    <a:pt x="10993" y="76089"/>
                    <a:pt x="11495" y="76291"/>
                    <a:pt x="11942" y="76582"/>
                  </a:cubicBezTo>
                  <a:cubicBezTo>
                    <a:pt x="11991" y="76612"/>
                    <a:pt x="12038" y="76644"/>
                    <a:pt x="12088" y="76676"/>
                  </a:cubicBezTo>
                  <a:cubicBezTo>
                    <a:pt x="11798" y="76908"/>
                    <a:pt x="11532" y="77165"/>
                    <a:pt x="11282" y="77443"/>
                  </a:cubicBezTo>
                  <a:cubicBezTo>
                    <a:pt x="10935" y="77231"/>
                    <a:pt x="10556" y="77081"/>
                    <a:pt x="10174" y="76952"/>
                  </a:cubicBezTo>
                  <a:cubicBezTo>
                    <a:pt x="9959" y="76903"/>
                    <a:pt x="9748" y="76825"/>
                    <a:pt x="9526" y="76807"/>
                  </a:cubicBezTo>
                  <a:lnTo>
                    <a:pt x="9199" y="76757"/>
                  </a:lnTo>
                  <a:lnTo>
                    <a:pt x="8865" y="76740"/>
                  </a:lnTo>
                  <a:cubicBezTo>
                    <a:pt x="8804" y="76735"/>
                    <a:pt x="8742" y="76732"/>
                    <a:pt x="8680" y="76732"/>
                  </a:cubicBezTo>
                  <a:cubicBezTo>
                    <a:pt x="7919" y="76732"/>
                    <a:pt x="7158" y="77094"/>
                    <a:pt x="6434" y="77547"/>
                  </a:cubicBezTo>
                  <a:cubicBezTo>
                    <a:pt x="5654" y="78042"/>
                    <a:pt x="4927" y="78660"/>
                    <a:pt x="4238" y="79316"/>
                  </a:cubicBezTo>
                  <a:cubicBezTo>
                    <a:pt x="3549" y="79975"/>
                    <a:pt x="2897" y="80683"/>
                    <a:pt x="2278" y="81416"/>
                  </a:cubicBezTo>
                  <a:lnTo>
                    <a:pt x="1930" y="81839"/>
                  </a:lnTo>
                  <a:lnTo>
                    <a:pt x="1916" y="81854"/>
                  </a:lnTo>
                  <a:lnTo>
                    <a:pt x="1930" y="81871"/>
                  </a:lnTo>
                  <a:lnTo>
                    <a:pt x="2278" y="82294"/>
                  </a:lnTo>
                  <a:cubicBezTo>
                    <a:pt x="2897" y="83027"/>
                    <a:pt x="3547" y="83733"/>
                    <a:pt x="4238" y="84394"/>
                  </a:cubicBezTo>
                  <a:cubicBezTo>
                    <a:pt x="4927" y="85050"/>
                    <a:pt x="5654" y="85668"/>
                    <a:pt x="6434" y="86163"/>
                  </a:cubicBezTo>
                  <a:cubicBezTo>
                    <a:pt x="7158" y="86616"/>
                    <a:pt x="7920" y="86977"/>
                    <a:pt x="8680" y="86977"/>
                  </a:cubicBezTo>
                  <a:cubicBezTo>
                    <a:pt x="8742" y="86977"/>
                    <a:pt x="8804" y="86975"/>
                    <a:pt x="8865" y="86970"/>
                  </a:cubicBezTo>
                  <a:lnTo>
                    <a:pt x="9199" y="86953"/>
                  </a:lnTo>
                  <a:lnTo>
                    <a:pt x="9526" y="86902"/>
                  </a:lnTo>
                  <a:cubicBezTo>
                    <a:pt x="9748" y="86880"/>
                    <a:pt x="9957" y="86804"/>
                    <a:pt x="10174" y="86757"/>
                  </a:cubicBezTo>
                  <a:cubicBezTo>
                    <a:pt x="10556" y="86626"/>
                    <a:pt x="10935" y="86475"/>
                    <a:pt x="11282" y="86265"/>
                  </a:cubicBezTo>
                  <a:cubicBezTo>
                    <a:pt x="11530" y="86540"/>
                    <a:pt x="11798" y="86799"/>
                    <a:pt x="12088" y="87030"/>
                  </a:cubicBezTo>
                  <a:cubicBezTo>
                    <a:pt x="12040" y="87063"/>
                    <a:pt x="11991" y="87094"/>
                    <a:pt x="11942" y="87124"/>
                  </a:cubicBezTo>
                  <a:cubicBezTo>
                    <a:pt x="11492" y="87416"/>
                    <a:pt x="10992" y="87618"/>
                    <a:pt x="10487" y="87784"/>
                  </a:cubicBezTo>
                  <a:cubicBezTo>
                    <a:pt x="10228" y="87845"/>
                    <a:pt x="9973" y="87934"/>
                    <a:pt x="9705" y="87962"/>
                  </a:cubicBezTo>
                  <a:lnTo>
                    <a:pt x="9310" y="88023"/>
                  </a:lnTo>
                  <a:lnTo>
                    <a:pt x="8908" y="88045"/>
                  </a:lnTo>
                  <a:cubicBezTo>
                    <a:pt x="8833" y="88050"/>
                    <a:pt x="8751" y="88053"/>
                    <a:pt x="8667" y="88053"/>
                  </a:cubicBezTo>
                  <a:cubicBezTo>
                    <a:pt x="8470" y="88053"/>
                    <a:pt x="8257" y="88037"/>
                    <a:pt x="8067" y="87999"/>
                  </a:cubicBezTo>
                  <a:cubicBezTo>
                    <a:pt x="7786" y="87954"/>
                    <a:pt x="7523" y="87874"/>
                    <a:pt x="7267" y="87784"/>
                  </a:cubicBezTo>
                  <a:cubicBezTo>
                    <a:pt x="6756" y="87598"/>
                    <a:pt x="6295" y="87347"/>
                    <a:pt x="5859" y="87073"/>
                  </a:cubicBezTo>
                  <a:cubicBezTo>
                    <a:pt x="4991" y="86515"/>
                    <a:pt x="4222" y="85857"/>
                    <a:pt x="3496" y="85169"/>
                  </a:cubicBezTo>
                  <a:cubicBezTo>
                    <a:pt x="2772" y="84476"/>
                    <a:pt x="2097" y="83746"/>
                    <a:pt x="1455" y="82984"/>
                  </a:cubicBezTo>
                  <a:lnTo>
                    <a:pt x="1093" y="82546"/>
                  </a:lnTo>
                  <a:lnTo>
                    <a:pt x="738" y="82095"/>
                  </a:lnTo>
                  <a:lnTo>
                    <a:pt x="571" y="81871"/>
                  </a:lnTo>
                  <a:lnTo>
                    <a:pt x="560" y="81857"/>
                  </a:lnTo>
                  <a:lnTo>
                    <a:pt x="553" y="81857"/>
                  </a:lnTo>
                  <a:lnTo>
                    <a:pt x="571" y="81833"/>
                  </a:lnTo>
                  <a:lnTo>
                    <a:pt x="738" y="81611"/>
                  </a:lnTo>
                  <a:lnTo>
                    <a:pt x="1093" y="81158"/>
                  </a:lnTo>
                  <a:lnTo>
                    <a:pt x="1455" y="80721"/>
                  </a:lnTo>
                  <a:cubicBezTo>
                    <a:pt x="2097" y="79961"/>
                    <a:pt x="2772" y="79228"/>
                    <a:pt x="3496" y="78536"/>
                  </a:cubicBezTo>
                  <a:cubicBezTo>
                    <a:pt x="4221" y="77847"/>
                    <a:pt x="4991" y="77191"/>
                    <a:pt x="5859" y="76636"/>
                  </a:cubicBezTo>
                  <a:cubicBezTo>
                    <a:pt x="6296" y="76361"/>
                    <a:pt x="6757" y="76108"/>
                    <a:pt x="7267" y="75924"/>
                  </a:cubicBezTo>
                  <a:cubicBezTo>
                    <a:pt x="7523" y="75833"/>
                    <a:pt x="7786" y="75752"/>
                    <a:pt x="8067" y="75706"/>
                  </a:cubicBezTo>
                  <a:cubicBezTo>
                    <a:pt x="8259" y="75670"/>
                    <a:pt x="8473" y="75654"/>
                    <a:pt x="8671" y="75654"/>
                  </a:cubicBezTo>
                  <a:close/>
                  <a:moveTo>
                    <a:pt x="260688" y="83353"/>
                  </a:moveTo>
                  <a:cubicBezTo>
                    <a:pt x="261516" y="83356"/>
                    <a:pt x="262335" y="83544"/>
                    <a:pt x="263076" y="83898"/>
                  </a:cubicBezTo>
                  <a:cubicBezTo>
                    <a:pt x="263574" y="84136"/>
                    <a:pt x="264037" y="84453"/>
                    <a:pt x="264445" y="84826"/>
                  </a:cubicBezTo>
                  <a:cubicBezTo>
                    <a:pt x="264270" y="85181"/>
                    <a:pt x="264092" y="85537"/>
                    <a:pt x="263907" y="85890"/>
                  </a:cubicBezTo>
                  <a:cubicBezTo>
                    <a:pt x="263687" y="86311"/>
                    <a:pt x="263459" y="86732"/>
                    <a:pt x="263228" y="87151"/>
                  </a:cubicBezTo>
                  <a:cubicBezTo>
                    <a:pt x="262998" y="87569"/>
                    <a:pt x="262763" y="87986"/>
                    <a:pt x="262524" y="88403"/>
                  </a:cubicBezTo>
                  <a:cubicBezTo>
                    <a:pt x="262047" y="89235"/>
                    <a:pt x="261554" y="90058"/>
                    <a:pt x="261053" y="90876"/>
                  </a:cubicBezTo>
                  <a:lnTo>
                    <a:pt x="260856" y="91196"/>
                  </a:lnTo>
                  <a:lnTo>
                    <a:pt x="260759" y="91350"/>
                  </a:lnTo>
                  <a:lnTo>
                    <a:pt x="260759" y="91351"/>
                  </a:lnTo>
                  <a:lnTo>
                    <a:pt x="260699" y="91450"/>
                  </a:lnTo>
                  <a:lnTo>
                    <a:pt x="260686" y="91470"/>
                  </a:lnTo>
                  <a:lnTo>
                    <a:pt x="260614" y="91351"/>
                  </a:lnTo>
                  <a:lnTo>
                    <a:pt x="260614" y="91350"/>
                  </a:lnTo>
                  <a:lnTo>
                    <a:pt x="260520" y="91198"/>
                  </a:lnTo>
                  <a:lnTo>
                    <a:pt x="260322" y="90877"/>
                  </a:lnTo>
                  <a:cubicBezTo>
                    <a:pt x="260322" y="90875"/>
                    <a:pt x="260320" y="90875"/>
                    <a:pt x="260320" y="90875"/>
                  </a:cubicBezTo>
                  <a:cubicBezTo>
                    <a:pt x="259925" y="90231"/>
                    <a:pt x="259539" y="89581"/>
                    <a:pt x="259157" y="88929"/>
                  </a:cubicBezTo>
                  <a:cubicBezTo>
                    <a:pt x="259055" y="88754"/>
                    <a:pt x="258951" y="88580"/>
                    <a:pt x="258850" y="88403"/>
                  </a:cubicBezTo>
                  <a:cubicBezTo>
                    <a:pt x="258373" y="87571"/>
                    <a:pt x="257909" y="86734"/>
                    <a:pt x="257468" y="85890"/>
                  </a:cubicBezTo>
                  <a:cubicBezTo>
                    <a:pt x="257283" y="85537"/>
                    <a:pt x="257105" y="85182"/>
                    <a:pt x="256928" y="84826"/>
                  </a:cubicBezTo>
                  <a:cubicBezTo>
                    <a:pt x="257340" y="84453"/>
                    <a:pt x="257801" y="84136"/>
                    <a:pt x="258299" y="83898"/>
                  </a:cubicBezTo>
                  <a:cubicBezTo>
                    <a:pt x="259041" y="83544"/>
                    <a:pt x="259861" y="83356"/>
                    <a:pt x="260688" y="83353"/>
                  </a:cubicBezTo>
                  <a:close/>
                  <a:moveTo>
                    <a:pt x="12472" y="87309"/>
                  </a:moveTo>
                  <a:cubicBezTo>
                    <a:pt x="12571" y="87374"/>
                    <a:pt x="12666" y="87441"/>
                    <a:pt x="12767" y="87501"/>
                  </a:cubicBezTo>
                  <a:cubicBezTo>
                    <a:pt x="13250" y="87811"/>
                    <a:pt x="13785" y="88029"/>
                    <a:pt x="14329" y="88207"/>
                  </a:cubicBezTo>
                  <a:cubicBezTo>
                    <a:pt x="14606" y="88275"/>
                    <a:pt x="14880" y="88366"/>
                    <a:pt x="15164" y="88398"/>
                  </a:cubicBezTo>
                  <a:lnTo>
                    <a:pt x="15590" y="88462"/>
                  </a:lnTo>
                  <a:lnTo>
                    <a:pt x="16017" y="88486"/>
                  </a:lnTo>
                  <a:cubicBezTo>
                    <a:pt x="16095" y="88492"/>
                    <a:pt x="16183" y="88496"/>
                    <a:pt x="16275" y="88496"/>
                  </a:cubicBezTo>
                  <a:cubicBezTo>
                    <a:pt x="16494" y="88496"/>
                    <a:pt x="16741" y="88477"/>
                    <a:pt x="16951" y="88436"/>
                  </a:cubicBezTo>
                  <a:cubicBezTo>
                    <a:pt x="17264" y="88384"/>
                    <a:pt x="17553" y="88297"/>
                    <a:pt x="17830" y="88199"/>
                  </a:cubicBezTo>
                  <a:cubicBezTo>
                    <a:pt x="17840" y="88196"/>
                    <a:pt x="17852" y="88190"/>
                    <a:pt x="17862" y="88187"/>
                  </a:cubicBezTo>
                  <a:cubicBezTo>
                    <a:pt x="17876" y="88237"/>
                    <a:pt x="17894" y="88284"/>
                    <a:pt x="17907" y="88334"/>
                  </a:cubicBezTo>
                  <a:cubicBezTo>
                    <a:pt x="17931" y="88431"/>
                    <a:pt x="17953" y="88526"/>
                    <a:pt x="17971" y="88623"/>
                  </a:cubicBezTo>
                  <a:cubicBezTo>
                    <a:pt x="17981" y="88681"/>
                    <a:pt x="17990" y="88739"/>
                    <a:pt x="17998" y="88798"/>
                  </a:cubicBezTo>
                  <a:cubicBezTo>
                    <a:pt x="18004" y="88836"/>
                    <a:pt x="18011" y="88872"/>
                    <a:pt x="18017" y="88909"/>
                  </a:cubicBezTo>
                  <a:cubicBezTo>
                    <a:pt x="18027" y="88990"/>
                    <a:pt x="18034" y="89073"/>
                    <a:pt x="18042" y="89154"/>
                  </a:cubicBezTo>
                  <a:cubicBezTo>
                    <a:pt x="18044" y="89166"/>
                    <a:pt x="18045" y="89179"/>
                    <a:pt x="18045" y="89192"/>
                  </a:cubicBezTo>
                  <a:cubicBezTo>
                    <a:pt x="18052" y="89285"/>
                    <a:pt x="18058" y="89377"/>
                    <a:pt x="18064" y="89471"/>
                  </a:cubicBezTo>
                  <a:cubicBezTo>
                    <a:pt x="18065" y="89500"/>
                    <a:pt x="18067" y="89528"/>
                    <a:pt x="18067" y="89558"/>
                  </a:cubicBezTo>
                  <a:cubicBezTo>
                    <a:pt x="18071" y="89662"/>
                    <a:pt x="18071" y="89750"/>
                    <a:pt x="18064" y="89840"/>
                  </a:cubicBezTo>
                  <a:cubicBezTo>
                    <a:pt x="18055" y="89928"/>
                    <a:pt x="18045" y="90018"/>
                    <a:pt x="18030" y="90122"/>
                  </a:cubicBezTo>
                  <a:cubicBezTo>
                    <a:pt x="18018" y="90218"/>
                    <a:pt x="17997" y="90321"/>
                    <a:pt x="17974" y="90425"/>
                  </a:cubicBezTo>
                  <a:cubicBezTo>
                    <a:pt x="17953" y="90526"/>
                    <a:pt x="17933" y="90630"/>
                    <a:pt x="17901" y="90737"/>
                  </a:cubicBezTo>
                  <a:cubicBezTo>
                    <a:pt x="17715" y="91464"/>
                    <a:pt x="17427" y="92211"/>
                    <a:pt x="17113" y="92953"/>
                  </a:cubicBezTo>
                  <a:cubicBezTo>
                    <a:pt x="16684" y="92617"/>
                    <a:pt x="16220" y="92331"/>
                    <a:pt x="15731" y="92097"/>
                  </a:cubicBezTo>
                  <a:cubicBezTo>
                    <a:pt x="14726" y="91618"/>
                    <a:pt x="13610" y="91364"/>
                    <a:pt x="12498" y="91363"/>
                  </a:cubicBezTo>
                  <a:cubicBezTo>
                    <a:pt x="11385" y="91364"/>
                    <a:pt x="10269" y="91618"/>
                    <a:pt x="9264" y="92097"/>
                  </a:cubicBezTo>
                  <a:cubicBezTo>
                    <a:pt x="8774" y="92331"/>
                    <a:pt x="8310" y="92617"/>
                    <a:pt x="7882" y="92950"/>
                  </a:cubicBezTo>
                  <a:cubicBezTo>
                    <a:pt x="7657" y="92423"/>
                    <a:pt x="7448" y="91892"/>
                    <a:pt x="7278" y="91370"/>
                  </a:cubicBezTo>
                  <a:cubicBezTo>
                    <a:pt x="7209" y="91156"/>
                    <a:pt x="7147" y="90943"/>
                    <a:pt x="7093" y="90732"/>
                  </a:cubicBezTo>
                  <a:cubicBezTo>
                    <a:pt x="7062" y="90625"/>
                    <a:pt x="7042" y="90524"/>
                    <a:pt x="7021" y="90421"/>
                  </a:cubicBezTo>
                  <a:cubicBezTo>
                    <a:pt x="6999" y="90318"/>
                    <a:pt x="6977" y="90214"/>
                    <a:pt x="6965" y="90119"/>
                  </a:cubicBezTo>
                  <a:cubicBezTo>
                    <a:pt x="6949" y="90013"/>
                    <a:pt x="6938" y="89925"/>
                    <a:pt x="6934" y="89835"/>
                  </a:cubicBezTo>
                  <a:cubicBezTo>
                    <a:pt x="6927" y="89747"/>
                    <a:pt x="6924" y="89660"/>
                    <a:pt x="6930" y="89555"/>
                  </a:cubicBezTo>
                  <a:cubicBezTo>
                    <a:pt x="6934" y="89451"/>
                    <a:pt x="6938" y="89349"/>
                    <a:pt x="6945" y="89245"/>
                  </a:cubicBezTo>
                  <a:cubicBezTo>
                    <a:pt x="6969" y="88937"/>
                    <a:pt x="7012" y="88630"/>
                    <a:pt x="7090" y="88332"/>
                  </a:cubicBezTo>
                  <a:cubicBezTo>
                    <a:pt x="7100" y="88288"/>
                    <a:pt x="7119" y="88245"/>
                    <a:pt x="7129" y="88203"/>
                  </a:cubicBezTo>
                  <a:cubicBezTo>
                    <a:pt x="7404" y="88298"/>
                    <a:pt x="7685" y="88384"/>
                    <a:pt x="7994" y="88436"/>
                  </a:cubicBezTo>
                  <a:cubicBezTo>
                    <a:pt x="8204" y="88477"/>
                    <a:pt x="8451" y="88496"/>
                    <a:pt x="8669" y="88496"/>
                  </a:cubicBezTo>
                  <a:cubicBezTo>
                    <a:pt x="8762" y="88496"/>
                    <a:pt x="8850" y="88492"/>
                    <a:pt x="8928" y="88486"/>
                  </a:cubicBezTo>
                  <a:lnTo>
                    <a:pt x="9355" y="88462"/>
                  </a:lnTo>
                  <a:lnTo>
                    <a:pt x="9781" y="88398"/>
                  </a:lnTo>
                  <a:cubicBezTo>
                    <a:pt x="10065" y="88366"/>
                    <a:pt x="10339" y="88274"/>
                    <a:pt x="10616" y="88207"/>
                  </a:cubicBezTo>
                  <a:cubicBezTo>
                    <a:pt x="11159" y="88028"/>
                    <a:pt x="11695" y="87811"/>
                    <a:pt x="12178" y="87501"/>
                  </a:cubicBezTo>
                  <a:cubicBezTo>
                    <a:pt x="12276" y="87441"/>
                    <a:pt x="12374" y="87374"/>
                    <a:pt x="12472" y="87309"/>
                  </a:cubicBezTo>
                  <a:close/>
                  <a:moveTo>
                    <a:pt x="257936" y="73151"/>
                  </a:moveTo>
                  <a:cubicBezTo>
                    <a:pt x="258009" y="73507"/>
                    <a:pt x="258111" y="73857"/>
                    <a:pt x="258239" y="74198"/>
                  </a:cubicBezTo>
                  <a:cubicBezTo>
                    <a:pt x="258194" y="74217"/>
                    <a:pt x="258147" y="74233"/>
                    <a:pt x="258103" y="74254"/>
                  </a:cubicBezTo>
                  <a:cubicBezTo>
                    <a:pt x="257651" y="74472"/>
                    <a:pt x="257227" y="74750"/>
                    <a:pt x="256840" y="75070"/>
                  </a:cubicBezTo>
                  <a:cubicBezTo>
                    <a:pt x="256541" y="75316"/>
                    <a:pt x="256261" y="75585"/>
                    <a:pt x="256017" y="75886"/>
                  </a:cubicBezTo>
                  <a:cubicBezTo>
                    <a:pt x="255876" y="76061"/>
                    <a:pt x="255747" y="76240"/>
                    <a:pt x="255627" y="76427"/>
                  </a:cubicBezTo>
                  <a:cubicBezTo>
                    <a:pt x="255269" y="76989"/>
                    <a:pt x="255001" y="77608"/>
                    <a:pt x="254843" y="78256"/>
                  </a:cubicBezTo>
                  <a:cubicBezTo>
                    <a:pt x="254759" y="78579"/>
                    <a:pt x="254712" y="78909"/>
                    <a:pt x="254688" y="79244"/>
                  </a:cubicBezTo>
                  <a:cubicBezTo>
                    <a:pt x="254681" y="79355"/>
                    <a:pt x="254674" y="79466"/>
                    <a:pt x="254671" y="79577"/>
                  </a:cubicBezTo>
                  <a:cubicBezTo>
                    <a:pt x="254656" y="79997"/>
                    <a:pt x="254738" y="80424"/>
                    <a:pt x="254849" y="80871"/>
                  </a:cubicBezTo>
                  <a:cubicBezTo>
                    <a:pt x="254962" y="81313"/>
                    <a:pt x="255108" y="81756"/>
                    <a:pt x="255274" y="82199"/>
                  </a:cubicBezTo>
                  <a:cubicBezTo>
                    <a:pt x="255439" y="82640"/>
                    <a:pt x="255624" y="83080"/>
                    <a:pt x="255815" y="83515"/>
                  </a:cubicBezTo>
                  <a:cubicBezTo>
                    <a:pt x="256007" y="83952"/>
                    <a:pt x="256209" y="84384"/>
                    <a:pt x="256420" y="84815"/>
                  </a:cubicBezTo>
                  <a:cubicBezTo>
                    <a:pt x="256629" y="85245"/>
                    <a:pt x="256849" y="85672"/>
                    <a:pt x="257071" y="86098"/>
                  </a:cubicBezTo>
                  <a:cubicBezTo>
                    <a:pt x="257516" y="86949"/>
                    <a:pt x="257982" y="87791"/>
                    <a:pt x="258463" y="88626"/>
                  </a:cubicBezTo>
                  <a:cubicBezTo>
                    <a:pt x="258942" y="89461"/>
                    <a:pt x="259435" y="90290"/>
                    <a:pt x="259940" y="91112"/>
                  </a:cubicBezTo>
                  <a:lnTo>
                    <a:pt x="260534" y="92066"/>
                  </a:lnTo>
                  <a:lnTo>
                    <a:pt x="260683" y="92302"/>
                  </a:lnTo>
                  <a:lnTo>
                    <a:pt x="260686" y="92305"/>
                  </a:lnTo>
                  <a:lnTo>
                    <a:pt x="260688" y="92302"/>
                  </a:lnTo>
                  <a:lnTo>
                    <a:pt x="260837" y="92066"/>
                  </a:lnTo>
                  <a:lnTo>
                    <a:pt x="261431" y="91112"/>
                  </a:lnTo>
                  <a:cubicBezTo>
                    <a:pt x="261936" y="90290"/>
                    <a:pt x="262428" y="89461"/>
                    <a:pt x="262908" y="88626"/>
                  </a:cubicBezTo>
                  <a:cubicBezTo>
                    <a:pt x="263149" y="88208"/>
                    <a:pt x="263384" y="87789"/>
                    <a:pt x="263617" y="87366"/>
                  </a:cubicBezTo>
                  <a:cubicBezTo>
                    <a:pt x="263848" y="86944"/>
                    <a:pt x="264075" y="86522"/>
                    <a:pt x="264300" y="86096"/>
                  </a:cubicBezTo>
                  <a:cubicBezTo>
                    <a:pt x="264744" y="85245"/>
                    <a:pt x="265171" y="84387"/>
                    <a:pt x="265556" y="83514"/>
                  </a:cubicBezTo>
                  <a:cubicBezTo>
                    <a:pt x="265653" y="83295"/>
                    <a:pt x="265745" y="83078"/>
                    <a:pt x="265836" y="82858"/>
                  </a:cubicBezTo>
                  <a:cubicBezTo>
                    <a:pt x="266108" y="82199"/>
                    <a:pt x="266350" y="81535"/>
                    <a:pt x="266521" y="80871"/>
                  </a:cubicBezTo>
                  <a:cubicBezTo>
                    <a:pt x="266565" y="80693"/>
                    <a:pt x="266602" y="80519"/>
                    <a:pt x="266633" y="80347"/>
                  </a:cubicBezTo>
                  <a:cubicBezTo>
                    <a:pt x="266679" y="80088"/>
                    <a:pt x="266707" y="79831"/>
                    <a:pt x="266699" y="79578"/>
                  </a:cubicBezTo>
                  <a:cubicBezTo>
                    <a:pt x="266685" y="79134"/>
                    <a:pt x="266638" y="78688"/>
                    <a:pt x="266527" y="78259"/>
                  </a:cubicBezTo>
                  <a:cubicBezTo>
                    <a:pt x="266509" y="78195"/>
                    <a:pt x="266487" y="78130"/>
                    <a:pt x="266467" y="78068"/>
                  </a:cubicBezTo>
                  <a:cubicBezTo>
                    <a:pt x="266813" y="77913"/>
                    <a:pt x="267133" y="77735"/>
                    <a:pt x="267442" y="77547"/>
                  </a:cubicBezTo>
                  <a:cubicBezTo>
                    <a:pt x="267490" y="77698"/>
                    <a:pt x="267534" y="77849"/>
                    <a:pt x="267573" y="78004"/>
                  </a:cubicBezTo>
                  <a:cubicBezTo>
                    <a:pt x="267604" y="78130"/>
                    <a:pt x="267633" y="78260"/>
                    <a:pt x="267658" y="78388"/>
                  </a:cubicBezTo>
                  <a:cubicBezTo>
                    <a:pt x="267681" y="78516"/>
                    <a:pt x="267702" y="78646"/>
                    <a:pt x="267718" y="78775"/>
                  </a:cubicBezTo>
                  <a:cubicBezTo>
                    <a:pt x="267749" y="79036"/>
                    <a:pt x="267768" y="79298"/>
                    <a:pt x="267776" y="79558"/>
                  </a:cubicBezTo>
                  <a:cubicBezTo>
                    <a:pt x="267786" y="79824"/>
                    <a:pt x="267765" y="80088"/>
                    <a:pt x="267727" y="80345"/>
                  </a:cubicBezTo>
                  <a:cubicBezTo>
                    <a:pt x="267688" y="80617"/>
                    <a:pt x="267630" y="80881"/>
                    <a:pt x="267567" y="81134"/>
                  </a:cubicBezTo>
                  <a:cubicBezTo>
                    <a:pt x="267311" y="82125"/>
                    <a:pt x="266937" y="83043"/>
                    <a:pt x="266542" y="83947"/>
                  </a:cubicBezTo>
                  <a:cubicBezTo>
                    <a:pt x="266343" y="84396"/>
                    <a:pt x="266135" y="84843"/>
                    <a:pt x="265919" y="85283"/>
                  </a:cubicBezTo>
                  <a:cubicBezTo>
                    <a:pt x="265704" y="85722"/>
                    <a:pt x="265482" y="86159"/>
                    <a:pt x="265255" y="86593"/>
                  </a:cubicBezTo>
                  <a:cubicBezTo>
                    <a:pt x="265029" y="87027"/>
                    <a:pt x="264797" y="87455"/>
                    <a:pt x="264562" y="87883"/>
                  </a:cubicBezTo>
                  <a:cubicBezTo>
                    <a:pt x="264327" y="88310"/>
                    <a:pt x="264087" y="88735"/>
                    <a:pt x="263845" y="89158"/>
                  </a:cubicBezTo>
                  <a:cubicBezTo>
                    <a:pt x="263359" y="90003"/>
                    <a:pt x="262861" y="90842"/>
                    <a:pt x="262350" y="91670"/>
                  </a:cubicBezTo>
                  <a:lnTo>
                    <a:pt x="261751" y="92635"/>
                  </a:lnTo>
                  <a:lnTo>
                    <a:pt x="261136" y="93593"/>
                  </a:lnTo>
                  <a:lnTo>
                    <a:pt x="260827" y="94066"/>
                  </a:lnTo>
                  <a:lnTo>
                    <a:pt x="260750" y="94183"/>
                  </a:lnTo>
                  <a:lnTo>
                    <a:pt x="260712" y="94241"/>
                  </a:lnTo>
                  <a:lnTo>
                    <a:pt x="260692" y="94270"/>
                  </a:lnTo>
                  <a:lnTo>
                    <a:pt x="260686" y="94277"/>
                  </a:lnTo>
                  <a:lnTo>
                    <a:pt x="260680" y="94270"/>
                  </a:lnTo>
                  <a:lnTo>
                    <a:pt x="260662" y="94241"/>
                  </a:lnTo>
                  <a:lnTo>
                    <a:pt x="260622" y="94183"/>
                  </a:lnTo>
                  <a:lnTo>
                    <a:pt x="260544" y="94066"/>
                  </a:lnTo>
                  <a:lnTo>
                    <a:pt x="260235" y="93593"/>
                  </a:lnTo>
                  <a:lnTo>
                    <a:pt x="259620" y="92635"/>
                  </a:lnTo>
                  <a:lnTo>
                    <a:pt x="259021" y="91670"/>
                  </a:lnTo>
                  <a:cubicBezTo>
                    <a:pt x="258513" y="90842"/>
                    <a:pt x="258014" y="90003"/>
                    <a:pt x="257526" y="89158"/>
                  </a:cubicBezTo>
                  <a:cubicBezTo>
                    <a:pt x="257041" y="88311"/>
                    <a:pt x="256570" y="87458"/>
                    <a:pt x="256115" y="86593"/>
                  </a:cubicBezTo>
                  <a:cubicBezTo>
                    <a:pt x="255663" y="85726"/>
                    <a:pt x="255227" y="84849"/>
                    <a:pt x="254829" y="83947"/>
                  </a:cubicBezTo>
                  <a:cubicBezTo>
                    <a:pt x="254730" y="83720"/>
                    <a:pt x="254634" y="83494"/>
                    <a:pt x="254538" y="83265"/>
                  </a:cubicBezTo>
                  <a:cubicBezTo>
                    <a:pt x="254256" y="82580"/>
                    <a:pt x="253997" y="81876"/>
                    <a:pt x="253805" y="81134"/>
                  </a:cubicBezTo>
                  <a:cubicBezTo>
                    <a:pt x="253775" y="81010"/>
                    <a:pt x="253745" y="80885"/>
                    <a:pt x="253718" y="80757"/>
                  </a:cubicBezTo>
                  <a:cubicBezTo>
                    <a:pt x="253639" y="80372"/>
                    <a:pt x="253582" y="79968"/>
                    <a:pt x="253596" y="79555"/>
                  </a:cubicBezTo>
                  <a:cubicBezTo>
                    <a:pt x="253610" y="79032"/>
                    <a:pt x="253667" y="78508"/>
                    <a:pt x="253798" y="78000"/>
                  </a:cubicBezTo>
                  <a:cubicBezTo>
                    <a:pt x="253861" y="77746"/>
                    <a:pt x="253938" y="77494"/>
                    <a:pt x="254026" y="77248"/>
                  </a:cubicBezTo>
                  <a:cubicBezTo>
                    <a:pt x="254207" y="76754"/>
                    <a:pt x="254441" y="76283"/>
                    <a:pt x="254723" y="75842"/>
                  </a:cubicBezTo>
                  <a:cubicBezTo>
                    <a:pt x="254866" y="75621"/>
                    <a:pt x="255019" y="75407"/>
                    <a:pt x="255183" y="75205"/>
                  </a:cubicBezTo>
                  <a:cubicBezTo>
                    <a:pt x="255439" y="74892"/>
                    <a:pt x="255727" y="74610"/>
                    <a:pt x="256031" y="74347"/>
                  </a:cubicBezTo>
                  <a:cubicBezTo>
                    <a:pt x="256124" y="74267"/>
                    <a:pt x="256209" y="74183"/>
                    <a:pt x="256306" y="74109"/>
                  </a:cubicBezTo>
                  <a:cubicBezTo>
                    <a:pt x="256719" y="73786"/>
                    <a:pt x="257169" y="73509"/>
                    <a:pt x="257640" y="73284"/>
                  </a:cubicBezTo>
                  <a:cubicBezTo>
                    <a:pt x="257737" y="73237"/>
                    <a:pt x="257836" y="73194"/>
                    <a:pt x="257936" y="73151"/>
                  </a:cubicBezTo>
                  <a:close/>
                  <a:moveTo>
                    <a:pt x="12495" y="91807"/>
                  </a:moveTo>
                  <a:cubicBezTo>
                    <a:pt x="13543" y="91810"/>
                    <a:pt x="14592" y="92048"/>
                    <a:pt x="15539" y="92500"/>
                  </a:cubicBezTo>
                  <a:cubicBezTo>
                    <a:pt x="16032" y="92736"/>
                    <a:pt x="16499" y="93031"/>
                    <a:pt x="16929" y="93373"/>
                  </a:cubicBezTo>
                  <a:cubicBezTo>
                    <a:pt x="16778" y="93713"/>
                    <a:pt x="16620" y="94049"/>
                    <a:pt x="16457" y="94388"/>
                  </a:cubicBezTo>
                  <a:cubicBezTo>
                    <a:pt x="16040" y="94023"/>
                    <a:pt x="15577" y="93710"/>
                    <a:pt x="15077" y="93471"/>
                  </a:cubicBezTo>
                  <a:cubicBezTo>
                    <a:pt x="14275" y="93088"/>
                    <a:pt x="13389" y="92886"/>
                    <a:pt x="12498" y="92884"/>
                  </a:cubicBezTo>
                  <a:cubicBezTo>
                    <a:pt x="11606" y="92886"/>
                    <a:pt x="10720" y="93088"/>
                    <a:pt x="9917" y="93471"/>
                  </a:cubicBezTo>
                  <a:cubicBezTo>
                    <a:pt x="9418" y="93710"/>
                    <a:pt x="8955" y="94023"/>
                    <a:pt x="8537" y="94388"/>
                  </a:cubicBezTo>
                  <a:cubicBezTo>
                    <a:pt x="8373" y="94052"/>
                    <a:pt x="8215" y="93713"/>
                    <a:pt x="8063" y="93373"/>
                  </a:cubicBezTo>
                  <a:cubicBezTo>
                    <a:pt x="8492" y="93031"/>
                    <a:pt x="8958" y="92736"/>
                    <a:pt x="9453" y="92500"/>
                  </a:cubicBezTo>
                  <a:cubicBezTo>
                    <a:pt x="10400" y="92048"/>
                    <a:pt x="11448" y="91808"/>
                    <a:pt x="12495" y="91807"/>
                  </a:cubicBezTo>
                  <a:close/>
                  <a:moveTo>
                    <a:pt x="255634" y="86610"/>
                  </a:moveTo>
                  <a:cubicBezTo>
                    <a:pt x="255667" y="86670"/>
                    <a:pt x="255697" y="86734"/>
                    <a:pt x="255728" y="86796"/>
                  </a:cubicBezTo>
                  <a:cubicBezTo>
                    <a:pt x="255956" y="87232"/>
                    <a:pt x="256189" y="87665"/>
                    <a:pt x="256426" y="88096"/>
                  </a:cubicBezTo>
                  <a:cubicBezTo>
                    <a:pt x="256663" y="88526"/>
                    <a:pt x="256903" y="88953"/>
                    <a:pt x="257149" y="89379"/>
                  </a:cubicBezTo>
                  <a:cubicBezTo>
                    <a:pt x="257636" y="90228"/>
                    <a:pt x="258138" y="91068"/>
                    <a:pt x="258649" y="91904"/>
                  </a:cubicBezTo>
                  <a:lnTo>
                    <a:pt x="258880" y="92274"/>
                  </a:lnTo>
                  <a:lnTo>
                    <a:pt x="259194" y="92781"/>
                  </a:lnTo>
                  <a:lnTo>
                    <a:pt x="259382" y="93074"/>
                  </a:lnTo>
                  <a:lnTo>
                    <a:pt x="259767" y="93673"/>
                  </a:lnTo>
                  <a:lnTo>
                    <a:pt x="260688" y="95091"/>
                  </a:lnTo>
                  <a:lnTo>
                    <a:pt x="260690" y="95088"/>
                  </a:lnTo>
                  <a:lnTo>
                    <a:pt x="260692" y="95085"/>
                  </a:lnTo>
                  <a:lnTo>
                    <a:pt x="261613" y="93677"/>
                  </a:lnTo>
                  <a:lnTo>
                    <a:pt x="261616" y="93676"/>
                  </a:lnTo>
                  <a:lnTo>
                    <a:pt x="261997" y="93078"/>
                  </a:lnTo>
                  <a:lnTo>
                    <a:pt x="262186" y="92782"/>
                  </a:lnTo>
                  <a:lnTo>
                    <a:pt x="262730" y="91905"/>
                  </a:lnTo>
                  <a:cubicBezTo>
                    <a:pt x="263243" y="91071"/>
                    <a:pt x="263744" y="90231"/>
                    <a:pt x="264232" y="89380"/>
                  </a:cubicBezTo>
                  <a:cubicBezTo>
                    <a:pt x="264720" y="88530"/>
                    <a:pt x="265196" y="87672"/>
                    <a:pt x="265653" y="86798"/>
                  </a:cubicBezTo>
                  <a:cubicBezTo>
                    <a:pt x="265687" y="86737"/>
                    <a:pt x="265715" y="86673"/>
                    <a:pt x="265747" y="86611"/>
                  </a:cubicBezTo>
                  <a:cubicBezTo>
                    <a:pt x="265893" y="86930"/>
                    <a:pt x="266016" y="87260"/>
                    <a:pt x="266098" y="87602"/>
                  </a:cubicBezTo>
                  <a:cubicBezTo>
                    <a:pt x="266202" y="88001"/>
                    <a:pt x="266245" y="88412"/>
                    <a:pt x="266259" y="88825"/>
                  </a:cubicBezTo>
                  <a:cubicBezTo>
                    <a:pt x="266267" y="89033"/>
                    <a:pt x="266253" y="89179"/>
                    <a:pt x="266222" y="89387"/>
                  </a:cubicBezTo>
                  <a:cubicBezTo>
                    <a:pt x="266211" y="89484"/>
                    <a:pt x="266189" y="89586"/>
                    <a:pt x="266166" y="89690"/>
                  </a:cubicBezTo>
                  <a:cubicBezTo>
                    <a:pt x="266145" y="89791"/>
                    <a:pt x="266125" y="89894"/>
                    <a:pt x="266094" y="90001"/>
                  </a:cubicBezTo>
                  <a:cubicBezTo>
                    <a:pt x="265877" y="90845"/>
                    <a:pt x="265527" y="91719"/>
                    <a:pt x="265152" y="92576"/>
                  </a:cubicBezTo>
                  <a:cubicBezTo>
                    <a:pt x="264773" y="93435"/>
                    <a:pt x="264352" y="94288"/>
                    <a:pt x="263910" y="95131"/>
                  </a:cubicBezTo>
                  <a:cubicBezTo>
                    <a:pt x="263468" y="95976"/>
                    <a:pt x="263005" y="96815"/>
                    <a:pt x="262528" y="97644"/>
                  </a:cubicBezTo>
                  <a:cubicBezTo>
                    <a:pt x="262051" y="98476"/>
                    <a:pt x="261557" y="99300"/>
                    <a:pt x="261056" y="100120"/>
                  </a:cubicBezTo>
                  <a:lnTo>
                    <a:pt x="260858" y="100440"/>
                  </a:lnTo>
                  <a:lnTo>
                    <a:pt x="260759" y="100598"/>
                  </a:lnTo>
                  <a:lnTo>
                    <a:pt x="260709" y="100679"/>
                  </a:lnTo>
                  <a:lnTo>
                    <a:pt x="260689" y="100711"/>
                  </a:lnTo>
                  <a:lnTo>
                    <a:pt x="260616" y="100594"/>
                  </a:lnTo>
                  <a:lnTo>
                    <a:pt x="260616" y="100591"/>
                  </a:lnTo>
                  <a:lnTo>
                    <a:pt x="260522" y="100439"/>
                  </a:lnTo>
                  <a:lnTo>
                    <a:pt x="260325" y="100118"/>
                  </a:lnTo>
                  <a:cubicBezTo>
                    <a:pt x="259824" y="99300"/>
                    <a:pt x="259332" y="98474"/>
                    <a:pt x="258853" y="97643"/>
                  </a:cubicBezTo>
                  <a:cubicBezTo>
                    <a:pt x="258376" y="96810"/>
                    <a:pt x="257912" y="95975"/>
                    <a:pt x="257471" y="95129"/>
                  </a:cubicBezTo>
                  <a:cubicBezTo>
                    <a:pt x="257029" y="94284"/>
                    <a:pt x="256607" y="93431"/>
                    <a:pt x="256229" y="92574"/>
                  </a:cubicBezTo>
                  <a:cubicBezTo>
                    <a:pt x="255852" y="91716"/>
                    <a:pt x="255505" y="90843"/>
                    <a:pt x="255287" y="89999"/>
                  </a:cubicBezTo>
                  <a:cubicBezTo>
                    <a:pt x="255257" y="89892"/>
                    <a:pt x="255236" y="89790"/>
                    <a:pt x="255214" y="89687"/>
                  </a:cubicBezTo>
                  <a:cubicBezTo>
                    <a:pt x="255193" y="89585"/>
                    <a:pt x="255170" y="89481"/>
                    <a:pt x="255159" y="89386"/>
                  </a:cubicBezTo>
                  <a:cubicBezTo>
                    <a:pt x="255128" y="89175"/>
                    <a:pt x="255115" y="89030"/>
                    <a:pt x="255122" y="88823"/>
                  </a:cubicBezTo>
                  <a:cubicBezTo>
                    <a:pt x="255136" y="88411"/>
                    <a:pt x="255179" y="87998"/>
                    <a:pt x="255283" y="87601"/>
                  </a:cubicBezTo>
                  <a:cubicBezTo>
                    <a:pt x="255365" y="87259"/>
                    <a:pt x="255489" y="86930"/>
                    <a:pt x="255634" y="86610"/>
                  </a:cubicBezTo>
                  <a:close/>
                  <a:moveTo>
                    <a:pt x="12500" y="93327"/>
                  </a:moveTo>
                  <a:cubicBezTo>
                    <a:pt x="13327" y="93329"/>
                    <a:pt x="14145" y="93516"/>
                    <a:pt x="14889" y="93871"/>
                  </a:cubicBezTo>
                  <a:cubicBezTo>
                    <a:pt x="15389" y="94110"/>
                    <a:pt x="15850" y="94426"/>
                    <a:pt x="16259" y="94800"/>
                  </a:cubicBezTo>
                  <a:cubicBezTo>
                    <a:pt x="16082" y="95156"/>
                    <a:pt x="15904" y="95509"/>
                    <a:pt x="15719" y="95862"/>
                  </a:cubicBezTo>
                  <a:cubicBezTo>
                    <a:pt x="15278" y="96708"/>
                    <a:pt x="14814" y="97543"/>
                    <a:pt x="14337" y="98376"/>
                  </a:cubicBezTo>
                  <a:cubicBezTo>
                    <a:pt x="14236" y="98553"/>
                    <a:pt x="14132" y="98728"/>
                    <a:pt x="14030" y="98903"/>
                  </a:cubicBezTo>
                  <a:cubicBezTo>
                    <a:pt x="13648" y="99555"/>
                    <a:pt x="13262" y="100204"/>
                    <a:pt x="12868" y="100849"/>
                  </a:cubicBezTo>
                  <a:cubicBezTo>
                    <a:pt x="12868" y="100850"/>
                    <a:pt x="12865" y="100850"/>
                    <a:pt x="12865" y="100852"/>
                  </a:cubicBezTo>
                  <a:lnTo>
                    <a:pt x="12669" y="101172"/>
                  </a:lnTo>
                  <a:lnTo>
                    <a:pt x="12572" y="101326"/>
                  </a:lnTo>
                  <a:lnTo>
                    <a:pt x="12572" y="101327"/>
                  </a:lnTo>
                  <a:lnTo>
                    <a:pt x="12527" y="101398"/>
                  </a:lnTo>
                  <a:lnTo>
                    <a:pt x="12519" y="101411"/>
                  </a:lnTo>
                  <a:lnTo>
                    <a:pt x="12498" y="101442"/>
                  </a:lnTo>
                  <a:lnTo>
                    <a:pt x="12478" y="101411"/>
                  </a:lnTo>
                  <a:lnTo>
                    <a:pt x="12477" y="101407"/>
                  </a:lnTo>
                  <a:lnTo>
                    <a:pt x="12427" y="101327"/>
                  </a:lnTo>
                  <a:lnTo>
                    <a:pt x="12423" y="101321"/>
                  </a:lnTo>
                  <a:lnTo>
                    <a:pt x="12330" y="101172"/>
                  </a:lnTo>
                  <a:lnTo>
                    <a:pt x="12132" y="100852"/>
                  </a:lnTo>
                  <a:cubicBezTo>
                    <a:pt x="11631" y="100033"/>
                    <a:pt x="11140" y="99207"/>
                    <a:pt x="10662" y="98376"/>
                  </a:cubicBezTo>
                  <a:cubicBezTo>
                    <a:pt x="10185" y="97546"/>
                    <a:pt x="9722" y="96708"/>
                    <a:pt x="9278" y="95862"/>
                  </a:cubicBezTo>
                  <a:cubicBezTo>
                    <a:pt x="9093" y="95509"/>
                    <a:pt x="8915" y="95156"/>
                    <a:pt x="8740" y="94800"/>
                  </a:cubicBezTo>
                  <a:cubicBezTo>
                    <a:pt x="9149" y="94426"/>
                    <a:pt x="9611" y="94110"/>
                    <a:pt x="10110" y="93871"/>
                  </a:cubicBezTo>
                  <a:cubicBezTo>
                    <a:pt x="10851" y="93518"/>
                    <a:pt x="11672" y="93329"/>
                    <a:pt x="12500" y="93327"/>
                  </a:cubicBezTo>
                  <a:close/>
                  <a:moveTo>
                    <a:pt x="266556" y="84960"/>
                  </a:moveTo>
                  <a:cubicBezTo>
                    <a:pt x="267028" y="85655"/>
                    <a:pt x="267375" y="86428"/>
                    <a:pt x="267573" y="87243"/>
                  </a:cubicBezTo>
                  <a:cubicBezTo>
                    <a:pt x="267704" y="87750"/>
                    <a:pt x="267759" y="88275"/>
                    <a:pt x="267775" y="88798"/>
                  </a:cubicBezTo>
                  <a:cubicBezTo>
                    <a:pt x="267793" y="89349"/>
                    <a:pt x="267688" y="89884"/>
                    <a:pt x="267566" y="90376"/>
                  </a:cubicBezTo>
                  <a:cubicBezTo>
                    <a:pt x="267309" y="91367"/>
                    <a:pt x="266935" y="92287"/>
                    <a:pt x="266541" y="93191"/>
                  </a:cubicBezTo>
                  <a:cubicBezTo>
                    <a:pt x="266142" y="94092"/>
                    <a:pt x="265705" y="94971"/>
                    <a:pt x="265254" y="95835"/>
                  </a:cubicBezTo>
                  <a:cubicBezTo>
                    <a:pt x="265006" y="96311"/>
                    <a:pt x="264750" y="96779"/>
                    <a:pt x="264492" y="97247"/>
                  </a:cubicBezTo>
                  <a:lnTo>
                    <a:pt x="264460" y="97247"/>
                  </a:lnTo>
                  <a:lnTo>
                    <a:pt x="264460" y="97304"/>
                  </a:lnTo>
                  <a:cubicBezTo>
                    <a:pt x="264258" y="97672"/>
                    <a:pt x="264051" y="98036"/>
                    <a:pt x="263843" y="98402"/>
                  </a:cubicBezTo>
                  <a:cubicBezTo>
                    <a:pt x="263357" y="99249"/>
                    <a:pt x="262858" y="100084"/>
                    <a:pt x="262349" y="100914"/>
                  </a:cubicBezTo>
                  <a:lnTo>
                    <a:pt x="262031" y="101424"/>
                  </a:lnTo>
                  <a:lnTo>
                    <a:pt x="262011" y="101424"/>
                  </a:lnTo>
                  <a:lnTo>
                    <a:pt x="262011" y="101455"/>
                  </a:lnTo>
                  <a:lnTo>
                    <a:pt x="261748" y="101878"/>
                  </a:lnTo>
                  <a:lnTo>
                    <a:pt x="261135" y="102837"/>
                  </a:lnTo>
                  <a:lnTo>
                    <a:pt x="260826" y="103308"/>
                  </a:lnTo>
                  <a:lnTo>
                    <a:pt x="260749" y="103427"/>
                  </a:lnTo>
                  <a:lnTo>
                    <a:pt x="260709" y="103485"/>
                  </a:lnTo>
                  <a:lnTo>
                    <a:pt x="260690" y="103513"/>
                  </a:lnTo>
                  <a:lnTo>
                    <a:pt x="260685" y="103520"/>
                  </a:lnTo>
                  <a:lnTo>
                    <a:pt x="260679" y="103513"/>
                  </a:lnTo>
                  <a:lnTo>
                    <a:pt x="260659" y="103485"/>
                  </a:lnTo>
                  <a:lnTo>
                    <a:pt x="260621" y="103427"/>
                  </a:lnTo>
                  <a:lnTo>
                    <a:pt x="260542" y="103308"/>
                  </a:lnTo>
                  <a:lnTo>
                    <a:pt x="260232" y="102837"/>
                  </a:lnTo>
                  <a:lnTo>
                    <a:pt x="259619" y="101878"/>
                  </a:lnTo>
                  <a:lnTo>
                    <a:pt x="259297" y="101363"/>
                  </a:lnTo>
                  <a:lnTo>
                    <a:pt x="259297" y="101345"/>
                  </a:lnTo>
                  <a:lnTo>
                    <a:pt x="259285" y="101345"/>
                  </a:lnTo>
                  <a:lnTo>
                    <a:pt x="259018" y="100916"/>
                  </a:lnTo>
                  <a:cubicBezTo>
                    <a:pt x="258508" y="100084"/>
                    <a:pt x="258010" y="99249"/>
                    <a:pt x="257523" y="98403"/>
                  </a:cubicBezTo>
                  <a:cubicBezTo>
                    <a:pt x="257334" y="98074"/>
                    <a:pt x="257147" y="97741"/>
                    <a:pt x="256964" y="97408"/>
                  </a:cubicBezTo>
                  <a:lnTo>
                    <a:pt x="256964" y="97384"/>
                  </a:lnTo>
                  <a:lnTo>
                    <a:pt x="256950" y="97384"/>
                  </a:lnTo>
                  <a:cubicBezTo>
                    <a:pt x="256665" y="96872"/>
                    <a:pt x="256384" y="96358"/>
                    <a:pt x="256111" y="95838"/>
                  </a:cubicBezTo>
                  <a:cubicBezTo>
                    <a:pt x="255659" y="94971"/>
                    <a:pt x="255222" y="94094"/>
                    <a:pt x="254826" y="93192"/>
                  </a:cubicBezTo>
                  <a:cubicBezTo>
                    <a:pt x="254430" y="92288"/>
                    <a:pt x="254059" y="91370"/>
                    <a:pt x="253801" y="90379"/>
                  </a:cubicBezTo>
                  <a:cubicBezTo>
                    <a:pt x="253677" y="89888"/>
                    <a:pt x="253573" y="89351"/>
                    <a:pt x="253590" y="88801"/>
                  </a:cubicBezTo>
                  <a:cubicBezTo>
                    <a:pt x="253605" y="88277"/>
                    <a:pt x="253661" y="87753"/>
                    <a:pt x="253794" y="87245"/>
                  </a:cubicBezTo>
                  <a:cubicBezTo>
                    <a:pt x="253990" y="86432"/>
                    <a:pt x="254338" y="85656"/>
                    <a:pt x="254806" y="84960"/>
                  </a:cubicBezTo>
                  <a:cubicBezTo>
                    <a:pt x="254991" y="85350"/>
                    <a:pt x="255177" y="85736"/>
                    <a:pt x="255371" y="86117"/>
                  </a:cubicBezTo>
                  <a:cubicBezTo>
                    <a:pt x="255140" y="86554"/>
                    <a:pt x="254957" y="87017"/>
                    <a:pt x="254840" y="87498"/>
                  </a:cubicBezTo>
                  <a:cubicBezTo>
                    <a:pt x="254728" y="87928"/>
                    <a:pt x="254681" y="88374"/>
                    <a:pt x="254666" y="88818"/>
                  </a:cubicBezTo>
                  <a:cubicBezTo>
                    <a:pt x="254652" y="89238"/>
                    <a:pt x="254735" y="89665"/>
                    <a:pt x="254844" y="90112"/>
                  </a:cubicBezTo>
                  <a:cubicBezTo>
                    <a:pt x="255072" y="91000"/>
                    <a:pt x="255431" y="91885"/>
                    <a:pt x="255811" y="92756"/>
                  </a:cubicBezTo>
                  <a:cubicBezTo>
                    <a:pt x="256195" y="93628"/>
                    <a:pt x="256622" y="94487"/>
                    <a:pt x="257068" y="95340"/>
                  </a:cubicBezTo>
                  <a:cubicBezTo>
                    <a:pt x="257512" y="96190"/>
                    <a:pt x="257979" y="97031"/>
                    <a:pt x="258458" y="97868"/>
                  </a:cubicBezTo>
                  <a:cubicBezTo>
                    <a:pt x="258940" y="98702"/>
                    <a:pt x="259432" y="99532"/>
                    <a:pt x="259937" y="100353"/>
                  </a:cubicBezTo>
                  <a:lnTo>
                    <a:pt x="260530" y="101307"/>
                  </a:lnTo>
                  <a:lnTo>
                    <a:pt x="260679" y="101543"/>
                  </a:lnTo>
                  <a:lnTo>
                    <a:pt x="260683" y="101549"/>
                  </a:lnTo>
                  <a:lnTo>
                    <a:pt x="260685" y="101543"/>
                  </a:lnTo>
                  <a:lnTo>
                    <a:pt x="260834" y="101307"/>
                  </a:lnTo>
                  <a:lnTo>
                    <a:pt x="261426" y="100353"/>
                  </a:lnTo>
                  <a:cubicBezTo>
                    <a:pt x="261932" y="99532"/>
                    <a:pt x="262424" y="98704"/>
                    <a:pt x="262905" y="97868"/>
                  </a:cubicBezTo>
                  <a:cubicBezTo>
                    <a:pt x="263385" y="97031"/>
                    <a:pt x="263850" y="96190"/>
                    <a:pt x="264296" y="95340"/>
                  </a:cubicBezTo>
                  <a:cubicBezTo>
                    <a:pt x="264742" y="94489"/>
                    <a:pt x="265169" y="93628"/>
                    <a:pt x="265553" y="92756"/>
                  </a:cubicBezTo>
                  <a:cubicBezTo>
                    <a:pt x="265933" y="91885"/>
                    <a:pt x="266292" y="91000"/>
                    <a:pt x="266519" y="90112"/>
                  </a:cubicBezTo>
                  <a:cubicBezTo>
                    <a:pt x="266629" y="89665"/>
                    <a:pt x="266712" y="89240"/>
                    <a:pt x="266695" y="88818"/>
                  </a:cubicBezTo>
                  <a:cubicBezTo>
                    <a:pt x="266680" y="88374"/>
                    <a:pt x="266635" y="87928"/>
                    <a:pt x="266522" y="87498"/>
                  </a:cubicBezTo>
                  <a:cubicBezTo>
                    <a:pt x="266406" y="87017"/>
                    <a:pt x="266222" y="86554"/>
                    <a:pt x="265990" y="86117"/>
                  </a:cubicBezTo>
                  <a:cubicBezTo>
                    <a:pt x="266185" y="85736"/>
                    <a:pt x="266371" y="85349"/>
                    <a:pt x="266556" y="84960"/>
                  </a:cubicBezTo>
                  <a:close/>
                  <a:moveTo>
                    <a:pt x="15254" y="83127"/>
                  </a:moveTo>
                  <a:cubicBezTo>
                    <a:pt x="15354" y="83167"/>
                    <a:pt x="15452" y="83212"/>
                    <a:pt x="15549" y="83258"/>
                  </a:cubicBezTo>
                  <a:cubicBezTo>
                    <a:pt x="16023" y="83484"/>
                    <a:pt x="16471" y="83762"/>
                    <a:pt x="16884" y="84083"/>
                  </a:cubicBezTo>
                  <a:cubicBezTo>
                    <a:pt x="16979" y="84159"/>
                    <a:pt x="17064" y="84244"/>
                    <a:pt x="17157" y="84322"/>
                  </a:cubicBezTo>
                  <a:cubicBezTo>
                    <a:pt x="17462" y="84586"/>
                    <a:pt x="17752" y="84866"/>
                    <a:pt x="18007" y="85179"/>
                  </a:cubicBezTo>
                  <a:cubicBezTo>
                    <a:pt x="18171" y="85384"/>
                    <a:pt x="18324" y="85595"/>
                    <a:pt x="18465" y="85817"/>
                  </a:cubicBezTo>
                  <a:cubicBezTo>
                    <a:pt x="18748" y="86258"/>
                    <a:pt x="18983" y="86730"/>
                    <a:pt x="19163" y="87222"/>
                  </a:cubicBezTo>
                  <a:cubicBezTo>
                    <a:pt x="19254" y="87468"/>
                    <a:pt x="19331" y="87720"/>
                    <a:pt x="19390" y="87975"/>
                  </a:cubicBezTo>
                  <a:cubicBezTo>
                    <a:pt x="19523" y="88483"/>
                    <a:pt x="19580" y="89007"/>
                    <a:pt x="19594" y="89529"/>
                  </a:cubicBezTo>
                  <a:cubicBezTo>
                    <a:pt x="19611" y="90080"/>
                    <a:pt x="19506" y="90616"/>
                    <a:pt x="19383" y="91108"/>
                  </a:cubicBezTo>
                  <a:cubicBezTo>
                    <a:pt x="19319" y="91356"/>
                    <a:pt x="19248" y="91599"/>
                    <a:pt x="19171" y="91840"/>
                  </a:cubicBezTo>
                  <a:cubicBezTo>
                    <a:pt x="18941" y="92559"/>
                    <a:pt x="18656" y="93245"/>
                    <a:pt x="18360" y="93921"/>
                  </a:cubicBezTo>
                  <a:cubicBezTo>
                    <a:pt x="17964" y="94823"/>
                    <a:pt x="17526" y="95700"/>
                    <a:pt x="17074" y="96567"/>
                  </a:cubicBezTo>
                  <a:cubicBezTo>
                    <a:pt x="16620" y="97434"/>
                    <a:pt x="16146" y="98288"/>
                    <a:pt x="15662" y="99135"/>
                  </a:cubicBezTo>
                  <a:cubicBezTo>
                    <a:pt x="15177" y="99980"/>
                    <a:pt x="14679" y="100817"/>
                    <a:pt x="14168" y="101647"/>
                  </a:cubicBezTo>
                  <a:lnTo>
                    <a:pt x="13569" y="102611"/>
                  </a:lnTo>
                  <a:lnTo>
                    <a:pt x="12955" y="103570"/>
                  </a:lnTo>
                  <a:lnTo>
                    <a:pt x="12645" y="104041"/>
                  </a:lnTo>
                  <a:lnTo>
                    <a:pt x="12569" y="104160"/>
                  </a:lnTo>
                  <a:lnTo>
                    <a:pt x="12529" y="104218"/>
                  </a:lnTo>
                  <a:lnTo>
                    <a:pt x="12509" y="104246"/>
                  </a:lnTo>
                  <a:lnTo>
                    <a:pt x="12505" y="104254"/>
                  </a:lnTo>
                  <a:lnTo>
                    <a:pt x="12500" y="104246"/>
                  </a:lnTo>
                  <a:lnTo>
                    <a:pt x="12480" y="104218"/>
                  </a:lnTo>
                  <a:lnTo>
                    <a:pt x="12441" y="104160"/>
                  </a:lnTo>
                  <a:lnTo>
                    <a:pt x="12364" y="104041"/>
                  </a:lnTo>
                  <a:lnTo>
                    <a:pt x="12054" y="103570"/>
                  </a:lnTo>
                  <a:lnTo>
                    <a:pt x="11440" y="102611"/>
                  </a:lnTo>
                  <a:lnTo>
                    <a:pt x="10841" y="101647"/>
                  </a:lnTo>
                  <a:cubicBezTo>
                    <a:pt x="10330" y="100817"/>
                    <a:pt x="9832" y="99980"/>
                    <a:pt x="9347" y="99135"/>
                  </a:cubicBezTo>
                  <a:cubicBezTo>
                    <a:pt x="9105" y="98711"/>
                    <a:pt x="8864" y="98286"/>
                    <a:pt x="8629" y="97859"/>
                  </a:cubicBezTo>
                  <a:cubicBezTo>
                    <a:pt x="8394" y="97432"/>
                    <a:pt x="8164" y="97001"/>
                    <a:pt x="7936" y="96568"/>
                  </a:cubicBezTo>
                  <a:cubicBezTo>
                    <a:pt x="7710" y="96137"/>
                    <a:pt x="7488" y="95699"/>
                    <a:pt x="7271" y="95259"/>
                  </a:cubicBezTo>
                  <a:cubicBezTo>
                    <a:pt x="7056" y="94818"/>
                    <a:pt x="6848" y="94373"/>
                    <a:pt x="6649" y="93924"/>
                  </a:cubicBezTo>
                  <a:cubicBezTo>
                    <a:pt x="6249" y="93015"/>
                    <a:pt x="5875" y="92099"/>
                    <a:pt x="5619" y="91107"/>
                  </a:cubicBezTo>
                  <a:cubicBezTo>
                    <a:pt x="5556" y="90853"/>
                    <a:pt x="5499" y="90590"/>
                    <a:pt x="5459" y="90318"/>
                  </a:cubicBezTo>
                  <a:cubicBezTo>
                    <a:pt x="5421" y="90060"/>
                    <a:pt x="5399" y="89797"/>
                    <a:pt x="5409" y="89528"/>
                  </a:cubicBezTo>
                  <a:cubicBezTo>
                    <a:pt x="5425" y="89006"/>
                    <a:pt x="5482" y="88480"/>
                    <a:pt x="5611" y="87974"/>
                  </a:cubicBezTo>
                  <a:cubicBezTo>
                    <a:pt x="5648" y="87818"/>
                    <a:pt x="5694" y="87668"/>
                    <a:pt x="5741" y="87515"/>
                  </a:cubicBezTo>
                  <a:cubicBezTo>
                    <a:pt x="6050" y="87705"/>
                    <a:pt x="6370" y="87883"/>
                    <a:pt x="6716" y="88038"/>
                  </a:cubicBezTo>
                  <a:cubicBezTo>
                    <a:pt x="6699" y="88102"/>
                    <a:pt x="6673" y="88163"/>
                    <a:pt x="6658" y="88227"/>
                  </a:cubicBezTo>
                  <a:cubicBezTo>
                    <a:pt x="6574" y="88550"/>
                    <a:pt x="6527" y="88880"/>
                    <a:pt x="6503" y="89215"/>
                  </a:cubicBezTo>
                  <a:cubicBezTo>
                    <a:pt x="6494" y="89326"/>
                    <a:pt x="6488" y="89437"/>
                    <a:pt x="6487" y="89548"/>
                  </a:cubicBezTo>
                  <a:cubicBezTo>
                    <a:pt x="6478" y="89800"/>
                    <a:pt x="6507" y="90056"/>
                    <a:pt x="6552" y="90318"/>
                  </a:cubicBezTo>
                  <a:cubicBezTo>
                    <a:pt x="6584" y="90490"/>
                    <a:pt x="6621" y="90664"/>
                    <a:pt x="6665" y="90842"/>
                  </a:cubicBezTo>
                  <a:cubicBezTo>
                    <a:pt x="6722" y="91064"/>
                    <a:pt x="6787" y="91285"/>
                    <a:pt x="6858" y="91507"/>
                  </a:cubicBezTo>
                  <a:cubicBezTo>
                    <a:pt x="7072" y="92170"/>
                    <a:pt x="7345" y="92832"/>
                    <a:pt x="7631" y="93485"/>
                  </a:cubicBezTo>
                  <a:cubicBezTo>
                    <a:pt x="8016" y="94358"/>
                    <a:pt x="8443" y="95216"/>
                    <a:pt x="8887" y="96067"/>
                  </a:cubicBezTo>
                  <a:cubicBezTo>
                    <a:pt x="9334" y="96917"/>
                    <a:pt x="9798" y="97761"/>
                    <a:pt x="10279" y="98595"/>
                  </a:cubicBezTo>
                  <a:cubicBezTo>
                    <a:pt x="10759" y="99429"/>
                    <a:pt x="11253" y="100259"/>
                    <a:pt x="11758" y="101081"/>
                  </a:cubicBezTo>
                  <a:lnTo>
                    <a:pt x="12350" y="102034"/>
                  </a:lnTo>
                  <a:lnTo>
                    <a:pt x="12500" y="102272"/>
                  </a:lnTo>
                  <a:lnTo>
                    <a:pt x="12502" y="102275"/>
                  </a:lnTo>
                  <a:lnTo>
                    <a:pt x="12507" y="102272"/>
                  </a:lnTo>
                  <a:lnTo>
                    <a:pt x="12656" y="102034"/>
                  </a:lnTo>
                  <a:lnTo>
                    <a:pt x="13248" y="101081"/>
                  </a:lnTo>
                  <a:cubicBezTo>
                    <a:pt x="13502" y="100671"/>
                    <a:pt x="13751" y="100258"/>
                    <a:pt x="13997" y="99845"/>
                  </a:cubicBezTo>
                  <a:cubicBezTo>
                    <a:pt x="14245" y="99429"/>
                    <a:pt x="14487" y="99014"/>
                    <a:pt x="14727" y="98597"/>
                  </a:cubicBezTo>
                  <a:cubicBezTo>
                    <a:pt x="15205" y="97761"/>
                    <a:pt x="15672" y="96920"/>
                    <a:pt x="16118" y="96069"/>
                  </a:cubicBezTo>
                  <a:cubicBezTo>
                    <a:pt x="16563" y="95219"/>
                    <a:pt x="16990" y="94359"/>
                    <a:pt x="17375" y="93487"/>
                  </a:cubicBezTo>
                  <a:cubicBezTo>
                    <a:pt x="17661" y="92835"/>
                    <a:pt x="17931" y="92173"/>
                    <a:pt x="18146" y="91508"/>
                  </a:cubicBezTo>
                  <a:cubicBezTo>
                    <a:pt x="18217" y="91287"/>
                    <a:pt x="18284" y="91065"/>
                    <a:pt x="18341" y="90843"/>
                  </a:cubicBezTo>
                  <a:cubicBezTo>
                    <a:pt x="18451" y="90396"/>
                    <a:pt x="18533" y="89971"/>
                    <a:pt x="18519" y="89549"/>
                  </a:cubicBezTo>
                  <a:cubicBezTo>
                    <a:pt x="18505" y="89105"/>
                    <a:pt x="18458" y="88660"/>
                    <a:pt x="18346" y="88230"/>
                  </a:cubicBezTo>
                  <a:cubicBezTo>
                    <a:pt x="18188" y="87582"/>
                    <a:pt x="17921" y="86963"/>
                    <a:pt x="17561" y="86401"/>
                  </a:cubicBezTo>
                  <a:cubicBezTo>
                    <a:pt x="17440" y="86213"/>
                    <a:pt x="17311" y="86032"/>
                    <a:pt x="17171" y="85860"/>
                  </a:cubicBezTo>
                  <a:cubicBezTo>
                    <a:pt x="16928" y="85558"/>
                    <a:pt x="16649" y="85290"/>
                    <a:pt x="16350" y="85043"/>
                  </a:cubicBezTo>
                  <a:cubicBezTo>
                    <a:pt x="16306" y="85006"/>
                    <a:pt x="16265" y="84964"/>
                    <a:pt x="16218" y="84929"/>
                  </a:cubicBezTo>
                  <a:cubicBezTo>
                    <a:pt x="15867" y="84654"/>
                    <a:pt x="15487" y="84419"/>
                    <a:pt x="15086" y="84230"/>
                  </a:cubicBezTo>
                  <a:cubicBezTo>
                    <a:pt x="15042" y="84209"/>
                    <a:pt x="14993" y="84192"/>
                    <a:pt x="14949" y="84173"/>
                  </a:cubicBezTo>
                  <a:cubicBezTo>
                    <a:pt x="15077" y="83833"/>
                    <a:pt x="15181" y="83483"/>
                    <a:pt x="15254" y="83127"/>
                  </a:cubicBezTo>
                  <a:close/>
                  <a:moveTo>
                    <a:pt x="7439" y="96585"/>
                  </a:moveTo>
                  <a:cubicBezTo>
                    <a:pt x="7470" y="96647"/>
                    <a:pt x="7502" y="96709"/>
                    <a:pt x="7533" y="96772"/>
                  </a:cubicBezTo>
                  <a:cubicBezTo>
                    <a:pt x="7761" y="97207"/>
                    <a:pt x="7994" y="97642"/>
                    <a:pt x="8231" y="98070"/>
                  </a:cubicBezTo>
                  <a:cubicBezTo>
                    <a:pt x="8467" y="98501"/>
                    <a:pt x="8709" y="98928"/>
                    <a:pt x="8954" y="99354"/>
                  </a:cubicBezTo>
                  <a:cubicBezTo>
                    <a:pt x="9442" y="100204"/>
                    <a:pt x="9943" y="101044"/>
                    <a:pt x="10455" y="101878"/>
                  </a:cubicBezTo>
                  <a:lnTo>
                    <a:pt x="11001" y="102756"/>
                  </a:lnTo>
                  <a:lnTo>
                    <a:pt x="11186" y="103049"/>
                  </a:lnTo>
                  <a:lnTo>
                    <a:pt x="11570" y="103650"/>
                  </a:lnTo>
                  <a:lnTo>
                    <a:pt x="12495" y="105065"/>
                  </a:lnTo>
                  <a:lnTo>
                    <a:pt x="13420" y="103650"/>
                  </a:lnTo>
                  <a:lnTo>
                    <a:pt x="13803" y="103052"/>
                  </a:lnTo>
                  <a:lnTo>
                    <a:pt x="13990" y="102756"/>
                  </a:lnTo>
                  <a:lnTo>
                    <a:pt x="14535" y="101881"/>
                  </a:lnTo>
                  <a:cubicBezTo>
                    <a:pt x="15047" y="101045"/>
                    <a:pt x="15547" y="100205"/>
                    <a:pt x="16035" y="99355"/>
                  </a:cubicBezTo>
                  <a:cubicBezTo>
                    <a:pt x="16279" y="98930"/>
                    <a:pt x="16521" y="98503"/>
                    <a:pt x="16757" y="98073"/>
                  </a:cubicBezTo>
                  <a:cubicBezTo>
                    <a:pt x="16993" y="97642"/>
                    <a:pt x="17227" y="97209"/>
                    <a:pt x="17456" y="96773"/>
                  </a:cubicBezTo>
                  <a:cubicBezTo>
                    <a:pt x="17489" y="96711"/>
                    <a:pt x="17519" y="96650"/>
                    <a:pt x="17551" y="96587"/>
                  </a:cubicBezTo>
                  <a:cubicBezTo>
                    <a:pt x="17697" y="96907"/>
                    <a:pt x="17819" y="97236"/>
                    <a:pt x="17903" y="97578"/>
                  </a:cubicBezTo>
                  <a:cubicBezTo>
                    <a:pt x="18007" y="97976"/>
                    <a:pt x="18050" y="98389"/>
                    <a:pt x="18064" y="98800"/>
                  </a:cubicBezTo>
                  <a:cubicBezTo>
                    <a:pt x="18072" y="99008"/>
                    <a:pt x="18058" y="99152"/>
                    <a:pt x="18025" y="99363"/>
                  </a:cubicBezTo>
                  <a:cubicBezTo>
                    <a:pt x="18015" y="99458"/>
                    <a:pt x="17994" y="99562"/>
                    <a:pt x="17971" y="99663"/>
                  </a:cubicBezTo>
                  <a:cubicBezTo>
                    <a:pt x="17950" y="99767"/>
                    <a:pt x="17930" y="99868"/>
                    <a:pt x="17897" y="99975"/>
                  </a:cubicBezTo>
                  <a:cubicBezTo>
                    <a:pt x="17681" y="100817"/>
                    <a:pt x="17332" y="101691"/>
                    <a:pt x="16956" y="102547"/>
                  </a:cubicBezTo>
                  <a:cubicBezTo>
                    <a:pt x="16578" y="103407"/>
                    <a:pt x="16156" y="104259"/>
                    <a:pt x="15715" y="105105"/>
                  </a:cubicBezTo>
                  <a:cubicBezTo>
                    <a:pt x="15274" y="105949"/>
                    <a:pt x="14808" y="106787"/>
                    <a:pt x="14331" y="107619"/>
                  </a:cubicBezTo>
                  <a:cubicBezTo>
                    <a:pt x="13855" y="108450"/>
                    <a:pt x="13362" y="109275"/>
                    <a:pt x="12861" y="110094"/>
                  </a:cubicBezTo>
                  <a:lnTo>
                    <a:pt x="12663" y="110414"/>
                  </a:lnTo>
                  <a:lnTo>
                    <a:pt x="12566" y="110567"/>
                  </a:lnTo>
                  <a:lnTo>
                    <a:pt x="12566" y="110568"/>
                  </a:lnTo>
                  <a:lnTo>
                    <a:pt x="12537" y="110616"/>
                  </a:lnTo>
                  <a:lnTo>
                    <a:pt x="12519" y="110652"/>
                  </a:lnTo>
                  <a:lnTo>
                    <a:pt x="12498" y="110685"/>
                  </a:lnTo>
                  <a:lnTo>
                    <a:pt x="12478" y="110652"/>
                  </a:lnTo>
                  <a:lnTo>
                    <a:pt x="12428" y="110572"/>
                  </a:lnTo>
                  <a:lnTo>
                    <a:pt x="12329" y="110411"/>
                  </a:lnTo>
                  <a:lnTo>
                    <a:pt x="12131" y="110091"/>
                  </a:lnTo>
                  <a:cubicBezTo>
                    <a:pt x="11630" y="109273"/>
                    <a:pt x="11139" y="108450"/>
                    <a:pt x="10659" y="107617"/>
                  </a:cubicBezTo>
                  <a:cubicBezTo>
                    <a:pt x="10182" y="106786"/>
                    <a:pt x="9720" y="105947"/>
                    <a:pt x="9277" y="105102"/>
                  </a:cubicBezTo>
                  <a:cubicBezTo>
                    <a:pt x="8836" y="104258"/>
                    <a:pt x="8413" y="103405"/>
                    <a:pt x="8033" y="102545"/>
                  </a:cubicBezTo>
                  <a:cubicBezTo>
                    <a:pt x="7658" y="101688"/>
                    <a:pt x="7310" y="100816"/>
                    <a:pt x="7092" y="99973"/>
                  </a:cubicBezTo>
                  <a:cubicBezTo>
                    <a:pt x="7061" y="99866"/>
                    <a:pt x="7041" y="99763"/>
                    <a:pt x="7019" y="99662"/>
                  </a:cubicBezTo>
                  <a:cubicBezTo>
                    <a:pt x="6998" y="99558"/>
                    <a:pt x="6975" y="99455"/>
                    <a:pt x="6964" y="99361"/>
                  </a:cubicBezTo>
                  <a:cubicBezTo>
                    <a:pt x="6934" y="99150"/>
                    <a:pt x="6920" y="99005"/>
                    <a:pt x="6927" y="98799"/>
                  </a:cubicBezTo>
                  <a:cubicBezTo>
                    <a:pt x="6941" y="98386"/>
                    <a:pt x="6984" y="97975"/>
                    <a:pt x="7086" y="97576"/>
                  </a:cubicBezTo>
                  <a:cubicBezTo>
                    <a:pt x="7170" y="97235"/>
                    <a:pt x="7293" y="96906"/>
                    <a:pt x="7439" y="96585"/>
                  </a:cubicBezTo>
                  <a:close/>
                  <a:moveTo>
                    <a:pt x="6622" y="94934"/>
                  </a:moveTo>
                  <a:cubicBezTo>
                    <a:pt x="6705" y="95106"/>
                    <a:pt x="6780" y="95283"/>
                    <a:pt x="6864" y="95454"/>
                  </a:cubicBezTo>
                  <a:cubicBezTo>
                    <a:pt x="6969" y="95669"/>
                    <a:pt x="7079" y="95878"/>
                    <a:pt x="7189" y="96092"/>
                  </a:cubicBezTo>
                  <a:cubicBezTo>
                    <a:pt x="6957" y="96530"/>
                    <a:pt x="6773" y="96993"/>
                    <a:pt x="6656" y="97474"/>
                  </a:cubicBezTo>
                  <a:cubicBezTo>
                    <a:pt x="6544" y="97905"/>
                    <a:pt x="6498" y="98349"/>
                    <a:pt x="6484" y="98795"/>
                  </a:cubicBezTo>
                  <a:cubicBezTo>
                    <a:pt x="6467" y="99215"/>
                    <a:pt x="6549" y="99642"/>
                    <a:pt x="6659" y="100089"/>
                  </a:cubicBezTo>
                  <a:cubicBezTo>
                    <a:pt x="6887" y="100974"/>
                    <a:pt x="7246" y="101862"/>
                    <a:pt x="7626" y="102732"/>
                  </a:cubicBezTo>
                  <a:cubicBezTo>
                    <a:pt x="8010" y="103604"/>
                    <a:pt x="8437" y="104463"/>
                    <a:pt x="8883" y="105314"/>
                  </a:cubicBezTo>
                  <a:cubicBezTo>
                    <a:pt x="9328" y="106165"/>
                    <a:pt x="9794" y="107008"/>
                    <a:pt x="10273" y="107842"/>
                  </a:cubicBezTo>
                  <a:cubicBezTo>
                    <a:pt x="10754" y="108676"/>
                    <a:pt x="11247" y="109506"/>
                    <a:pt x="11752" y="110329"/>
                  </a:cubicBezTo>
                  <a:lnTo>
                    <a:pt x="12344" y="111283"/>
                  </a:lnTo>
                  <a:lnTo>
                    <a:pt x="12494" y="111519"/>
                  </a:lnTo>
                  <a:lnTo>
                    <a:pt x="12498" y="111522"/>
                  </a:lnTo>
                  <a:lnTo>
                    <a:pt x="12501" y="111519"/>
                  </a:lnTo>
                  <a:lnTo>
                    <a:pt x="12650" y="111283"/>
                  </a:lnTo>
                  <a:lnTo>
                    <a:pt x="13243" y="110329"/>
                  </a:lnTo>
                  <a:cubicBezTo>
                    <a:pt x="13748" y="109506"/>
                    <a:pt x="14242" y="108676"/>
                    <a:pt x="14722" y="107842"/>
                  </a:cubicBezTo>
                  <a:cubicBezTo>
                    <a:pt x="15200" y="107006"/>
                    <a:pt x="15667" y="106165"/>
                    <a:pt x="16114" y="105314"/>
                  </a:cubicBezTo>
                  <a:cubicBezTo>
                    <a:pt x="16558" y="104463"/>
                    <a:pt x="16985" y="103604"/>
                    <a:pt x="17369" y="102732"/>
                  </a:cubicBezTo>
                  <a:cubicBezTo>
                    <a:pt x="17751" y="101862"/>
                    <a:pt x="18106" y="100974"/>
                    <a:pt x="18336" y="100089"/>
                  </a:cubicBezTo>
                  <a:cubicBezTo>
                    <a:pt x="18445" y="99642"/>
                    <a:pt x="18528" y="99215"/>
                    <a:pt x="18514" y="98795"/>
                  </a:cubicBezTo>
                  <a:cubicBezTo>
                    <a:pt x="18499" y="98349"/>
                    <a:pt x="18452" y="97905"/>
                    <a:pt x="18341" y="97474"/>
                  </a:cubicBezTo>
                  <a:cubicBezTo>
                    <a:pt x="18223" y="96994"/>
                    <a:pt x="18040" y="96531"/>
                    <a:pt x="17809" y="96092"/>
                  </a:cubicBezTo>
                  <a:cubicBezTo>
                    <a:pt x="18003" y="95709"/>
                    <a:pt x="18189" y="95323"/>
                    <a:pt x="18374" y="94936"/>
                  </a:cubicBezTo>
                  <a:cubicBezTo>
                    <a:pt x="18841" y="95629"/>
                    <a:pt x="19188" y="96405"/>
                    <a:pt x="19388" y="97217"/>
                  </a:cubicBezTo>
                  <a:cubicBezTo>
                    <a:pt x="19519" y="97727"/>
                    <a:pt x="19575" y="98252"/>
                    <a:pt x="19590" y="98773"/>
                  </a:cubicBezTo>
                  <a:cubicBezTo>
                    <a:pt x="19608" y="99324"/>
                    <a:pt x="19503" y="99858"/>
                    <a:pt x="19380" y="100352"/>
                  </a:cubicBezTo>
                  <a:cubicBezTo>
                    <a:pt x="19124" y="101343"/>
                    <a:pt x="18750" y="102261"/>
                    <a:pt x="18356" y="103165"/>
                  </a:cubicBezTo>
                  <a:cubicBezTo>
                    <a:pt x="17958" y="104067"/>
                    <a:pt x="17520" y="104944"/>
                    <a:pt x="17069" y="105811"/>
                  </a:cubicBezTo>
                  <a:cubicBezTo>
                    <a:pt x="16615" y="106676"/>
                    <a:pt x="16144" y="107530"/>
                    <a:pt x="15658" y="108376"/>
                  </a:cubicBezTo>
                  <a:cubicBezTo>
                    <a:pt x="15171" y="109221"/>
                    <a:pt x="14673" y="110060"/>
                    <a:pt x="14164" y="110888"/>
                  </a:cubicBezTo>
                  <a:lnTo>
                    <a:pt x="13563" y="111853"/>
                  </a:lnTo>
                  <a:lnTo>
                    <a:pt x="12949" y="112811"/>
                  </a:lnTo>
                  <a:lnTo>
                    <a:pt x="12640" y="113284"/>
                  </a:lnTo>
                  <a:lnTo>
                    <a:pt x="12564" y="113401"/>
                  </a:lnTo>
                  <a:lnTo>
                    <a:pt x="12524" y="113459"/>
                  </a:lnTo>
                  <a:lnTo>
                    <a:pt x="12505" y="113487"/>
                  </a:lnTo>
                  <a:lnTo>
                    <a:pt x="12500" y="113495"/>
                  </a:lnTo>
                  <a:lnTo>
                    <a:pt x="12494" y="113487"/>
                  </a:lnTo>
                  <a:lnTo>
                    <a:pt x="12474" y="113459"/>
                  </a:lnTo>
                  <a:lnTo>
                    <a:pt x="12435" y="113401"/>
                  </a:lnTo>
                  <a:lnTo>
                    <a:pt x="12359" y="113284"/>
                  </a:lnTo>
                  <a:lnTo>
                    <a:pt x="12050" y="112811"/>
                  </a:lnTo>
                  <a:lnTo>
                    <a:pt x="11435" y="111853"/>
                  </a:lnTo>
                  <a:lnTo>
                    <a:pt x="10835" y="110888"/>
                  </a:lnTo>
                  <a:cubicBezTo>
                    <a:pt x="10324" y="110057"/>
                    <a:pt x="9826" y="109221"/>
                    <a:pt x="9341" y="108376"/>
                  </a:cubicBezTo>
                  <a:cubicBezTo>
                    <a:pt x="8855" y="107530"/>
                    <a:pt x="8384" y="106676"/>
                    <a:pt x="7930" y="105811"/>
                  </a:cubicBezTo>
                  <a:cubicBezTo>
                    <a:pt x="7476" y="104942"/>
                    <a:pt x="7041" y="104066"/>
                    <a:pt x="6642" y="103163"/>
                  </a:cubicBezTo>
                  <a:cubicBezTo>
                    <a:pt x="6246" y="102259"/>
                    <a:pt x="5873" y="101341"/>
                    <a:pt x="5617" y="100349"/>
                  </a:cubicBezTo>
                  <a:cubicBezTo>
                    <a:pt x="5495" y="99858"/>
                    <a:pt x="5389" y="99323"/>
                    <a:pt x="5406" y="98772"/>
                  </a:cubicBezTo>
                  <a:cubicBezTo>
                    <a:pt x="5424" y="98248"/>
                    <a:pt x="5480" y="97724"/>
                    <a:pt x="5610" y="97216"/>
                  </a:cubicBezTo>
                  <a:cubicBezTo>
                    <a:pt x="5809" y="96403"/>
                    <a:pt x="6157" y="95627"/>
                    <a:pt x="6622" y="94934"/>
                  </a:cubicBezTo>
                  <a:close/>
                  <a:moveTo>
                    <a:pt x="18215" y="109330"/>
                  </a:moveTo>
                  <a:cubicBezTo>
                    <a:pt x="18559" y="109976"/>
                    <a:pt x="18847" y="110656"/>
                    <a:pt x="19050" y="111358"/>
                  </a:cubicBezTo>
                  <a:cubicBezTo>
                    <a:pt x="19306" y="112218"/>
                    <a:pt x="19453" y="113106"/>
                    <a:pt x="19477" y="113998"/>
                  </a:cubicBezTo>
                  <a:cubicBezTo>
                    <a:pt x="19509" y="114892"/>
                    <a:pt x="19417" y="115791"/>
                    <a:pt x="19221" y="116666"/>
                  </a:cubicBezTo>
                  <a:cubicBezTo>
                    <a:pt x="19026" y="117541"/>
                    <a:pt x="18719" y="118390"/>
                    <a:pt x="18314" y="119191"/>
                  </a:cubicBezTo>
                  <a:cubicBezTo>
                    <a:pt x="18284" y="119251"/>
                    <a:pt x="18249" y="119311"/>
                    <a:pt x="18215" y="119372"/>
                  </a:cubicBezTo>
                  <a:lnTo>
                    <a:pt x="18215" y="109330"/>
                  </a:lnTo>
                  <a:close/>
                  <a:moveTo>
                    <a:pt x="16786" y="107270"/>
                  </a:moveTo>
                  <a:cubicBezTo>
                    <a:pt x="17147" y="107677"/>
                    <a:pt x="17474" y="108117"/>
                    <a:pt x="17769" y="108575"/>
                  </a:cubicBezTo>
                  <a:lnTo>
                    <a:pt x="17769" y="120124"/>
                  </a:lnTo>
                  <a:cubicBezTo>
                    <a:pt x="17480" y="120572"/>
                    <a:pt x="17160" y="121000"/>
                    <a:pt x="16800" y="121412"/>
                  </a:cubicBezTo>
                  <a:cubicBezTo>
                    <a:pt x="16766" y="121449"/>
                    <a:pt x="16729" y="121486"/>
                    <a:pt x="16694" y="121526"/>
                  </a:cubicBezTo>
                  <a:lnTo>
                    <a:pt x="16694" y="107434"/>
                  </a:lnTo>
                  <a:cubicBezTo>
                    <a:pt x="16726" y="107378"/>
                    <a:pt x="16756" y="107324"/>
                    <a:pt x="16786" y="107270"/>
                  </a:cubicBezTo>
                  <a:close/>
                  <a:moveTo>
                    <a:pt x="17772" y="123261"/>
                  </a:moveTo>
                  <a:lnTo>
                    <a:pt x="17772" y="123805"/>
                  </a:lnTo>
                  <a:cubicBezTo>
                    <a:pt x="17668" y="123725"/>
                    <a:pt x="17560" y="123654"/>
                    <a:pt x="17447" y="123585"/>
                  </a:cubicBezTo>
                  <a:cubicBezTo>
                    <a:pt x="17556" y="123477"/>
                    <a:pt x="17665" y="123372"/>
                    <a:pt x="17772" y="123261"/>
                  </a:cubicBezTo>
                  <a:close/>
                  <a:moveTo>
                    <a:pt x="8437" y="107676"/>
                  </a:moveTo>
                  <a:cubicBezTo>
                    <a:pt x="8609" y="107984"/>
                    <a:pt x="8780" y="108293"/>
                    <a:pt x="8957" y="108599"/>
                  </a:cubicBezTo>
                  <a:cubicBezTo>
                    <a:pt x="9446" y="109449"/>
                    <a:pt x="9946" y="110289"/>
                    <a:pt x="10458" y="111122"/>
                  </a:cubicBezTo>
                  <a:lnTo>
                    <a:pt x="11003" y="111999"/>
                  </a:lnTo>
                  <a:lnTo>
                    <a:pt x="11191" y="112296"/>
                  </a:lnTo>
                  <a:lnTo>
                    <a:pt x="11452" y="112702"/>
                  </a:lnTo>
                  <a:lnTo>
                    <a:pt x="11452" y="123911"/>
                  </a:lnTo>
                  <a:cubicBezTo>
                    <a:pt x="11218" y="123723"/>
                    <a:pt x="10979" y="123538"/>
                    <a:pt x="10754" y="123346"/>
                  </a:cubicBezTo>
                  <a:cubicBezTo>
                    <a:pt x="10033" y="122736"/>
                    <a:pt x="9354" y="122098"/>
                    <a:pt x="8757" y="121412"/>
                  </a:cubicBezTo>
                  <a:cubicBezTo>
                    <a:pt x="8157" y="120724"/>
                    <a:pt x="7650" y="119988"/>
                    <a:pt x="7243" y="119191"/>
                  </a:cubicBezTo>
                  <a:cubicBezTo>
                    <a:pt x="6841" y="118393"/>
                    <a:pt x="6532" y="117541"/>
                    <a:pt x="6336" y="116666"/>
                  </a:cubicBezTo>
                  <a:cubicBezTo>
                    <a:pt x="6141" y="115791"/>
                    <a:pt x="6048" y="114892"/>
                    <a:pt x="6080" y="113998"/>
                  </a:cubicBezTo>
                  <a:cubicBezTo>
                    <a:pt x="6104" y="113107"/>
                    <a:pt x="6251" y="112218"/>
                    <a:pt x="6507" y="111358"/>
                  </a:cubicBezTo>
                  <a:cubicBezTo>
                    <a:pt x="6759" y="110500"/>
                    <a:pt x="7126" y="109671"/>
                    <a:pt x="7581" y="108901"/>
                  </a:cubicBezTo>
                  <a:cubicBezTo>
                    <a:pt x="7835" y="108473"/>
                    <a:pt x="8124" y="108063"/>
                    <a:pt x="8437" y="107676"/>
                  </a:cubicBezTo>
                  <a:close/>
                  <a:moveTo>
                    <a:pt x="16247" y="108224"/>
                  </a:moveTo>
                  <a:lnTo>
                    <a:pt x="16247" y="122004"/>
                  </a:lnTo>
                  <a:cubicBezTo>
                    <a:pt x="15796" y="122468"/>
                    <a:pt x="15311" y="122913"/>
                    <a:pt x="14803" y="123343"/>
                  </a:cubicBezTo>
                  <a:cubicBezTo>
                    <a:pt x="14357" y="123723"/>
                    <a:pt x="13889" y="124094"/>
                    <a:pt x="13416" y="124461"/>
                  </a:cubicBezTo>
                  <a:lnTo>
                    <a:pt x="13416" y="112905"/>
                  </a:lnTo>
                  <a:lnTo>
                    <a:pt x="13423" y="112892"/>
                  </a:lnTo>
                  <a:lnTo>
                    <a:pt x="13808" y="112293"/>
                  </a:lnTo>
                  <a:lnTo>
                    <a:pt x="13994" y="111997"/>
                  </a:lnTo>
                  <a:lnTo>
                    <a:pt x="14538" y="111120"/>
                  </a:lnTo>
                  <a:cubicBezTo>
                    <a:pt x="15050" y="110286"/>
                    <a:pt x="15551" y="109445"/>
                    <a:pt x="16038" y="108596"/>
                  </a:cubicBezTo>
                  <a:cubicBezTo>
                    <a:pt x="16109" y="108473"/>
                    <a:pt x="16179" y="108347"/>
                    <a:pt x="16247" y="108224"/>
                  </a:cubicBezTo>
                  <a:close/>
                  <a:moveTo>
                    <a:pt x="11895" y="113386"/>
                  </a:moveTo>
                  <a:lnTo>
                    <a:pt x="12498" y="114307"/>
                  </a:lnTo>
                  <a:lnTo>
                    <a:pt x="12500" y="114304"/>
                  </a:lnTo>
                  <a:lnTo>
                    <a:pt x="12501" y="114302"/>
                  </a:lnTo>
                  <a:lnTo>
                    <a:pt x="12971" y="113584"/>
                  </a:lnTo>
                  <a:lnTo>
                    <a:pt x="12971" y="124805"/>
                  </a:lnTo>
                  <a:lnTo>
                    <a:pt x="12778" y="124955"/>
                  </a:lnTo>
                  <a:cubicBezTo>
                    <a:pt x="12481" y="124727"/>
                    <a:pt x="12185" y="124499"/>
                    <a:pt x="11895" y="124271"/>
                  </a:cubicBezTo>
                  <a:lnTo>
                    <a:pt x="11895" y="113386"/>
                  </a:lnTo>
                  <a:close/>
                  <a:moveTo>
                    <a:pt x="17541" y="105855"/>
                  </a:moveTo>
                  <a:cubicBezTo>
                    <a:pt x="18209" y="106542"/>
                    <a:pt x="18798" y="107300"/>
                    <a:pt x="19284" y="108122"/>
                  </a:cubicBezTo>
                  <a:cubicBezTo>
                    <a:pt x="19805" y="109001"/>
                    <a:pt x="20222" y="109943"/>
                    <a:pt x="20509" y="110927"/>
                  </a:cubicBezTo>
                  <a:cubicBezTo>
                    <a:pt x="20804" y="111906"/>
                    <a:pt x="20969" y="112927"/>
                    <a:pt x="20999" y="113951"/>
                  </a:cubicBezTo>
                  <a:cubicBezTo>
                    <a:pt x="21033" y="114976"/>
                    <a:pt x="20929" y="116001"/>
                    <a:pt x="20707" y="116999"/>
                  </a:cubicBezTo>
                  <a:cubicBezTo>
                    <a:pt x="20484" y="117997"/>
                    <a:pt x="20132" y="118965"/>
                    <a:pt x="19671" y="119880"/>
                  </a:cubicBezTo>
                  <a:cubicBezTo>
                    <a:pt x="19205" y="120791"/>
                    <a:pt x="18617" y="121645"/>
                    <a:pt x="17948" y="122407"/>
                  </a:cubicBezTo>
                  <a:cubicBezTo>
                    <a:pt x="17284" y="123173"/>
                    <a:pt x="16545" y="123861"/>
                    <a:pt x="15785" y="124506"/>
                  </a:cubicBezTo>
                  <a:cubicBezTo>
                    <a:pt x="15207" y="124995"/>
                    <a:pt x="14615" y="125457"/>
                    <a:pt x="14020" y="125913"/>
                  </a:cubicBezTo>
                  <a:cubicBezTo>
                    <a:pt x="13727" y="125684"/>
                    <a:pt x="13433" y="125457"/>
                    <a:pt x="13140" y="125234"/>
                  </a:cubicBezTo>
                  <a:cubicBezTo>
                    <a:pt x="13805" y="124724"/>
                    <a:pt x="14464" y="124216"/>
                    <a:pt x="15092" y="123684"/>
                  </a:cubicBezTo>
                  <a:cubicBezTo>
                    <a:pt x="15825" y="123063"/>
                    <a:pt x="16521" y="122411"/>
                    <a:pt x="17136" y="121699"/>
                  </a:cubicBezTo>
                  <a:cubicBezTo>
                    <a:pt x="17758" y="120992"/>
                    <a:pt x="18287" y="120222"/>
                    <a:pt x="18713" y="119390"/>
                  </a:cubicBezTo>
                  <a:cubicBezTo>
                    <a:pt x="19133" y="118558"/>
                    <a:pt x="19453" y="117674"/>
                    <a:pt x="19657" y="116763"/>
                  </a:cubicBezTo>
                  <a:cubicBezTo>
                    <a:pt x="19860" y="115852"/>
                    <a:pt x="19956" y="114915"/>
                    <a:pt x="19924" y="113983"/>
                  </a:cubicBezTo>
                  <a:cubicBezTo>
                    <a:pt x="19897" y="113052"/>
                    <a:pt x="19746" y="112125"/>
                    <a:pt x="19479" y="111230"/>
                  </a:cubicBezTo>
                  <a:cubicBezTo>
                    <a:pt x="19218" y="110336"/>
                    <a:pt x="18835" y="109475"/>
                    <a:pt x="18360" y="108672"/>
                  </a:cubicBezTo>
                  <a:cubicBezTo>
                    <a:pt x="17974" y="108020"/>
                    <a:pt x="17517" y="107414"/>
                    <a:pt x="17008" y="106857"/>
                  </a:cubicBezTo>
                  <a:cubicBezTo>
                    <a:pt x="17158" y="106575"/>
                    <a:pt x="17312" y="106298"/>
                    <a:pt x="17460" y="106016"/>
                  </a:cubicBezTo>
                  <a:cubicBezTo>
                    <a:pt x="17486" y="105962"/>
                    <a:pt x="17513" y="105909"/>
                    <a:pt x="17541" y="105855"/>
                  </a:cubicBezTo>
                  <a:close/>
                  <a:moveTo>
                    <a:pt x="16694" y="125469"/>
                  </a:moveTo>
                  <a:cubicBezTo>
                    <a:pt x="16929" y="125712"/>
                    <a:pt x="17076" y="126041"/>
                    <a:pt x="17070" y="126382"/>
                  </a:cubicBezTo>
                  <a:cubicBezTo>
                    <a:pt x="17076" y="126701"/>
                    <a:pt x="16922" y="127007"/>
                    <a:pt x="16694" y="127244"/>
                  </a:cubicBezTo>
                  <a:lnTo>
                    <a:pt x="16694" y="125469"/>
                  </a:lnTo>
                  <a:close/>
                  <a:moveTo>
                    <a:pt x="9772" y="125079"/>
                  </a:moveTo>
                  <a:cubicBezTo>
                    <a:pt x="10239" y="125464"/>
                    <a:pt x="10707" y="125834"/>
                    <a:pt x="11176" y="126197"/>
                  </a:cubicBezTo>
                  <a:cubicBezTo>
                    <a:pt x="10850" y="126456"/>
                    <a:pt x="10524" y="126716"/>
                    <a:pt x="10202" y="126987"/>
                  </a:cubicBezTo>
                  <a:cubicBezTo>
                    <a:pt x="9959" y="127194"/>
                    <a:pt x="9720" y="127407"/>
                    <a:pt x="9482" y="127627"/>
                  </a:cubicBezTo>
                  <a:cubicBezTo>
                    <a:pt x="9228" y="127540"/>
                    <a:pt x="9001" y="127377"/>
                    <a:pt x="8844" y="127157"/>
                  </a:cubicBezTo>
                  <a:cubicBezTo>
                    <a:pt x="8508" y="126716"/>
                    <a:pt x="8508" y="126052"/>
                    <a:pt x="8844" y="125611"/>
                  </a:cubicBezTo>
                  <a:cubicBezTo>
                    <a:pt x="9060" y="125306"/>
                    <a:pt x="9406" y="125120"/>
                    <a:pt x="9772" y="125079"/>
                  </a:cubicBezTo>
                  <a:close/>
                  <a:moveTo>
                    <a:pt x="15798" y="125069"/>
                  </a:moveTo>
                  <a:cubicBezTo>
                    <a:pt x="15921" y="125071"/>
                    <a:pt x="16042" y="125091"/>
                    <a:pt x="16161" y="125130"/>
                  </a:cubicBezTo>
                  <a:cubicBezTo>
                    <a:pt x="16193" y="125140"/>
                    <a:pt x="16222" y="125155"/>
                    <a:pt x="16252" y="125168"/>
                  </a:cubicBezTo>
                  <a:lnTo>
                    <a:pt x="16252" y="127568"/>
                  </a:lnTo>
                  <a:cubicBezTo>
                    <a:pt x="16199" y="127595"/>
                    <a:pt x="16144" y="127618"/>
                    <a:pt x="16087" y="127635"/>
                  </a:cubicBezTo>
                  <a:cubicBezTo>
                    <a:pt x="15846" y="127414"/>
                    <a:pt x="15603" y="127198"/>
                    <a:pt x="15355" y="126987"/>
                  </a:cubicBezTo>
                  <a:cubicBezTo>
                    <a:pt x="15035" y="126716"/>
                    <a:pt x="14709" y="126456"/>
                    <a:pt x="14381" y="126197"/>
                  </a:cubicBezTo>
                  <a:cubicBezTo>
                    <a:pt x="14855" y="125832"/>
                    <a:pt x="15328" y="125457"/>
                    <a:pt x="15798" y="125069"/>
                  </a:cubicBezTo>
                  <a:close/>
                  <a:moveTo>
                    <a:pt x="8480" y="123945"/>
                  </a:moveTo>
                  <a:cubicBezTo>
                    <a:pt x="8764" y="124215"/>
                    <a:pt x="9053" y="124472"/>
                    <a:pt x="9345" y="124723"/>
                  </a:cubicBezTo>
                  <a:cubicBezTo>
                    <a:pt x="9004" y="124838"/>
                    <a:pt x="8697" y="125051"/>
                    <a:pt x="8487" y="125349"/>
                  </a:cubicBezTo>
                  <a:cubicBezTo>
                    <a:pt x="8038" y="125941"/>
                    <a:pt x="8038" y="126827"/>
                    <a:pt x="8487" y="127417"/>
                  </a:cubicBezTo>
                  <a:cubicBezTo>
                    <a:pt x="8650" y="127649"/>
                    <a:pt x="8877" y="127831"/>
                    <a:pt x="9129" y="127954"/>
                  </a:cubicBezTo>
                  <a:cubicBezTo>
                    <a:pt x="8864" y="128209"/>
                    <a:pt x="8606" y="128472"/>
                    <a:pt x="8353" y="128745"/>
                  </a:cubicBezTo>
                  <a:cubicBezTo>
                    <a:pt x="8068" y="128559"/>
                    <a:pt x="7815" y="128328"/>
                    <a:pt x="7617" y="128051"/>
                  </a:cubicBezTo>
                  <a:cubicBezTo>
                    <a:pt x="7263" y="127571"/>
                    <a:pt x="7076" y="126976"/>
                    <a:pt x="7072" y="126382"/>
                  </a:cubicBezTo>
                  <a:cubicBezTo>
                    <a:pt x="7076" y="125790"/>
                    <a:pt x="7263" y="125194"/>
                    <a:pt x="7617" y="124716"/>
                  </a:cubicBezTo>
                  <a:cubicBezTo>
                    <a:pt x="7843" y="124400"/>
                    <a:pt x="8144" y="124140"/>
                    <a:pt x="8480" y="123945"/>
                  </a:cubicBezTo>
                  <a:close/>
                  <a:moveTo>
                    <a:pt x="17121" y="123906"/>
                  </a:moveTo>
                  <a:cubicBezTo>
                    <a:pt x="17484" y="124105"/>
                    <a:pt x="17808" y="124380"/>
                    <a:pt x="18047" y="124716"/>
                  </a:cubicBezTo>
                  <a:cubicBezTo>
                    <a:pt x="18401" y="125194"/>
                    <a:pt x="18588" y="125790"/>
                    <a:pt x="18592" y="126382"/>
                  </a:cubicBezTo>
                  <a:cubicBezTo>
                    <a:pt x="18588" y="126976"/>
                    <a:pt x="18401" y="127571"/>
                    <a:pt x="18047" y="128051"/>
                  </a:cubicBezTo>
                  <a:cubicBezTo>
                    <a:pt x="17833" y="128351"/>
                    <a:pt x="17554" y="128594"/>
                    <a:pt x="17241" y="128788"/>
                  </a:cubicBezTo>
                  <a:cubicBezTo>
                    <a:pt x="16989" y="128515"/>
                    <a:pt x="16730" y="128246"/>
                    <a:pt x="16465" y="127989"/>
                  </a:cubicBezTo>
                  <a:cubicBezTo>
                    <a:pt x="17084" y="127716"/>
                    <a:pt x="17526" y="127069"/>
                    <a:pt x="17516" y="126382"/>
                  </a:cubicBezTo>
                  <a:cubicBezTo>
                    <a:pt x="17526" y="125638"/>
                    <a:pt x="17005" y="124929"/>
                    <a:pt x="16299" y="124708"/>
                  </a:cubicBezTo>
                  <a:cubicBezTo>
                    <a:pt x="16282" y="124703"/>
                    <a:pt x="16265" y="124700"/>
                    <a:pt x="16249" y="124694"/>
                  </a:cubicBezTo>
                  <a:cubicBezTo>
                    <a:pt x="16544" y="124439"/>
                    <a:pt x="16835" y="124179"/>
                    <a:pt x="17121" y="123906"/>
                  </a:cubicBezTo>
                  <a:close/>
                  <a:moveTo>
                    <a:pt x="13415" y="127945"/>
                  </a:moveTo>
                  <a:cubicBezTo>
                    <a:pt x="13640" y="128125"/>
                    <a:pt x="13867" y="128303"/>
                    <a:pt x="14082" y="128488"/>
                  </a:cubicBezTo>
                  <a:cubicBezTo>
                    <a:pt x="14514" y="128852"/>
                    <a:pt x="14924" y="129229"/>
                    <a:pt x="15315" y="129619"/>
                  </a:cubicBezTo>
                  <a:lnTo>
                    <a:pt x="15315" y="129634"/>
                  </a:lnTo>
                  <a:cubicBezTo>
                    <a:pt x="15321" y="129634"/>
                    <a:pt x="15326" y="129634"/>
                    <a:pt x="15332" y="129635"/>
                  </a:cubicBezTo>
                  <a:cubicBezTo>
                    <a:pt x="15590" y="129894"/>
                    <a:pt x="15840" y="130155"/>
                    <a:pt x="16075" y="130428"/>
                  </a:cubicBezTo>
                  <a:cubicBezTo>
                    <a:pt x="16136" y="130496"/>
                    <a:pt x="16191" y="130567"/>
                    <a:pt x="16250" y="130637"/>
                  </a:cubicBezTo>
                  <a:lnTo>
                    <a:pt x="16250" y="132587"/>
                  </a:lnTo>
                  <a:cubicBezTo>
                    <a:pt x="15534" y="132501"/>
                    <a:pt x="14814" y="132458"/>
                    <a:pt x="14095" y="132458"/>
                  </a:cubicBezTo>
                  <a:cubicBezTo>
                    <a:pt x="13868" y="132458"/>
                    <a:pt x="13641" y="132462"/>
                    <a:pt x="13415" y="132470"/>
                  </a:cubicBezTo>
                  <a:lnTo>
                    <a:pt x="13415" y="127945"/>
                  </a:lnTo>
                  <a:close/>
                  <a:moveTo>
                    <a:pt x="16694" y="131201"/>
                  </a:moveTo>
                  <a:cubicBezTo>
                    <a:pt x="17042" y="131668"/>
                    <a:pt x="17363" y="132153"/>
                    <a:pt x="17651" y="132660"/>
                  </a:cubicBezTo>
                  <a:cubicBezTo>
                    <a:pt x="17682" y="132720"/>
                    <a:pt x="17712" y="132779"/>
                    <a:pt x="17745" y="132838"/>
                  </a:cubicBezTo>
                  <a:cubicBezTo>
                    <a:pt x="17396" y="132762"/>
                    <a:pt x="17046" y="132701"/>
                    <a:pt x="16694" y="132648"/>
                  </a:cubicBezTo>
                  <a:lnTo>
                    <a:pt x="16694" y="131201"/>
                  </a:lnTo>
                  <a:close/>
                  <a:moveTo>
                    <a:pt x="14085" y="132898"/>
                  </a:moveTo>
                  <a:cubicBezTo>
                    <a:pt x="14839" y="132898"/>
                    <a:pt x="15594" y="132946"/>
                    <a:pt x="16343" y="133043"/>
                  </a:cubicBezTo>
                  <a:cubicBezTo>
                    <a:pt x="16902" y="133115"/>
                    <a:pt x="17460" y="133221"/>
                    <a:pt x="18011" y="133350"/>
                  </a:cubicBezTo>
                  <a:cubicBezTo>
                    <a:pt x="18212" y="133760"/>
                    <a:pt x="18393" y="134180"/>
                    <a:pt x="18552" y="134609"/>
                  </a:cubicBezTo>
                  <a:cubicBezTo>
                    <a:pt x="17786" y="134382"/>
                    <a:pt x="16999" y="134216"/>
                    <a:pt x="16203" y="134110"/>
                  </a:cubicBezTo>
                  <a:cubicBezTo>
                    <a:pt x="15500" y="134019"/>
                    <a:pt x="14791" y="133975"/>
                    <a:pt x="14081" y="133975"/>
                  </a:cubicBezTo>
                  <a:cubicBezTo>
                    <a:pt x="13844" y="133975"/>
                    <a:pt x="13606" y="133980"/>
                    <a:pt x="13369" y="133989"/>
                  </a:cubicBezTo>
                  <a:lnTo>
                    <a:pt x="13321" y="132915"/>
                  </a:lnTo>
                  <a:cubicBezTo>
                    <a:pt x="13575" y="132904"/>
                    <a:pt x="13830" y="132898"/>
                    <a:pt x="14085" y="132898"/>
                  </a:cubicBezTo>
                  <a:close/>
                  <a:moveTo>
                    <a:pt x="14093" y="134418"/>
                  </a:moveTo>
                  <a:cubicBezTo>
                    <a:pt x="14781" y="134418"/>
                    <a:pt x="15468" y="134461"/>
                    <a:pt x="16146" y="134550"/>
                  </a:cubicBezTo>
                  <a:cubicBezTo>
                    <a:pt x="16181" y="134556"/>
                    <a:pt x="16216" y="134563"/>
                    <a:pt x="16250" y="134567"/>
                  </a:cubicBezTo>
                  <a:lnTo>
                    <a:pt x="16250" y="136038"/>
                  </a:lnTo>
                  <a:lnTo>
                    <a:pt x="13416" y="136038"/>
                  </a:lnTo>
                  <a:lnTo>
                    <a:pt x="13416" y="134432"/>
                  </a:lnTo>
                  <a:cubicBezTo>
                    <a:pt x="13642" y="134423"/>
                    <a:pt x="13867" y="134418"/>
                    <a:pt x="14093" y="134418"/>
                  </a:cubicBezTo>
                  <a:close/>
                  <a:moveTo>
                    <a:pt x="12778" y="127436"/>
                  </a:moveTo>
                  <a:cubicBezTo>
                    <a:pt x="12843" y="127484"/>
                    <a:pt x="12908" y="127534"/>
                    <a:pt x="12971" y="127584"/>
                  </a:cubicBezTo>
                  <a:lnTo>
                    <a:pt x="12971" y="136039"/>
                  </a:lnTo>
                  <a:lnTo>
                    <a:pt x="11895" y="136039"/>
                  </a:lnTo>
                  <a:lnTo>
                    <a:pt x="11895" y="128146"/>
                  </a:lnTo>
                  <a:cubicBezTo>
                    <a:pt x="12185" y="127908"/>
                    <a:pt x="12478" y="127669"/>
                    <a:pt x="12778" y="127436"/>
                  </a:cubicBezTo>
                  <a:close/>
                  <a:moveTo>
                    <a:pt x="256971" y="98312"/>
                  </a:moveTo>
                  <a:cubicBezTo>
                    <a:pt x="257029" y="98416"/>
                    <a:pt x="257086" y="98521"/>
                    <a:pt x="257146" y="98624"/>
                  </a:cubicBezTo>
                  <a:cubicBezTo>
                    <a:pt x="257633" y="99475"/>
                    <a:pt x="258135" y="100315"/>
                    <a:pt x="258645" y="101149"/>
                  </a:cubicBezTo>
                  <a:lnTo>
                    <a:pt x="258802" y="101401"/>
                  </a:lnTo>
                  <a:lnTo>
                    <a:pt x="258802" y="136964"/>
                  </a:lnTo>
                  <a:lnTo>
                    <a:pt x="256971" y="136964"/>
                  </a:lnTo>
                  <a:lnTo>
                    <a:pt x="256971" y="98312"/>
                  </a:lnTo>
                  <a:close/>
                  <a:moveTo>
                    <a:pt x="259303" y="102198"/>
                  </a:moveTo>
                  <a:lnTo>
                    <a:pt x="259378" y="102319"/>
                  </a:lnTo>
                  <a:lnTo>
                    <a:pt x="259761" y="102920"/>
                  </a:lnTo>
                  <a:lnTo>
                    <a:pt x="259768" y="102930"/>
                  </a:lnTo>
                  <a:lnTo>
                    <a:pt x="260214" y="103610"/>
                  </a:lnTo>
                  <a:lnTo>
                    <a:pt x="260683" y="104329"/>
                  </a:lnTo>
                  <a:lnTo>
                    <a:pt x="260685" y="104332"/>
                  </a:lnTo>
                  <a:lnTo>
                    <a:pt x="260685" y="104333"/>
                  </a:lnTo>
                  <a:lnTo>
                    <a:pt x="261288" y="103412"/>
                  </a:lnTo>
                  <a:lnTo>
                    <a:pt x="261732" y="102729"/>
                  </a:lnTo>
                  <a:lnTo>
                    <a:pt x="261994" y="102318"/>
                  </a:lnTo>
                  <a:lnTo>
                    <a:pt x="262010" y="102291"/>
                  </a:lnTo>
                  <a:lnTo>
                    <a:pt x="262010" y="136964"/>
                  </a:lnTo>
                  <a:lnTo>
                    <a:pt x="259303" y="136964"/>
                  </a:lnTo>
                  <a:lnTo>
                    <a:pt x="259303" y="102198"/>
                  </a:lnTo>
                  <a:close/>
                  <a:moveTo>
                    <a:pt x="176176" y="16917"/>
                  </a:moveTo>
                  <a:cubicBezTo>
                    <a:pt x="176176" y="16917"/>
                    <a:pt x="176817" y="17240"/>
                    <a:pt x="177141" y="17411"/>
                  </a:cubicBezTo>
                  <a:cubicBezTo>
                    <a:pt x="178014" y="17869"/>
                    <a:pt x="178898" y="18307"/>
                    <a:pt x="179814" y="18710"/>
                  </a:cubicBezTo>
                  <a:cubicBezTo>
                    <a:pt x="180733" y="19110"/>
                    <a:pt x="181663" y="19492"/>
                    <a:pt x="182697" y="19758"/>
                  </a:cubicBezTo>
                  <a:cubicBezTo>
                    <a:pt x="182824" y="19793"/>
                    <a:pt x="182959" y="19822"/>
                    <a:pt x="183094" y="19850"/>
                  </a:cubicBezTo>
                  <a:cubicBezTo>
                    <a:pt x="183228" y="19879"/>
                    <a:pt x="183363" y="19907"/>
                    <a:pt x="183507" y="19926"/>
                  </a:cubicBezTo>
                  <a:cubicBezTo>
                    <a:pt x="183733" y="19962"/>
                    <a:pt x="184008" y="19985"/>
                    <a:pt x="184255" y="19985"/>
                  </a:cubicBezTo>
                  <a:cubicBezTo>
                    <a:pt x="184302" y="19985"/>
                    <a:pt x="184348" y="19985"/>
                    <a:pt x="184392" y="19983"/>
                  </a:cubicBezTo>
                  <a:cubicBezTo>
                    <a:pt x="184949" y="19966"/>
                    <a:pt x="185505" y="19906"/>
                    <a:pt x="186046" y="19766"/>
                  </a:cubicBezTo>
                  <a:cubicBezTo>
                    <a:pt x="186997" y="19536"/>
                    <a:pt x="187900" y="19114"/>
                    <a:pt x="188692" y="18541"/>
                  </a:cubicBezTo>
                  <a:cubicBezTo>
                    <a:pt x="188815" y="18596"/>
                    <a:pt x="188934" y="18656"/>
                    <a:pt x="189057" y="18710"/>
                  </a:cubicBezTo>
                  <a:cubicBezTo>
                    <a:pt x="189286" y="18810"/>
                    <a:pt x="189515" y="18909"/>
                    <a:pt x="189749" y="19005"/>
                  </a:cubicBezTo>
                  <a:cubicBezTo>
                    <a:pt x="190213" y="19197"/>
                    <a:pt x="190688" y="19379"/>
                    <a:pt x="191181" y="19537"/>
                  </a:cubicBezTo>
                  <a:cubicBezTo>
                    <a:pt x="191428" y="19617"/>
                    <a:pt x="191682" y="19691"/>
                    <a:pt x="191939" y="19758"/>
                  </a:cubicBezTo>
                  <a:cubicBezTo>
                    <a:pt x="192066" y="19793"/>
                    <a:pt x="192201" y="19822"/>
                    <a:pt x="192335" y="19850"/>
                  </a:cubicBezTo>
                  <a:cubicBezTo>
                    <a:pt x="192469" y="19879"/>
                    <a:pt x="192604" y="19907"/>
                    <a:pt x="192749" y="19926"/>
                  </a:cubicBezTo>
                  <a:cubicBezTo>
                    <a:pt x="192950" y="19957"/>
                    <a:pt x="193192" y="19980"/>
                    <a:pt x="193415" y="19986"/>
                  </a:cubicBezTo>
                  <a:cubicBezTo>
                    <a:pt x="193438" y="19986"/>
                    <a:pt x="193459" y="19986"/>
                    <a:pt x="193481" y="19986"/>
                  </a:cubicBezTo>
                  <a:cubicBezTo>
                    <a:pt x="193533" y="19986"/>
                    <a:pt x="193584" y="19985"/>
                    <a:pt x="193633" y="19984"/>
                  </a:cubicBezTo>
                  <a:cubicBezTo>
                    <a:pt x="194188" y="19969"/>
                    <a:pt x="194745" y="19907"/>
                    <a:pt x="195286" y="19769"/>
                  </a:cubicBezTo>
                  <a:cubicBezTo>
                    <a:pt x="195491" y="19719"/>
                    <a:pt x="195692" y="19658"/>
                    <a:pt x="195891" y="19591"/>
                  </a:cubicBezTo>
                  <a:cubicBezTo>
                    <a:pt x="196429" y="20386"/>
                    <a:pt x="197034" y="21094"/>
                    <a:pt x="197664" y="21759"/>
                  </a:cubicBezTo>
                  <a:cubicBezTo>
                    <a:pt x="198372" y="22498"/>
                    <a:pt x="199113" y="23181"/>
                    <a:pt x="199884" y="23833"/>
                  </a:cubicBezTo>
                  <a:lnTo>
                    <a:pt x="200298" y="24175"/>
                  </a:lnTo>
                  <a:lnTo>
                    <a:pt x="200396" y="24253"/>
                  </a:lnTo>
                  <a:lnTo>
                    <a:pt x="200716" y="24505"/>
                  </a:lnTo>
                  <a:lnTo>
                    <a:pt x="201297" y="24943"/>
                  </a:lnTo>
                  <a:lnTo>
                    <a:pt x="201297" y="24952"/>
                  </a:lnTo>
                  <a:lnTo>
                    <a:pt x="201301" y="24948"/>
                  </a:lnTo>
                  <a:lnTo>
                    <a:pt x="201307" y="24952"/>
                  </a:lnTo>
                  <a:lnTo>
                    <a:pt x="201307" y="24943"/>
                  </a:lnTo>
                  <a:lnTo>
                    <a:pt x="201888" y="24505"/>
                  </a:lnTo>
                  <a:lnTo>
                    <a:pt x="202205" y="24255"/>
                  </a:lnTo>
                  <a:lnTo>
                    <a:pt x="202308" y="24175"/>
                  </a:lnTo>
                  <a:lnTo>
                    <a:pt x="202722" y="23833"/>
                  </a:lnTo>
                  <a:cubicBezTo>
                    <a:pt x="203492" y="23181"/>
                    <a:pt x="204234" y="22497"/>
                    <a:pt x="204941" y="21759"/>
                  </a:cubicBezTo>
                  <a:cubicBezTo>
                    <a:pt x="205575" y="21094"/>
                    <a:pt x="206177" y="20386"/>
                    <a:pt x="206715" y="19591"/>
                  </a:cubicBezTo>
                  <a:cubicBezTo>
                    <a:pt x="206914" y="19658"/>
                    <a:pt x="207115" y="19719"/>
                    <a:pt x="207318" y="19769"/>
                  </a:cubicBezTo>
                  <a:cubicBezTo>
                    <a:pt x="207859" y="19907"/>
                    <a:pt x="208416" y="19969"/>
                    <a:pt x="208971" y="19984"/>
                  </a:cubicBezTo>
                  <a:cubicBezTo>
                    <a:pt x="209012" y="19986"/>
                    <a:pt x="209054" y="19987"/>
                    <a:pt x="209096" y="19987"/>
                  </a:cubicBezTo>
                  <a:cubicBezTo>
                    <a:pt x="209126" y="19987"/>
                    <a:pt x="209157" y="19986"/>
                    <a:pt x="209187" y="19986"/>
                  </a:cubicBezTo>
                  <a:cubicBezTo>
                    <a:pt x="209263" y="19984"/>
                    <a:pt x="209340" y="19980"/>
                    <a:pt x="209415" y="19976"/>
                  </a:cubicBezTo>
                  <a:cubicBezTo>
                    <a:pt x="209569" y="19964"/>
                    <a:pt x="209721" y="19947"/>
                    <a:pt x="209855" y="19926"/>
                  </a:cubicBezTo>
                  <a:cubicBezTo>
                    <a:pt x="210001" y="19907"/>
                    <a:pt x="210134" y="19879"/>
                    <a:pt x="210269" y="19850"/>
                  </a:cubicBezTo>
                  <a:cubicBezTo>
                    <a:pt x="210404" y="19822"/>
                    <a:pt x="210540" y="19795"/>
                    <a:pt x="210666" y="19758"/>
                  </a:cubicBezTo>
                  <a:cubicBezTo>
                    <a:pt x="210924" y="19691"/>
                    <a:pt x="211177" y="19617"/>
                    <a:pt x="211425" y="19537"/>
                  </a:cubicBezTo>
                  <a:cubicBezTo>
                    <a:pt x="211671" y="19458"/>
                    <a:pt x="211913" y="19372"/>
                    <a:pt x="212152" y="19282"/>
                  </a:cubicBezTo>
                  <a:cubicBezTo>
                    <a:pt x="212629" y="19104"/>
                    <a:pt x="213092" y="18909"/>
                    <a:pt x="213549" y="18710"/>
                  </a:cubicBezTo>
                  <a:cubicBezTo>
                    <a:pt x="213671" y="18655"/>
                    <a:pt x="213791" y="18596"/>
                    <a:pt x="213913" y="18541"/>
                  </a:cubicBezTo>
                  <a:cubicBezTo>
                    <a:pt x="214706" y="19114"/>
                    <a:pt x="215608" y="19536"/>
                    <a:pt x="216559" y="19766"/>
                  </a:cubicBezTo>
                  <a:cubicBezTo>
                    <a:pt x="217100" y="19906"/>
                    <a:pt x="217657" y="19966"/>
                    <a:pt x="218212" y="19983"/>
                  </a:cubicBezTo>
                  <a:cubicBezTo>
                    <a:pt x="218256" y="19985"/>
                    <a:pt x="218302" y="19985"/>
                    <a:pt x="218350" y="19985"/>
                  </a:cubicBezTo>
                  <a:cubicBezTo>
                    <a:pt x="218596" y="19985"/>
                    <a:pt x="218872" y="19962"/>
                    <a:pt x="219099" y="19926"/>
                  </a:cubicBezTo>
                  <a:cubicBezTo>
                    <a:pt x="219244" y="19907"/>
                    <a:pt x="219378" y="19879"/>
                    <a:pt x="219512" y="19850"/>
                  </a:cubicBezTo>
                  <a:cubicBezTo>
                    <a:pt x="219647" y="19822"/>
                    <a:pt x="219782" y="19795"/>
                    <a:pt x="219907" y="19758"/>
                  </a:cubicBezTo>
                  <a:cubicBezTo>
                    <a:pt x="220943" y="19489"/>
                    <a:pt x="221874" y="19110"/>
                    <a:pt x="222793" y="18710"/>
                  </a:cubicBezTo>
                  <a:cubicBezTo>
                    <a:pt x="223477" y="18407"/>
                    <a:pt x="224141" y="18082"/>
                    <a:pt x="224800" y="17748"/>
                  </a:cubicBezTo>
                  <a:cubicBezTo>
                    <a:pt x="225494" y="18413"/>
                    <a:pt x="226256" y="19002"/>
                    <a:pt x="227080" y="19492"/>
                  </a:cubicBezTo>
                  <a:cubicBezTo>
                    <a:pt x="227991" y="20033"/>
                    <a:pt x="228969" y="20462"/>
                    <a:pt x="229984" y="20761"/>
                  </a:cubicBezTo>
                  <a:cubicBezTo>
                    <a:pt x="230012" y="20770"/>
                    <a:pt x="230041" y="20776"/>
                    <a:pt x="230068" y="20784"/>
                  </a:cubicBezTo>
                  <a:lnTo>
                    <a:pt x="230069" y="20784"/>
                  </a:lnTo>
                  <a:cubicBezTo>
                    <a:pt x="230565" y="20929"/>
                    <a:pt x="231066" y="21043"/>
                    <a:pt x="231577" y="21123"/>
                  </a:cubicBezTo>
                  <a:cubicBezTo>
                    <a:pt x="231599" y="21126"/>
                    <a:pt x="231625" y="21129"/>
                    <a:pt x="231648" y="21131"/>
                  </a:cubicBezTo>
                  <a:cubicBezTo>
                    <a:pt x="231880" y="21167"/>
                    <a:pt x="232110" y="21197"/>
                    <a:pt x="232344" y="21218"/>
                  </a:cubicBezTo>
                  <a:cubicBezTo>
                    <a:pt x="232602" y="21244"/>
                    <a:pt x="232862" y="21260"/>
                    <a:pt x="233123" y="21267"/>
                  </a:cubicBezTo>
                  <a:cubicBezTo>
                    <a:pt x="233255" y="21271"/>
                    <a:pt x="233388" y="21273"/>
                    <a:pt x="233521" y="21273"/>
                  </a:cubicBezTo>
                  <a:cubicBezTo>
                    <a:pt x="234451" y="21273"/>
                    <a:pt x="235377" y="21165"/>
                    <a:pt x="236281" y="20965"/>
                  </a:cubicBezTo>
                  <a:cubicBezTo>
                    <a:pt x="237315" y="20733"/>
                    <a:pt x="238318" y="20370"/>
                    <a:pt x="239265" y="19892"/>
                  </a:cubicBezTo>
                  <a:cubicBezTo>
                    <a:pt x="240210" y="19409"/>
                    <a:pt x="241098" y="18797"/>
                    <a:pt x="241882" y="18108"/>
                  </a:cubicBezTo>
                  <a:cubicBezTo>
                    <a:pt x="242203" y="17831"/>
                    <a:pt x="242506" y="17539"/>
                    <a:pt x="242799" y="17243"/>
                  </a:cubicBezTo>
                  <a:cubicBezTo>
                    <a:pt x="242976" y="17480"/>
                    <a:pt x="243178" y="17700"/>
                    <a:pt x="243414" y="17880"/>
                  </a:cubicBezTo>
                  <a:cubicBezTo>
                    <a:pt x="243955" y="18306"/>
                    <a:pt x="244638" y="18545"/>
                    <a:pt x="245324" y="18569"/>
                  </a:cubicBezTo>
                  <a:cubicBezTo>
                    <a:pt x="245354" y="18570"/>
                    <a:pt x="245383" y="18570"/>
                    <a:pt x="245413" y="18570"/>
                  </a:cubicBezTo>
                  <a:cubicBezTo>
                    <a:pt x="246069" y="18570"/>
                    <a:pt x="246731" y="18374"/>
                    <a:pt x="247270" y="18000"/>
                  </a:cubicBezTo>
                  <a:cubicBezTo>
                    <a:pt x="247596" y="17784"/>
                    <a:pt x="247869" y="17499"/>
                    <a:pt x="248096" y="17179"/>
                  </a:cubicBezTo>
                  <a:cubicBezTo>
                    <a:pt x="248173" y="17247"/>
                    <a:pt x="248245" y="17318"/>
                    <a:pt x="248324" y="17386"/>
                  </a:cubicBezTo>
                  <a:cubicBezTo>
                    <a:pt x="249112" y="18070"/>
                    <a:pt x="249972" y="18675"/>
                    <a:pt x="250880" y="19187"/>
                  </a:cubicBezTo>
                  <a:cubicBezTo>
                    <a:pt x="251535" y="19556"/>
                    <a:pt x="252217" y="19876"/>
                    <a:pt x="252914" y="20146"/>
                  </a:cubicBezTo>
                  <a:cubicBezTo>
                    <a:pt x="253175" y="20794"/>
                    <a:pt x="253471" y="21428"/>
                    <a:pt x="253815" y="22035"/>
                  </a:cubicBezTo>
                  <a:cubicBezTo>
                    <a:pt x="254157" y="22640"/>
                    <a:pt x="254543" y="23223"/>
                    <a:pt x="254961" y="23776"/>
                  </a:cubicBezTo>
                  <a:lnTo>
                    <a:pt x="254961" y="25193"/>
                  </a:lnTo>
                  <a:cubicBezTo>
                    <a:pt x="254897" y="25267"/>
                    <a:pt x="254827" y="25336"/>
                    <a:pt x="254770" y="25417"/>
                  </a:cubicBezTo>
                  <a:cubicBezTo>
                    <a:pt x="254360" y="25971"/>
                    <a:pt x="254144" y="26663"/>
                    <a:pt x="254140" y="27346"/>
                  </a:cubicBezTo>
                  <a:cubicBezTo>
                    <a:pt x="254143" y="28032"/>
                    <a:pt x="254360" y="28723"/>
                    <a:pt x="254770" y="29275"/>
                  </a:cubicBezTo>
                  <a:cubicBezTo>
                    <a:pt x="254827" y="29356"/>
                    <a:pt x="254897" y="29427"/>
                    <a:pt x="254961" y="29501"/>
                  </a:cubicBezTo>
                  <a:lnTo>
                    <a:pt x="254961" y="30958"/>
                  </a:lnTo>
                  <a:cubicBezTo>
                    <a:pt x="254937" y="30983"/>
                    <a:pt x="254913" y="31007"/>
                    <a:pt x="254891" y="31036"/>
                  </a:cubicBezTo>
                  <a:cubicBezTo>
                    <a:pt x="254202" y="31820"/>
                    <a:pt x="253592" y="32706"/>
                    <a:pt x="253108" y="33652"/>
                  </a:cubicBezTo>
                  <a:cubicBezTo>
                    <a:pt x="252631" y="34599"/>
                    <a:pt x="252268" y="35602"/>
                    <a:pt x="252036" y="36638"/>
                  </a:cubicBezTo>
                  <a:cubicBezTo>
                    <a:pt x="251804" y="37672"/>
                    <a:pt x="251696" y="38734"/>
                    <a:pt x="251731" y="39797"/>
                  </a:cubicBezTo>
                  <a:cubicBezTo>
                    <a:pt x="251761" y="40859"/>
                    <a:pt x="251933" y="41919"/>
                    <a:pt x="252238" y="42933"/>
                  </a:cubicBezTo>
                  <a:cubicBezTo>
                    <a:pt x="252537" y="43951"/>
                    <a:pt x="252970" y="44926"/>
                    <a:pt x="253509" y="45840"/>
                  </a:cubicBezTo>
                  <a:cubicBezTo>
                    <a:pt x="253925" y="46540"/>
                    <a:pt x="254414" y="47200"/>
                    <a:pt x="254958" y="47811"/>
                  </a:cubicBezTo>
                  <a:lnTo>
                    <a:pt x="254958" y="49223"/>
                  </a:lnTo>
                  <a:cubicBezTo>
                    <a:pt x="254772" y="49609"/>
                    <a:pt x="254588" y="49998"/>
                    <a:pt x="254414" y="50390"/>
                  </a:cubicBezTo>
                  <a:cubicBezTo>
                    <a:pt x="254014" y="51309"/>
                    <a:pt x="253634" y="52239"/>
                    <a:pt x="253367" y="53274"/>
                  </a:cubicBezTo>
                  <a:cubicBezTo>
                    <a:pt x="253331" y="53401"/>
                    <a:pt x="253303" y="53536"/>
                    <a:pt x="253274" y="53671"/>
                  </a:cubicBezTo>
                  <a:cubicBezTo>
                    <a:pt x="253246" y="53805"/>
                    <a:pt x="253216" y="53940"/>
                    <a:pt x="253199" y="54086"/>
                  </a:cubicBezTo>
                  <a:cubicBezTo>
                    <a:pt x="253156" y="54355"/>
                    <a:pt x="253129" y="54695"/>
                    <a:pt x="253142" y="54971"/>
                  </a:cubicBezTo>
                  <a:cubicBezTo>
                    <a:pt x="253158" y="55526"/>
                    <a:pt x="253219" y="56084"/>
                    <a:pt x="253357" y="56624"/>
                  </a:cubicBezTo>
                  <a:cubicBezTo>
                    <a:pt x="253589" y="57573"/>
                    <a:pt x="254010" y="58477"/>
                    <a:pt x="254582" y="59270"/>
                  </a:cubicBezTo>
                  <a:cubicBezTo>
                    <a:pt x="254528" y="59392"/>
                    <a:pt x="254467" y="59509"/>
                    <a:pt x="254414" y="59634"/>
                  </a:cubicBezTo>
                  <a:cubicBezTo>
                    <a:pt x="254212" y="60093"/>
                    <a:pt x="254019" y="60555"/>
                    <a:pt x="253841" y="61032"/>
                  </a:cubicBezTo>
                  <a:cubicBezTo>
                    <a:pt x="253750" y="61271"/>
                    <a:pt x="253667" y="61513"/>
                    <a:pt x="253586" y="61761"/>
                  </a:cubicBezTo>
                  <a:cubicBezTo>
                    <a:pt x="253506" y="62007"/>
                    <a:pt x="253434" y="62260"/>
                    <a:pt x="253365" y="62518"/>
                  </a:cubicBezTo>
                  <a:cubicBezTo>
                    <a:pt x="253330" y="62645"/>
                    <a:pt x="253301" y="62780"/>
                    <a:pt x="253273" y="62915"/>
                  </a:cubicBezTo>
                  <a:cubicBezTo>
                    <a:pt x="253249" y="63029"/>
                    <a:pt x="253227" y="63144"/>
                    <a:pt x="253212" y="63265"/>
                  </a:cubicBezTo>
                  <a:cubicBezTo>
                    <a:pt x="253207" y="63287"/>
                    <a:pt x="253202" y="63307"/>
                    <a:pt x="253199" y="63330"/>
                  </a:cubicBezTo>
                  <a:cubicBezTo>
                    <a:pt x="253177" y="63465"/>
                    <a:pt x="253159" y="63616"/>
                    <a:pt x="253149" y="63769"/>
                  </a:cubicBezTo>
                  <a:cubicBezTo>
                    <a:pt x="253143" y="63846"/>
                    <a:pt x="253140" y="63922"/>
                    <a:pt x="253138" y="63997"/>
                  </a:cubicBezTo>
                  <a:cubicBezTo>
                    <a:pt x="253136" y="64071"/>
                    <a:pt x="253136" y="64145"/>
                    <a:pt x="253140" y="64213"/>
                  </a:cubicBezTo>
                  <a:cubicBezTo>
                    <a:pt x="253140" y="64231"/>
                    <a:pt x="253142" y="64246"/>
                    <a:pt x="253142" y="64263"/>
                  </a:cubicBezTo>
                  <a:cubicBezTo>
                    <a:pt x="253148" y="64399"/>
                    <a:pt x="253155" y="64532"/>
                    <a:pt x="253163" y="64668"/>
                  </a:cubicBezTo>
                  <a:cubicBezTo>
                    <a:pt x="253163" y="64675"/>
                    <a:pt x="253165" y="64680"/>
                    <a:pt x="253165" y="64686"/>
                  </a:cubicBezTo>
                  <a:cubicBezTo>
                    <a:pt x="253176" y="64814"/>
                    <a:pt x="253187" y="64942"/>
                    <a:pt x="253205" y="65068"/>
                  </a:cubicBezTo>
                  <a:cubicBezTo>
                    <a:pt x="253207" y="65103"/>
                    <a:pt x="253214" y="65139"/>
                    <a:pt x="253220" y="65173"/>
                  </a:cubicBezTo>
                  <a:cubicBezTo>
                    <a:pt x="253234" y="65271"/>
                    <a:pt x="253249" y="65369"/>
                    <a:pt x="253267" y="65466"/>
                  </a:cubicBezTo>
                  <a:cubicBezTo>
                    <a:pt x="253291" y="65598"/>
                    <a:pt x="253320" y="65729"/>
                    <a:pt x="253354" y="65860"/>
                  </a:cubicBezTo>
                  <a:cubicBezTo>
                    <a:pt x="253354" y="65862"/>
                    <a:pt x="253355" y="65865"/>
                    <a:pt x="253355" y="65868"/>
                  </a:cubicBezTo>
                  <a:cubicBezTo>
                    <a:pt x="253407" y="66081"/>
                    <a:pt x="253474" y="66290"/>
                    <a:pt x="253542" y="66501"/>
                  </a:cubicBezTo>
                  <a:cubicBezTo>
                    <a:pt x="252765" y="67030"/>
                    <a:pt x="252069" y="67625"/>
                    <a:pt x="251417" y="68246"/>
                  </a:cubicBezTo>
                  <a:cubicBezTo>
                    <a:pt x="250678" y="68952"/>
                    <a:pt x="249995" y="69694"/>
                    <a:pt x="249343" y="70465"/>
                  </a:cubicBezTo>
                  <a:lnTo>
                    <a:pt x="249001" y="70879"/>
                  </a:lnTo>
                  <a:lnTo>
                    <a:pt x="248921" y="70981"/>
                  </a:lnTo>
                  <a:lnTo>
                    <a:pt x="248672" y="71298"/>
                  </a:lnTo>
                  <a:lnTo>
                    <a:pt x="248232" y="71877"/>
                  </a:lnTo>
                  <a:lnTo>
                    <a:pt x="248225" y="71877"/>
                  </a:lnTo>
                  <a:lnTo>
                    <a:pt x="248230" y="71883"/>
                  </a:lnTo>
                  <a:lnTo>
                    <a:pt x="248225" y="71889"/>
                  </a:lnTo>
                  <a:lnTo>
                    <a:pt x="248232" y="71889"/>
                  </a:lnTo>
                  <a:lnTo>
                    <a:pt x="248671" y="72468"/>
                  </a:lnTo>
                  <a:lnTo>
                    <a:pt x="248921" y="72787"/>
                  </a:lnTo>
                  <a:lnTo>
                    <a:pt x="249000" y="72887"/>
                  </a:lnTo>
                  <a:lnTo>
                    <a:pt x="249341" y="73301"/>
                  </a:lnTo>
                  <a:cubicBezTo>
                    <a:pt x="249993" y="74074"/>
                    <a:pt x="250678" y="74815"/>
                    <a:pt x="251414" y="75520"/>
                  </a:cubicBezTo>
                  <a:cubicBezTo>
                    <a:pt x="252069" y="76142"/>
                    <a:pt x="252763" y="76736"/>
                    <a:pt x="253540" y="77265"/>
                  </a:cubicBezTo>
                  <a:cubicBezTo>
                    <a:pt x="253469" y="77473"/>
                    <a:pt x="253405" y="77684"/>
                    <a:pt x="253354" y="77898"/>
                  </a:cubicBezTo>
                  <a:cubicBezTo>
                    <a:pt x="253320" y="78031"/>
                    <a:pt x="253291" y="78166"/>
                    <a:pt x="253264" y="78298"/>
                  </a:cubicBezTo>
                  <a:cubicBezTo>
                    <a:pt x="253247" y="78395"/>
                    <a:pt x="253233" y="78495"/>
                    <a:pt x="253220" y="78590"/>
                  </a:cubicBezTo>
                  <a:cubicBezTo>
                    <a:pt x="253214" y="78626"/>
                    <a:pt x="253207" y="78661"/>
                    <a:pt x="253205" y="78697"/>
                  </a:cubicBezTo>
                  <a:cubicBezTo>
                    <a:pt x="253189" y="78825"/>
                    <a:pt x="253176" y="78952"/>
                    <a:pt x="253165" y="79078"/>
                  </a:cubicBezTo>
                  <a:cubicBezTo>
                    <a:pt x="253163" y="79086"/>
                    <a:pt x="253163" y="79091"/>
                    <a:pt x="253163" y="79098"/>
                  </a:cubicBezTo>
                  <a:cubicBezTo>
                    <a:pt x="253152" y="79231"/>
                    <a:pt x="253148" y="79366"/>
                    <a:pt x="253142" y="79500"/>
                  </a:cubicBezTo>
                  <a:cubicBezTo>
                    <a:pt x="253142" y="79515"/>
                    <a:pt x="253140" y="79534"/>
                    <a:pt x="253140" y="79550"/>
                  </a:cubicBezTo>
                  <a:cubicBezTo>
                    <a:pt x="253136" y="79619"/>
                    <a:pt x="253136" y="79692"/>
                    <a:pt x="253138" y="79767"/>
                  </a:cubicBezTo>
                  <a:cubicBezTo>
                    <a:pt x="253142" y="79991"/>
                    <a:pt x="253165" y="80233"/>
                    <a:pt x="253197" y="80436"/>
                  </a:cubicBezTo>
                  <a:cubicBezTo>
                    <a:pt x="253214" y="80582"/>
                    <a:pt x="253243" y="80715"/>
                    <a:pt x="253271" y="80849"/>
                  </a:cubicBezTo>
                  <a:cubicBezTo>
                    <a:pt x="253298" y="80984"/>
                    <a:pt x="253327" y="81120"/>
                    <a:pt x="253364" y="81245"/>
                  </a:cubicBezTo>
                  <a:cubicBezTo>
                    <a:pt x="253432" y="81504"/>
                    <a:pt x="253505" y="81756"/>
                    <a:pt x="253585" y="82004"/>
                  </a:cubicBezTo>
                  <a:cubicBezTo>
                    <a:pt x="253824" y="82745"/>
                    <a:pt x="254111" y="83441"/>
                    <a:pt x="254412" y="84127"/>
                  </a:cubicBezTo>
                  <a:cubicBezTo>
                    <a:pt x="254467" y="84251"/>
                    <a:pt x="254525" y="84369"/>
                    <a:pt x="254581" y="84493"/>
                  </a:cubicBezTo>
                  <a:cubicBezTo>
                    <a:pt x="254009" y="85285"/>
                    <a:pt x="253586" y="86189"/>
                    <a:pt x="253355" y="87138"/>
                  </a:cubicBezTo>
                  <a:cubicBezTo>
                    <a:pt x="253216" y="87679"/>
                    <a:pt x="253156" y="88237"/>
                    <a:pt x="253140" y="88792"/>
                  </a:cubicBezTo>
                  <a:cubicBezTo>
                    <a:pt x="253142" y="89067"/>
                    <a:pt x="253168" y="89407"/>
                    <a:pt x="253212" y="89676"/>
                  </a:cubicBezTo>
                  <a:cubicBezTo>
                    <a:pt x="253229" y="89821"/>
                    <a:pt x="253257" y="89955"/>
                    <a:pt x="253286" y="90089"/>
                  </a:cubicBezTo>
                  <a:cubicBezTo>
                    <a:pt x="253313" y="90224"/>
                    <a:pt x="253341" y="90359"/>
                    <a:pt x="253378" y="90486"/>
                  </a:cubicBezTo>
                  <a:cubicBezTo>
                    <a:pt x="253647" y="91519"/>
                    <a:pt x="254026" y="92452"/>
                    <a:pt x="254427" y="93368"/>
                  </a:cubicBezTo>
                  <a:cubicBezTo>
                    <a:pt x="254601" y="93763"/>
                    <a:pt x="254785" y="94151"/>
                    <a:pt x="254971" y="94536"/>
                  </a:cubicBezTo>
                  <a:lnTo>
                    <a:pt x="255417" y="95427"/>
                  </a:lnTo>
                  <a:cubicBezTo>
                    <a:pt x="255519" y="95632"/>
                    <a:pt x="255620" y="95838"/>
                    <a:pt x="255727" y="96040"/>
                  </a:cubicBezTo>
                  <a:cubicBezTo>
                    <a:pt x="255965" y="96490"/>
                    <a:pt x="256207" y="96937"/>
                    <a:pt x="256450" y="97380"/>
                  </a:cubicBezTo>
                  <a:lnTo>
                    <a:pt x="256429" y="97380"/>
                  </a:lnTo>
                  <a:lnTo>
                    <a:pt x="256429" y="136963"/>
                  </a:lnTo>
                  <a:lnTo>
                    <a:pt x="97264" y="136963"/>
                  </a:lnTo>
                  <a:lnTo>
                    <a:pt x="97264" y="136976"/>
                  </a:lnTo>
                  <a:cubicBezTo>
                    <a:pt x="96859" y="136752"/>
                    <a:pt x="96450" y="136532"/>
                    <a:pt x="96040" y="136317"/>
                  </a:cubicBezTo>
                  <a:cubicBezTo>
                    <a:pt x="95166" y="135860"/>
                    <a:pt x="94282" y="135420"/>
                    <a:pt x="93366" y="135018"/>
                  </a:cubicBezTo>
                  <a:cubicBezTo>
                    <a:pt x="92447" y="134617"/>
                    <a:pt x="91517" y="134237"/>
                    <a:pt x="90483" y="133969"/>
                  </a:cubicBezTo>
                  <a:cubicBezTo>
                    <a:pt x="90356" y="133934"/>
                    <a:pt x="90221" y="133905"/>
                    <a:pt x="90086" y="133877"/>
                  </a:cubicBezTo>
                  <a:cubicBezTo>
                    <a:pt x="89952" y="133848"/>
                    <a:pt x="89817" y="133820"/>
                    <a:pt x="89673" y="133803"/>
                  </a:cubicBezTo>
                  <a:cubicBezTo>
                    <a:pt x="89450" y="133767"/>
                    <a:pt x="89178" y="133743"/>
                    <a:pt x="88934" y="133743"/>
                  </a:cubicBezTo>
                  <a:cubicBezTo>
                    <a:pt x="88885" y="133743"/>
                    <a:pt x="88836" y="133744"/>
                    <a:pt x="88789" y="133746"/>
                  </a:cubicBezTo>
                  <a:cubicBezTo>
                    <a:pt x="88234" y="133762"/>
                    <a:pt x="87677" y="133823"/>
                    <a:pt x="87137" y="133961"/>
                  </a:cubicBezTo>
                  <a:cubicBezTo>
                    <a:pt x="86184" y="134193"/>
                    <a:pt x="85282" y="134614"/>
                    <a:pt x="84490" y="135186"/>
                  </a:cubicBezTo>
                  <a:cubicBezTo>
                    <a:pt x="84368" y="135132"/>
                    <a:pt x="84248" y="135071"/>
                    <a:pt x="84126" y="135018"/>
                  </a:cubicBezTo>
                  <a:cubicBezTo>
                    <a:pt x="83895" y="134919"/>
                    <a:pt x="83666" y="134819"/>
                    <a:pt x="83433" y="134722"/>
                  </a:cubicBezTo>
                  <a:cubicBezTo>
                    <a:pt x="82969" y="134530"/>
                    <a:pt x="82493" y="134349"/>
                    <a:pt x="82001" y="134190"/>
                  </a:cubicBezTo>
                  <a:cubicBezTo>
                    <a:pt x="81753" y="134110"/>
                    <a:pt x="81503" y="134038"/>
                    <a:pt x="81243" y="133969"/>
                  </a:cubicBezTo>
                  <a:cubicBezTo>
                    <a:pt x="81117" y="133934"/>
                    <a:pt x="80982" y="133905"/>
                    <a:pt x="80846" y="133877"/>
                  </a:cubicBezTo>
                  <a:cubicBezTo>
                    <a:pt x="80713" y="133848"/>
                    <a:pt x="80577" y="133820"/>
                    <a:pt x="80434" y="133803"/>
                  </a:cubicBezTo>
                  <a:cubicBezTo>
                    <a:pt x="80233" y="133770"/>
                    <a:pt x="79991" y="133747"/>
                    <a:pt x="79765" y="133742"/>
                  </a:cubicBezTo>
                  <a:cubicBezTo>
                    <a:pt x="79744" y="133741"/>
                    <a:pt x="79724" y="133741"/>
                    <a:pt x="79704" y="133741"/>
                  </a:cubicBezTo>
                  <a:cubicBezTo>
                    <a:pt x="79650" y="133741"/>
                    <a:pt x="79598" y="133742"/>
                    <a:pt x="79547" y="133744"/>
                  </a:cubicBezTo>
                  <a:cubicBezTo>
                    <a:pt x="78992" y="133760"/>
                    <a:pt x="78435" y="133820"/>
                    <a:pt x="77894" y="133959"/>
                  </a:cubicBezTo>
                  <a:cubicBezTo>
                    <a:pt x="77689" y="134009"/>
                    <a:pt x="77488" y="134072"/>
                    <a:pt x="77289" y="134137"/>
                  </a:cubicBezTo>
                  <a:cubicBezTo>
                    <a:pt x="76753" y="133342"/>
                    <a:pt x="76148" y="132634"/>
                    <a:pt x="75516" y="131968"/>
                  </a:cubicBezTo>
                  <a:cubicBezTo>
                    <a:pt x="74810" y="131229"/>
                    <a:pt x="74066" y="130546"/>
                    <a:pt x="73296" y="129895"/>
                  </a:cubicBezTo>
                  <a:lnTo>
                    <a:pt x="72882" y="129554"/>
                  </a:lnTo>
                  <a:lnTo>
                    <a:pt x="72784" y="129476"/>
                  </a:lnTo>
                  <a:lnTo>
                    <a:pt x="72464" y="129225"/>
                  </a:lnTo>
                  <a:lnTo>
                    <a:pt x="71884" y="128787"/>
                  </a:lnTo>
                  <a:lnTo>
                    <a:pt x="71884" y="128778"/>
                  </a:lnTo>
                  <a:lnTo>
                    <a:pt x="71879" y="128781"/>
                  </a:lnTo>
                  <a:lnTo>
                    <a:pt x="71873" y="128778"/>
                  </a:lnTo>
                  <a:lnTo>
                    <a:pt x="71873" y="128787"/>
                  </a:lnTo>
                  <a:lnTo>
                    <a:pt x="71294" y="129225"/>
                  </a:lnTo>
                  <a:lnTo>
                    <a:pt x="70975" y="129476"/>
                  </a:lnTo>
                  <a:lnTo>
                    <a:pt x="70875" y="129555"/>
                  </a:lnTo>
                  <a:lnTo>
                    <a:pt x="70459" y="129897"/>
                  </a:lnTo>
                  <a:cubicBezTo>
                    <a:pt x="69689" y="130549"/>
                    <a:pt x="68946" y="131234"/>
                    <a:pt x="68242" y="131969"/>
                  </a:cubicBezTo>
                  <a:cubicBezTo>
                    <a:pt x="67608" y="132636"/>
                    <a:pt x="67005" y="133343"/>
                    <a:pt x="66468" y="134139"/>
                  </a:cubicBezTo>
                  <a:cubicBezTo>
                    <a:pt x="66269" y="134073"/>
                    <a:pt x="66067" y="134011"/>
                    <a:pt x="65863" y="133961"/>
                  </a:cubicBezTo>
                  <a:cubicBezTo>
                    <a:pt x="65322" y="133823"/>
                    <a:pt x="64764" y="133762"/>
                    <a:pt x="64209" y="133746"/>
                  </a:cubicBezTo>
                  <a:cubicBezTo>
                    <a:pt x="64171" y="133744"/>
                    <a:pt x="64132" y="133742"/>
                    <a:pt x="64092" y="133742"/>
                  </a:cubicBezTo>
                  <a:cubicBezTo>
                    <a:pt x="64059" y="133742"/>
                    <a:pt x="64026" y="133743"/>
                    <a:pt x="63993" y="133744"/>
                  </a:cubicBezTo>
                  <a:cubicBezTo>
                    <a:pt x="63917" y="133746"/>
                    <a:pt x="63842" y="133749"/>
                    <a:pt x="63765" y="133754"/>
                  </a:cubicBezTo>
                  <a:cubicBezTo>
                    <a:pt x="63611" y="133766"/>
                    <a:pt x="63459" y="133781"/>
                    <a:pt x="63325" y="133804"/>
                  </a:cubicBezTo>
                  <a:cubicBezTo>
                    <a:pt x="63180" y="133823"/>
                    <a:pt x="63046" y="133851"/>
                    <a:pt x="62911" y="133880"/>
                  </a:cubicBezTo>
                  <a:cubicBezTo>
                    <a:pt x="62776" y="133908"/>
                    <a:pt x="62640" y="133934"/>
                    <a:pt x="62514" y="133972"/>
                  </a:cubicBezTo>
                  <a:cubicBezTo>
                    <a:pt x="62256" y="134039"/>
                    <a:pt x="62003" y="134112"/>
                    <a:pt x="61756" y="134193"/>
                  </a:cubicBezTo>
                  <a:cubicBezTo>
                    <a:pt x="61509" y="134273"/>
                    <a:pt x="61267" y="134358"/>
                    <a:pt x="61028" y="134446"/>
                  </a:cubicBezTo>
                  <a:cubicBezTo>
                    <a:pt x="60551" y="134624"/>
                    <a:pt x="60088" y="134821"/>
                    <a:pt x="59630" y="135021"/>
                  </a:cubicBezTo>
                  <a:cubicBezTo>
                    <a:pt x="59507" y="135077"/>
                    <a:pt x="59388" y="135135"/>
                    <a:pt x="59265" y="135191"/>
                  </a:cubicBezTo>
                  <a:cubicBezTo>
                    <a:pt x="58473" y="134617"/>
                    <a:pt x="57569" y="134196"/>
                    <a:pt x="56619" y="133965"/>
                  </a:cubicBezTo>
                  <a:cubicBezTo>
                    <a:pt x="56078" y="133826"/>
                    <a:pt x="55522" y="133766"/>
                    <a:pt x="54967" y="133749"/>
                  </a:cubicBezTo>
                  <a:cubicBezTo>
                    <a:pt x="54922" y="133747"/>
                    <a:pt x="54876" y="133746"/>
                    <a:pt x="54829" y="133746"/>
                  </a:cubicBezTo>
                  <a:cubicBezTo>
                    <a:pt x="54583" y="133746"/>
                    <a:pt x="54307" y="133770"/>
                    <a:pt x="54080" y="133806"/>
                  </a:cubicBezTo>
                  <a:cubicBezTo>
                    <a:pt x="53935" y="133824"/>
                    <a:pt x="53801" y="133853"/>
                    <a:pt x="53667" y="133881"/>
                  </a:cubicBezTo>
                  <a:cubicBezTo>
                    <a:pt x="53532" y="133910"/>
                    <a:pt x="53397" y="133937"/>
                    <a:pt x="53270" y="133974"/>
                  </a:cubicBezTo>
                  <a:cubicBezTo>
                    <a:pt x="52236" y="134243"/>
                    <a:pt x="51304" y="134621"/>
                    <a:pt x="50386" y="135021"/>
                  </a:cubicBezTo>
                  <a:cubicBezTo>
                    <a:pt x="49701" y="135324"/>
                    <a:pt x="49037" y="135649"/>
                    <a:pt x="48377" y="135984"/>
                  </a:cubicBezTo>
                  <a:cubicBezTo>
                    <a:pt x="47683" y="135319"/>
                    <a:pt x="46920" y="134729"/>
                    <a:pt x="46096" y="134240"/>
                  </a:cubicBezTo>
                  <a:cubicBezTo>
                    <a:pt x="45185" y="133699"/>
                    <a:pt x="44208" y="133269"/>
                    <a:pt x="43190" y="132970"/>
                  </a:cubicBezTo>
                  <a:cubicBezTo>
                    <a:pt x="43162" y="132962"/>
                    <a:pt x="43134" y="132956"/>
                    <a:pt x="43106" y="132947"/>
                  </a:cubicBezTo>
                  <a:lnTo>
                    <a:pt x="43105" y="132947"/>
                  </a:lnTo>
                  <a:cubicBezTo>
                    <a:pt x="42611" y="132802"/>
                    <a:pt x="42107" y="132688"/>
                    <a:pt x="41598" y="132607"/>
                  </a:cubicBezTo>
                  <a:cubicBezTo>
                    <a:pt x="41575" y="132603"/>
                    <a:pt x="41551" y="132601"/>
                    <a:pt x="41526" y="132599"/>
                  </a:cubicBezTo>
                  <a:cubicBezTo>
                    <a:pt x="41296" y="132563"/>
                    <a:pt x="41064" y="132530"/>
                    <a:pt x="40832" y="132509"/>
                  </a:cubicBezTo>
                  <a:cubicBezTo>
                    <a:pt x="40573" y="132485"/>
                    <a:pt x="40314" y="132468"/>
                    <a:pt x="40052" y="132461"/>
                  </a:cubicBezTo>
                  <a:cubicBezTo>
                    <a:pt x="39920" y="132456"/>
                    <a:pt x="39789" y="132454"/>
                    <a:pt x="39657" y="132454"/>
                  </a:cubicBezTo>
                  <a:cubicBezTo>
                    <a:pt x="38727" y="132454"/>
                    <a:pt x="37800" y="132563"/>
                    <a:pt x="36893" y="132764"/>
                  </a:cubicBezTo>
                  <a:cubicBezTo>
                    <a:pt x="35860" y="132994"/>
                    <a:pt x="34856" y="133357"/>
                    <a:pt x="33910" y="133837"/>
                  </a:cubicBezTo>
                  <a:cubicBezTo>
                    <a:pt x="32963" y="134318"/>
                    <a:pt x="32078" y="134930"/>
                    <a:pt x="31292" y="135618"/>
                  </a:cubicBezTo>
                  <a:cubicBezTo>
                    <a:pt x="30972" y="135895"/>
                    <a:pt x="30670" y="136187"/>
                    <a:pt x="30377" y="136485"/>
                  </a:cubicBezTo>
                  <a:cubicBezTo>
                    <a:pt x="30200" y="136245"/>
                    <a:pt x="29997" y="136026"/>
                    <a:pt x="29760" y="135845"/>
                  </a:cubicBezTo>
                  <a:cubicBezTo>
                    <a:pt x="29219" y="135420"/>
                    <a:pt x="28536" y="135182"/>
                    <a:pt x="27851" y="135158"/>
                  </a:cubicBezTo>
                  <a:cubicBezTo>
                    <a:pt x="27822" y="135157"/>
                    <a:pt x="27792" y="135157"/>
                    <a:pt x="27763" y="135157"/>
                  </a:cubicBezTo>
                  <a:cubicBezTo>
                    <a:pt x="27107" y="135157"/>
                    <a:pt x="26445" y="135353"/>
                    <a:pt x="25904" y="135727"/>
                  </a:cubicBezTo>
                  <a:cubicBezTo>
                    <a:pt x="25580" y="135945"/>
                    <a:pt x="25305" y="136230"/>
                    <a:pt x="25079" y="136550"/>
                  </a:cubicBezTo>
                  <a:cubicBezTo>
                    <a:pt x="25003" y="136480"/>
                    <a:pt x="24929" y="136411"/>
                    <a:pt x="24851" y="136344"/>
                  </a:cubicBezTo>
                  <a:cubicBezTo>
                    <a:pt x="24064" y="135660"/>
                    <a:pt x="23205" y="135055"/>
                    <a:pt x="22294" y="134543"/>
                  </a:cubicBezTo>
                  <a:cubicBezTo>
                    <a:pt x="21639" y="134174"/>
                    <a:pt x="20958" y="133854"/>
                    <a:pt x="20260" y="133584"/>
                  </a:cubicBezTo>
                  <a:cubicBezTo>
                    <a:pt x="20002" y="132936"/>
                    <a:pt x="19704" y="132303"/>
                    <a:pt x="19361" y="131695"/>
                  </a:cubicBezTo>
                  <a:cubicBezTo>
                    <a:pt x="19019" y="131090"/>
                    <a:pt x="18635" y="130508"/>
                    <a:pt x="18215" y="129954"/>
                  </a:cubicBezTo>
                  <a:lnTo>
                    <a:pt x="18215" y="128538"/>
                  </a:lnTo>
                  <a:cubicBezTo>
                    <a:pt x="18279" y="128463"/>
                    <a:pt x="18348" y="128394"/>
                    <a:pt x="18405" y="128311"/>
                  </a:cubicBezTo>
                  <a:cubicBezTo>
                    <a:pt x="18814" y="127759"/>
                    <a:pt x="19032" y="127066"/>
                    <a:pt x="19035" y="126382"/>
                  </a:cubicBezTo>
                  <a:cubicBezTo>
                    <a:pt x="19032" y="125699"/>
                    <a:pt x="18814" y="125007"/>
                    <a:pt x="18405" y="124454"/>
                  </a:cubicBezTo>
                  <a:cubicBezTo>
                    <a:pt x="18348" y="124374"/>
                    <a:pt x="18279" y="124303"/>
                    <a:pt x="18215" y="124229"/>
                  </a:cubicBezTo>
                  <a:lnTo>
                    <a:pt x="18215" y="122773"/>
                  </a:lnTo>
                  <a:cubicBezTo>
                    <a:pt x="18237" y="122746"/>
                    <a:pt x="18263" y="122723"/>
                    <a:pt x="18284" y="122696"/>
                  </a:cubicBezTo>
                  <a:cubicBezTo>
                    <a:pt x="18972" y="121911"/>
                    <a:pt x="19583" y="121026"/>
                    <a:pt x="20067" y="120079"/>
                  </a:cubicBezTo>
                  <a:cubicBezTo>
                    <a:pt x="20545" y="119130"/>
                    <a:pt x="20906" y="118129"/>
                    <a:pt x="21140" y="117093"/>
                  </a:cubicBezTo>
                  <a:cubicBezTo>
                    <a:pt x="21369" y="116060"/>
                    <a:pt x="21477" y="114998"/>
                    <a:pt x="21442" y="113934"/>
                  </a:cubicBezTo>
                  <a:cubicBezTo>
                    <a:pt x="21412" y="112873"/>
                    <a:pt x="21239" y="111812"/>
                    <a:pt x="20935" y="110799"/>
                  </a:cubicBezTo>
                  <a:cubicBezTo>
                    <a:pt x="20636" y="109781"/>
                    <a:pt x="20206" y="108806"/>
                    <a:pt x="19665" y="107892"/>
                  </a:cubicBezTo>
                  <a:cubicBezTo>
                    <a:pt x="19248" y="107192"/>
                    <a:pt x="18758" y="106531"/>
                    <a:pt x="18215" y="105920"/>
                  </a:cubicBezTo>
                  <a:lnTo>
                    <a:pt x="18215" y="104508"/>
                  </a:lnTo>
                  <a:cubicBezTo>
                    <a:pt x="18401" y="104123"/>
                    <a:pt x="18585" y="103734"/>
                    <a:pt x="18758" y="103341"/>
                  </a:cubicBezTo>
                  <a:cubicBezTo>
                    <a:pt x="19160" y="102423"/>
                    <a:pt x="19540" y="101492"/>
                    <a:pt x="19807" y="100456"/>
                  </a:cubicBezTo>
                  <a:cubicBezTo>
                    <a:pt x="19843" y="100331"/>
                    <a:pt x="19872" y="100195"/>
                    <a:pt x="19900" y="100060"/>
                  </a:cubicBezTo>
                  <a:cubicBezTo>
                    <a:pt x="19928" y="99926"/>
                    <a:pt x="19957" y="99791"/>
                    <a:pt x="19974" y="99644"/>
                  </a:cubicBezTo>
                  <a:cubicBezTo>
                    <a:pt x="20017" y="99377"/>
                    <a:pt x="20044" y="99037"/>
                    <a:pt x="20031" y="98760"/>
                  </a:cubicBezTo>
                  <a:cubicBezTo>
                    <a:pt x="20015" y="98205"/>
                    <a:pt x="19954" y="97647"/>
                    <a:pt x="19816" y="97108"/>
                  </a:cubicBezTo>
                  <a:cubicBezTo>
                    <a:pt x="19584" y="96158"/>
                    <a:pt x="19163" y="95255"/>
                    <a:pt x="18590" y="94462"/>
                  </a:cubicBezTo>
                  <a:cubicBezTo>
                    <a:pt x="18645" y="94339"/>
                    <a:pt x="18706" y="94220"/>
                    <a:pt x="18758" y="94097"/>
                  </a:cubicBezTo>
                  <a:cubicBezTo>
                    <a:pt x="18961" y="93639"/>
                    <a:pt x="19154" y="93176"/>
                    <a:pt x="19332" y="92701"/>
                  </a:cubicBezTo>
                  <a:cubicBezTo>
                    <a:pt x="19420" y="92462"/>
                    <a:pt x="19506" y="92220"/>
                    <a:pt x="19587" y="91973"/>
                  </a:cubicBezTo>
                  <a:cubicBezTo>
                    <a:pt x="19667" y="91726"/>
                    <a:pt x="19739" y="91472"/>
                    <a:pt x="19807" y="91215"/>
                  </a:cubicBezTo>
                  <a:cubicBezTo>
                    <a:pt x="19843" y="91088"/>
                    <a:pt x="19872" y="90953"/>
                    <a:pt x="19900" y="90818"/>
                  </a:cubicBezTo>
                  <a:cubicBezTo>
                    <a:pt x="19924" y="90704"/>
                    <a:pt x="19946" y="90588"/>
                    <a:pt x="19961" y="90467"/>
                  </a:cubicBezTo>
                  <a:cubicBezTo>
                    <a:pt x="19965" y="90446"/>
                    <a:pt x="19971" y="90426"/>
                    <a:pt x="19973" y="90403"/>
                  </a:cubicBezTo>
                  <a:cubicBezTo>
                    <a:pt x="19994" y="90270"/>
                    <a:pt x="20011" y="90117"/>
                    <a:pt x="20022" y="89964"/>
                  </a:cubicBezTo>
                  <a:cubicBezTo>
                    <a:pt x="20028" y="89887"/>
                    <a:pt x="20031" y="89811"/>
                    <a:pt x="20032" y="89736"/>
                  </a:cubicBezTo>
                  <a:cubicBezTo>
                    <a:pt x="20035" y="89662"/>
                    <a:pt x="20035" y="89588"/>
                    <a:pt x="20031" y="89519"/>
                  </a:cubicBezTo>
                  <a:cubicBezTo>
                    <a:pt x="20031" y="89504"/>
                    <a:pt x="20030" y="89485"/>
                    <a:pt x="20030" y="89470"/>
                  </a:cubicBezTo>
                  <a:cubicBezTo>
                    <a:pt x="20024" y="89336"/>
                    <a:pt x="20017" y="89201"/>
                    <a:pt x="20008" y="89067"/>
                  </a:cubicBezTo>
                  <a:cubicBezTo>
                    <a:pt x="20008" y="89060"/>
                    <a:pt x="20007" y="89054"/>
                    <a:pt x="20007" y="89047"/>
                  </a:cubicBezTo>
                  <a:cubicBezTo>
                    <a:pt x="19995" y="88919"/>
                    <a:pt x="19983" y="88791"/>
                    <a:pt x="19967" y="88665"/>
                  </a:cubicBezTo>
                  <a:cubicBezTo>
                    <a:pt x="19964" y="88630"/>
                    <a:pt x="19957" y="88594"/>
                    <a:pt x="19951" y="88559"/>
                  </a:cubicBezTo>
                  <a:cubicBezTo>
                    <a:pt x="19937" y="88460"/>
                    <a:pt x="19923" y="88362"/>
                    <a:pt x="19904" y="88264"/>
                  </a:cubicBezTo>
                  <a:cubicBezTo>
                    <a:pt x="19880" y="88133"/>
                    <a:pt x="19852" y="88003"/>
                    <a:pt x="19817" y="87873"/>
                  </a:cubicBezTo>
                  <a:cubicBezTo>
                    <a:pt x="19817" y="87870"/>
                    <a:pt x="19816" y="87868"/>
                    <a:pt x="19816" y="87865"/>
                  </a:cubicBezTo>
                  <a:cubicBezTo>
                    <a:pt x="19765" y="87652"/>
                    <a:pt x="19701" y="87441"/>
                    <a:pt x="19630" y="87232"/>
                  </a:cubicBezTo>
                  <a:cubicBezTo>
                    <a:pt x="20407" y="86702"/>
                    <a:pt x="21103" y="86107"/>
                    <a:pt x="21755" y="85487"/>
                  </a:cubicBezTo>
                  <a:cubicBezTo>
                    <a:pt x="22494" y="84781"/>
                    <a:pt x="23177" y="84039"/>
                    <a:pt x="23829" y="83268"/>
                  </a:cubicBezTo>
                  <a:lnTo>
                    <a:pt x="24170" y="82853"/>
                  </a:lnTo>
                  <a:lnTo>
                    <a:pt x="24250" y="82752"/>
                  </a:lnTo>
                  <a:lnTo>
                    <a:pt x="24499" y="82435"/>
                  </a:lnTo>
                  <a:lnTo>
                    <a:pt x="24939" y="81856"/>
                  </a:lnTo>
                  <a:lnTo>
                    <a:pt x="24946" y="81856"/>
                  </a:lnTo>
                  <a:lnTo>
                    <a:pt x="24942" y="81850"/>
                  </a:lnTo>
                  <a:lnTo>
                    <a:pt x="24946" y="81844"/>
                  </a:lnTo>
                  <a:lnTo>
                    <a:pt x="24939" y="81844"/>
                  </a:lnTo>
                  <a:lnTo>
                    <a:pt x="24501" y="81265"/>
                  </a:lnTo>
                  <a:lnTo>
                    <a:pt x="24250" y="80946"/>
                  </a:lnTo>
                  <a:lnTo>
                    <a:pt x="24172" y="80846"/>
                  </a:lnTo>
                  <a:lnTo>
                    <a:pt x="23830" y="80432"/>
                  </a:lnTo>
                  <a:cubicBezTo>
                    <a:pt x="23178" y="79659"/>
                    <a:pt x="22494" y="78918"/>
                    <a:pt x="21758" y="78213"/>
                  </a:cubicBezTo>
                  <a:cubicBezTo>
                    <a:pt x="21103" y="77591"/>
                    <a:pt x="20408" y="76997"/>
                    <a:pt x="19631" y="76468"/>
                  </a:cubicBezTo>
                  <a:cubicBezTo>
                    <a:pt x="19702" y="76260"/>
                    <a:pt x="19766" y="76049"/>
                    <a:pt x="19817" y="75834"/>
                  </a:cubicBezTo>
                  <a:cubicBezTo>
                    <a:pt x="19852" y="75702"/>
                    <a:pt x="19882" y="75567"/>
                    <a:pt x="19907" y="75434"/>
                  </a:cubicBezTo>
                  <a:cubicBezTo>
                    <a:pt x="19924" y="75338"/>
                    <a:pt x="19938" y="75238"/>
                    <a:pt x="19951" y="75143"/>
                  </a:cubicBezTo>
                  <a:cubicBezTo>
                    <a:pt x="19957" y="75107"/>
                    <a:pt x="19964" y="75071"/>
                    <a:pt x="19967" y="75036"/>
                  </a:cubicBezTo>
                  <a:cubicBezTo>
                    <a:pt x="19983" y="74908"/>
                    <a:pt x="19995" y="74781"/>
                    <a:pt x="20007" y="74654"/>
                  </a:cubicBezTo>
                  <a:cubicBezTo>
                    <a:pt x="20008" y="74647"/>
                    <a:pt x="20008" y="74642"/>
                    <a:pt x="20008" y="74635"/>
                  </a:cubicBezTo>
                  <a:cubicBezTo>
                    <a:pt x="20018" y="74502"/>
                    <a:pt x="20025" y="74367"/>
                    <a:pt x="20030" y="74233"/>
                  </a:cubicBezTo>
                  <a:cubicBezTo>
                    <a:pt x="20030" y="74217"/>
                    <a:pt x="20031" y="74199"/>
                    <a:pt x="20031" y="74183"/>
                  </a:cubicBezTo>
                  <a:cubicBezTo>
                    <a:pt x="20035" y="74114"/>
                    <a:pt x="20035" y="74041"/>
                    <a:pt x="20032" y="73965"/>
                  </a:cubicBezTo>
                  <a:cubicBezTo>
                    <a:pt x="20028" y="73742"/>
                    <a:pt x="20007" y="73500"/>
                    <a:pt x="19973" y="73296"/>
                  </a:cubicBezTo>
                  <a:cubicBezTo>
                    <a:pt x="19954" y="73151"/>
                    <a:pt x="19926" y="73017"/>
                    <a:pt x="19897" y="72884"/>
                  </a:cubicBezTo>
                  <a:cubicBezTo>
                    <a:pt x="19869" y="72748"/>
                    <a:pt x="19843" y="72613"/>
                    <a:pt x="19805" y="72488"/>
                  </a:cubicBezTo>
                  <a:cubicBezTo>
                    <a:pt x="19738" y="72229"/>
                    <a:pt x="19665" y="71977"/>
                    <a:pt x="19584" y="71729"/>
                  </a:cubicBezTo>
                  <a:cubicBezTo>
                    <a:pt x="19346" y="70988"/>
                    <a:pt x="19057" y="70292"/>
                    <a:pt x="18757" y="69605"/>
                  </a:cubicBezTo>
                  <a:cubicBezTo>
                    <a:pt x="18701" y="69482"/>
                    <a:pt x="18643" y="69363"/>
                    <a:pt x="18588" y="69240"/>
                  </a:cubicBezTo>
                  <a:cubicBezTo>
                    <a:pt x="19161" y="68448"/>
                    <a:pt x="19583" y="67544"/>
                    <a:pt x="19815" y="66595"/>
                  </a:cubicBezTo>
                  <a:cubicBezTo>
                    <a:pt x="19953" y="66054"/>
                    <a:pt x="20014" y="65496"/>
                    <a:pt x="20030" y="64941"/>
                  </a:cubicBezTo>
                  <a:cubicBezTo>
                    <a:pt x="20042" y="64666"/>
                    <a:pt x="20015" y="64326"/>
                    <a:pt x="19973" y="64055"/>
                  </a:cubicBezTo>
                  <a:cubicBezTo>
                    <a:pt x="19954" y="63909"/>
                    <a:pt x="19926" y="63776"/>
                    <a:pt x="19897" y="63643"/>
                  </a:cubicBezTo>
                  <a:cubicBezTo>
                    <a:pt x="19869" y="63507"/>
                    <a:pt x="19843" y="63372"/>
                    <a:pt x="19805" y="63246"/>
                  </a:cubicBezTo>
                  <a:cubicBezTo>
                    <a:pt x="19537" y="62212"/>
                    <a:pt x="19157" y="61280"/>
                    <a:pt x="18757" y="60363"/>
                  </a:cubicBezTo>
                  <a:cubicBezTo>
                    <a:pt x="18583" y="59969"/>
                    <a:pt x="18400" y="59580"/>
                    <a:pt x="18213" y="59196"/>
                  </a:cubicBezTo>
                  <a:lnTo>
                    <a:pt x="17768" y="58305"/>
                  </a:lnTo>
                  <a:cubicBezTo>
                    <a:pt x="17665" y="58100"/>
                    <a:pt x="17563" y="57893"/>
                    <a:pt x="17456" y="57691"/>
                  </a:cubicBezTo>
                  <a:cubicBezTo>
                    <a:pt x="17247" y="57290"/>
                    <a:pt x="17032" y="56896"/>
                    <a:pt x="16814" y="56503"/>
                  </a:cubicBezTo>
                  <a:lnTo>
                    <a:pt x="16815" y="56503"/>
                  </a:lnTo>
                  <a:lnTo>
                    <a:pt x="16815" y="16917"/>
                  </a:lnTo>
                  <a:close/>
                  <a:moveTo>
                    <a:pt x="27769" y="135604"/>
                  </a:moveTo>
                  <a:cubicBezTo>
                    <a:pt x="27792" y="135604"/>
                    <a:pt x="27815" y="135604"/>
                    <a:pt x="27839" y="135605"/>
                  </a:cubicBezTo>
                  <a:cubicBezTo>
                    <a:pt x="28431" y="135626"/>
                    <a:pt x="29021" y="135831"/>
                    <a:pt x="29488" y="136200"/>
                  </a:cubicBezTo>
                  <a:cubicBezTo>
                    <a:pt x="29712" y="136368"/>
                    <a:pt x="29904" y="136576"/>
                    <a:pt x="30065" y="136806"/>
                  </a:cubicBezTo>
                  <a:cubicBezTo>
                    <a:pt x="29804" y="137080"/>
                    <a:pt x="29555" y="137357"/>
                    <a:pt x="29312" y="137640"/>
                  </a:cubicBezTo>
                  <a:cubicBezTo>
                    <a:pt x="29198" y="137411"/>
                    <a:pt x="29036" y="137206"/>
                    <a:pt x="28828" y="137050"/>
                  </a:cubicBezTo>
                  <a:cubicBezTo>
                    <a:pt x="28524" y="136805"/>
                    <a:pt x="28137" y="136682"/>
                    <a:pt x="27749" y="136682"/>
                  </a:cubicBezTo>
                  <a:cubicBezTo>
                    <a:pt x="27399" y="136682"/>
                    <a:pt x="27048" y="136783"/>
                    <a:pt x="26761" y="136987"/>
                  </a:cubicBezTo>
                  <a:cubicBezTo>
                    <a:pt x="26513" y="137151"/>
                    <a:pt x="26321" y="137383"/>
                    <a:pt x="26189" y="137643"/>
                  </a:cubicBezTo>
                  <a:cubicBezTo>
                    <a:pt x="25938" y="137376"/>
                    <a:pt x="25681" y="137109"/>
                    <a:pt x="25412" y="136855"/>
                  </a:cubicBezTo>
                  <a:cubicBezTo>
                    <a:pt x="25611" y="136559"/>
                    <a:pt x="25859" y="136295"/>
                    <a:pt x="26156" y="136097"/>
                  </a:cubicBezTo>
                  <a:cubicBezTo>
                    <a:pt x="26625" y="135771"/>
                    <a:pt x="27199" y="135604"/>
                    <a:pt x="27769" y="135604"/>
                  </a:cubicBezTo>
                  <a:close/>
                  <a:moveTo>
                    <a:pt x="71876" y="131289"/>
                  </a:moveTo>
                  <a:lnTo>
                    <a:pt x="72047" y="131419"/>
                  </a:lnTo>
                  <a:cubicBezTo>
                    <a:pt x="72763" y="132024"/>
                    <a:pt x="73453" y="132660"/>
                    <a:pt x="74092" y="133329"/>
                  </a:cubicBezTo>
                  <a:cubicBezTo>
                    <a:pt x="74605" y="133868"/>
                    <a:pt x="75088" y="134431"/>
                    <a:pt x="75503" y="135013"/>
                  </a:cubicBezTo>
                  <a:cubicBezTo>
                    <a:pt x="75419" y="135070"/>
                    <a:pt x="75335" y="135127"/>
                    <a:pt x="75254" y="135185"/>
                  </a:cubicBezTo>
                  <a:cubicBezTo>
                    <a:pt x="75140" y="135268"/>
                    <a:pt x="75030" y="135350"/>
                    <a:pt x="74921" y="135438"/>
                  </a:cubicBezTo>
                  <a:cubicBezTo>
                    <a:pt x="74569" y="135726"/>
                    <a:pt x="74244" y="136048"/>
                    <a:pt x="73950" y="136395"/>
                  </a:cubicBezTo>
                  <a:cubicBezTo>
                    <a:pt x="73945" y="136399"/>
                    <a:pt x="73943" y="136403"/>
                    <a:pt x="73938" y="136408"/>
                  </a:cubicBezTo>
                  <a:cubicBezTo>
                    <a:pt x="73802" y="136570"/>
                    <a:pt x="73669" y="136738"/>
                    <a:pt x="73547" y="136912"/>
                  </a:cubicBezTo>
                  <a:cubicBezTo>
                    <a:pt x="73545" y="136914"/>
                    <a:pt x="73544" y="136919"/>
                    <a:pt x="73540" y="136920"/>
                  </a:cubicBezTo>
                  <a:cubicBezTo>
                    <a:pt x="73424" y="137084"/>
                    <a:pt x="73316" y="137253"/>
                    <a:pt x="73212" y="137426"/>
                  </a:cubicBezTo>
                  <a:cubicBezTo>
                    <a:pt x="73194" y="137457"/>
                    <a:pt x="73175" y="137491"/>
                    <a:pt x="73155" y="137524"/>
                  </a:cubicBezTo>
                  <a:cubicBezTo>
                    <a:pt x="73059" y="137695"/>
                    <a:pt x="72963" y="137868"/>
                    <a:pt x="72878" y="138046"/>
                  </a:cubicBezTo>
                  <a:cubicBezTo>
                    <a:pt x="72821" y="138166"/>
                    <a:pt x="72770" y="138284"/>
                    <a:pt x="72718" y="138408"/>
                  </a:cubicBezTo>
                  <a:cubicBezTo>
                    <a:pt x="72441" y="138368"/>
                    <a:pt x="72162" y="138345"/>
                    <a:pt x="71880" y="138339"/>
                  </a:cubicBezTo>
                  <a:lnTo>
                    <a:pt x="71869" y="138339"/>
                  </a:lnTo>
                  <a:cubicBezTo>
                    <a:pt x="71590" y="138345"/>
                    <a:pt x="71311" y="138368"/>
                    <a:pt x="71033" y="138408"/>
                  </a:cubicBezTo>
                  <a:cubicBezTo>
                    <a:pt x="70983" y="138287"/>
                    <a:pt x="70929" y="138166"/>
                    <a:pt x="70872" y="138046"/>
                  </a:cubicBezTo>
                  <a:cubicBezTo>
                    <a:pt x="70790" y="137868"/>
                    <a:pt x="70693" y="137695"/>
                    <a:pt x="70595" y="137524"/>
                  </a:cubicBezTo>
                  <a:cubicBezTo>
                    <a:pt x="70576" y="137491"/>
                    <a:pt x="70558" y="137457"/>
                    <a:pt x="70538" y="137426"/>
                  </a:cubicBezTo>
                  <a:cubicBezTo>
                    <a:pt x="70435" y="137253"/>
                    <a:pt x="70328" y="137084"/>
                    <a:pt x="70210" y="136920"/>
                  </a:cubicBezTo>
                  <a:cubicBezTo>
                    <a:pt x="70209" y="136916"/>
                    <a:pt x="70207" y="136913"/>
                    <a:pt x="70205" y="136909"/>
                  </a:cubicBezTo>
                  <a:cubicBezTo>
                    <a:pt x="70081" y="136737"/>
                    <a:pt x="69951" y="136570"/>
                    <a:pt x="69815" y="136406"/>
                  </a:cubicBezTo>
                  <a:cubicBezTo>
                    <a:pt x="69810" y="136402"/>
                    <a:pt x="69808" y="136396"/>
                    <a:pt x="69803" y="136394"/>
                  </a:cubicBezTo>
                  <a:cubicBezTo>
                    <a:pt x="69509" y="136046"/>
                    <a:pt x="69184" y="135723"/>
                    <a:pt x="68832" y="135436"/>
                  </a:cubicBezTo>
                  <a:cubicBezTo>
                    <a:pt x="68723" y="135349"/>
                    <a:pt x="68613" y="135263"/>
                    <a:pt x="68499" y="135184"/>
                  </a:cubicBezTo>
                  <a:cubicBezTo>
                    <a:pt x="68417" y="135125"/>
                    <a:pt x="68333" y="135068"/>
                    <a:pt x="68249" y="135013"/>
                  </a:cubicBezTo>
                  <a:cubicBezTo>
                    <a:pt x="68664" y="134431"/>
                    <a:pt x="69147" y="133868"/>
                    <a:pt x="69659" y="133329"/>
                  </a:cubicBezTo>
                  <a:cubicBezTo>
                    <a:pt x="70306" y="132656"/>
                    <a:pt x="71000" y="132012"/>
                    <a:pt x="71722" y="131401"/>
                  </a:cubicBezTo>
                  <a:lnTo>
                    <a:pt x="71876" y="131289"/>
                  </a:lnTo>
                  <a:close/>
                  <a:moveTo>
                    <a:pt x="11536" y="126478"/>
                  </a:moveTo>
                  <a:cubicBezTo>
                    <a:pt x="11631" y="126550"/>
                    <a:pt x="11727" y="126624"/>
                    <a:pt x="11821" y="126696"/>
                  </a:cubicBezTo>
                  <a:cubicBezTo>
                    <a:pt x="12020" y="126849"/>
                    <a:pt x="12218" y="127002"/>
                    <a:pt x="12416" y="127155"/>
                  </a:cubicBezTo>
                  <a:cubicBezTo>
                    <a:pt x="11998" y="127481"/>
                    <a:pt x="11586" y="127810"/>
                    <a:pt x="11187" y="128147"/>
                  </a:cubicBezTo>
                  <a:cubicBezTo>
                    <a:pt x="10457" y="128770"/>
                    <a:pt x="9762" y="129424"/>
                    <a:pt x="9147" y="130136"/>
                  </a:cubicBezTo>
                  <a:cubicBezTo>
                    <a:pt x="8530" y="130848"/>
                    <a:pt x="7984" y="131621"/>
                    <a:pt x="7522" y="132442"/>
                  </a:cubicBezTo>
                  <a:cubicBezTo>
                    <a:pt x="7059" y="133262"/>
                    <a:pt x="6679" y="134130"/>
                    <a:pt x="6387" y="135027"/>
                  </a:cubicBezTo>
                  <a:cubicBezTo>
                    <a:pt x="6094" y="135924"/>
                    <a:pt x="5888" y="136849"/>
                    <a:pt x="5764" y="137787"/>
                  </a:cubicBezTo>
                  <a:cubicBezTo>
                    <a:pt x="5714" y="138167"/>
                    <a:pt x="5683" y="138550"/>
                    <a:pt x="5660" y="138933"/>
                  </a:cubicBezTo>
                  <a:lnTo>
                    <a:pt x="4581" y="138933"/>
                  </a:lnTo>
                  <a:cubicBezTo>
                    <a:pt x="4605" y="138503"/>
                    <a:pt x="4641" y="138075"/>
                    <a:pt x="4695" y="137648"/>
                  </a:cubicBezTo>
                  <a:cubicBezTo>
                    <a:pt x="4827" y="136645"/>
                    <a:pt x="5048" y="135655"/>
                    <a:pt x="5362" y="134692"/>
                  </a:cubicBezTo>
                  <a:cubicBezTo>
                    <a:pt x="5677" y="133729"/>
                    <a:pt x="6085" y="132798"/>
                    <a:pt x="6584" y="131913"/>
                  </a:cubicBezTo>
                  <a:cubicBezTo>
                    <a:pt x="7082" y="131029"/>
                    <a:pt x="7668" y="130196"/>
                    <a:pt x="8332" y="129431"/>
                  </a:cubicBezTo>
                  <a:cubicBezTo>
                    <a:pt x="8995" y="128664"/>
                    <a:pt x="9732" y="127972"/>
                    <a:pt x="10490" y="127328"/>
                  </a:cubicBezTo>
                  <a:cubicBezTo>
                    <a:pt x="10835" y="127036"/>
                    <a:pt x="11186" y="126755"/>
                    <a:pt x="11536" y="126478"/>
                  </a:cubicBezTo>
                  <a:close/>
                  <a:moveTo>
                    <a:pt x="11452" y="128508"/>
                  </a:moveTo>
                  <a:lnTo>
                    <a:pt x="11452" y="136038"/>
                  </a:lnTo>
                  <a:lnTo>
                    <a:pt x="6986" y="136038"/>
                  </a:lnTo>
                  <a:lnTo>
                    <a:pt x="6986" y="138933"/>
                  </a:lnTo>
                  <a:lnTo>
                    <a:pt x="6104" y="138933"/>
                  </a:lnTo>
                  <a:cubicBezTo>
                    <a:pt x="6125" y="138567"/>
                    <a:pt x="6157" y="138204"/>
                    <a:pt x="6204" y="137844"/>
                  </a:cubicBezTo>
                  <a:cubicBezTo>
                    <a:pt x="6323" y="136933"/>
                    <a:pt x="6524" y="136033"/>
                    <a:pt x="6809" y="135164"/>
                  </a:cubicBezTo>
                  <a:cubicBezTo>
                    <a:pt x="7093" y="134294"/>
                    <a:pt x="7460" y="133454"/>
                    <a:pt x="7909" y="132658"/>
                  </a:cubicBezTo>
                  <a:cubicBezTo>
                    <a:pt x="8357" y="131863"/>
                    <a:pt x="8884" y="131115"/>
                    <a:pt x="9482" y="130425"/>
                  </a:cubicBezTo>
                  <a:cubicBezTo>
                    <a:pt x="10071" y="129745"/>
                    <a:pt x="10740" y="129113"/>
                    <a:pt x="11452" y="128508"/>
                  </a:cubicBezTo>
                  <a:close/>
                  <a:moveTo>
                    <a:pt x="11452" y="138003"/>
                  </a:moveTo>
                  <a:lnTo>
                    <a:pt x="11452" y="138933"/>
                  </a:lnTo>
                  <a:lnTo>
                    <a:pt x="8954" y="138933"/>
                  </a:lnTo>
                  <a:lnTo>
                    <a:pt x="8954" y="138003"/>
                  </a:lnTo>
                  <a:close/>
                  <a:moveTo>
                    <a:pt x="12971" y="138003"/>
                  </a:moveTo>
                  <a:lnTo>
                    <a:pt x="12971" y="138933"/>
                  </a:lnTo>
                  <a:lnTo>
                    <a:pt x="11895" y="138933"/>
                  </a:lnTo>
                  <a:lnTo>
                    <a:pt x="11895" y="138003"/>
                  </a:lnTo>
                  <a:close/>
                  <a:moveTo>
                    <a:pt x="256427" y="137507"/>
                  </a:moveTo>
                  <a:lnTo>
                    <a:pt x="256427" y="139460"/>
                  </a:lnTo>
                  <a:lnTo>
                    <a:pt x="101496" y="139460"/>
                  </a:lnTo>
                  <a:lnTo>
                    <a:pt x="101146" y="139242"/>
                  </a:lnTo>
                  <a:cubicBezTo>
                    <a:pt x="100312" y="138729"/>
                    <a:pt x="99472" y="138230"/>
                    <a:pt x="98624" y="137740"/>
                  </a:cubicBezTo>
                  <a:cubicBezTo>
                    <a:pt x="98484" y="137662"/>
                    <a:pt x="98346" y="137585"/>
                    <a:pt x="98207" y="137507"/>
                  </a:cubicBezTo>
                  <a:close/>
                  <a:moveTo>
                    <a:pt x="258804" y="137505"/>
                  </a:moveTo>
                  <a:lnTo>
                    <a:pt x="258804" y="139460"/>
                  </a:lnTo>
                  <a:lnTo>
                    <a:pt x="256971" y="139460"/>
                  </a:lnTo>
                  <a:lnTo>
                    <a:pt x="256971" y="137505"/>
                  </a:lnTo>
                  <a:close/>
                  <a:moveTo>
                    <a:pt x="27751" y="137125"/>
                  </a:moveTo>
                  <a:cubicBezTo>
                    <a:pt x="28041" y="137125"/>
                    <a:pt x="28331" y="137218"/>
                    <a:pt x="28557" y="137403"/>
                  </a:cubicBezTo>
                  <a:cubicBezTo>
                    <a:pt x="28765" y="137559"/>
                    <a:pt x="28913" y="137780"/>
                    <a:pt x="28994" y="138022"/>
                  </a:cubicBezTo>
                  <a:cubicBezTo>
                    <a:pt x="28580" y="138520"/>
                    <a:pt x="28184" y="139021"/>
                    <a:pt x="27794" y="139525"/>
                  </a:cubicBezTo>
                  <a:cubicBezTo>
                    <a:pt x="27534" y="139199"/>
                    <a:pt x="27275" y="138872"/>
                    <a:pt x="27003" y="138551"/>
                  </a:cubicBezTo>
                  <a:cubicBezTo>
                    <a:pt x="26844" y="138365"/>
                    <a:pt x="26680" y="138179"/>
                    <a:pt x="26515" y="137993"/>
                  </a:cubicBezTo>
                  <a:cubicBezTo>
                    <a:pt x="26609" y="137734"/>
                    <a:pt x="26780" y="137507"/>
                    <a:pt x="27013" y="137354"/>
                  </a:cubicBezTo>
                  <a:cubicBezTo>
                    <a:pt x="27227" y="137201"/>
                    <a:pt x="27489" y="137125"/>
                    <a:pt x="27751" y="137125"/>
                  </a:cubicBezTo>
                  <a:close/>
                  <a:moveTo>
                    <a:pt x="67318" y="136764"/>
                  </a:moveTo>
                  <a:cubicBezTo>
                    <a:pt x="67408" y="136829"/>
                    <a:pt x="67502" y="136890"/>
                    <a:pt x="67590" y="136961"/>
                  </a:cubicBezTo>
                  <a:cubicBezTo>
                    <a:pt x="67832" y="137158"/>
                    <a:pt x="68050" y="137381"/>
                    <a:pt x="68255" y="137618"/>
                  </a:cubicBezTo>
                  <a:cubicBezTo>
                    <a:pt x="68391" y="137776"/>
                    <a:pt x="68518" y="137941"/>
                    <a:pt x="68639" y="138112"/>
                  </a:cubicBezTo>
                  <a:cubicBezTo>
                    <a:pt x="68672" y="138161"/>
                    <a:pt x="68707" y="138208"/>
                    <a:pt x="68740" y="138258"/>
                  </a:cubicBezTo>
                  <a:cubicBezTo>
                    <a:pt x="68783" y="138322"/>
                    <a:pt x="68820" y="138386"/>
                    <a:pt x="68859" y="138452"/>
                  </a:cubicBezTo>
                  <a:cubicBezTo>
                    <a:pt x="68945" y="138596"/>
                    <a:pt x="69027" y="138742"/>
                    <a:pt x="69101" y="138893"/>
                  </a:cubicBezTo>
                  <a:cubicBezTo>
                    <a:pt x="69111" y="138917"/>
                    <a:pt x="69120" y="138943"/>
                    <a:pt x="69131" y="138966"/>
                  </a:cubicBezTo>
                  <a:cubicBezTo>
                    <a:pt x="68976" y="139037"/>
                    <a:pt x="68821" y="139114"/>
                    <a:pt x="68674" y="139198"/>
                  </a:cubicBezTo>
                  <a:cubicBezTo>
                    <a:pt x="68373" y="139370"/>
                    <a:pt x="68087" y="139565"/>
                    <a:pt x="67815" y="139778"/>
                  </a:cubicBezTo>
                  <a:cubicBezTo>
                    <a:pt x="67642" y="139480"/>
                    <a:pt x="67516" y="139156"/>
                    <a:pt x="67403" y="138830"/>
                  </a:cubicBezTo>
                  <a:cubicBezTo>
                    <a:pt x="67361" y="138633"/>
                    <a:pt x="67288" y="138443"/>
                    <a:pt x="67269" y="138240"/>
                  </a:cubicBezTo>
                  <a:lnTo>
                    <a:pt x="67224" y="137941"/>
                  </a:lnTo>
                  <a:lnTo>
                    <a:pt x="67210" y="137636"/>
                  </a:lnTo>
                  <a:cubicBezTo>
                    <a:pt x="67195" y="137411"/>
                    <a:pt x="67201" y="137292"/>
                    <a:pt x="67232" y="137109"/>
                  </a:cubicBezTo>
                  <a:cubicBezTo>
                    <a:pt x="67251" y="137000"/>
                    <a:pt x="67282" y="136882"/>
                    <a:pt x="67318" y="136764"/>
                  </a:cubicBezTo>
                  <a:close/>
                  <a:moveTo>
                    <a:pt x="76437" y="136764"/>
                  </a:moveTo>
                  <a:cubicBezTo>
                    <a:pt x="76472" y="136883"/>
                    <a:pt x="76505" y="136998"/>
                    <a:pt x="76522" y="137111"/>
                  </a:cubicBezTo>
                  <a:cubicBezTo>
                    <a:pt x="76555" y="137292"/>
                    <a:pt x="76562" y="137411"/>
                    <a:pt x="76546" y="137638"/>
                  </a:cubicBezTo>
                  <a:lnTo>
                    <a:pt x="76532" y="137941"/>
                  </a:lnTo>
                  <a:lnTo>
                    <a:pt x="76485" y="138240"/>
                  </a:lnTo>
                  <a:cubicBezTo>
                    <a:pt x="76465" y="138443"/>
                    <a:pt x="76394" y="138634"/>
                    <a:pt x="76351" y="138830"/>
                  </a:cubicBezTo>
                  <a:cubicBezTo>
                    <a:pt x="76241" y="139156"/>
                    <a:pt x="76113" y="139481"/>
                    <a:pt x="75940" y="139780"/>
                  </a:cubicBezTo>
                  <a:cubicBezTo>
                    <a:pt x="75668" y="139566"/>
                    <a:pt x="75382" y="139370"/>
                    <a:pt x="75081" y="139198"/>
                  </a:cubicBezTo>
                  <a:cubicBezTo>
                    <a:pt x="74932" y="139114"/>
                    <a:pt x="74778" y="139037"/>
                    <a:pt x="74622" y="138966"/>
                  </a:cubicBezTo>
                  <a:cubicBezTo>
                    <a:pt x="74633" y="138943"/>
                    <a:pt x="74642" y="138916"/>
                    <a:pt x="74651" y="138893"/>
                  </a:cubicBezTo>
                  <a:cubicBezTo>
                    <a:pt x="74726" y="138742"/>
                    <a:pt x="74807" y="138596"/>
                    <a:pt x="74893" y="138452"/>
                  </a:cubicBezTo>
                  <a:cubicBezTo>
                    <a:pt x="74933" y="138388"/>
                    <a:pt x="74972" y="138322"/>
                    <a:pt x="75013" y="138258"/>
                  </a:cubicBezTo>
                  <a:cubicBezTo>
                    <a:pt x="75046" y="138208"/>
                    <a:pt x="75081" y="138160"/>
                    <a:pt x="75114" y="138112"/>
                  </a:cubicBezTo>
                  <a:cubicBezTo>
                    <a:pt x="75234" y="137941"/>
                    <a:pt x="75362" y="137776"/>
                    <a:pt x="75498" y="137618"/>
                  </a:cubicBezTo>
                  <a:cubicBezTo>
                    <a:pt x="75703" y="137383"/>
                    <a:pt x="75921" y="137158"/>
                    <a:pt x="76163" y="136961"/>
                  </a:cubicBezTo>
                  <a:cubicBezTo>
                    <a:pt x="76250" y="136890"/>
                    <a:pt x="76347" y="136829"/>
                    <a:pt x="76437" y="136764"/>
                  </a:cubicBezTo>
                  <a:close/>
                  <a:moveTo>
                    <a:pt x="71869" y="138785"/>
                  </a:moveTo>
                  <a:cubicBezTo>
                    <a:pt x="72099" y="138791"/>
                    <a:pt x="72327" y="138808"/>
                    <a:pt x="72555" y="138836"/>
                  </a:cubicBezTo>
                  <a:cubicBezTo>
                    <a:pt x="72509" y="138963"/>
                    <a:pt x="72471" y="139091"/>
                    <a:pt x="72434" y="139219"/>
                  </a:cubicBezTo>
                  <a:cubicBezTo>
                    <a:pt x="72370" y="139441"/>
                    <a:pt x="72320" y="139667"/>
                    <a:pt x="72277" y="139895"/>
                  </a:cubicBezTo>
                  <a:cubicBezTo>
                    <a:pt x="72142" y="139882"/>
                    <a:pt x="72007" y="139865"/>
                    <a:pt x="71872" y="139861"/>
                  </a:cubicBezTo>
                  <a:cubicBezTo>
                    <a:pt x="71739" y="139867"/>
                    <a:pt x="71608" y="139882"/>
                    <a:pt x="71474" y="139895"/>
                  </a:cubicBezTo>
                  <a:cubicBezTo>
                    <a:pt x="71406" y="139535"/>
                    <a:pt x="71314" y="139181"/>
                    <a:pt x="71195" y="138836"/>
                  </a:cubicBezTo>
                  <a:cubicBezTo>
                    <a:pt x="71419" y="138808"/>
                    <a:pt x="71645" y="138789"/>
                    <a:pt x="71869" y="138785"/>
                  </a:cubicBezTo>
                  <a:close/>
                  <a:moveTo>
                    <a:pt x="21039" y="136102"/>
                  </a:moveTo>
                  <a:lnTo>
                    <a:pt x="21039" y="136102"/>
                  </a:lnTo>
                  <a:cubicBezTo>
                    <a:pt x="21136" y="136153"/>
                    <a:pt x="21234" y="136203"/>
                    <a:pt x="21331" y="136255"/>
                  </a:cubicBezTo>
                  <a:cubicBezTo>
                    <a:pt x="22123" y="136704"/>
                    <a:pt x="22872" y="137232"/>
                    <a:pt x="23563" y="137828"/>
                  </a:cubicBezTo>
                  <a:cubicBezTo>
                    <a:pt x="24251" y="138425"/>
                    <a:pt x="24892" y="139102"/>
                    <a:pt x="25503" y="139821"/>
                  </a:cubicBezTo>
                  <a:cubicBezTo>
                    <a:pt x="25662" y="140009"/>
                    <a:pt x="25816" y="140208"/>
                    <a:pt x="25972" y="140401"/>
                  </a:cubicBezTo>
                  <a:lnTo>
                    <a:pt x="21439" y="140401"/>
                  </a:lnTo>
                  <a:cubicBezTo>
                    <a:pt x="21466" y="139464"/>
                    <a:pt x="21425" y="138523"/>
                    <a:pt x="21302" y="137591"/>
                  </a:cubicBezTo>
                  <a:cubicBezTo>
                    <a:pt x="21298" y="137556"/>
                    <a:pt x="21291" y="137524"/>
                    <a:pt x="21285" y="137488"/>
                  </a:cubicBezTo>
                  <a:cubicBezTo>
                    <a:pt x="21285" y="137485"/>
                    <a:pt x="21284" y="137484"/>
                    <a:pt x="21284" y="137482"/>
                  </a:cubicBezTo>
                  <a:cubicBezTo>
                    <a:pt x="21221" y="137020"/>
                    <a:pt x="21140" y="136559"/>
                    <a:pt x="21039" y="136102"/>
                  </a:cubicBezTo>
                  <a:close/>
                  <a:moveTo>
                    <a:pt x="15876" y="138003"/>
                  </a:moveTo>
                  <a:lnTo>
                    <a:pt x="15876" y="140402"/>
                  </a:lnTo>
                  <a:lnTo>
                    <a:pt x="14946" y="140402"/>
                  </a:lnTo>
                  <a:lnTo>
                    <a:pt x="14946" y="138933"/>
                  </a:lnTo>
                  <a:lnTo>
                    <a:pt x="13416" y="138933"/>
                  </a:lnTo>
                  <a:lnTo>
                    <a:pt x="13416" y="138003"/>
                  </a:lnTo>
                  <a:close/>
                  <a:moveTo>
                    <a:pt x="16696" y="134636"/>
                  </a:moveTo>
                  <a:cubicBezTo>
                    <a:pt x="17057" y="134696"/>
                    <a:pt x="17417" y="134772"/>
                    <a:pt x="17772" y="134858"/>
                  </a:cubicBezTo>
                  <a:cubicBezTo>
                    <a:pt x="17946" y="134906"/>
                    <a:pt x="18565" y="135073"/>
                    <a:pt x="18737" y="135128"/>
                  </a:cubicBezTo>
                  <a:cubicBezTo>
                    <a:pt x="18741" y="135141"/>
                    <a:pt x="18747" y="135151"/>
                    <a:pt x="18750" y="135164"/>
                  </a:cubicBezTo>
                  <a:cubicBezTo>
                    <a:pt x="18814" y="135363"/>
                    <a:pt x="18875" y="135564"/>
                    <a:pt x="18932" y="135766"/>
                  </a:cubicBezTo>
                  <a:cubicBezTo>
                    <a:pt x="18968" y="135894"/>
                    <a:pt x="18999" y="136022"/>
                    <a:pt x="19032" y="136152"/>
                  </a:cubicBezTo>
                  <a:cubicBezTo>
                    <a:pt x="19047" y="136217"/>
                    <a:pt x="19064" y="136282"/>
                    <a:pt x="19082" y="136349"/>
                  </a:cubicBezTo>
                  <a:cubicBezTo>
                    <a:pt x="19120" y="136520"/>
                    <a:pt x="19157" y="136691"/>
                    <a:pt x="19191" y="136862"/>
                  </a:cubicBezTo>
                  <a:cubicBezTo>
                    <a:pt x="19195" y="136880"/>
                    <a:pt x="19198" y="136899"/>
                    <a:pt x="19203" y="136919"/>
                  </a:cubicBezTo>
                  <a:cubicBezTo>
                    <a:pt x="19240" y="137108"/>
                    <a:pt x="19271" y="137297"/>
                    <a:pt x="19301" y="137490"/>
                  </a:cubicBezTo>
                  <a:cubicBezTo>
                    <a:pt x="19319" y="137609"/>
                    <a:pt x="19341" y="137726"/>
                    <a:pt x="19356" y="137845"/>
                  </a:cubicBezTo>
                  <a:cubicBezTo>
                    <a:pt x="19467" y="138691"/>
                    <a:pt x="19504" y="139546"/>
                    <a:pt x="19477" y="140402"/>
                  </a:cubicBezTo>
                  <a:lnTo>
                    <a:pt x="17853" y="140402"/>
                  </a:lnTo>
                  <a:lnTo>
                    <a:pt x="17818" y="136055"/>
                  </a:lnTo>
                  <a:lnTo>
                    <a:pt x="16696" y="136039"/>
                  </a:lnTo>
                  <a:lnTo>
                    <a:pt x="16696" y="134636"/>
                  </a:lnTo>
                  <a:close/>
                  <a:moveTo>
                    <a:pt x="39664" y="134421"/>
                  </a:moveTo>
                  <a:cubicBezTo>
                    <a:pt x="39774" y="134421"/>
                    <a:pt x="39885" y="134423"/>
                    <a:pt x="39995" y="134426"/>
                  </a:cubicBezTo>
                  <a:cubicBezTo>
                    <a:pt x="40886" y="134453"/>
                    <a:pt x="41776" y="134599"/>
                    <a:pt x="42634" y="134853"/>
                  </a:cubicBezTo>
                  <a:cubicBezTo>
                    <a:pt x="43494" y="135107"/>
                    <a:pt x="44322" y="135473"/>
                    <a:pt x="45092" y="135928"/>
                  </a:cubicBezTo>
                  <a:cubicBezTo>
                    <a:pt x="45602" y="136230"/>
                    <a:pt x="46079" y="136579"/>
                    <a:pt x="46528" y="136959"/>
                  </a:cubicBezTo>
                  <a:cubicBezTo>
                    <a:pt x="46060" y="137215"/>
                    <a:pt x="45595" y="137477"/>
                    <a:pt x="45133" y="137742"/>
                  </a:cubicBezTo>
                  <a:cubicBezTo>
                    <a:pt x="44284" y="138231"/>
                    <a:pt x="43444" y="138731"/>
                    <a:pt x="42608" y="139243"/>
                  </a:cubicBezTo>
                  <a:lnTo>
                    <a:pt x="41731" y="139788"/>
                  </a:lnTo>
                  <a:lnTo>
                    <a:pt x="41434" y="139976"/>
                  </a:lnTo>
                  <a:lnTo>
                    <a:pt x="40836" y="140359"/>
                  </a:lnTo>
                  <a:lnTo>
                    <a:pt x="40768" y="140403"/>
                  </a:lnTo>
                  <a:lnTo>
                    <a:pt x="29598" y="140403"/>
                  </a:lnTo>
                  <a:lnTo>
                    <a:pt x="29598" y="140402"/>
                  </a:lnTo>
                  <a:cubicBezTo>
                    <a:pt x="29944" y="139959"/>
                    <a:pt x="30291" y="139521"/>
                    <a:pt x="30647" y="139101"/>
                  </a:cubicBezTo>
                  <a:cubicBezTo>
                    <a:pt x="30768" y="138959"/>
                    <a:pt x="30890" y="138820"/>
                    <a:pt x="31013" y="138681"/>
                  </a:cubicBezTo>
                  <a:lnTo>
                    <a:pt x="31021" y="138681"/>
                  </a:lnTo>
                  <a:lnTo>
                    <a:pt x="31021" y="138671"/>
                  </a:lnTo>
                  <a:cubicBezTo>
                    <a:pt x="31518" y="138110"/>
                    <a:pt x="32035" y="137582"/>
                    <a:pt x="32583" y="137105"/>
                  </a:cubicBezTo>
                  <a:cubicBezTo>
                    <a:pt x="33269" y="136503"/>
                    <a:pt x="34006" y="135998"/>
                    <a:pt x="34804" y="135591"/>
                  </a:cubicBezTo>
                  <a:cubicBezTo>
                    <a:pt x="35602" y="135186"/>
                    <a:pt x="36452" y="134880"/>
                    <a:pt x="37327" y="134683"/>
                  </a:cubicBezTo>
                  <a:cubicBezTo>
                    <a:pt x="38095" y="134513"/>
                    <a:pt x="38881" y="134421"/>
                    <a:pt x="39664" y="134421"/>
                  </a:cubicBezTo>
                  <a:close/>
                  <a:moveTo>
                    <a:pt x="7654" y="106239"/>
                  </a:moveTo>
                  <a:cubicBezTo>
                    <a:pt x="7833" y="106581"/>
                    <a:pt x="8017" y="106921"/>
                    <a:pt x="8202" y="107258"/>
                  </a:cubicBezTo>
                  <a:cubicBezTo>
                    <a:pt x="7832" y="107704"/>
                    <a:pt x="7492" y="108175"/>
                    <a:pt x="7197" y="108673"/>
                  </a:cubicBezTo>
                  <a:cubicBezTo>
                    <a:pt x="6722" y="109476"/>
                    <a:pt x="6339" y="110337"/>
                    <a:pt x="6078" y="111233"/>
                  </a:cubicBezTo>
                  <a:cubicBezTo>
                    <a:pt x="5811" y="112127"/>
                    <a:pt x="5660" y="113053"/>
                    <a:pt x="5633" y="113984"/>
                  </a:cubicBezTo>
                  <a:cubicBezTo>
                    <a:pt x="5601" y="114915"/>
                    <a:pt x="5697" y="115850"/>
                    <a:pt x="5900" y="116764"/>
                  </a:cubicBezTo>
                  <a:cubicBezTo>
                    <a:pt x="6104" y="117675"/>
                    <a:pt x="6423" y="118559"/>
                    <a:pt x="6844" y="119392"/>
                  </a:cubicBezTo>
                  <a:cubicBezTo>
                    <a:pt x="7268" y="120223"/>
                    <a:pt x="7798" y="120993"/>
                    <a:pt x="8420" y="121701"/>
                  </a:cubicBezTo>
                  <a:cubicBezTo>
                    <a:pt x="9036" y="122412"/>
                    <a:pt x="9732" y="123064"/>
                    <a:pt x="10464" y="123685"/>
                  </a:cubicBezTo>
                  <a:cubicBezTo>
                    <a:pt x="11197" y="124306"/>
                    <a:pt x="11967" y="124895"/>
                    <a:pt x="12743" y="125490"/>
                  </a:cubicBezTo>
                  <a:cubicBezTo>
                    <a:pt x="13519" y="126083"/>
                    <a:pt x="14303" y="126683"/>
                    <a:pt x="15063" y="127328"/>
                  </a:cubicBezTo>
                  <a:cubicBezTo>
                    <a:pt x="15823" y="127974"/>
                    <a:pt x="16558" y="128664"/>
                    <a:pt x="17221" y="129430"/>
                  </a:cubicBezTo>
                  <a:cubicBezTo>
                    <a:pt x="17886" y="130197"/>
                    <a:pt x="18472" y="131030"/>
                    <a:pt x="18970" y="131913"/>
                  </a:cubicBezTo>
                  <a:cubicBezTo>
                    <a:pt x="19469" y="132795"/>
                    <a:pt x="19876" y="133729"/>
                    <a:pt x="20190" y="134692"/>
                  </a:cubicBezTo>
                  <a:cubicBezTo>
                    <a:pt x="20488" y="135603"/>
                    <a:pt x="20700" y="136540"/>
                    <a:pt x="20834" y="137487"/>
                  </a:cubicBezTo>
                  <a:cubicBezTo>
                    <a:pt x="20841" y="137541"/>
                    <a:pt x="20851" y="137593"/>
                    <a:pt x="20858" y="137648"/>
                  </a:cubicBezTo>
                  <a:cubicBezTo>
                    <a:pt x="20988" y="138650"/>
                    <a:pt x="21029" y="139662"/>
                    <a:pt x="20986" y="140668"/>
                  </a:cubicBezTo>
                  <a:lnTo>
                    <a:pt x="19911" y="140621"/>
                  </a:lnTo>
                  <a:cubicBezTo>
                    <a:pt x="19953" y="139675"/>
                    <a:pt x="19913" y="138724"/>
                    <a:pt x="19790" y="137786"/>
                  </a:cubicBezTo>
                  <a:cubicBezTo>
                    <a:pt x="19778" y="137686"/>
                    <a:pt x="19761" y="137588"/>
                    <a:pt x="19745" y="137487"/>
                  </a:cubicBezTo>
                  <a:cubicBezTo>
                    <a:pt x="19618" y="136651"/>
                    <a:pt x="19430" y="135827"/>
                    <a:pt x="19168" y="135026"/>
                  </a:cubicBezTo>
                  <a:cubicBezTo>
                    <a:pt x="18874" y="134129"/>
                    <a:pt x="18495" y="133261"/>
                    <a:pt x="18032" y="132439"/>
                  </a:cubicBezTo>
                  <a:cubicBezTo>
                    <a:pt x="17570" y="131619"/>
                    <a:pt x="17026" y="130845"/>
                    <a:pt x="16408" y="130133"/>
                  </a:cubicBezTo>
                  <a:cubicBezTo>
                    <a:pt x="15793" y="129421"/>
                    <a:pt x="15099" y="128767"/>
                    <a:pt x="14367" y="128146"/>
                  </a:cubicBezTo>
                  <a:cubicBezTo>
                    <a:pt x="13634" y="127525"/>
                    <a:pt x="12864" y="126936"/>
                    <a:pt x="12088" y="126343"/>
                  </a:cubicBezTo>
                  <a:cubicBezTo>
                    <a:pt x="11312" y="125748"/>
                    <a:pt x="10528" y="125148"/>
                    <a:pt x="9768" y="124503"/>
                  </a:cubicBezTo>
                  <a:cubicBezTo>
                    <a:pt x="9011" y="123861"/>
                    <a:pt x="8273" y="123171"/>
                    <a:pt x="7609" y="122407"/>
                  </a:cubicBezTo>
                  <a:cubicBezTo>
                    <a:pt x="6940" y="121642"/>
                    <a:pt x="6352" y="120791"/>
                    <a:pt x="5886" y="119880"/>
                  </a:cubicBezTo>
                  <a:cubicBezTo>
                    <a:pt x="5425" y="118965"/>
                    <a:pt x="5075" y="117997"/>
                    <a:pt x="4850" y="116999"/>
                  </a:cubicBezTo>
                  <a:cubicBezTo>
                    <a:pt x="4628" y="116001"/>
                    <a:pt x="4522" y="114976"/>
                    <a:pt x="4558" y="113951"/>
                  </a:cubicBezTo>
                  <a:cubicBezTo>
                    <a:pt x="4587" y="112927"/>
                    <a:pt x="4755" y="111906"/>
                    <a:pt x="5048" y="110927"/>
                  </a:cubicBezTo>
                  <a:cubicBezTo>
                    <a:pt x="5335" y="109944"/>
                    <a:pt x="5752" y="109001"/>
                    <a:pt x="6273" y="108122"/>
                  </a:cubicBezTo>
                  <a:cubicBezTo>
                    <a:pt x="6670" y="107451"/>
                    <a:pt x="7136" y="106821"/>
                    <a:pt x="7654" y="106239"/>
                  </a:cubicBezTo>
                  <a:close/>
                  <a:moveTo>
                    <a:pt x="20474" y="134152"/>
                  </a:moveTo>
                  <a:cubicBezTo>
                    <a:pt x="21022" y="134381"/>
                    <a:pt x="21558" y="134637"/>
                    <a:pt x="22075" y="134930"/>
                  </a:cubicBezTo>
                  <a:cubicBezTo>
                    <a:pt x="22960" y="135428"/>
                    <a:pt x="23793" y="136016"/>
                    <a:pt x="24558" y="136680"/>
                  </a:cubicBezTo>
                  <a:cubicBezTo>
                    <a:pt x="25325" y="137346"/>
                    <a:pt x="26017" y="138080"/>
                    <a:pt x="26661" y="138838"/>
                  </a:cubicBezTo>
                  <a:cubicBezTo>
                    <a:pt x="26953" y="139183"/>
                    <a:pt x="27234" y="139534"/>
                    <a:pt x="27511" y="139884"/>
                  </a:cubicBezTo>
                  <a:cubicBezTo>
                    <a:pt x="27439" y="139979"/>
                    <a:pt x="27363" y="140073"/>
                    <a:pt x="27292" y="140167"/>
                  </a:cubicBezTo>
                  <a:cubicBezTo>
                    <a:pt x="27140" y="140366"/>
                    <a:pt x="26986" y="140564"/>
                    <a:pt x="26834" y="140762"/>
                  </a:cubicBezTo>
                  <a:cubicBezTo>
                    <a:pt x="26512" y="140345"/>
                    <a:pt x="26182" y="139934"/>
                    <a:pt x="25843" y="139534"/>
                  </a:cubicBezTo>
                  <a:cubicBezTo>
                    <a:pt x="25221" y="138802"/>
                    <a:pt x="24566" y="138109"/>
                    <a:pt x="23854" y="137492"/>
                  </a:cubicBezTo>
                  <a:cubicBezTo>
                    <a:pt x="23143" y="136876"/>
                    <a:pt x="22370" y="136331"/>
                    <a:pt x="21548" y="135868"/>
                  </a:cubicBezTo>
                  <a:cubicBezTo>
                    <a:pt x="21335" y="135747"/>
                    <a:pt x="21117" y="135633"/>
                    <a:pt x="20898" y="135524"/>
                  </a:cubicBezTo>
                  <a:cubicBezTo>
                    <a:pt x="20876" y="135443"/>
                    <a:pt x="20858" y="135362"/>
                    <a:pt x="20835" y="135282"/>
                  </a:cubicBezTo>
                  <a:cubicBezTo>
                    <a:pt x="20768" y="135037"/>
                    <a:pt x="20694" y="134794"/>
                    <a:pt x="20616" y="134553"/>
                  </a:cubicBezTo>
                  <a:cubicBezTo>
                    <a:pt x="20572" y="134418"/>
                    <a:pt x="20522" y="134285"/>
                    <a:pt x="20474" y="134152"/>
                  </a:cubicBezTo>
                  <a:close/>
                  <a:moveTo>
                    <a:pt x="71867" y="129336"/>
                  </a:moveTo>
                  <a:lnTo>
                    <a:pt x="71893" y="129355"/>
                  </a:lnTo>
                  <a:lnTo>
                    <a:pt x="72115" y="129521"/>
                  </a:lnTo>
                  <a:lnTo>
                    <a:pt x="72566" y="129877"/>
                  </a:lnTo>
                  <a:lnTo>
                    <a:pt x="73005" y="130239"/>
                  </a:lnTo>
                  <a:cubicBezTo>
                    <a:pt x="73765" y="130881"/>
                    <a:pt x="74496" y="131555"/>
                    <a:pt x="75188" y="132278"/>
                  </a:cubicBezTo>
                  <a:cubicBezTo>
                    <a:pt x="75879" y="133004"/>
                    <a:pt x="76535" y="133773"/>
                    <a:pt x="77090" y="134643"/>
                  </a:cubicBezTo>
                  <a:cubicBezTo>
                    <a:pt x="77363" y="135080"/>
                    <a:pt x="77617" y="135541"/>
                    <a:pt x="77802" y="136050"/>
                  </a:cubicBezTo>
                  <a:cubicBezTo>
                    <a:pt x="77893" y="136307"/>
                    <a:pt x="77972" y="136570"/>
                    <a:pt x="78018" y="136850"/>
                  </a:cubicBezTo>
                  <a:cubicBezTo>
                    <a:pt x="78073" y="137127"/>
                    <a:pt x="78085" y="137441"/>
                    <a:pt x="78066" y="137695"/>
                  </a:cubicBezTo>
                  <a:lnTo>
                    <a:pt x="78045" y="138095"/>
                  </a:lnTo>
                  <a:lnTo>
                    <a:pt x="77985" y="138492"/>
                  </a:lnTo>
                  <a:cubicBezTo>
                    <a:pt x="77957" y="138758"/>
                    <a:pt x="77867" y="139013"/>
                    <a:pt x="77807" y="139272"/>
                  </a:cubicBezTo>
                  <a:cubicBezTo>
                    <a:pt x="77639" y="139780"/>
                    <a:pt x="77437" y="140280"/>
                    <a:pt x="77147" y="140728"/>
                  </a:cubicBezTo>
                  <a:cubicBezTo>
                    <a:pt x="77118" y="140778"/>
                    <a:pt x="77084" y="140823"/>
                    <a:pt x="77053" y="140873"/>
                  </a:cubicBezTo>
                  <a:cubicBezTo>
                    <a:pt x="76821" y="140584"/>
                    <a:pt x="76563" y="140317"/>
                    <a:pt x="76286" y="140069"/>
                  </a:cubicBezTo>
                  <a:cubicBezTo>
                    <a:pt x="76495" y="139723"/>
                    <a:pt x="76647" y="139343"/>
                    <a:pt x="76777" y="138961"/>
                  </a:cubicBezTo>
                  <a:cubicBezTo>
                    <a:pt x="76825" y="138745"/>
                    <a:pt x="76903" y="138536"/>
                    <a:pt x="76922" y="138315"/>
                  </a:cubicBezTo>
                  <a:lnTo>
                    <a:pt x="76972" y="137988"/>
                  </a:lnTo>
                  <a:lnTo>
                    <a:pt x="76989" y="137655"/>
                  </a:lnTo>
                  <a:cubicBezTo>
                    <a:pt x="77054" y="136833"/>
                    <a:pt x="76671" y="136005"/>
                    <a:pt x="76182" y="135222"/>
                  </a:cubicBezTo>
                  <a:cubicBezTo>
                    <a:pt x="75686" y="134443"/>
                    <a:pt x="75069" y="133716"/>
                    <a:pt x="74412" y="133027"/>
                  </a:cubicBezTo>
                  <a:cubicBezTo>
                    <a:pt x="73753" y="132338"/>
                    <a:pt x="73046" y="131685"/>
                    <a:pt x="72313" y="131066"/>
                  </a:cubicBezTo>
                  <a:lnTo>
                    <a:pt x="71890" y="130720"/>
                  </a:lnTo>
                  <a:lnTo>
                    <a:pt x="71874" y="130705"/>
                  </a:lnTo>
                  <a:lnTo>
                    <a:pt x="71857" y="130720"/>
                  </a:lnTo>
                  <a:lnTo>
                    <a:pt x="71436" y="131066"/>
                  </a:lnTo>
                  <a:cubicBezTo>
                    <a:pt x="70703" y="131685"/>
                    <a:pt x="69995" y="132337"/>
                    <a:pt x="69338" y="133027"/>
                  </a:cubicBezTo>
                  <a:cubicBezTo>
                    <a:pt x="68682" y="133716"/>
                    <a:pt x="68064" y="134443"/>
                    <a:pt x="67567" y="135222"/>
                  </a:cubicBezTo>
                  <a:cubicBezTo>
                    <a:pt x="67077" y="136005"/>
                    <a:pt x="66696" y="136831"/>
                    <a:pt x="66761" y="137655"/>
                  </a:cubicBezTo>
                  <a:lnTo>
                    <a:pt x="66777" y="137988"/>
                  </a:lnTo>
                  <a:lnTo>
                    <a:pt x="66827" y="138315"/>
                  </a:lnTo>
                  <a:cubicBezTo>
                    <a:pt x="66848" y="138536"/>
                    <a:pt x="66925" y="138745"/>
                    <a:pt x="66972" y="138961"/>
                  </a:cubicBezTo>
                  <a:cubicBezTo>
                    <a:pt x="67103" y="139343"/>
                    <a:pt x="67254" y="139723"/>
                    <a:pt x="67465" y="140069"/>
                  </a:cubicBezTo>
                  <a:cubicBezTo>
                    <a:pt x="67188" y="140317"/>
                    <a:pt x="66928" y="140586"/>
                    <a:pt x="66697" y="140873"/>
                  </a:cubicBezTo>
                  <a:cubicBezTo>
                    <a:pt x="66667" y="140826"/>
                    <a:pt x="66633" y="140778"/>
                    <a:pt x="66602" y="140728"/>
                  </a:cubicBezTo>
                  <a:cubicBezTo>
                    <a:pt x="66313" y="140278"/>
                    <a:pt x="66109" y="139777"/>
                    <a:pt x="65943" y="139272"/>
                  </a:cubicBezTo>
                  <a:cubicBezTo>
                    <a:pt x="65880" y="139013"/>
                    <a:pt x="65793" y="138758"/>
                    <a:pt x="65765" y="138492"/>
                  </a:cubicBezTo>
                  <a:lnTo>
                    <a:pt x="65704" y="138095"/>
                  </a:lnTo>
                  <a:lnTo>
                    <a:pt x="65682" y="137695"/>
                  </a:lnTo>
                  <a:cubicBezTo>
                    <a:pt x="65664" y="137441"/>
                    <a:pt x="65674" y="137125"/>
                    <a:pt x="65726" y="136852"/>
                  </a:cubicBezTo>
                  <a:cubicBezTo>
                    <a:pt x="65773" y="136571"/>
                    <a:pt x="65853" y="136308"/>
                    <a:pt x="65943" y="136052"/>
                  </a:cubicBezTo>
                  <a:cubicBezTo>
                    <a:pt x="66129" y="135542"/>
                    <a:pt x="66380" y="135080"/>
                    <a:pt x="66655" y="134644"/>
                  </a:cubicBezTo>
                  <a:cubicBezTo>
                    <a:pt x="67210" y="133774"/>
                    <a:pt x="67866" y="133006"/>
                    <a:pt x="68556" y="132280"/>
                  </a:cubicBezTo>
                  <a:cubicBezTo>
                    <a:pt x="69248" y="131557"/>
                    <a:pt x="69980" y="130881"/>
                    <a:pt x="70741" y="130240"/>
                  </a:cubicBezTo>
                  <a:lnTo>
                    <a:pt x="71180" y="129880"/>
                  </a:lnTo>
                  <a:lnTo>
                    <a:pt x="71631" y="129524"/>
                  </a:lnTo>
                  <a:lnTo>
                    <a:pt x="71853" y="129356"/>
                  </a:lnTo>
                  <a:lnTo>
                    <a:pt x="71867" y="129346"/>
                  </a:lnTo>
                  <a:lnTo>
                    <a:pt x="71867" y="129336"/>
                  </a:lnTo>
                  <a:close/>
                  <a:moveTo>
                    <a:pt x="260410" y="139952"/>
                  </a:moveTo>
                  <a:lnTo>
                    <a:pt x="260410" y="141004"/>
                  </a:lnTo>
                  <a:lnTo>
                    <a:pt x="259303" y="141004"/>
                  </a:lnTo>
                  <a:lnTo>
                    <a:pt x="259303" y="139952"/>
                  </a:lnTo>
                  <a:close/>
                  <a:moveTo>
                    <a:pt x="261993" y="137505"/>
                  </a:moveTo>
                  <a:lnTo>
                    <a:pt x="261993" y="141004"/>
                  </a:lnTo>
                  <a:lnTo>
                    <a:pt x="260905" y="141004"/>
                  </a:lnTo>
                  <a:lnTo>
                    <a:pt x="260905" y="139460"/>
                  </a:lnTo>
                  <a:lnTo>
                    <a:pt x="259301" y="139460"/>
                  </a:lnTo>
                  <a:lnTo>
                    <a:pt x="259301" y="137505"/>
                  </a:lnTo>
                  <a:close/>
                  <a:moveTo>
                    <a:pt x="74131" y="140919"/>
                  </a:moveTo>
                  <a:cubicBezTo>
                    <a:pt x="74307" y="141021"/>
                    <a:pt x="74478" y="141134"/>
                    <a:pt x="74642" y="141256"/>
                  </a:cubicBezTo>
                  <a:cubicBezTo>
                    <a:pt x="74476" y="141378"/>
                    <a:pt x="74306" y="141492"/>
                    <a:pt x="74128" y="141596"/>
                  </a:cubicBezTo>
                  <a:cubicBezTo>
                    <a:pt x="74121" y="141491"/>
                    <a:pt x="74109" y="141386"/>
                    <a:pt x="74109" y="141282"/>
                  </a:cubicBezTo>
                  <a:cubicBezTo>
                    <a:pt x="74109" y="141158"/>
                    <a:pt x="74122" y="141040"/>
                    <a:pt x="74131" y="140919"/>
                  </a:cubicBezTo>
                  <a:close/>
                  <a:moveTo>
                    <a:pt x="69624" y="140920"/>
                  </a:moveTo>
                  <a:cubicBezTo>
                    <a:pt x="69631" y="141040"/>
                    <a:pt x="69644" y="141161"/>
                    <a:pt x="69644" y="141283"/>
                  </a:cubicBezTo>
                  <a:cubicBezTo>
                    <a:pt x="69644" y="141388"/>
                    <a:pt x="69631" y="141492"/>
                    <a:pt x="69625" y="141598"/>
                  </a:cubicBezTo>
                  <a:cubicBezTo>
                    <a:pt x="69447" y="141495"/>
                    <a:pt x="69275" y="141381"/>
                    <a:pt x="69111" y="141257"/>
                  </a:cubicBezTo>
                  <a:cubicBezTo>
                    <a:pt x="69275" y="141135"/>
                    <a:pt x="69446" y="141023"/>
                    <a:pt x="69624" y="140920"/>
                  </a:cubicBezTo>
                  <a:close/>
                  <a:moveTo>
                    <a:pt x="12979" y="140897"/>
                  </a:moveTo>
                  <a:lnTo>
                    <a:pt x="12979" y="141922"/>
                  </a:lnTo>
                  <a:lnTo>
                    <a:pt x="11895" y="141922"/>
                  </a:lnTo>
                  <a:lnTo>
                    <a:pt x="11895" y="140897"/>
                  </a:lnTo>
                  <a:close/>
                  <a:moveTo>
                    <a:pt x="15874" y="140845"/>
                  </a:moveTo>
                  <a:lnTo>
                    <a:pt x="15874" y="141922"/>
                  </a:lnTo>
                  <a:lnTo>
                    <a:pt x="14946" y="141922"/>
                  </a:lnTo>
                  <a:lnTo>
                    <a:pt x="14946" y="140845"/>
                  </a:lnTo>
                  <a:close/>
                  <a:moveTo>
                    <a:pt x="26335" y="140845"/>
                  </a:moveTo>
                  <a:cubicBezTo>
                    <a:pt x="26408" y="140937"/>
                    <a:pt x="26483" y="141033"/>
                    <a:pt x="26556" y="141126"/>
                  </a:cubicBezTo>
                  <a:cubicBezTo>
                    <a:pt x="26345" y="141397"/>
                    <a:pt x="26130" y="141660"/>
                    <a:pt x="25917" y="141922"/>
                  </a:cubicBezTo>
                  <a:lnTo>
                    <a:pt x="17832" y="141922"/>
                  </a:lnTo>
                  <a:lnTo>
                    <a:pt x="17832" y="140845"/>
                  </a:lnTo>
                  <a:close/>
                  <a:moveTo>
                    <a:pt x="40089" y="140847"/>
                  </a:moveTo>
                  <a:lnTo>
                    <a:pt x="39423" y="141283"/>
                  </a:lnTo>
                  <a:lnTo>
                    <a:pt x="39424" y="141284"/>
                  </a:lnTo>
                  <a:lnTo>
                    <a:pt x="39427" y="141286"/>
                  </a:lnTo>
                  <a:lnTo>
                    <a:pt x="40399" y="141924"/>
                  </a:lnTo>
                  <a:lnTo>
                    <a:pt x="29652" y="141924"/>
                  </a:lnTo>
                  <a:cubicBezTo>
                    <a:pt x="29447" y="141662"/>
                    <a:pt x="29242" y="141395"/>
                    <a:pt x="29037" y="141128"/>
                  </a:cubicBezTo>
                  <a:cubicBezTo>
                    <a:pt x="29111" y="141034"/>
                    <a:pt x="29182" y="140941"/>
                    <a:pt x="29255" y="140847"/>
                  </a:cubicBezTo>
                  <a:close/>
                  <a:moveTo>
                    <a:pt x="67997" y="135380"/>
                  </a:moveTo>
                  <a:cubicBezTo>
                    <a:pt x="68188" y="135505"/>
                    <a:pt x="68373" y="135639"/>
                    <a:pt x="68551" y="135783"/>
                  </a:cubicBezTo>
                  <a:cubicBezTo>
                    <a:pt x="68754" y="135948"/>
                    <a:pt x="68948" y="136126"/>
                    <a:pt x="69131" y="136314"/>
                  </a:cubicBezTo>
                  <a:cubicBezTo>
                    <a:pt x="69213" y="136396"/>
                    <a:pt x="69287" y="136489"/>
                    <a:pt x="69362" y="136579"/>
                  </a:cubicBezTo>
                  <a:cubicBezTo>
                    <a:pt x="69806" y="137080"/>
                    <a:pt x="70185" y="137638"/>
                    <a:pt x="70472" y="138240"/>
                  </a:cubicBezTo>
                  <a:cubicBezTo>
                    <a:pt x="70642" y="138596"/>
                    <a:pt x="70783" y="138964"/>
                    <a:pt x="70889" y="139343"/>
                  </a:cubicBezTo>
                  <a:cubicBezTo>
                    <a:pt x="70998" y="139723"/>
                    <a:pt x="71074" y="140109"/>
                    <a:pt x="71119" y="140497"/>
                  </a:cubicBezTo>
                  <a:cubicBezTo>
                    <a:pt x="71148" y="140758"/>
                    <a:pt x="71163" y="141021"/>
                    <a:pt x="71165" y="141283"/>
                  </a:cubicBezTo>
                  <a:cubicBezTo>
                    <a:pt x="71165" y="141562"/>
                    <a:pt x="71146" y="141841"/>
                    <a:pt x="71111" y="142119"/>
                  </a:cubicBezTo>
                  <a:cubicBezTo>
                    <a:pt x="70748" y="142055"/>
                    <a:pt x="70397" y="141952"/>
                    <a:pt x="70058" y="141805"/>
                  </a:cubicBezTo>
                  <a:cubicBezTo>
                    <a:pt x="70074" y="141632"/>
                    <a:pt x="70088" y="141457"/>
                    <a:pt x="70088" y="141283"/>
                  </a:cubicBezTo>
                  <a:cubicBezTo>
                    <a:pt x="70087" y="140614"/>
                    <a:pt x="69973" y="139948"/>
                    <a:pt x="69753" y="139319"/>
                  </a:cubicBezTo>
                  <a:cubicBezTo>
                    <a:pt x="69681" y="139108"/>
                    <a:pt x="69597" y="138902"/>
                    <a:pt x="69501" y="138702"/>
                  </a:cubicBezTo>
                  <a:cubicBezTo>
                    <a:pt x="69318" y="138319"/>
                    <a:pt x="69092" y="137955"/>
                    <a:pt x="68834" y="137618"/>
                  </a:cubicBezTo>
                  <a:cubicBezTo>
                    <a:pt x="68822" y="137602"/>
                    <a:pt x="68813" y="137585"/>
                    <a:pt x="68803" y="137571"/>
                  </a:cubicBezTo>
                  <a:cubicBezTo>
                    <a:pt x="68664" y="137394"/>
                    <a:pt x="68519" y="137228"/>
                    <a:pt x="68364" y="137067"/>
                  </a:cubicBezTo>
                  <a:cubicBezTo>
                    <a:pt x="68209" y="136909"/>
                    <a:pt x="68044" y="136758"/>
                    <a:pt x="67872" y="136617"/>
                  </a:cubicBezTo>
                  <a:cubicBezTo>
                    <a:pt x="67745" y="136514"/>
                    <a:pt x="67608" y="136423"/>
                    <a:pt x="67474" y="136331"/>
                  </a:cubicBezTo>
                  <a:cubicBezTo>
                    <a:pt x="67601" y="136040"/>
                    <a:pt x="67762" y="135747"/>
                    <a:pt x="67944" y="135458"/>
                  </a:cubicBezTo>
                  <a:cubicBezTo>
                    <a:pt x="67960" y="135433"/>
                    <a:pt x="67980" y="135407"/>
                    <a:pt x="67997" y="135380"/>
                  </a:cubicBezTo>
                  <a:close/>
                  <a:moveTo>
                    <a:pt x="75756" y="135379"/>
                  </a:moveTo>
                  <a:cubicBezTo>
                    <a:pt x="75773" y="135406"/>
                    <a:pt x="75793" y="135431"/>
                    <a:pt x="75809" y="135457"/>
                  </a:cubicBezTo>
                  <a:cubicBezTo>
                    <a:pt x="75991" y="135746"/>
                    <a:pt x="76152" y="136039"/>
                    <a:pt x="76278" y="136329"/>
                  </a:cubicBezTo>
                  <a:cubicBezTo>
                    <a:pt x="76143" y="136422"/>
                    <a:pt x="76008" y="136514"/>
                    <a:pt x="75881" y="136617"/>
                  </a:cubicBezTo>
                  <a:cubicBezTo>
                    <a:pt x="75537" y="136899"/>
                    <a:pt x="75225" y="137219"/>
                    <a:pt x="74952" y="137571"/>
                  </a:cubicBezTo>
                  <a:cubicBezTo>
                    <a:pt x="74939" y="137585"/>
                    <a:pt x="74930" y="137603"/>
                    <a:pt x="74919" y="137618"/>
                  </a:cubicBezTo>
                  <a:cubicBezTo>
                    <a:pt x="74661" y="137955"/>
                    <a:pt x="74435" y="138318"/>
                    <a:pt x="74252" y="138702"/>
                  </a:cubicBezTo>
                  <a:cubicBezTo>
                    <a:pt x="74156" y="138904"/>
                    <a:pt x="74072" y="139108"/>
                    <a:pt x="74000" y="139319"/>
                  </a:cubicBezTo>
                  <a:cubicBezTo>
                    <a:pt x="73780" y="139948"/>
                    <a:pt x="73666" y="140614"/>
                    <a:pt x="73665" y="141283"/>
                  </a:cubicBezTo>
                  <a:cubicBezTo>
                    <a:pt x="73665" y="141457"/>
                    <a:pt x="73679" y="141632"/>
                    <a:pt x="73695" y="141805"/>
                  </a:cubicBezTo>
                  <a:cubicBezTo>
                    <a:pt x="73358" y="141952"/>
                    <a:pt x="73003" y="142055"/>
                    <a:pt x="72642" y="142119"/>
                  </a:cubicBezTo>
                  <a:cubicBezTo>
                    <a:pt x="72607" y="141841"/>
                    <a:pt x="72590" y="141562"/>
                    <a:pt x="72589" y="141283"/>
                  </a:cubicBezTo>
                  <a:cubicBezTo>
                    <a:pt x="72589" y="141151"/>
                    <a:pt x="72592" y="141021"/>
                    <a:pt x="72600" y="140890"/>
                  </a:cubicBezTo>
                  <a:cubicBezTo>
                    <a:pt x="72615" y="140628"/>
                    <a:pt x="72646" y="140366"/>
                    <a:pt x="72690" y="140109"/>
                  </a:cubicBezTo>
                  <a:cubicBezTo>
                    <a:pt x="72711" y="139979"/>
                    <a:pt x="72736" y="139851"/>
                    <a:pt x="72767" y="139723"/>
                  </a:cubicBezTo>
                  <a:cubicBezTo>
                    <a:pt x="72882" y="139211"/>
                    <a:pt x="73054" y="138712"/>
                    <a:pt x="73281" y="138238"/>
                  </a:cubicBezTo>
                  <a:cubicBezTo>
                    <a:pt x="73568" y="137635"/>
                    <a:pt x="73950" y="137078"/>
                    <a:pt x="74391" y="136577"/>
                  </a:cubicBezTo>
                  <a:cubicBezTo>
                    <a:pt x="74469" y="136489"/>
                    <a:pt x="74540" y="136395"/>
                    <a:pt x="74622" y="136311"/>
                  </a:cubicBezTo>
                  <a:cubicBezTo>
                    <a:pt x="74805" y="136123"/>
                    <a:pt x="74999" y="135947"/>
                    <a:pt x="75202" y="135781"/>
                  </a:cubicBezTo>
                  <a:cubicBezTo>
                    <a:pt x="75380" y="135638"/>
                    <a:pt x="75565" y="135505"/>
                    <a:pt x="75756" y="135379"/>
                  </a:cubicBezTo>
                  <a:close/>
                  <a:moveTo>
                    <a:pt x="71877" y="140309"/>
                  </a:moveTo>
                  <a:cubicBezTo>
                    <a:pt x="71987" y="140312"/>
                    <a:pt x="72098" y="140328"/>
                    <a:pt x="72207" y="140338"/>
                  </a:cubicBezTo>
                  <a:cubicBezTo>
                    <a:pt x="72202" y="140375"/>
                    <a:pt x="72195" y="140413"/>
                    <a:pt x="72192" y="140450"/>
                  </a:cubicBezTo>
                  <a:cubicBezTo>
                    <a:pt x="72159" y="140728"/>
                    <a:pt x="72143" y="141005"/>
                    <a:pt x="72143" y="141283"/>
                  </a:cubicBezTo>
                  <a:cubicBezTo>
                    <a:pt x="72143" y="141561"/>
                    <a:pt x="72159" y="141838"/>
                    <a:pt x="72192" y="142116"/>
                  </a:cubicBezTo>
                  <a:cubicBezTo>
                    <a:pt x="72193" y="142137"/>
                    <a:pt x="72199" y="142157"/>
                    <a:pt x="72200" y="142178"/>
                  </a:cubicBezTo>
                  <a:cubicBezTo>
                    <a:pt x="72092" y="142188"/>
                    <a:pt x="71985" y="142201"/>
                    <a:pt x="71877" y="142204"/>
                  </a:cubicBezTo>
                  <a:cubicBezTo>
                    <a:pt x="71768" y="142201"/>
                    <a:pt x="71661" y="142187"/>
                    <a:pt x="71553" y="142178"/>
                  </a:cubicBezTo>
                  <a:cubicBezTo>
                    <a:pt x="71554" y="142157"/>
                    <a:pt x="71560" y="142137"/>
                    <a:pt x="71561" y="142116"/>
                  </a:cubicBezTo>
                  <a:cubicBezTo>
                    <a:pt x="71594" y="141840"/>
                    <a:pt x="71610" y="141561"/>
                    <a:pt x="71610" y="141283"/>
                  </a:cubicBezTo>
                  <a:cubicBezTo>
                    <a:pt x="71610" y="141134"/>
                    <a:pt x="71602" y="140983"/>
                    <a:pt x="71594" y="140833"/>
                  </a:cubicBezTo>
                  <a:cubicBezTo>
                    <a:pt x="71583" y="140667"/>
                    <a:pt x="71567" y="140502"/>
                    <a:pt x="71546" y="140338"/>
                  </a:cubicBezTo>
                  <a:cubicBezTo>
                    <a:pt x="71657" y="140328"/>
                    <a:pt x="71766" y="140314"/>
                    <a:pt x="71877" y="140309"/>
                  </a:cubicBezTo>
                  <a:close/>
                  <a:moveTo>
                    <a:pt x="264463" y="98211"/>
                  </a:moveTo>
                  <a:lnTo>
                    <a:pt x="264463" y="142644"/>
                  </a:lnTo>
                  <a:lnTo>
                    <a:pt x="262534" y="142644"/>
                  </a:lnTo>
                  <a:lnTo>
                    <a:pt x="262534" y="136964"/>
                  </a:lnTo>
                  <a:lnTo>
                    <a:pt x="262512" y="136964"/>
                  </a:lnTo>
                  <a:lnTo>
                    <a:pt x="262512" y="101496"/>
                  </a:lnTo>
                  <a:lnTo>
                    <a:pt x="262727" y="101149"/>
                  </a:lnTo>
                  <a:cubicBezTo>
                    <a:pt x="263240" y="100315"/>
                    <a:pt x="263739" y="99475"/>
                    <a:pt x="264229" y="98624"/>
                  </a:cubicBezTo>
                  <a:cubicBezTo>
                    <a:pt x="264307" y="98487"/>
                    <a:pt x="264384" y="98348"/>
                    <a:pt x="264463" y="98211"/>
                  </a:cubicBezTo>
                  <a:close/>
                  <a:moveTo>
                    <a:pt x="258804" y="139954"/>
                  </a:moveTo>
                  <a:lnTo>
                    <a:pt x="258804" y="141504"/>
                  </a:lnTo>
                  <a:lnTo>
                    <a:pt x="260413" y="141504"/>
                  </a:lnTo>
                  <a:lnTo>
                    <a:pt x="260413" y="142645"/>
                  </a:lnTo>
                  <a:lnTo>
                    <a:pt x="256971" y="142645"/>
                  </a:lnTo>
                  <a:lnTo>
                    <a:pt x="256971" y="139954"/>
                  </a:lnTo>
                  <a:close/>
                  <a:moveTo>
                    <a:pt x="261993" y="141504"/>
                  </a:moveTo>
                  <a:lnTo>
                    <a:pt x="261993" y="142645"/>
                  </a:lnTo>
                  <a:lnTo>
                    <a:pt x="260905" y="142645"/>
                  </a:lnTo>
                  <a:lnTo>
                    <a:pt x="260905" y="141504"/>
                  </a:lnTo>
                  <a:close/>
                  <a:moveTo>
                    <a:pt x="256424" y="139952"/>
                  </a:moveTo>
                  <a:lnTo>
                    <a:pt x="256424" y="142668"/>
                  </a:lnTo>
                  <a:lnTo>
                    <a:pt x="102194" y="142668"/>
                  </a:lnTo>
                  <a:lnTo>
                    <a:pt x="102316" y="142590"/>
                  </a:lnTo>
                  <a:lnTo>
                    <a:pt x="102669" y="142366"/>
                  </a:lnTo>
                  <a:lnTo>
                    <a:pt x="103354" y="141921"/>
                  </a:lnTo>
                  <a:lnTo>
                    <a:pt x="104326" y="141284"/>
                  </a:lnTo>
                  <a:lnTo>
                    <a:pt x="104329" y="141283"/>
                  </a:lnTo>
                  <a:lnTo>
                    <a:pt x="104332" y="141280"/>
                  </a:lnTo>
                  <a:lnTo>
                    <a:pt x="103664" y="140845"/>
                  </a:lnTo>
                  <a:lnTo>
                    <a:pt x="102984" y="140401"/>
                  </a:lnTo>
                  <a:lnTo>
                    <a:pt x="102915" y="140356"/>
                  </a:lnTo>
                  <a:lnTo>
                    <a:pt x="102313" y="139972"/>
                  </a:lnTo>
                  <a:lnTo>
                    <a:pt x="102283" y="139952"/>
                  </a:lnTo>
                  <a:close/>
                  <a:moveTo>
                    <a:pt x="68764" y="141548"/>
                  </a:moveTo>
                  <a:cubicBezTo>
                    <a:pt x="68973" y="141710"/>
                    <a:pt x="69190" y="141858"/>
                    <a:pt x="69417" y="141988"/>
                  </a:cubicBezTo>
                  <a:cubicBezTo>
                    <a:pt x="70165" y="142408"/>
                    <a:pt x="71016" y="142624"/>
                    <a:pt x="71873" y="142650"/>
                  </a:cubicBezTo>
                  <a:lnTo>
                    <a:pt x="71873" y="142651"/>
                  </a:lnTo>
                  <a:cubicBezTo>
                    <a:pt x="72734" y="142628"/>
                    <a:pt x="73588" y="142410"/>
                    <a:pt x="74340" y="141989"/>
                  </a:cubicBezTo>
                  <a:cubicBezTo>
                    <a:pt x="74568" y="141860"/>
                    <a:pt x="74784" y="141710"/>
                    <a:pt x="74992" y="141549"/>
                  </a:cubicBezTo>
                  <a:cubicBezTo>
                    <a:pt x="75261" y="141791"/>
                    <a:pt x="75497" y="142065"/>
                    <a:pt x="75701" y="142361"/>
                  </a:cubicBezTo>
                  <a:cubicBezTo>
                    <a:pt x="75437" y="142571"/>
                    <a:pt x="75158" y="142762"/>
                    <a:pt x="74866" y="142929"/>
                  </a:cubicBezTo>
                  <a:cubicBezTo>
                    <a:pt x="73953" y="143440"/>
                    <a:pt x="72912" y="143704"/>
                    <a:pt x="71872" y="143727"/>
                  </a:cubicBezTo>
                  <a:cubicBezTo>
                    <a:pt x="70834" y="143703"/>
                    <a:pt x="69796" y="143440"/>
                    <a:pt x="68891" y="142927"/>
                  </a:cubicBezTo>
                  <a:cubicBezTo>
                    <a:pt x="68599" y="142759"/>
                    <a:pt x="68320" y="142570"/>
                    <a:pt x="68057" y="142359"/>
                  </a:cubicBezTo>
                  <a:cubicBezTo>
                    <a:pt x="68259" y="142062"/>
                    <a:pt x="68497" y="141790"/>
                    <a:pt x="68764" y="141548"/>
                  </a:cubicBezTo>
                  <a:close/>
                  <a:moveTo>
                    <a:pt x="25555" y="142366"/>
                  </a:moveTo>
                  <a:cubicBezTo>
                    <a:pt x="25538" y="142388"/>
                    <a:pt x="25520" y="142410"/>
                    <a:pt x="25504" y="142430"/>
                  </a:cubicBezTo>
                  <a:cubicBezTo>
                    <a:pt x="24892" y="143151"/>
                    <a:pt x="24253" y="143827"/>
                    <a:pt x="23564" y="144423"/>
                  </a:cubicBezTo>
                  <a:cubicBezTo>
                    <a:pt x="23440" y="144531"/>
                    <a:pt x="23311" y="144635"/>
                    <a:pt x="23182" y="144738"/>
                  </a:cubicBezTo>
                  <a:lnTo>
                    <a:pt x="17832" y="144738"/>
                  </a:lnTo>
                  <a:lnTo>
                    <a:pt x="17832" y="142366"/>
                  </a:lnTo>
                  <a:close/>
                  <a:moveTo>
                    <a:pt x="27793" y="142729"/>
                  </a:moveTo>
                  <a:cubicBezTo>
                    <a:pt x="28143" y="143183"/>
                    <a:pt x="28500" y="143635"/>
                    <a:pt x="28872" y="144086"/>
                  </a:cubicBezTo>
                  <a:cubicBezTo>
                    <a:pt x="28906" y="144299"/>
                    <a:pt x="28891" y="144521"/>
                    <a:pt x="28812" y="144726"/>
                  </a:cubicBezTo>
                  <a:cubicBezTo>
                    <a:pt x="28811" y="144731"/>
                    <a:pt x="28807" y="144735"/>
                    <a:pt x="28805" y="144741"/>
                  </a:cubicBezTo>
                  <a:lnTo>
                    <a:pt x="26401" y="144741"/>
                  </a:lnTo>
                  <a:cubicBezTo>
                    <a:pt x="26357" y="144659"/>
                    <a:pt x="26321" y="144580"/>
                    <a:pt x="26293" y="144500"/>
                  </a:cubicBezTo>
                  <a:cubicBezTo>
                    <a:pt x="26535" y="144237"/>
                    <a:pt x="26772" y="143972"/>
                    <a:pt x="27003" y="143703"/>
                  </a:cubicBezTo>
                  <a:cubicBezTo>
                    <a:pt x="27275" y="143381"/>
                    <a:pt x="27534" y="143055"/>
                    <a:pt x="27793" y="142729"/>
                  </a:cubicBezTo>
                  <a:close/>
                  <a:moveTo>
                    <a:pt x="41084" y="142366"/>
                  </a:moveTo>
                  <a:lnTo>
                    <a:pt x="41434" y="142590"/>
                  </a:lnTo>
                  <a:lnTo>
                    <a:pt x="41730" y="142778"/>
                  </a:lnTo>
                  <a:lnTo>
                    <a:pt x="42607" y="143321"/>
                  </a:lnTo>
                  <a:cubicBezTo>
                    <a:pt x="43394" y="143804"/>
                    <a:pt x="44188" y="144275"/>
                    <a:pt x="44990" y="144738"/>
                  </a:cubicBezTo>
                  <a:lnTo>
                    <a:pt x="32135" y="144738"/>
                  </a:lnTo>
                  <a:lnTo>
                    <a:pt x="32135" y="144741"/>
                  </a:lnTo>
                  <a:cubicBezTo>
                    <a:pt x="31615" y="144249"/>
                    <a:pt x="31124" y="143713"/>
                    <a:pt x="30647" y="143153"/>
                  </a:cubicBezTo>
                  <a:cubicBezTo>
                    <a:pt x="30431" y="142897"/>
                    <a:pt x="30220" y="142631"/>
                    <a:pt x="30008" y="142366"/>
                  </a:cubicBezTo>
                  <a:close/>
                  <a:moveTo>
                    <a:pt x="11452" y="140897"/>
                  </a:moveTo>
                  <a:lnTo>
                    <a:pt x="11452" y="142366"/>
                  </a:lnTo>
                  <a:lnTo>
                    <a:pt x="12982" y="142366"/>
                  </a:lnTo>
                  <a:lnTo>
                    <a:pt x="12982" y="144926"/>
                  </a:lnTo>
                  <a:lnTo>
                    <a:pt x="8954" y="144926"/>
                  </a:lnTo>
                  <a:lnTo>
                    <a:pt x="8954" y="140897"/>
                  </a:lnTo>
                  <a:close/>
                  <a:moveTo>
                    <a:pt x="15874" y="142366"/>
                  </a:moveTo>
                  <a:lnTo>
                    <a:pt x="15874" y="144926"/>
                  </a:lnTo>
                  <a:lnTo>
                    <a:pt x="14945" y="144926"/>
                  </a:lnTo>
                  <a:lnTo>
                    <a:pt x="14945" y="142366"/>
                  </a:lnTo>
                  <a:close/>
                  <a:moveTo>
                    <a:pt x="256427" y="143162"/>
                  </a:moveTo>
                  <a:lnTo>
                    <a:pt x="256427" y="143186"/>
                  </a:lnTo>
                  <a:lnTo>
                    <a:pt x="261993" y="143186"/>
                  </a:lnTo>
                  <a:lnTo>
                    <a:pt x="261993" y="145000"/>
                  </a:lnTo>
                  <a:lnTo>
                    <a:pt x="98305" y="145000"/>
                  </a:lnTo>
                  <a:lnTo>
                    <a:pt x="98763" y="144738"/>
                  </a:lnTo>
                  <a:cubicBezTo>
                    <a:pt x="99565" y="144275"/>
                    <a:pt x="100358" y="143804"/>
                    <a:pt x="101146" y="143321"/>
                  </a:cubicBezTo>
                  <a:lnTo>
                    <a:pt x="101402" y="143162"/>
                  </a:lnTo>
                  <a:close/>
                  <a:moveTo>
                    <a:pt x="58927" y="137521"/>
                  </a:moveTo>
                  <a:cubicBezTo>
                    <a:pt x="59301" y="137932"/>
                    <a:pt x="59617" y="138393"/>
                    <a:pt x="59856" y="138892"/>
                  </a:cubicBezTo>
                  <a:cubicBezTo>
                    <a:pt x="60209" y="139633"/>
                    <a:pt x="60399" y="140453"/>
                    <a:pt x="60400" y="141280"/>
                  </a:cubicBezTo>
                  <a:cubicBezTo>
                    <a:pt x="60397" y="142109"/>
                    <a:pt x="60209" y="142927"/>
                    <a:pt x="59856" y="143670"/>
                  </a:cubicBezTo>
                  <a:cubicBezTo>
                    <a:pt x="59618" y="144171"/>
                    <a:pt x="59302" y="144631"/>
                    <a:pt x="58928" y="145042"/>
                  </a:cubicBezTo>
                  <a:cubicBezTo>
                    <a:pt x="58572" y="144866"/>
                    <a:pt x="58219" y="144688"/>
                    <a:pt x="57866" y="144503"/>
                  </a:cubicBezTo>
                  <a:cubicBezTo>
                    <a:pt x="57021" y="144062"/>
                    <a:pt x="56185" y="143598"/>
                    <a:pt x="55352" y="143121"/>
                  </a:cubicBezTo>
                  <a:cubicBezTo>
                    <a:pt x="55176" y="143020"/>
                    <a:pt x="55002" y="142916"/>
                    <a:pt x="54826" y="142813"/>
                  </a:cubicBezTo>
                  <a:cubicBezTo>
                    <a:pt x="54174" y="142432"/>
                    <a:pt x="53525" y="142046"/>
                    <a:pt x="52881" y="141652"/>
                  </a:cubicBezTo>
                  <a:cubicBezTo>
                    <a:pt x="52881" y="141652"/>
                    <a:pt x="52878" y="141649"/>
                    <a:pt x="52877" y="141649"/>
                  </a:cubicBezTo>
                  <a:lnTo>
                    <a:pt x="52557" y="141452"/>
                  </a:lnTo>
                  <a:lnTo>
                    <a:pt x="52404" y="141356"/>
                  </a:lnTo>
                  <a:lnTo>
                    <a:pt x="52402" y="141354"/>
                  </a:lnTo>
                  <a:lnTo>
                    <a:pt x="52329" y="141310"/>
                  </a:lnTo>
                  <a:lnTo>
                    <a:pt x="52316" y="141300"/>
                  </a:lnTo>
                  <a:lnTo>
                    <a:pt x="52285" y="141282"/>
                  </a:lnTo>
                  <a:lnTo>
                    <a:pt x="52316" y="141262"/>
                  </a:lnTo>
                  <a:lnTo>
                    <a:pt x="52320" y="141259"/>
                  </a:lnTo>
                  <a:lnTo>
                    <a:pt x="52400" y="141209"/>
                  </a:lnTo>
                  <a:lnTo>
                    <a:pt x="52406" y="141206"/>
                  </a:lnTo>
                  <a:lnTo>
                    <a:pt x="52555" y="141112"/>
                  </a:lnTo>
                  <a:lnTo>
                    <a:pt x="52876" y="140914"/>
                  </a:lnTo>
                  <a:cubicBezTo>
                    <a:pt x="53694" y="140412"/>
                    <a:pt x="54518" y="139919"/>
                    <a:pt x="55351" y="139443"/>
                  </a:cubicBezTo>
                  <a:cubicBezTo>
                    <a:pt x="56181" y="138966"/>
                    <a:pt x="57019" y="138503"/>
                    <a:pt x="57865" y="138060"/>
                  </a:cubicBezTo>
                  <a:cubicBezTo>
                    <a:pt x="58216" y="137875"/>
                    <a:pt x="58571" y="137697"/>
                    <a:pt x="58927" y="137521"/>
                  </a:cubicBezTo>
                  <a:close/>
                  <a:moveTo>
                    <a:pt x="84825" y="137524"/>
                  </a:moveTo>
                  <a:cubicBezTo>
                    <a:pt x="85181" y="137699"/>
                    <a:pt x="85534" y="137877"/>
                    <a:pt x="85887" y="138062"/>
                  </a:cubicBezTo>
                  <a:cubicBezTo>
                    <a:pt x="86311" y="138282"/>
                    <a:pt x="86729" y="138509"/>
                    <a:pt x="87148" y="138741"/>
                  </a:cubicBezTo>
                  <a:cubicBezTo>
                    <a:pt x="87566" y="138971"/>
                    <a:pt x="87985" y="139206"/>
                    <a:pt x="88401" y="139445"/>
                  </a:cubicBezTo>
                  <a:cubicBezTo>
                    <a:pt x="89232" y="139924"/>
                    <a:pt x="90056" y="140415"/>
                    <a:pt x="90876" y="140916"/>
                  </a:cubicBezTo>
                  <a:lnTo>
                    <a:pt x="91196" y="141114"/>
                  </a:lnTo>
                  <a:lnTo>
                    <a:pt x="91350" y="141210"/>
                  </a:lnTo>
                  <a:lnTo>
                    <a:pt x="91351" y="141212"/>
                  </a:lnTo>
                  <a:lnTo>
                    <a:pt x="91450" y="141272"/>
                  </a:lnTo>
                  <a:lnTo>
                    <a:pt x="91468" y="141284"/>
                  </a:lnTo>
                  <a:lnTo>
                    <a:pt x="91351" y="141357"/>
                  </a:lnTo>
                  <a:lnTo>
                    <a:pt x="91350" y="141360"/>
                  </a:lnTo>
                  <a:lnTo>
                    <a:pt x="91196" y="141455"/>
                  </a:lnTo>
                  <a:lnTo>
                    <a:pt x="90876" y="141653"/>
                  </a:lnTo>
                  <a:cubicBezTo>
                    <a:pt x="90875" y="141653"/>
                    <a:pt x="90875" y="141655"/>
                    <a:pt x="90873" y="141655"/>
                  </a:cubicBezTo>
                  <a:cubicBezTo>
                    <a:pt x="90228" y="142050"/>
                    <a:pt x="89579" y="142436"/>
                    <a:pt x="88927" y="142816"/>
                  </a:cubicBezTo>
                  <a:cubicBezTo>
                    <a:pt x="88752" y="142920"/>
                    <a:pt x="88577" y="143022"/>
                    <a:pt x="88401" y="143125"/>
                  </a:cubicBezTo>
                  <a:cubicBezTo>
                    <a:pt x="87568" y="143602"/>
                    <a:pt x="86732" y="144066"/>
                    <a:pt x="85887" y="144507"/>
                  </a:cubicBezTo>
                  <a:cubicBezTo>
                    <a:pt x="85534" y="144692"/>
                    <a:pt x="85181" y="144870"/>
                    <a:pt x="84825" y="145047"/>
                  </a:cubicBezTo>
                  <a:cubicBezTo>
                    <a:pt x="84451" y="144635"/>
                    <a:pt x="84135" y="144174"/>
                    <a:pt x="83895" y="143676"/>
                  </a:cubicBezTo>
                  <a:cubicBezTo>
                    <a:pt x="83541" y="142934"/>
                    <a:pt x="83353" y="142114"/>
                    <a:pt x="83352" y="141286"/>
                  </a:cubicBezTo>
                  <a:cubicBezTo>
                    <a:pt x="83353" y="140459"/>
                    <a:pt x="83541" y="139640"/>
                    <a:pt x="83895" y="138897"/>
                  </a:cubicBezTo>
                  <a:cubicBezTo>
                    <a:pt x="84135" y="138395"/>
                    <a:pt x="84451" y="137932"/>
                    <a:pt x="84825" y="137524"/>
                  </a:cubicBezTo>
                  <a:close/>
                  <a:moveTo>
                    <a:pt x="28523" y="145185"/>
                  </a:moveTo>
                  <a:cubicBezTo>
                    <a:pt x="28280" y="145439"/>
                    <a:pt x="27944" y="145599"/>
                    <a:pt x="27590" y="145599"/>
                  </a:cubicBezTo>
                  <a:cubicBezTo>
                    <a:pt x="27571" y="145599"/>
                    <a:pt x="27552" y="145598"/>
                    <a:pt x="27533" y="145597"/>
                  </a:cubicBezTo>
                  <a:cubicBezTo>
                    <a:pt x="27248" y="145595"/>
                    <a:pt x="26962" y="145421"/>
                    <a:pt x="26730" y="145185"/>
                  </a:cubicBezTo>
                  <a:close/>
                  <a:moveTo>
                    <a:pt x="60356" y="136849"/>
                  </a:moveTo>
                  <a:cubicBezTo>
                    <a:pt x="60697" y="137277"/>
                    <a:pt x="60992" y="137743"/>
                    <a:pt x="61230" y="138238"/>
                  </a:cubicBezTo>
                  <a:cubicBezTo>
                    <a:pt x="61681" y="139185"/>
                    <a:pt x="61920" y="140233"/>
                    <a:pt x="61922" y="141280"/>
                  </a:cubicBezTo>
                  <a:cubicBezTo>
                    <a:pt x="61920" y="142329"/>
                    <a:pt x="61681" y="143377"/>
                    <a:pt x="61230" y="144324"/>
                  </a:cubicBezTo>
                  <a:cubicBezTo>
                    <a:pt x="60992" y="144817"/>
                    <a:pt x="60697" y="145286"/>
                    <a:pt x="60356" y="145716"/>
                  </a:cubicBezTo>
                  <a:cubicBezTo>
                    <a:pt x="60016" y="145563"/>
                    <a:pt x="59678" y="145405"/>
                    <a:pt x="59341" y="145243"/>
                  </a:cubicBezTo>
                  <a:cubicBezTo>
                    <a:pt x="59707" y="144826"/>
                    <a:pt x="60020" y="144361"/>
                    <a:pt x="60258" y="143862"/>
                  </a:cubicBezTo>
                  <a:cubicBezTo>
                    <a:pt x="60641" y="143059"/>
                    <a:pt x="60843" y="142174"/>
                    <a:pt x="60845" y="141283"/>
                  </a:cubicBezTo>
                  <a:cubicBezTo>
                    <a:pt x="60843" y="140391"/>
                    <a:pt x="60641" y="139505"/>
                    <a:pt x="60258" y="138702"/>
                  </a:cubicBezTo>
                  <a:cubicBezTo>
                    <a:pt x="60020" y="138203"/>
                    <a:pt x="59707" y="137740"/>
                    <a:pt x="59341" y="137322"/>
                  </a:cubicBezTo>
                  <a:cubicBezTo>
                    <a:pt x="59678" y="137159"/>
                    <a:pt x="60016" y="137000"/>
                    <a:pt x="60356" y="136849"/>
                  </a:cubicBezTo>
                  <a:close/>
                  <a:moveTo>
                    <a:pt x="83396" y="136849"/>
                  </a:moveTo>
                  <a:cubicBezTo>
                    <a:pt x="83736" y="136998"/>
                    <a:pt x="84073" y="137158"/>
                    <a:pt x="84409" y="137320"/>
                  </a:cubicBezTo>
                  <a:cubicBezTo>
                    <a:pt x="84048" y="137740"/>
                    <a:pt x="83733" y="138203"/>
                    <a:pt x="83494" y="138702"/>
                  </a:cubicBezTo>
                  <a:cubicBezTo>
                    <a:pt x="83111" y="139505"/>
                    <a:pt x="82909" y="140392"/>
                    <a:pt x="82906" y="141283"/>
                  </a:cubicBezTo>
                  <a:cubicBezTo>
                    <a:pt x="82909" y="142174"/>
                    <a:pt x="83111" y="143061"/>
                    <a:pt x="83494" y="143862"/>
                  </a:cubicBezTo>
                  <a:cubicBezTo>
                    <a:pt x="83732" y="144363"/>
                    <a:pt x="84048" y="144826"/>
                    <a:pt x="84409" y="145243"/>
                  </a:cubicBezTo>
                  <a:cubicBezTo>
                    <a:pt x="84073" y="145405"/>
                    <a:pt x="83736" y="145566"/>
                    <a:pt x="83396" y="145716"/>
                  </a:cubicBezTo>
                  <a:cubicBezTo>
                    <a:pt x="83054" y="145286"/>
                    <a:pt x="82758" y="144820"/>
                    <a:pt x="82522" y="144324"/>
                  </a:cubicBezTo>
                  <a:cubicBezTo>
                    <a:pt x="82071" y="143377"/>
                    <a:pt x="81831" y="142329"/>
                    <a:pt x="81830" y="141280"/>
                  </a:cubicBezTo>
                  <a:cubicBezTo>
                    <a:pt x="81831" y="140233"/>
                    <a:pt x="82071" y="139185"/>
                    <a:pt x="82522" y="138238"/>
                  </a:cubicBezTo>
                  <a:cubicBezTo>
                    <a:pt x="82758" y="137743"/>
                    <a:pt x="83054" y="137277"/>
                    <a:pt x="83396" y="136849"/>
                  </a:cubicBezTo>
                  <a:close/>
                  <a:moveTo>
                    <a:pt x="67810" y="142732"/>
                  </a:moveTo>
                  <a:cubicBezTo>
                    <a:pt x="68084" y="142946"/>
                    <a:pt x="68370" y="143142"/>
                    <a:pt x="68670" y="143314"/>
                  </a:cubicBezTo>
                  <a:cubicBezTo>
                    <a:pt x="68825" y="143403"/>
                    <a:pt x="68985" y="143479"/>
                    <a:pt x="69146" y="143553"/>
                  </a:cubicBezTo>
                  <a:cubicBezTo>
                    <a:pt x="69127" y="143590"/>
                    <a:pt x="69116" y="143632"/>
                    <a:pt x="69097" y="143670"/>
                  </a:cubicBezTo>
                  <a:cubicBezTo>
                    <a:pt x="68978" y="143918"/>
                    <a:pt x="68835" y="144154"/>
                    <a:pt x="68683" y="144382"/>
                  </a:cubicBezTo>
                  <a:cubicBezTo>
                    <a:pt x="68561" y="144566"/>
                    <a:pt x="68425" y="144741"/>
                    <a:pt x="68283" y="144909"/>
                  </a:cubicBezTo>
                  <a:cubicBezTo>
                    <a:pt x="68230" y="144970"/>
                    <a:pt x="68179" y="145032"/>
                    <a:pt x="68124" y="145091"/>
                  </a:cubicBezTo>
                  <a:cubicBezTo>
                    <a:pt x="68072" y="145146"/>
                    <a:pt x="68021" y="145199"/>
                    <a:pt x="67967" y="145253"/>
                  </a:cubicBezTo>
                  <a:cubicBezTo>
                    <a:pt x="67845" y="145374"/>
                    <a:pt x="67718" y="145492"/>
                    <a:pt x="67586" y="145603"/>
                  </a:cubicBezTo>
                  <a:cubicBezTo>
                    <a:pt x="67502" y="145670"/>
                    <a:pt x="67410" y="145730"/>
                    <a:pt x="67324" y="145791"/>
                  </a:cubicBezTo>
                  <a:cubicBezTo>
                    <a:pt x="67281" y="145659"/>
                    <a:pt x="67244" y="145528"/>
                    <a:pt x="67225" y="145404"/>
                  </a:cubicBezTo>
                  <a:cubicBezTo>
                    <a:pt x="67197" y="145222"/>
                    <a:pt x="67191" y="145104"/>
                    <a:pt x="67205" y="144877"/>
                  </a:cubicBezTo>
                  <a:lnTo>
                    <a:pt x="67220" y="144573"/>
                  </a:lnTo>
                  <a:lnTo>
                    <a:pt x="67267" y="144272"/>
                  </a:lnTo>
                  <a:cubicBezTo>
                    <a:pt x="67287" y="144069"/>
                    <a:pt x="67358" y="143878"/>
                    <a:pt x="67400" y="143682"/>
                  </a:cubicBezTo>
                  <a:cubicBezTo>
                    <a:pt x="67510" y="143356"/>
                    <a:pt x="67638" y="143031"/>
                    <a:pt x="67810" y="142732"/>
                  </a:cubicBezTo>
                  <a:close/>
                  <a:moveTo>
                    <a:pt x="75941" y="142732"/>
                  </a:moveTo>
                  <a:cubicBezTo>
                    <a:pt x="76113" y="143031"/>
                    <a:pt x="76240" y="143356"/>
                    <a:pt x="76351" y="143682"/>
                  </a:cubicBezTo>
                  <a:cubicBezTo>
                    <a:pt x="76394" y="143878"/>
                    <a:pt x="76468" y="144069"/>
                    <a:pt x="76485" y="144272"/>
                  </a:cubicBezTo>
                  <a:lnTo>
                    <a:pt x="76532" y="144573"/>
                  </a:lnTo>
                  <a:lnTo>
                    <a:pt x="76546" y="144877"/>
                  </a:lnTo>
                  <a:cubicBezTo>
                    <a:pt x="76560" y="145104"/>
                    <a:pt x="76555" y="145220"/>
                    <a:pt x="76522" y="145404"/>
                  </a:cubicBezTo>
                  <a:cubicBezTo>
                    <a:pt x="76503" y="145528"/>
                    <a:pt x="76465" y="145657"/>
                    <a:pt x="76425" y="145791"/>
                  </a:cubicBezTo>
                  <a:cubicBezTo>
                    <a:pt x="76337" y="145728"/>
                    <a:pt x="76247" y="145670"/>
                    <a:pt x="76163" y="145603"/>
                  </a:cubicBezTo>
                  <a:cubicBezTo>
                    <a:pt x="76029" y="145492"/>
                    <a:pt x="75903" y="145373"/>
                    <a:pt x="75780" y="145252"/>
                  </a:cubicBezTo>
                  <a:cubicBezTo>
                    <a:pt x="75728" y="145199"/>
                    <a:pt x="75675" y="145145"/>
                    <a:pt x="75624" y="145091"/>
                  </a:cubicBezTo>
                  <a:cubicBezTo>
                    <a:pt x="75568" y="145031"/>
                    <a:pt x="75518" y="144970"/>
                    <a:pt x="75466" y="144909"/>
                  </a:cubicBezTo>
                  <a:cubicBezTo>
                    <a:pt x="75323" y="144739"/>
                    <a:pt x="75188" y="144566"/>
                    <a:pt x="75066" y="144382"/>
                  </a:cubicBezTo>
                  <a:cubicBezTo>
                    <a:pt x="74912" y="144153"/>
                    <a:pt x="74770" y="143918"/>
                    <a:pt x="74650" y="143670"/>
                  </a:cubicBezTo>
                  <a:cubicBezTo>
                    <a:pt x="74633" y="143633"/>
                    <a:pt x="74620" y="143592"/>
                    <a:pt x="74603" y="143553"/>
                  </a:cubicBezTo>
                  <a:cubicBezTo>
                    <a:pt x="74765" y="143479"/>
                    <a:pt x="74926" y="143403"/>
                    <a:pt x="75081" y="143314"/>
                  </a:cubicBezTo>
                  <a:cubicBezTo>
                    <a:pt x="75382" y="143142"/>
                    <a:pt x="75668" y="142946"/>
                    <a:pt x="75941" y="142732"/>
                  </a:cubicBezTo>
                  <a:close/>
                  <a:moveTo>
                    <a:pt x="22599" y="145183"/>
                  </a:moveTo>
                  <a:cubicBezTo>
                    <a:pt x="22192" y="145477"/>
                    <a:pt x="21769" y="145748"/>
                    <a:pt x="21332" y="145996"/>
                  </a:cubicBezTo>
                  <a:cubicBezTo>
                    <a:pt x="21168" y="146089"/>
                    <a:pt x="21003" y="146174"/>
                    <a:pt x="20837" y="146259"/>
                  </a:cubicBezTo>
                  <a:lnTo>
                    <a:pt x="17840" y="146259"/>
                  </a:lnTo>
                  <a:lnTo>
                    <a:pt x="17840" y="145183"/>
                  </a:lnTo>
                  <a:close/>
                  <a:moveTo>
                    <a:pt x="24772" y="145973"/>
                  </a:moveTo>
                  <a:cubicBezTo>
                    <a:pt x="24834" y="146073"/>
                    <a:pt x="24898" y="146167"/>
                    <a:pt x="24967" y="146259"/>
                  </a:cubicBezTo>
                  <a:lnTo>
                    <a:pt x="24424" y="146259"/>
                  </a:lnTo>
                  <a:cubicBezTo>
                    <a:pt x="24542" y="146165"/>
                    <a:pt x="24659" y="146072"/>
                    <a:pt x="24772" y="145973"/>
                  </a:cubicBezTo>
                  <a:close/>
                  <a:moveTo>
                    <a:pt x="30455" y="145845"/>
                  </a:moveTo>
                  <a:cubicBezTo>
                    <a:pt x="30594" y="145986"/>
                    <a:pt x="30740" y="146124"/>
                    <a:pt x="30885" y="146259"/>
                  </a:cubicBezTo>
                  <a:lnTo>
                    <a:pt x="30186" y="146259"/>
                  </a:lnTo>
                  <a:cubicBezTo>
                    <a:pt x="30285" y="146128"/>
                    <a:pt x="30377" y="145989"/>
                    <a:pt x="30455" y="145845"/>
                  </a:cubicBezTo>
                  <a:close/>
                  <a:moveTo>
                    <a:pt x="45773" y="145183"/>
                  </a:moveTo>
                  <a:cubicBezTo>
                    <a:pt x="45949" y="145283"/>
                    <a:pt x="46124" y="145383"/>
                    <a:pt x="46302" y="145482"/>
                  </a:cubicBezTo>
                  <a:cubicBezTo>
                    <a:pt x="45951" y="145764"/>
                    <a:pt x="45580" y="146025"/>
                    <a:pt x="45192" y="146259"/>
                  </a:cubicBezTo>
                  <a:lnTo>
                    <a:pt x="34092" y="146259"/>
                  </a:lnTo>
                  <a:cubicBezTo>
                    <a:pt x="33576" y="145945"/>
                    <a:pt x="33090" y="145588"/>
                    <a:pt x="32626" y="145183"/>
                  </a:cubicBezTo>
                  <a:close/>
                  <a:moveTo>
                    <a:pt x="17396" y="136482"/>
                  </a:moveTo>
                  <a:lnTo>
                    <a:pt x="17396" y="146446"/>
                  </a:lnTo>
                  <a:lnTo>
                    <a:pt x="7432" y="146446"/>
                  </a:lnTo>
                  <a:lnTo>
                    <a:pt x="7432" y="140899"/>
                  </a:lnTo>
                  <a:lnTo>
                    <a:pt x="8508" y="140899"/>
                  </a:lnTo>
                  <a:lnTo>
                    <a:pt x="8508" y="145370"/>
                  </a:lnTo>
                  <a:lnTo>
                    <a:pt x="16319" y="145370"/>
                  </a:lnTo>
                  <a:lnTo>
                    <a:pt x="16319" y="137559"/>
                  </a:lnTo>
                  <a:lnTo>
                    <a:pt x="8508" y="137559"/>
                  </a:lnTo>
                  <a:lnTo>
                    <a:pt x="8508" y="138933"/>
                  </a:lnTo>
                  <a:lnTo>
                    <a:pt x="7432" y="138933"/>
                  </a:lnTo>
                  <a:lnTo>
                    <a:pt x="7432" y="136482"/>
                  </a:lnTo>
                  <a:close/>
                  <a:moveTo>
                    <a:pt x="69301" y="139377"/>
                  </a:moveTo>
                  <a:cubicBezTo>
                    <a:pt x="69382" y="139599"/>
                    <a:pt x="69453" y="139824"/>
                    <a:pt x="69504" y="140055"/>
                  </a:cubicBezTo>
                  <a:cubicBezTo>
                    <a:pt x="69533" y="140186"/>
                    <a:pt x="69551" y="140317"/>
                    <a:pt x="69573" y="140449"/>
                  </a:cubicBezTo>
                  <a:cubicBezTo>
                    <a:pt x="69521" y="140475"/>
                    <a:pt x="69467" y="140494"/>
                    <a:pt x="69417" y="140523"/>
                  </a:cubicBezTo>
                  <a:cubicBezTo>
                    <a:pt x="68650" y="140963"/>
                    <a:pt x="67980" y="141583"/>
                    <a:pt x="67524" y="142346"/>
                  </a:cubicBezTo>
                  <a:cubicBezTo>
                    <a:pt x="67281" y="142719"/>
                    <a:pt x="67119" y="143134"/>
                    <a:pt x="66976" y="143552"/>
                  </a:cubicBezTo>
                  <a:cubicBezTo>
                    <a:pt x="66928" y="143767"/>
                    <a:pt x="66852" y="143976"/>
                    <a:pt x="66831" y="144200"/>
                  </a:cubicBezTo>
                  <a:lnTo>
                    <a:pt x="66781" y="144527"/>
                  </a:lnTo>
                  <a:lnTo>
                    <a:pt x="66764" y="144859"/>
                  </a:lnTo>
                  <a:cubicBezTo>
                    <a:pt x="66731" y="145256"/>
                    <a:pt x="66805" y="145653"/>
                    <a:pt x="66942" y="146046"/>
                  </a:cubicBezTo>
                  <a:cubicBezTo>
                    <a:pt x="66633" y="146232"/>
                    <a:pt x="66307" y="146393"/>
                    <a:pt x="65970" y="146516"/>
                  </a:cubicBezTo>
                  <a:cubicBezTo>
                    <a:pt x="65963" y="146499"/>
                    <a:pt x="65953" y="146480"/>
                    <a:pt x="65949" y="146460"/>
                  </a:cubicBezTo>
                  <a:cubicBezTo>
                    <a:pt x="65859" y="146204"/>
                    <a:pt x="65778" y="145941"/>
                    <a:pt x="65732" y="145660"/>
                  </a:cubicBezTo>
                  <a:cubicBezTo>
                    <a:pt x="65681" y="145388"/>
                    <a:pt x="65668" y="145071"/>
                    <a:pt x="65688" y="144819"/>
                  </a:cubicBezTo>
                  <a:lnTo>
                    <a:pt x="65709" y="144417"/>
                  </a:lnTo>
                  <a:lnTo>
                    <a:pt x="65771" y="144022"/>
                  </a:lnTo>
                  <a:cubicBezTo>
                    <a:pt x="65799" y="143754"/>
                    <a:pt x="65886" y="143499"/>
                    <a:pt x="65949" y="143240"/>
                  </a:cubicBezTo>
                  <a:cubicBezTo>
                    <a:pt x="66115" y="142734"/>
                    <a:pt x="66319" y="142232"/>
                    <a:pt x="66608" y="141784"/>
                  </a:cubicBezTo>
                  <a:cubicBezTo>
                    <a:pt x="67158" y="140866"/>
                    <a:pt x="67964" y="140116"/>
                    <a:pt x="68891" y="139585"/>
                  </a:cubicBezTo>
                  <a:cubicBezTo>
                    <a:pt x="69025" y="139511"/>
                    <a:pt x="69161" y="139441"/>
                    <a:pt x="69301" y="139377"/>
                  </a:cubicBezTo>
                  <a:close/>
                  <a:moveTo>
                    <a:pt x="74455" y="139378"/>
                  </a:moveTo>
                  <a:cubicBezTo>
                    <a:pt x="74593" y="139443"/>
                    <a:pt x="74731" y="139512"/>
                    <a:pt x="74864" y="139586"/>
                  </a:cubicBezTo>
                  <a:cubicBezTo>
                    <a:pt x="75792" y="140117"/>
                    <a:pt x="76597" y="140867"/>
                    <a:pt x="77147" y="141787"/>
                  </a:cubicBezTo>
                  <a:cubicBezTo>
                    <a:pt x="77439" y="142237"/>
                    <a:pt x="77639" y="142736"/>
                    <a:pt x="77807" y="143242"/>
                  </a:cubicBezTo>
                  <a:cubicBezTo>
                    <a:pt x="77867" y="143502"/>
                    <a:pt x="77957" y="143758"/>
                    <a:pt x="77985" y="144023"/>
                  </a:cubicBezTo>
                  <a:lnTo>
                    <a:pt x="78045" y="144419"/>
                  </a:lnTo>
                  <a:lnTo>
                    <a:pt x="78066" y="144820"/>
                  </a:lnTo>
                  <a:cubicBezTo>
                    <a:pt x="78086" y="145072"/>
                    <a:pt x="78076" y="145390"/>
                    <a:pt x="78022" y="145662"/>
                  </a:cubicBezTo>
                  <a:cubicBezTo>
                    <a:pt x="77977" y="145942"/>
                    <a:pt x="77896" y="146205"/>
                    <a:pt x="77806" y="146462"/>
                  </a:cubicBezTo>
                  <a:cubicBezTo>
                    <a:pt x="77799" y="146481"/>
                    <a:pt x="77792" y="146500"/>
                    <a:pt x="77785" y="146517"/>
                  </a:cubicBezTo>
                  <a:cubicBezTo>
                    <a:pt x="77587" y="146446"/>
                    <a:pt x="77390" y="146362"/>
                    <a:pt x="77202" y="146269"/>
                  </a:cubicBezTo>
                  <a:cubicBezTo>
                    <a:pt x="77069" y="146202"/>
                    <a:pt x="76939" y="146126"/>
                    <a:pt x="76811" y="146047"/>
                  </a:cubicBezTo>
                  <a:cubicBezTo>
                    <a:pt x="76948" y="145653"/>
                    <a:pt x="77023" y="145256"/>
                    <a:pt x="76990" y="144862"/>
                  </a:cubicBezTo>
                  <a:lnTo>
                    <a:pt x="76975" y="144528"/>
                  </a:lnTo>
                  <a:lnTo>
                    <a:pt x="76925" y="144201"/>
                  </a:lnTo>
                  <a:cubicBezTo>
                    <a:pt x="76903" y="143980"/>
                    <a:pt x="76827" y="143770"/>
                    <a:pt x="76778" y="143553"/>
                  </a:cubicBezTo>
                  <a:cubicBezTo>
                    <a:pt x="76639" y="143135"/>
                    <a:pt x="76474" y="142719"/>
                    <a:pt x="76230" y="142348"/>
                  </a:cubicBezTo>
                  <a:cubicBezTo>
                    <a:pt x="75777" y="141586"/>
                    <a:pt x="75104" y="140964"/>
                    <a:pt x="74337" y="140524"/>
                  </a:cubicBezTo>
                  <a:cubicBezTo>
                    <a:pt x="74287" y="140496"/>
                    <a:pt x="74234" y="140476"/>
                    <a:pt x="74183" y="140450"/>
                  </a:cubicBezTo>
                  <a:cubicBezTo>
                    <a:pt x="74240" y="140083"/>
                    <a:pt x="74327" y="139726"/>
                    <a:pt x="74455" y="139378"/>
                  </a:cubicBezTo>
                  <a:close/>
                  <a:moveTo>
                    <a:pt x="54823" y="135705"/>
                  </a:moveTo>
                  <a:cubicBezTo>
                    <a:pt x="54856" y="135705"/>
                    <a:pt x="54891" y="135706"/>
                    <a:pt x="54928" y="135707"/>
                  </a:cubicBezTo>
                  <a:cubicBezTo>
                    <a:pt x="55341" y="135722"/>
                    <a:pt x="55752" y="135763"/>
                    <a:pt x="56151" y="135868"/>
                  </a:cubicBezTo>
                  <a:cubicBezTo>
                    <a:pt x="56493" y="135952"/>
                    <a:pt x="56821" y="136075"/>
                    <a:pt x="57142" y="136220"/>
                  </a:cubicBezTo>
                  <a:cubicBezTo>
                    <a:pt x="57080" y="136253"/>
                    <a:pt x="57018" y="136282"/>
                    <a:pt x="56955" y="136315"/>
                  </a:cubicBezTo>
                  <a:cubicBezTo>
                    <a:pt x="56520" y="136543"/>
                    <a:pt x="56087" y="136775"/>
                    <a:pt x="55657" y="137014"/>
                  </a:cubicBezTo>
                  <a:cubicBezTo>
                    <a:pt x="55226" y="137250"/>
                    <a:pt x="54799" y="137491"/>
                    <a:pt x="54376" y="137734"/>
                  </a:cubicBezTo>
                  <a:cubicBezTo>
                    <a:pt x="53525" y="138224"/>
                    <a:pt x="52685" y="138724"/>
                    <a:pt x="51851" y="139236"/>
                  </a:cubicBezTo>
                  <a:lnTo>
                    <a:pt x="50974" y="139783"/>
                  </a:lnTo>
                  <a:lnTo>
                    <a:pt x="50679" y="139968"/>
                  </a:lnTo>
                  <a:lnTo>
                    <a:pt x="50079" y="140352"/>
                  </a:lnTo>
                  <a:lnTo>
                    <a:pt x="48665" y="141283"/>
                  </a:lnTo>
                  <a:lnTo>
                    <a:pt x="50080" y="142208"/>
                  </a:lnTo>
                  <a:lnTo>
                    <a:pt x="50678" y="142590"/>
                  </a:lnTo>
                  <a:lnTo>
                    <a:pt x="50974" y="142778"/>
                  </a:lnTo>
                  <a:lnTo>
                    <a:pt x="51851" y="143321"/>
                  </a:lnTo>
                  <a:cubicBezTo>
                    <a:pt x="52685" y="143834"/>
                    <a:pt x="53525" y="144333"/>
                    <a:pt x="54376" y="144823"/>
                  </a:cubicBezTo>
                  <a:cubicBezTo>
                    <a:pt x="54800" y="145068"/>
                    <a:pt x="55227" y="145307"/>
                    <a:pt x="55657" y="145546"/>
                  </a:cubicBezTo>
                  <a:cubicBezTo>
                    <a:pt x="56087" y="145783"/>
                    <a:pt x="56520" y="146016"/>
                    <a:pt x="56955" y="146244"/>
                  </a:cubicBezTo>
                  <a:cubicBezTo>
                    <a:pt x="57018" y="146275"/>
                    <a:pt x="57082" y="146306"/>
                    <a:pt x="57142" y="146338"/>
                  </a:cubicBezTo>
                  <a:cubicBezTo>
                    <a:pt x="56821" y="146484"/>
                    <a:pt x="56493" y="146607"/>
                    <a:pt x="56151" y="146689"/>
                  </a:cubicBezTo>
                  <a:cubicBezTo>
                    <a:pt x="55752" y="146795"/>
                    <a:pt x="55340" y="146836"/>
                    <a:pt x="54928" y="146850"/>
                  </a:cubicBezTo>
                  <a:cubicBezTo>
                    <a:pt x="54888" y="146852"/>
                    <a:pt x="54851" y="146853"/>
                    <a:pt x="54815" y="146853"/>
                  </a:cubicBezTo>
                  <a:cubicBezTo>
                    <a:pt x="54663" y="146853"/>
                    <a:pt x="54536" y="146838"/>
                    <a:pt x="54366" y="146813"/>
                  </a:cubicBezTo>
                  <a:cubicBezTo>
                    <a:pt x="54271" y="146803"/>
                    <a:pt x="54170" y="146780"/>
                    <a:pt x="54064" y="146758"/>
                  </a:cubicBezTo>
                  <a:cubicBezTo>
                    <a:pt x="53960" y="146736"/>
                    <a:pt x="53859" y="146716"/>
                    <a:pt x="53752" y="146685"/>
                  </a:cubicBezTo>
                  <a:cubicBezTo>
                    <a:pt x="52910" y="146469"/>
                    <a:pt x="52036" y="146118"/>
                    <a:pt x="51177" y="145743"/>
                  </a:cubicBezTo>
                  <a:cubicBezTo>
                    <a:pt x="50319" y="145364"/>
                    <a:pt x="49466" y="144943"/>
                    <a:pt x="48621" y="144500"/>
                  </a:cubicBezTo>
                  <a:cubicBezTo>
                    <a:pt x="47775" y="144059"/>
                    <a:pt x="46940" y="143593"/>
                    <a:pt x="46107" y="143116"/>
                  </a:cubicBezTo>
                  <a:cubicBezTo>
                    <a:pt x="45276" y="142638"/>
                    <a:pt x="44450" y="142147"/>
                    <a:pt x="43633" y="141646"/>
                  </a:cubicBezTo>
                  <a:lnTo>
                    <a:pt x="43313" y="141448"/>
                  </a:lnTo>
                  <a:lnTo>
                    <a:pt x="43161" y="141351"/>
                  </a:lnTo>
                  <a:lnTo>
                    <a:pt x="43159" y="141350"/>
                  </a:lnTo>
                  <a:lnTo>
                    <a:pt x="43109" y="141320"/>
                  </a:lnTo>
                  <a:lnTo>
                    <a:pt x="43074" y="141297"/>
                  </a:lnTo>
                  <a:lnTo>
                    <a:pt x="43041" y="141277"/>
                  </a:lnTo>
                  <a:lnTo>
                    <a:pt x="43074" y="141257"/>
                  </a:lnTo>
                  <a:lnTo>
                    <a:pt x="43153" y="141208"/>
                  </a:lnTo>
                  <a:lnTo>
                    <a:pt x="43313" y="141108"/>
                  </a:lnTo>
                  <a:lnTo>
                    <a:pt x="43633" y="140910"/>
                  </a:lnTo>
                  <a:cubicBezTo>
                    <a:pt x="44452" y="140409"/>
                    <a:pt x="45276" y="139917"/>
                    <a:pt x="46107" y="139440"/>
                  </a:cubicBezTo>
                  <a:cubicBezTo>
                    <a:pt x="46938" y="138963"/>
                    <a:pt x="47775" y="138500"/>
                    <a:pt x="48621" y="138056"/>
                  </a:cubicBezTo>
                  <a:cubicBezTo>
                    <a:pt x="49466" y="137615"/>
                    <a:pt x="50319" y="137192"/>
                    <a:pt x="51177" y="136815"/>
                  </a:cubicBezTo>
                  <a:cubicBezTo>
                    <a:pt x="52034" y="136439"/>
                    <a:pt x="52907" y="136090"/>
                    <a:pt x="53752" y="135874"/>
                  </a:cubicBezTo>
                  <a:cubicBezTo>
                    <a:pt x="53859" y="135841"/>
                    <a:pt x="53960" y="135821"/>
                    <a:pt x="54064" y="135800"/>
                  </a:cubicBezTo>
                  <a:cubicBezTo>
                    <a:pt x="54167" y="135779"/>
                    <a:pt x="54271" y="135756"/>
                    <a:pt x="54366" y="135746"/>
                  </a:cubicBezTo>
                  <a:cubicBezTo>
                    <a:pt x="54539" y="135719"/>
                    <a:pt x="54668" y="135705"/>
                    <a:pt x="54823" y="135705"/>
                  </a:cubicBezTo>
                  <a:close/>
                  <a:moveTo>
                    <a:pt x="79693" y="135709"/>
                  </a:moveTo>
                  <a:cubicBezTo>
                    <a:pt x="79845" y="135709"/>
                    <a:pt x="79972" y="135723"/>
                    <a:pt x="80142" y="135749"/>
                  </a:cubicBezTo>
                  <a:cubicBezTo>
                    <a:pt x="80237" y="135759"/>
                    <a:pt x="80341" y="135781"/>
                    <a:pt x="80442" y="135804"/>
                  </a:cubicBezTo>
                  <a:cubicBezTo>
                    <a:pt x="80546" y="135826"/>
                    <a:pt x="80647" y="135845"/>
                    <a:pt x="80754" y="135877"/>
                  </a:cubicBezTo>
                  <a:cubicBezTo>
                    <a:pt x="80964" y="135931"/>
                    <a:pt x="81177" y="135994"/>
                    <a:pt x="81392" y="136062"/>
                  </a:cubicBezTo>
                  <a:cubicBezTo>
                    <a:pt x="81915" y="136231"/>
                    <a:pt x="82445" y="136442"/>
                    <a:pt x="82972" y="136665"/>
                  </a:cubicBezTo>
                  <a:cubicBezTo>
                    <a:pt x="82641" y="137094"/>
                    <a:pt x="82355" y="137559"/>
                    <a:pt x="82120" y="138048"/>
                  </a:cubicBezTo>
                  <a:cubicBezTo>
                    <a:pt x="81639" y="139054"/>
                    <a:pt x="81387" y="140168"/>
                    <a:pt x="81384" y="141282"/>
                  </a:cubicBezTo>
                  <a:cubicBezTo>
                    <a:pt x="81387" y="142393"/>
                    <a:pt x="81639" y="143509"/>
                    <a:pt x="82120" y="144514"/>
                  </a:cubicBezTo>
                  <a:cubicBezTo>
                    <a:pt x="82355" y="145004"/>
                    <a:pt x="82640" y="145468"/>
                    <a:pt x="82972" y="145896"/>
                  </a:cubicBezTo>
                  <a:cubicBezTo>
                    <a:pt x="82230" y="146211"/>
                    <a:pt x="81483" y="146500"/>
                    <a:pt x="80755" y="146685"/>
                  </a:cubicBezTo>
                  <a:cubicBezTo>
                    <a:pt x="80650" y="146716"/>
                    <a:pt x="80547" y="146736"/>
                    <a:pt x="80444" y="146758"/>
                  </a:cubicBezTo>
                  <a:cubicBezTo>
                    <a:pt x="80341" y="146779"/>
                    <a:pt x="80239" y="146802"/>
                    <a:pt x="80143" y="146813"/>
                  </a:cubicBezTo>
                  <a:cubicBezTo>
                    <a:pt x="80038" y="146829"/>
                    <a:pt x="79950" y="146840"/>
                    <a:pt x="79860" y="146847"/>
                  </a:cubicBezTo>
                  <a:cubicBezTo>
                    <a:pt x="79810" y="146851"/>
                    <a:pt x="79761" y="146853"/>
                    <a:pt x="79708" y="146853"/>
                  </a:cubicBezTo>
                  <a:cubicBezTo>
                    <a:pt x="79668" y="146853"/>
                    <a:pt x="79625" y="146852"/>
                    <a:pt x="79579" y="146850"/>
                  </a:cubicBezTo>
                  <a:cubicBezTo>
                    <a:pt x="79551" y="146849"/>
                    <a:pt x="79520" y="146847"/>
                    <a:pt x="79493" y="146844"/>
                  </a:cubicBezTo>
                  <a:cubicBezTo>
                    <a:pt x="79400" y="146842"/>
                    <a:pt x="79305" y="146836"/>
                    <a:pt x="79212" y="146827"/>
                  </a:cubicBezTo>
                  <a:cubicBezTo>
                    <a:pt x="79201" y="146826"/>
                    <a:pt x="79188" y="146826"/>
                    <a:pt x="79175" y="146823"/>
                  </a:cubicBezTo>
                  <a:cubicBezTo>
                    <a:pt x="79093" y="146816"/>
                    <a:pt x="79012" y="146807"/>
                    <a:pt x="78932" y="146797"/>
                  </a:cubicBezTo>
                  <a:cubicBezTo>
                    <a:pt x="78893" y="146792"/>
                    <a:pt x="78858" y="146786"/>
                    <a:pt x="78821" y="146780"/>
                  </a:cubicBezTo>
                  <a:cubicBezTo>
                    <a:pt x="78762" y="146772"/>
                    <a:pt x="78704" y="146765"/>
                    <a:pt x="78647" y="146752"/>
                  </a:cubicBezTo>
                  <a:cubicBezTo>
                    <a:pt x="78550" y="146735"/>
                    <a:pt x="78454" y="146713"/>
                    <a:pt x="78358" y="146688"/>
                  </a:cubicBezTo>
                  <a:cubicBezTo>
                    <a:pt x="78308" y="146676"/>
                    <a:pt x="78261" y="146657"/>
                    <a:pt x="78212" y="146644"/>
                  </a:cubicBezTo>
                  <a:cubicBezTo>
                    <a:pt x="78214" y="146634"/>
                    <a:pt x="78220" y="146622"/>
                    <a:pt x="78223" y="146612"/>
                  </a:cubicBezTo>
                  <a:cubicBezTo>
                    <a:pt x="78321" y="146332"/>
                    <a:pt x="78408" y="146046"/>
                    <a:pt x="78461" y="145733"/>
                  </a:cubicBezTo>
                  <a:cubicBezTo>
                    <a:pt x="78519" y="145434"/>
                    <a:pt x="78532" y="145061"/>
                    <a:pt x="78510" y="144799"/>
                  </a:cubicBezTo>
                  <a:lnTo>
                    <a:pt x="78486" y="144372"/>
                  </a:lnTo>
                  <a:lnTo>
                    <a:pt x="78425" y="143946"/>
                  </a:lnTo>
                  <a:cubicBezTo>
                    <a:pt x="78392" y="143662"/>
                    <a:pt x="78300" y="143388"/>
                    <a:pt x="78233" y="143111"/>
                  </a:cubicBezTo>
                  <a:cubicBezTo>
                    <a:pt x="78055" y="142567"/>
                    <a:pt x="77836" y="142032"/>
                    <a:pt x="77525" y="141549"/>
                  </a:cubicBezTo>
                  <a:cubicBezTo>
                    <a:pt x="77466" y="141448"/>
                    <a:pt x="77399" y="141350"/>
                    <a:pt x="77333" y="141255"/>
                  </a:cubicBezTo>
                  <a:cubicBezTo>
                    <a:pt x="77399" y="141156"/>
                    <a:pt x="77466" y="141058"/>
                    <a:pt x="77525" y="140958"/>
                  </a:cubicBezTo>
                  <a:cubicBezTo>
                    <a:pt x="77837" y="140477"/>
                    <a:pt x="78055" y="139941"/>
                    <a:pt x="78233" y="139398"/>
                  </a:cubicBezTo>
                  <a:cubicBezTo>
                    <a:pt x="78300" y="139121"/>
                    <a:pt x="78391" y="138848"/>
                    <a:pt x="78425" y="138563"/>
                  </a:cubicBezTo>
                  <a:lnTo>
                    <a:pt x="78486" y="138137"/>
                  </a:lnTo>
                  <a:lnTo>
                    <a:pt x="78510" y="137710"/>
                  </a:lnTo>
                  <a:cubicBezTo>
                    <a:pt x="78532" y="137450"/>
                    <a:pt x="78519" y="137077"/>
                    <a:pt x="78461" y="136778"/>
                  </a:cubicBezTo>
                  <a:cubicBezTo>
                    <a:pt x="78411" y="136470"/>
                    <a:pt x="78323" y="136187"/>
                    <a:pt x="78227" y="135912"/>
                  </a:cubicBezTo>
                  <a:cubicBezTo>
                    <a:pt x="78271" y="135901"/>
                    <a:pt x="78313" y="135884"/>
                    <a:pt x="78357" y="135874"/>
                  </a:cubicBezTo>
                  <a:cubicBezTo>
                    <a:pt x="78456" y="135847"/>
                    <a:pt x="78556" y="135826"/>
                    <a:pt x="78657" y="135806"/>
                  </a:cubicBezTo>
                  <a:cubicBezTo>
                    <a:pt x="78757" y="135789"/>
                    <a:pt x="78861" y="135773"/>
                    <a:pt x="78962" y="135759"/>
                  </a:cubicBezTo>
                  <a:cubicBezTo>
                    <a:pt x="79068" y="135746"/>
                    <a:pt x="79177" y="135734"/>
                    <a:pt x="79285" y="135727"/>
                  </a:cubicBezTo>
                  <a:cubicBezTo>
                    <a:pt x="79382" y="135720"/>
                    <a:pt x="79480" y="135716"/>
                    <a:pt x="79579" y="135712"/>
                  </a:cubicBezTo>
                  <a:cubicBezTo>
                    <a:pt x="79619" y="135710"/>
                    <a:pt x="79657" y="135709"/>
                    <a:pt x="79693" y="135709"/>
                  </a:cubicBezTo>
                  <a:close/>
                  <a:moveTo>
                    <a:pt x="88947" y="135707"/>
                  </a:moveTo>
                  <a:cubicBezTo>
                    <a:pt x="89095" y="135707"/>
                    <a:pt x="89220" y="135721"/>
                    <a:pt x="89384" y="135747"/>
                  </a:cubicBezTo>
                  <a:cubicBezTo>
                    <a:pt x="89481" y="135756"/>
                    <a:pt x="89583" y="135779"/>
                    <a:pt x="89687" y="135803"/>
                  </a:cubicBezTo>
                  <a:cubicBezTo>
                    <a:pt x="89790" y="135824"/>
                    <a:pt x="89892" y="135843"/>
                    <a:pt x="89999" y="135875"/>
                  </a:cubicBezTo>
                  <a:cubicBezTo>
                    <a:pt x="90843" y="136090"/>
                    <a:pt x="91716" y="136440"/>
                    <a:pt x="92573" y="136816"/>
                  </a:cubicBezTo>
                  <a:cubicBezTo>
                    <a:pt x="93432" y="137195"/>
                    <a:pt x="94285" y="137618"/>
                    <a:pt x="95131" y="138059"/>
                  </a:cubicBezTo>
                  <a:cubicBezTo>
                    <a:pt x="95975" y="138502"/>
                    <a:pt x="96813" y="138964"/>
                    <a:pt x="97644" y="139441"/>
                  </a:cubicBezTo>
                  <a:cubicBezTo>
                    <a:pt x="98476" y="139919"/>
                    <a:pt x="99298" y="140410"/>
                    <a:pt x="100117" y="140913"/>
                  </a:cubicBezTo>
                  <a:lnTo>
                    <a:pt x="100437" y="141109"/>
                  </a:lnTo>
                  <a:lnTo>
                    <a:pt x="100598" y="141209"/>
                  </a:lnTo>
                  <a:lnTo>
                    <a:pt x="100678" y="141259"/>
                  </a:lnTo>
                  <a:lnTo>
                    <a:pt x="100711" y="141279"/>
                  </a:lnTo>
                  <a:lnTo>
                    <a:pt x="100592" y="141353"/>
                  </a:lnTo>
                  <a:lnTo>
                    <a:pt x="100591" y="141354"/>
                  </a:lnTo>
                  <a:lnTo>
                    <a:pt x="100437" y="141450"/>
                  </a:lnTo>
                  <a:lnTo>
                    <a:pt x="100117" y="141647"/>
                  </a:lnTo>
                  <a:cubicBezTo>
                    <a:pt x="99298" y="142150"/>
                    <a:pt x="98476" y="142641"/>
                    <a:pt x="97644" y="143119"/>
                  </a:cubicBezTo>
                  <a:cubicBezTo>
                    <a:pt x="96813" y="143596"/>
                    <a:pt x="95975" y="144060"/>
                    <a:pt x="95131" y="144501"/>
                  </a:cubicBezTo>
                  <a:cubicBezTo>
                    <a:pt x="94285" y="144943"/>
                    <a:pt x="93432" y="145367"/>
                    <a:pt x="92573" y="145746"/>
                  </a:cubicBezTo>
                  <a:cubicBezTo>
                    <a:pt x="91716" y="146121"/>
                    <a:pt x="90843" y="146470"/>
                    <a:pt x="89999" y="146686"/>
                  </a:cubicBezTo>
                  <a:cubicBezTo>
                    <a:pt x="89892" y="146718"/>
                    <a:pt x="89790" y="146738"/>
                    <a:pt x="89687" y="146759"/>
                  </a:cubicBezTo>
                  <a:cubicBezTo>
                    <a:pt x="89583" y="146780"/>
                    <a:pt x="89481" y="146805"/>
                    <a:pt x="89384" y="146815"/>
                  </a:cubicBezTo>
                  <a:cubicBezTo>
                    <a:pt x="89215" y="146841"/>
                    <a:pt x="89086" y="146854"/>
                    <a:pt x="88934" y="146854"/>
                  </a:cubicBezTo>
                  <a:cubicBezTo>
                    <a:pt x="88898" y="146854"/>
                    <a:pt x="88861" y="146853"/>
                    <a:pt x="88822" y="146852"/>
                  </a:cubicBezTo>
                  <a:cubicBezTo>
                    <a:pt x="88409" y="146837"/>
                    <a:pt x="87999" y="146797"/>
                    <a:pt x="87601" y="146692"/>
                  </a:cubicBezTo>
                  <a:cubicBezTo>
                    <a:pt x="87259" y="146608"/>
                    <a:pt x="86929" y="146486"/>
                    <a:pt x="86608" y="146339"/>
                  </a:cubicBezTo>
                  <a:cubicBezTo>
                    <a:pt x="86671" y="146308"/>
                    <a:pt x="86734" y="146278"/>
                    <a:pt x="86796" y="146245"/>
                  </a:cubicBezTo>
                  <a:cubicBezTo>
                    <a:pt x="87232" y="146017"/>
                    <a:pt x="87665" y="145784"/>
                    <a:pt x="88095" y="145548"/>
                  </a:cubicBezTo>
                  <a:cubicBezTo>
                    <a:pt x="88523" y="145311"/>
                    <a:pt x="88953" y="145071"/>
                    <a:pt x="89377" y="144826"/>
                  </a:cubicBezTo>
                  <a:cubicBezTo>
                    <a:pt x="90227" y="144338"/>
                    <a:pt x="91068" y="143837"/>
                    <a:pt x="91902" y="143324"/>
                  </a:cubicBezTo>
                  <a:lnTo>
                    <a:pt x="92272" y="143092"/>
                  </a:lnTo>
                  <a:lnTo>
                    <a:pt x="92779" y="142778"/>
                  </a:lnTo>
                  <a:lnTo>
                    <a:pt x="93074" y="142591"/>
                  </a:lnTo>
                  <a:lnTo>
                    <a:pt x="93673" y="142207"/>
                  </a:lnTo>
                  <a:lnTo>
                    <a:pt x="95088" y="141282"/>
                  </a:lnTo>
                  <a:lnTo>
                    <a:pt x="95087" y="141279"/>
                  </a:lnTo>
                  <a:lnTo>
                    <a:pt x="95082" y="141277"/>
                  </a:lnTo>
                  <a:lnTo>
                    <a:pt x="93674" y="140355"/>
                  </a:lnTo>
                  <a:lnTo>
                    <a:pt x="93673" y="140354"/>
                  </a:lnTo>
                  <a:lnTo>
                    <a:pt x="93075" y="139971"/>
                  </a:lnTo>
                  <a:lnTo>
                    <a:pt x="92778" y="139783"/>
                  </a:lnTo>
                  <a:lnTo>
                    <a:pt x="91902" y="139238"/>
                  </a:lnTo>
                  <a:cubicBezTo>
                    <a:pt x="91068" y="138725"/>
                    <a:pt x="90228" y="138225"/>
                    <a:pt x="89378" y="137736"/>
                  </a:cubicBezTo>
                  <a:cubicBezTo>
                    <a:pt x="88527" y="137249"/>
                    <a:pt x="87668" y="136774"/>
                    <a:pt x="86796" y="136317"/>
                  </a:cubicBezTo>
                  <a:cubicBezTo>
                    <a:pt x="86734" y="136284"/>
                    <a:pt x="86671" y="136254"/>
                    <a:pt x="86608" y="136223"/>
                  </a:cubicBezTo>
                  <a:cubicBezTo>
                    <a:pt x="86927" y="136076"/>
                    <a:pt x="87259" y="135954"/>
                    <a:pt x="87601" y="135870"/>
                  </a:cubicBezTo>
                  <a:cubicBezTo>
                    <a:pt x="87999" y="135767"/>
                    <a:pt x="88412" y="135724"/>
                    <a:pt x="88822" y="135710"/>
                  </a:cubicBezTo>
                  <a:cubicBezTo>
                    <a:pt x="88866" y="135708"/>
                    <a:pt x="88907" y="135707"/>
                    <a:pt x="88947" y="135707"/>
                  </a:cubicBezTo>
                  <a:close/>
                  <a:moveTo>
                    <a:pt x="64061" y="135710"/>
                  </a:moveTo>
                  <a:cubicBezTo>
                    <a:pt x="64096" y="135710"/>
                    <a:pt x="64132" y="135711"/>
                    <a:pt x="64171" y="135713"/>
                  </a:cubicBezTo>
                  <a:cubicBezTo>
                    <a:pt x="64273" y="135717"/>
                    <a:pt x="64377" y="135722"/>
                    <a:pt x="64480" y="135729"/>
                  </a:cubicBezTo>
                  <a:cubicBezTo>
                    <a:pt x="64788" y="135753"/>
                    <a:pt x="65096" y="135796"/>
                    <a:pt x="65393" y="135874"/>
                  </a:cubicBezTo>
                  <a:cubicBezTo>
                    <a:pt x="65438" y="135884"/>
                    <a:pt x="65480" y="135902"/>
                    <a:pt x="65523" y="135912"/>
                  </a:cubicBezTo>
                  <a:cubicBezTo>
                    <a:pt x="65426" y="136187"/>
                    <a:pt x="65341" y="136469"/>
                    <a:pt x="65289" y="136778"/>
                  </a:cubicBezTo>
                  <a:cubicBezTo>
                    <a:pt x="65231" y="137077"/>
                    <a:pt x="65218" y="137450"/>
                    <a:pt x="65240" y="137712"/>
                  </a:cubicBezTo>
                  <a:lnTo>
                    <a:pt x="65262" y="138139"/>
                  </a:lnTo>
                  <a:lnTo>
                    <a:pt x="65326" y="138564"/>
                  </a:lnTo>
                  <a:cubicBezTo>
                    <a:pt x="65359" y="138849"/>
                    <a:pt x="65452" y="139122"/>
                    <a:pt x="65517" y="139400"/>
                  </a:cubicBezTo>
                  <a:cubicBezTo>
                    <a:pt x="65697" y="139942"/>
                    <a:pt x="65914" y="140479"/>
                    <a:pt x="66223" y="140960"/>
                  </a:cubicBezTo>
                  <a:cubicBezTo>
                    <a:pt x="66284" y="141062"/>
                    <a:pt x="66350" y="141159"/>
                    <a:pt x="66415" y="141256"/>
                  </a:cubicBezTo>
                  <a:cubicBezTo>
                    <a:pt x="66350" y="141354"/>
                    <a:pt x="66284" y="141450"/>
                    <a:pt x="66223" y="141552"/>
                  </a:cubicBezTo>
                  <a:cubicBezTo>
                    <a:pt x="65914" y="142033"/>
                    <a:pt x="65695" y="142570"/>
                    <a:pt x="65517" y="143112"/>
                  </a:cubicBezTo>
                  <a:cubicBezTo>
                    <a:pt x="65450" y="143390"/>
                    <a:pt x="65359" y="143663"/>
                    <a:pt x="65326" y="143948"/>
                  </a:cubicBezTo>
                  <a:lnTo>
                    <a:pt x="65262" y="144373"/>
                  </a:lnTo>
                  <a:lnTo>
                    <a:pt x="65240" y="144800"/>
                  </a:lnTo>
                  <a:cubicBezTo>
                    <a:pt x="65223" y="145062"/>
                    <a:pt x="65234" y="145435"/>
                    <a:pt x="65294" y="145734"/>
                  </a:cubicBezTo>
                  <a:cubicBezTo>
                    <a:pt x="65345" y="146047"/>
                    <a:pt x="65432" y="146335"/>
                    <a:pt x="65530" y="146614"/>
                  </a:cubicBezTo>
                  <a:cubicBezTo>
                    <a:pt x="65533" y="146624"/>
                    <a:pt x="65539" y="146635"/>
                    <a:pt x="65543" y="146645"/>
                  </a:cubicBezTo>
                  <a:cubicBezTo>
                    <a:pt x="65493" y="146659"/>
                    <a:pt x="65445" y="146678"/>
                    <a:pt x="65395" y="146689"/>
                  </a:cubicBezTo>
                  <a:cubicBezTo>
                    <a:pt x="65298" y="146715"/>
                    <a:pt x="65203" y="146736"/>
                    <a:pt x="65106" y="146753"/>
                  </a:cubicBezTo>
                  <a:cubicBezTo>
                    <a:pt x="65047" y="146765"/>
                    <a:pt x="64989" y="146773"/>
                    <a:pt x="64931" y="146783"/>
                  </a:cubicBezTo>
                  <a:cubicBezTo>
                    <a:pt x="64892" y="146787"/>
                    <a:pt x="64857" y="146795"/>
                    <a:pt x="64820" y="146799"/>
                  </a:cubicBezTo>
                  <a:cubicBezTo>
                    <a:pt x="64739" y="146809"/>
                    <a:pt x="64656" y="146819"/>
                    <a:pt x="64575" y="146825"/>
                  </a:cubicBezTo>
                  <a:cubicBezTo>
                    <a:pt x="64562" y="146827"/>
                    <a:pt x="64549" y="146827"/>
                    <a:pt x="64536" y="146829"/>
                  </a:cubicBezTo>
                  <a:cubicBezTo>
                    <a:pt x="64444" y="146836"/>
                    <a:pt x="64351" y="146842"/>
                    <a:pt x="64257" y="146847"/>
                  </a:cubicBezTo>
                  <a:cubicBezTo>
                    <a:pt x="64229" y="146849"/>
                    <a:pt x="64201" y="146850"/>
                    <a:pt x="64171" y="146852"/>
                  </a:cubicBezTo>
                  <a:cubicBezTo>
                    <a:pt x="64130" y="146853"/>
                    <a:pt x="64091" y="146854"/>
                    <a:pt x="64054" y="146854"/>
                  </a:cubicBezTo>
                  <a:cubicBezTo>
                    <a:pt x="63997" y="146854"/>
                    <a:pt x="63943" y="146852"/>
                    <a:pt x="63889" y="146849"/>
                  </a:cubicBezTo>
                  <a:cubicBezTo>
                    <a:pt x="63801" y="146843"/>
                    <a:pt x="63711" y="146830"/>
                    <a:pt x="63608" y="146815"/>
                  </a:cubicBezTo>
                  <a:cubicBezTo>
                    <a:pt x="63512" y="146806"/>
                    <a:pt x="63411" y="146783"/>
                    <a:pt x="63305" y="146759"/>
                  </a:cubicBezTo>
                  <a:cubicBezTo>
                    <a:pt x="63203" y="146738"/>
                    <a:pt x="63102" y="146718"/>
                    <a:pt x="62995" y="146686"/>
                  </a:cubicBezTo>
                  <a:cubicBezTo>
                    <a:pt x="62266" y="146500"/>
                    <a:pt x="61519" y="146212"/>
                    <a:pt x="60777" y="145898"/>
                  </a:cubicBezTo>
                  <a:cubicBezTo>
                    <a:pt x="61109" y="145469"/>
                    <a:pt x="61395" y="145005"/>
                    <a:pt x="61628" y="144516"/>
                  </a:cubicBezTo>
                  <a:cubicBezTo>
                    <a:pt x="62108" y="143511"/>
                    <a:pt x="62363" y="142395"/>
                    <a:pt x="62363" y="141283"/>
                  </a:cubicBezTo>
                  <a:cubicBezTo>
                    <a:pt x="62361" y="140170"/>
                    <a:pt x="62108" y="139055"/>
                    <a:pt x="61628" y="138049"/>
                  </a:cubicBezTo>
                  <a:cubicBezTo>
                    <a:pt x="61395" y="137561"/>
                    <a:pt x="61109" y="137095"/>
                    <a:pt x="60777" y="136667"/>
                  </a:cubicBezTo>
                  <a:cubicBezTo>
                    <a:pt x="61304" y="136443"/>
                    <a:pt x="61832" y="136233"/>
                    <a:pt x="62356" y="136063"/>
                  </a:cubicBezTo>
                  <a:cubicBezTo>
                    <a:pt x="62569" y="135995"/>
                    <a:pt x="62783" y="135932"/>
                    <a:pt x="62995" y="135880"/>
                  </a:cubicBezTo>
                  <a:cubicBezTo>
                    <a:pt x="63102" y="135847"/>
                    <a:pt x="63203" y="135827"/>
                    <a:pt x="63305" y="135806"/>
                  </a:cubicBezTo>
                  <a:cubicBezTo>
                    <a:pt x="63409" y="135784"/>
                    <a:pt x="63512" y="135761"/>
                    <a:pt x="63608" y="135750"/>
                  </a:cubicBezTo>
                  <a:cubicBezTo>
                    <a:pt x="63714" y="135734"/>
                    <a:pt x="63802" y="135724"/>
                    <a:pt x="63889" y="135717"/>
                  </a:cubicBezTo>
                  <a:cubicBezTo>
                    <a:pt x="63946" y="135713"/>
                    <a:pt x="64001" y="135710"/>
                    <a:pt x="64061" y="135710"/>
                  </a:cubicBezTo>
                  <a:close/>
                  <a:moveTo>
                    <a:pt x="29306" y="144603"/>
                  </a:moveTo>
                  <a:cubicBezTo>
                    <a:pt x="29569" y="144909"/>
                    <a:pt x="29840" y="145212"/>
                    <a:pt x="30123" y="145509"/>
                  </a:cubicBezTo>
                  <a:cubicBezTo>
                    <a:pt x="29904" y="145953"/>
                    <a:pt x="29582" y="146349"/>
                    <a:pt x="29169" y="146624"/>
                  </a:cubicBezTo>
                  <a:cubicBezTo>
                    <a:pt x="28701" y="146950"/>
                    <a:pt x="28130" y="147119"/>
                    <a:pt x="27562" y="147119"/>
                  </a:cubicBezTo>
                  <a:cubicBezTo>
                    <a:pt x="27537" y="147119"/>
                    <a:pt x="27512" y="147118"/>
                    <a:pt x="27487" y="147118"/>
                  </a:cubicBezTo>
                  <a:cubicBezTo>
                    <a:pt x="26893" y="147096"/>
                    <a:pt x="26303" y="146891"/>
                    <a:pt x="25837" y="146523"/>
                  </a:cubicBezTo>
                  <a:cubicBezTo>
                    <a:pt x="25538" y="146295"/>
                    <a:pt x="25296" y="146000"/>
                    <a:pt x="25113" y="145673"/>
                  </a:cubicBezTo>
                  <a:cubicBezTo>
                    <a:pt x="25395" y="145418"/>
                    <a:pt x="25666" y="145158"/>
                    <a:pt x="25928" y="144890"/>
                  </a:cubicBezTo>
                  <a:cubicBezTo>
                    <a:pt x="26167" y="145545"/>
                    <a:pt x="26818" y="146030"/>
                    <a:pt x="27521" y="146040"/>
                  </a:cubicBezTo>
                  <a:cubicBezTo>
                    <a:pt x="27545" y="146041"/>
                    <a:pt x="27569" y="146042"/>
                    <a:pt x="27593" y="146042"/>
                  </a:cubicBezTo>
                  <a:cubicBezTo>
                    <a:pt x="28312" y="146042"/>
                    <a:pt x="28998" y="145553"/>
                    <a:pt x="29234" y="144876"/>
                  </a:cubicBezTo>
                  <a:cubicBezTo>
                    <a:pt x="29268" y="144786"/>
                    <a:pt x="29290" y="144695"/>
                    <a:pt x="29306" y="144603"/>
                  </a:cubicBezTo>
                  <a:close/>
                  <a:moveTo>
                    <a:pt x="19873" y="146705"/>
                  </a:moveTo>
                  <a:cubicBezTo>
                    <a:pt x="19530" y="146849"/>
                    <a:pt x="19181" y="146983"/>
                    <a:pt x="18827" y="147098"/>
                  </a:cubicBezTo>
                  <a:cubicBezTo>
                    <a:pt x="18627" y="147163"/>
                    <a:pt x="18427" y="147222"/>
                    <a:pt x="18225" y="147279"/>
                  </a:cubicBezTo>
                  <a:cubicBezTo>
                    <a:pt x="18096" y="147314"/>
                    <a:pt x="17967" y="147347"/>
                    <a:pt x="17837" y="147378"/>
                  </a:cubicBezTo>
                  <a:cubicBezTo>
                    <a:pt x="17773" y="147395"/>
                    <a:pt x="17708" y="147412"/>
                    <a:pt x="17644" y="147427"/>
                  </a:cubicBezTo>
                  <a:cubicBezTo>
                    <a:pt x="17473" y="147466"/>
                    <a:pt x="17302" y="147503"/>
                    <a:pt x="17129" y="147538"/>
                  </a:cubicBezTo>
                  <a:cubicBezTo>
                    <a:pt x="17111" y="147541"/>
                    <a:pt x="17092" y="147545"/>
                    <a:pt x="17074" y="147548"/>
                  </a:cubicBezTo>
                  <a:cubicBezTo>
                    <a:pt x="16884" y="147585"/>
                    <a:pt x="16693" y="147617"/>
                    <a:pt x="16502" y="147647"/>
                  </a:cubicBezTo>
                  <a:cubicBezTo>
                    <a:pt x="16384" y="147666"/>
                    <a:pt x="16266" y="147687"/>
                    <a:pt x="16146" y="147703"/>
                  </a:cubicBezTo>
                  <a:cubicBezTo>
                    <a:pt x="15748" y="147754"/>
                    <a:pt x="15348" y="147788"/>
                    <a:pt x="14946" y="147810"/>
                  </a:cubicBezTo>
                  <a:lnTo>
                    <a:pt x="14946" y="146891"/>
                  </a:lnTo>
                  <a:lnTo>
                    <a:pt x="17840" y="146891"/>
                  </a:lnTo>
                  <a:lnTo>
                    <a:pt x="17840" y="146705"/>
                  </a:lnTo>
                  <a:close/>
                  <a:moveTo>
                    <a:pt x="6986" y="140897"/>
                  </a:moveTo>
                  <a:lnTo>
                    <a:pt x="6986" y="146890"/>
                  </a:lnTo>
                  <a:lnTo>
                    <a:pt x="12982" y="146890"/>
                  </a:lnTo>
                  <a:lnTo>
                    <a:pt x="12982" y="146891"/>
                  </a:lnTo>
                  <a:lnTo>
                    <a:pt x="12982" y="147819"/>
                  </a:lnTo>
                  <a:lnTo>
                    <a:pt x="6058" y="147819"/>
                  </a:lnTo>
                  <a:lnTo>
                    <a:pt x="6058" y="140897"/>
                  </a:lnTo>
                  <a:close/>
                  <a:moveTo>
                    <a:pt x="44388" y="146705"/>
                  </a:moveTo>
                  <a:cubicBezTo>
                    <a:pt x="43824" y="146987"/>
                    <a:pt x="43237" y="147224"/>
                    <a:pt x="42632" y="147400"/>
                  </a:cubicBezTo>
                  <a:cubicBezTo>
                    <a:pt x="41774" y="147656"/>
                    <a:pt x="40884" y="147802"/>
                    <a:pt x="39993" y="147827"/>
                  </a:cubicBezTo>
                  <a:cubicBezTo>
                    <a:pt x="39879" y="147831"/>
                    <a:pt x="39765" y="147833"/>
                    <a:pt x="39650" y="147833"/>
                  </a:cubicBezTo>
                  <a:cubicBezTo>
                    <a:pt x="38870" y="147833"/>
                    <a:pt x="38089" y="147740"/>
                    <a:pt x="37326" y="147570"/>
                  </a:cubicBezTo>
                  <a:cubicBezTo>
                    <a:pt x="36480" y="147382"/>
                    <a:pt x="35662" y="147086"/>
                    <a:pt x="34887" y="146705"/>
                  </a:cubicBezTo>
                  <a:close/>
                  <a:moveTo>
                    <a:pt x="79687" y="134183"/>
                  </a:moveTo>
                  <a:cubicBezTo>
                    <a:pt x="79910" y="134183"/>
                    <a:pt x="80129" y="134203"/>
                    <a:pt x="80344" y="134236"/>
                  </a:cubicBezTo>
                  <a:cubicBezTo>
                    <a:pt x="80614" y="134274"/>
                    <a:pt x="80881" y="134332"/>
                    <a:pt x="81132" y="134395"/>
                  </a:cubicBezTo>
                  <a:cubicBezTo>
                    <a:pt x="82123" y="134651"/>
                    <a:pt x="83041" y="135026"/>
                    <a:pt x="83945" y="135418"/>
                  </a:cubicBezTo>
                  <a:cubicBezTo>
                    <a:pt x="84396" y="135618"/>
                    <a:pt x="84842" y="135826"/>
                    <a:pt x="85282" y="136040"/>
                  </a:cubicBezTo>
                  <a:cubicBezTo>
                    <a:pt x="85722" y="136257"/>
                    <a:pt x="86157" y="136479"/>
                    <a:pt x="86591" y="136705"/>
                  </a:cubicBezTo>
                  <a:cubicBezTo>
                    <a:pt x="87026" y="136933"/>
                    <a:pt x="87454" y="137164"/>
                    <a:pt x="87881" y="137398"/>
                  </a:cubicBezTo>
                  <a:cubicBezTo>
                    <a:pt x="88308" y="137633"/>
                    <a:pt x="88734" y="137874"/>
                    <a:pt x="89158" y="138116"/>
                  </a:cubicBezTo>
                  <a:cubicBezTo>
                    <a:pt x="90002" y="138601"/>
                    <a:pt x="90839" y="139099"/>
                    <a:pt x="91670" y="139610"/>
                  </a:cubicBezTo>
                  <a:lnTo>
                    <a:pt x="92634" y="140210"/>
                  </a:lnTo>
                  <a:lnTo>
                    <a:pt x="93593" y="140823"/>
                  </a:lnTo>
                  <a:lnTo>
                    <a:pt x="94064" y="141134"/>
                  </a:lnTo>
                  <a:lnTo>
                    <a:pt x="94184" y="141212"/>
                  </a:lnTo>
                  <a:lnTo>
                    <a:pt x="94242" y="141250"/>
                  </a:lnTo>
                  <a:lnTo>
                    <a:pt x="94271" y="141270"/>
                  </a:lnTo>
                  <a:lnTo>
                    <a:pt x="94278" y="141276"/>
                  </a:lnTo>
                  <a:lnTo>
                    <a:pt x="94271" y="141282"/>
                  </a:lnTo>
                  <a:lnTo>
                    <a:pt x="94242" y="141300"/>
                  </a:lnTo>
                  <a:lnTo>
                    <a:pt x="94184" y="141340"/>
                  </a:lnTo>
                  <a:lnTo>
                    <a:pt x="94064" y="141418"/>
                  </a:lnTo>
                  <a:lnTo>
                    <a:pt x="93593" y="141727"/>
                  </a:lnTo>
                  <a:lnTo>
                    <a:pt x="92634" y="142341"/>
                  </a:lnTo>
                  <a:lnTo>
                    <a:pt x="91670" y="142941"/>
                  </a:lnTo>
                  <a:cubicBezTo>
                    <a:pt x="90839" y="143450"/>
                    <a:pt x="90002" y="143951"/>
                    <a:pt x="89158" y="144436"/>
                  </a:cubicBezTo>
                  <a:cubicBezTo>
                    <a:pt x="88311" y="144921"/>
                    <a:pt x="87457" y="145393"/>
                    <a:pt x="86590" y="145847"/>
                  </a:cubicBezTo>
                  <a:cubicBezTo>
                    <a:pt x="85724" y="146304"/>
                    <a:pt x="84846" y="146741"/>
                    <a:pt x="83944" y="147136"/>
                  </a:cubicBezTo>
                  <a:cubicBezTo>
                    <a:pt x="83717" y="147234"/>
                    <a:pt x="83493" y="147333"/>
                    <a:pt x="83262" y="147427"/>
                  </a:cubicBezTo>
                  <a:cubicBezTo>
                    <a:pt x="82576" y="147710"/>
                    <a:pt x="81874" y="147968"/>
                    <a:pt x="81131" y="148160"/>
                  </a:cubicBezTo>
                  <a:cubicBezTo>
                    <a:pt x="81009" y="148190"/>
                    <a:pt x="80882" y="148219"/>
                    <a:pt x="80754" y="148247"/>
                  </a:cubicBezTo>
                  <a:cubicBezTo>
                    <a:pt x="80412" y="148317"/>
                    <a:pt x="80054" y="148371"/>
                    <a:pt x="79688" y="148371"/>
                  </a:cubicBezTo>
                  <a:cubicBezTo>
                    <a:pt x="79643" y="148371"/>
                    <a:pt x="79598" y="148371"/>
                    <a:pt x="79552" y="148369"/>
                  </a:cubicBezTo>
                  <a:cubicBezTo>
                    <a:pt x="79030" y="148353"/>
                    <a:pt x="78505" y="148296"/>
                    <a:pt x="77998" y="148167"/>
                  </a:cubicBezTo>
                  <a:cubicBezTo>
                    <a:pt x="77743" y="148104"/>
                    <a:pt x="77493" y="148029"/>
                    <a:pt x="77245" y="147938"/>
                  </a:cubicBezTo>
                  <a:cubicBezTo>
                    <a:pt x="76753" y="147757"/>
                    <a:pt x="76280" y="147523"/>
                    <a:pt x="75839" y="147240"/>
                  </a:cubicBezTo>
                  <a:cubicBezTo>
                    <a:pt x="75618" y="147098"/>
                    <a:pt x="75405" y="146944"/>
                    <a:pt x="75202" y="146779"/>
                  </a:cubicBezTo>
                  <a:cubicBezTo>
                    <a:pt x="74889" y="146524"/>
                    <a:pt x="74607" y="146234"/>
                    <a:pt x="74344" y="145931"/>
                  </a:cubicBezTo>
                  <a:cubicBezTo>
                    <a:pt x="74266" y="145839"/>
                    <a:pt x="74180" y="145753"/>
                    <a:pt x="74106" y="145656"/>
                  </a:cubicBezTo>
                  <a:cubicBezTo>
                    <a:pt x="73785" y="145243"/>
                    <a:pt x="73507" y="144793"/>
                    <a:pt x="73281" y="144322"/>
                  </a:cubicBezTo>
                  <a:cubicBezTo>
                    <a:pt x="73234" y="144224"/>
                    <a:pt x="73191" y="144124"/>
                    <a:pt x="73151" y="144026"/>
                  </a:cubicBezTo>
                  <a:cubicBezTo>
                    <a:pt x="73507" y="143953"/>
                    <a:pt x="73857" y="143850"/>
                    <a:pt x="74197" y="143721"/>
                  </a:cubicBezTo>
                  <a:cubicBezTo>
                    <a:pt x="74219" y="143768"/>
                    <a:pt x="74233" y="143814"/>
                    <a:pt x="74254" y="143859"/>
                  </a:cubicBezTo>
                  <a:cubicBezTo>
                    <a:pt x="74471" y="144311"/>
                    <a:pt x="74748" y="144735"/>
                    <a:pt x="75069" y="145122"/>
                  </a:cubicBezTo>
                  <a:cubicBezTo>
                    <a:pt x="75316" y="145420"/>
                    <a:pt x="75585" y="145700"/>
                    <a:pt x="75886" y="145945"/>
                  </a:cubicBezTo>
                  <a:cubicBezTo>
                    <a:pt x="76058" y="146084"/>
                    <a:pt x="76240" y="146215"/>
                    <a:pt x="76427" y="146333"/>
                  </a:cubicBezTo>
                  <a:cubicBezTo>
                    <a:pt x="76989" y="146694"/>
                    <a:pt x="77608" y="146961"/>
                    <a:pt x="78256" y="147121"/>
                  </a:cubicBezTo>
                  <a:cubicBezTo>
                    <a:pt x="78577" y="147205"/>
                    <a:pt x="78909" y="147252"/>
                    <a:pt x="79244" y="147276"/>
                  </a:cubicBezTo>
                  <a:cubicBezTo>
                    <a:pt x="79353" y="147284"/>
                    <a:pt x="79466" y="147290"/>
                    <a:pt x="79575" y="147293"/>
                  </a:cubicBezTo>
                  <a:cubicBezTo>
                    <a:pt x="79612" y="147294"/>
                    <a:pt x="79649" y="147295"/>
                    <a:pt x="79685" y="147295"/>
                  </a:cubicBezTo>
                  <a:cubicBezTo>
                    <a:pt x="80070" y="147295"/>
                    <a:pt x="80461" y="147216"/>
                    <a:pt x="80869" y="147115"/>
                  </a:cubicBezTo>
                  <a:cubicBezTo>
                    <a:pt x="81313" y="147001"/>
                    <a:pt x="81757" y="146856"/>
                    <a:pt x="82199" y="146691"/>
                  </a:cubicBezTo>
                  <a:cubicBezTo>
                    <a:pt x="82640" y="146524"/>
                    <a:pt x="83078" y="146339"/>
                    <a:pt x="83515" y="146150"/>
                  </a:cubicBezTo>
                  <a:cubicBezTo>
                    <a:pt x="83951" y="145958"/>
                    <a:pt x="84384" y="145754"/>
                    <a:pt x="84813" y="145545"/>
                  </a:cubicBezTo>
                  <a:cubicBezTo>
                    <a:pt x="85245" y="145334"/>
                    <a:pt x="85672" y="145115"/>
                    <a:pt x="86097" y="144893"/>
                  </a:cubicBezTo>
                  <a:cubicBezTo>
                    <a:pt x="86947" y="144446"/>
                    <a:pt x="87791" y="143982"/>
                    <a:pt x="88625" y="143502"/>
                  </a:cubicBezTo>
                  <a:cubicBezTo>
                    <a:pt x="89461" y="143021"/>
                    <a:pt x="90289" y="142529"/>
                    <a:pt x="91111" y="142023"/>
                  </a:cubicBezTo>
                  <a:lnTo>
                    <a:pt x="92065" y="141431"/>
                  </a:lnTo>
                  <a:lnTo>
                    <a:pt x="92301" y="141282"/>
                  </a:lnTo>
                  <a:lnTo>
                    <a:pt x="92307" y="141277"/>
                  </a:lnTo>
                  <a:lnTo>
                    <a:pt x="92301" y="141274"/>
                  </a:lnTo>
                  <a:lnTo>
                    <a:pt x="92065" y="141125"/>
                  </a:lnTo>
                  <a:lnTo>
                    <a:pt x="91111" y="140531"/>
                  </a:lnTo>
                  <a:cubicBezTo>
                    <a:pt x="90289" y="140029"/>
                    <a:pt x="89461" y="139534"/>
                    <a:pt x="88625" y="139054"/>
                  </a:cubicBezTo>
                  <a:cubicBezTo>
                    <a:pt x="88207" y="138813"/>
                    <a:pt x="87787" y="138577"/>
                    <a:pt x="87366" y="138345"/>
                  </a:cubicBezTo>
                  <a:cubicBezTo>
                    <a:pt x="86944" y="138114"/>
                    <a:pt x="86520" y="137887"/>
                    <a:pt x="86095" y="137662"/>
                  </a:cubicBezTo>
                  <a:cubicBezTo>
                    <a:pt x="85245" y="137218"/>
                    <a:pt x="84385" y="136791"/>
                    <a:pt x="83514" y="136406"/>
                  </a:cubicBezTo>
                  <a:cubicBezTo>
                    <a:pt x="83295" y="136310"/>
                    <a:pt x="83077" y="136217"/>
                    <a:pt x="82856" y="136126"/>
                  </a:cubicBezTo>
                  <a:cubicBezTo>
                    <a:pt x="82199" y="135854"/>
                    <a:pt x="81535" y="135612"/>
                    <a:pt x="80868" y="135440"/>
                  </a:cubicBezTo>
                  <a:cubicBezTo>
                    <a:pt x="80690" y="135396"/>
                    <a:pt x="80518" y="135360"/>
                    <a:pt x="80344" y="135327"/>
                  </a:cubicBezTo>
                  <a:cubicBezTo>
                    <a:pt x="80116" y="135286"/>
                    <a:pt x="79890" y="135260"/>
                    <a:pt x="79668" y="135260"/>
                  </a:cubicBezTo>
                  <a:cubicBezTo>
                    <a:pt x="79636" y="135260"/>
                    <a:pt x="79605" y="135261"/>
                    <a:pt x="79574" y="135262"/>
                  </a:cubicBezTo>
                  <a:cubicBezTo>
                    <a:pt x="79130" y="135276"/>
                    <a:pt x="78684" y="135322"/>
                    <a:pt x="78254" y="135434"/>
                  </a:cubicBezTo>
                  <a:cubicBezTo>
                    <a:pt x="78187" y="135450"/>
                    <a:pt x="78126" y="135475"/>
                    <a:pt x="78064" y="135492"/>
                  </a:cubicBezTo>
                  <a:cubicBezTo>
                    <a:pt x="77908" y="135147"/>
                    <a:pt x="77730" y="134828"/>
                    <a:pt x="77543" y="134520"/>
                  </a:cubicBezTo>
                  <a:cubicBezTo>
                    <a:pt x="77693" y="134472"/>
                    <a:pt x="77844" y="134428"/>
                    <a:pt x="77999" y="134389"/>
                  </a:cubicBezTo>
                  <a:cubicBezTo>
                    <a:pt x="78128" y="134357"/>
                    <a:pt x="78256" y="134330"/>
                    <a:pt x="78384" y="134304"/>
                  </a:cubicBezTo>
                  <a:cubicBezTo>
                    <a:pt x="78512" y="134280"/>
                    <a:pt x="78641" y="134260"/>
                    <a:pt x="78771" y="134244"/>
                  </a:cubicBezTo>
                  <a:cubicBezTo>
                    <a:pt x="79031" y="134211"/>
                    <a:pt x="79293" y="134194"/>
                    <a:pt x="79554" y="134186"/>
                  </a:cubicBezTo>
                  <a:cubicBezTo>
                    <a:pt x="79598" y="134184"/>
                    <a:pt x="79643" y="134183"/>
                    <a:pt x="79687" y="134183"/>
                  </a:cubicBezTo>
                  <a:close/>
                  <a:moveTo>
                    <a:pt x="54837" y="134187"/>
                  </a:moveTo>
                  <a:cubicBezTo>
                    <a:pt x="54877" y="134187"/>
                    <a:pt x="54917" y="134187"/>
                    <a:pt x="54957" y="134189"/>
                  </a:cubicBezTo>
                  <a:cubicBezTo>
                    <a:pt x="55481" y="134204"/>
                    <a:pt x="56006" y="134261"/>
                    <a:pt x="56513" y="134392"/>
                  </a:cubicBezTo>
                  <a:cubicBezTo>
                    <a:pt x="57325" y="134591"/>
                    <a:pt x="58101" y="134937"/>
                    <a:pt x="58796" y="135404"/>
                  </a:cubicBezTo>
                  <a:cubicBezTo>
                    <a:pt x="58622" y="135485"/>
                    <a:pt x="58447" y="135562"/>
                    <a:pt x="58276" y="135646"/>
                  </a:cubicBezTo>
                  <a:cubicBezTo>
                    <a:pt x="58060" y="135752"/>
                    <a:pt x="57851" y="135861"/>
                    <a:pt x="57638" y="135969"/>
                  </a:cubicBezTo>
                  <a:cubicBezTo>
                    <a:pt x="57201" y="135739"/>
                    <a:pt x="56739" y="135555"/>
                    <a:pt x="56256" y="135438"/>
                  </a:cubicBezTo>
                  <a:cubicBezTo>
                    <a:pt x="55825" y="135326"/>
                    <a:pt x="55381" y="135279"/>
                    <a:pt x="54935" y="135265"/>
                  </a:cubicBezTo>
                  <a:cubicBezTo>
                    <a:pt x="54901" y="135263"/>
                    <a:pt x="54866" y="135263"/>
                    <a:pt x="54832" y="135263"/>
                  </a:cubicBezTo>
                  <a:cubicBezTo>
                    <a:pt x="54445" y="135263"/>
                    <a:pt x="54052" y="135341"/>
                    <a:pt x="53643" y="135441"/>
                  </a:cubicBezTo>
                  <a:cubicBezTo>
                    <a:pt x="52756" y="135669"/>
                    <a:pt x="51868" y="136026"/>
                    <a:pt x="50998" y="136408"/>
                  </a:cubicBezTo>
                  <a:cubicBezTo>
                    <a:pt x="50127" y="136792"/>
                    <a:pt x="49267" y="137219"/>
                    <a:pt x="48416" y="137663"/>
                  </a:cubicBezTo>
                  <a:cubicBezTo>
                    <a:pt x="47566" y="138109"/>
                    <a:pt x="46722" y="138574"/>
                    <a:pt x="45888" y="139055"/>
                  </a:cubicBezTo>
                  <a:cubicBezTo>
                    <a:pt x="45054" y="139535"/>
                    <a:pt x="44224" y="140029"/>
                    <a:pt x="43403" y="140534"/>
                  </a:cubicBezTo>
                  <a:lnTo>
                    <a:pt x="42449" y="141126"/>
                  </a:lnTo>
                  <a:lnTo>
                    <a:pt x="42213" y="141276"/>
                  </a:lnTo>
                  <a:lnTo>
                    <a:pt x="42207" y="141279"/>
                  </a:lnTo>
                  <a:lnTo>
                    <a:pt x="42213" y="141283"/>
                  </a:lnTo>
                  <a:lnTo>
                    <a:pt x="42449" y="141433"/>
                  </a:lnTo>
                  <a:lnTo>
                    <a:pt x="43403" y="142025"/>
                  </a:lnTo>
                  <a:cubicBezTo>
                    <a:pt x="44224" y="142530"/>
                    <a:pt x="45052" y="143022"/>
                    <a:pt x="45888" y="143504"/>
                  </a:cubicBezTo>
                  <a:cubicBezTo>
                    <a:pt x="46725" y="143983"/>
                    <a:pt x="47566" y="144449"/>
                    <a:pt x="48416" y="144894"/>
                  </a:cubicBezTo>
                  <a:cubicBezTo>
                    <a:pt x="49267" y="145340"/>
                    <a:pt x="50127" y="145767"/>
                    <a:pt x="50998" y="146151"/>
                  </a:cubicBezTo>
                  <a:cubicBezTo>
                    <a:pt x="51868" y="146531"/>
                    <a:pt x="52755" y="146887"/>
                    <a:pt x="53643" y="147115"/>
                  </a:cubicBezTo>
                  <a:cubicBezTo>
                    <a:pt x="54054" y="147217"/>
                    <a:pt x="54450" y="147294"/>
                    <a:pt x="54839" y="147294"/>
                  </a:cubicBezTo>
                  <a:cubicBezTo>
                    <a:pt x="54871" y="147294"/>
                    <a:pt x="54903" y="147294"/>
                    <a:pt x="54935" y="147293"/>
                  </a:cubicBezTo>
                  <a:cubicBezTo>
                    <a:pt x="55381" y="147279"/>
                    <a:pt x="55825" y="147233"/>
                    <a:pt x="56256" y="147121"/>
                  </a:cubicBezTo>
                  <a:cubicBezTo>
                    <a:pt x="56736" y="147004"/>
                    <a:pt x="57199" y="146820"/>
                    <a:pt x="57638" y="146588"/>
                  </a:cubicBezTo>
                  <a:cubicBezTo>
                    <a:pt x="58020" y="146783"/>
                    <a:pt x="58407" y="146970"/>
                    <a:pt x="58796" y="147155"/>
                  </a:cubicBezTo>
                  <a:cubicBezTo>
                    <a:pt x="58101" y="147623"/>
                    <a:pt x="57325" y="147969"/>
                    <a:pt x="56513" y="148168"/>
                  </a:cubicBezTo>
                  <a:cubicBezTo>
                    <a:pt x="56003" y="148301"/>
                    <a:pt x="55481" y="148355"/>
                    <a:pt x="54957" y="148372"/>
                  </a:cubicBezTo>
                  <a:cubicBezTo>
                    <a:pt x="54917" y="148373"/>
                    <a:pt x="54878" y="148374"/>
                    <a:pt x="54838" y="148374"/>
                  </a:cubicBezTo>
                  <a:cubicBezTo>
                    <a:pt x="54330" y="148374"/>
                    <a:pt x="53837" y="148275"/>
                    <a:pt x="53379" y="148161"/>
                  </a:cubicBezTo>
                  <a:cubicBezTo>
                    <a:pt x="52387" y="147905"/>
                    <a:pt x="51469" y="147532"/>
                    <a:pt x="50565" y="147136"/>
                  </a:cubicBezTo>
                  <a:cubicBezTo>
                    <a:pt x="49664" y="146741"/>
                    <a:pt x="48785" y="146302"/>
                    <a:pt x="47921" y="145851"/>
                  </a:cubicBezTo>
                  <a:cubicBezTo>
                    <a:pt x="47054" y="145397"/>
                    <a:pt x="46200" y="144923"/>
                    <a:pt x="45354" y="144439"/>
                  </a:cubicBezTo>
                  <a:cubicBezTo>
                    <a:pt x="44509" y="143953"/>
                    <a:pt x="43672" y="143455"/>
                    <a:pt x="42842" y="142944"/>
                  </a:cubicBezTo>
                  <a:lnTo>
                    <a:pt x="41878" y="142345"/>
                  </a:lnTo>
                  <a:lnTo>
                    <a:pt x="40919" y="141731"/>
                  </a:lnTo>
                  <a:lnTo>
                    <a:pt x="40447" y="141421"/>
                  </a:lnTo>
                  <a:lnTo>
                    <a:pt x="40329" y="141343"/>
                  </a:lnTo>
                  <a:lnTo>
                    <a:pt x="40271" y="141304"/>
                  </a:lnTo>
                  <a:lnTo>
                    <a:pt x="40242" y="141284"/>
                  </a:lnTo>
                  <a:lnTo>
                    <a:pt x="40235" y="141279"/>
                  </a:lnTo>
                  <a:lnTo>
                    <a:pt x="40242" y="141274"/>
                  </a:lnTo>
                  <a:lnTo>
                    <a:pt x="40271" y="141255"/>
                  </a:lnTo>
                  <a:lnTo>
                    <a:pt x="40329" y="141215"/>
                  </a:lnTo>
                  <a:lnTo>
                    <a:pt x="40447" y="141136"/>
                  </a:lnTo>
                  <a:lnTo>
                    <a:pt x="40919" y="140828"/>
                  </a:lnTo>
                  <a:lnTo>
                    <a:pt x="41878" y="140214"/>
                  </a:lnTo>
                  <a:lnTo>
                    <a:pt x="42842" y="139613"/>
                  </a:lnTo>
                  <a:cubicBezTo>
                    <a:pt x="43672" y="139105"/>
                    <a:pt x="44509" y="138606"/>
                    <a:pt x="45354" y="138119"/>
                  </a:cubicBezTo>
                  <a:cubicBezTo>
                    <a:pt x="46201" y="137633"/>
                    <a:pt x="47054" y="137162"/>
                    <a:pt x="47921" y="136708"/>
                  </a:cubicBezTo>
                  <a:cubicBezTo>
                    <a:pt x="48786" y="136254"/>
                    <a:pt x="49664" y="135818"/>
                    <a:pt x="50565" y="135421"/>
                  </a:cubicBezTo>
                  <a:cubicBezTo>
                    <a:pt x="51469" y="135027"/>
                    <a:pt x="52387" y="134653"/>
                    <a:pt x="53379" y="134399"/>
                  </a:cubicBezTo>
                  <a:cubicBezTo>
                    <a:pt x="53835" y="134284"/>
                    <a:pt x="54328" y="134187"/>
                    <a:pt x="54837" y="134187"/>
                  </a:cubicBezTo>
                  <a:close/>
                  <a:moveTo>
                    <a:pt x="64080" y="134187"/>
                  </a:moveTo>
                  <a:cubicBezTo>
                    <a:pt x="64120" y="134187"/>
                    <a:pt x="64159" y="134187"/>
                    <a:pt x="64199" y="134189"/>
                  </a:cubicBezTo>
                  <a:cubicBezTo>
                    <a:pt x="64722" y="134204"/>
                    <a:pt x="65247" y="134261"/>
                    <a:pt x="65754" y="134392"/>
                  </a:cubicBezTo>
                  <a:cubicBezTo>
                    <a:pt x="65909" y="134429"/>
                    <a:pt x="66060" y="134473"/>
                    <a:pt x="66212" y="134522"/>
                  </a:cubicBezTo>
                  <a:cubicBezTo>
                    <a:pt x="66023" y="134829"/>
                    <a:pt x="65845" y="135149"/>
                    <a:pt x="65689" y="135495"/>
                  </a:cubicBezTo>
                  <a:cubicBezTo>
                    <a:pt x="65625" y="135477"/>
                    <a:pt x="65564" y="135453"/>
                    <a:pt x="65500" y="135436"/>
                  </a:cubicBezTo>
                  <a:cubicBezTo>
                    <a:pt x="65177" y="135353"/>
                    <a:pt x="64847" y="135305"/>
                    <a:pt x="64512" y="135282"/>
                  </a:cubicBezTo>
                  <a:cubicBezTo>
                    <a:pt x="64401" y="135272"/>
                    <a:pt x="64290" y="135268"/>
                    <a:pt x="64179" y="135263"/>
                  </a:cubicBezTo>
                  <a:cubicBezTo>
                    <a:pt x="64149" y="135262"/>
                    <a:pt x="64119" y="135262"/>
                    <a:pt x="64089" y="135262"/>
                  </a:cubicBezTo>
                  <a:cubicBezTo>
                    <a:pt x="63866" y="135262"/>
                    <a:pt x="63640" y="135289"/>
                    <a:pt x="63409" y="135329"/>
                  </a:cubicBezTo>
                  <a:cubicBezTo>
                    <a:pt x="63237" y="135360"/>
                    <a:pt x="63063" y="135397"/>
                    <a:pt x="62885" y="135441"/>
                  </a:cubicBezTo>
                  <a:cubicBezTo>
                    <a:pt x="62663" y="135498"/>
                    <a:pt x="62443" y="135562"/>
                    <a:pt x="62221" y="135635"/>
                  </a:cubicBezTo>
                  <a:cubicBezTo>
                    <a:pt x="61554" y="135851"/>
                    <a:pt x="60895" y="136122"/>
                    <a:pt x="60242" y="136408"/>
                  </a:cubicBezTo>
                  <a:cubicBezTo>
                    <a:pt x="59369" y="136792"/>
                    <a:pt x="58511" y="137219"/>
                    <a:pt x="57660" y="137663"/>
                  </a:cubicBezTo>
                  <a:cubicBezTo>
                    <a:pt x="56810" y="138109"/>
                    <a:pt x="55966" y="138574"/>
                    <a:pt x="55132" y="139055"/>
                  </a:cubicBezTo>
                  <a:cubicBezTo>
                    <a:pt x="54298" y="139535"/>
                    <a:pt x="53468" y="140028"/>
                    <a:pt x="52646" y="140534"/>
                  </a:cubicBezTo>
                  <a:lnTo>
                    <a:pt x="51693" y="141126"/>
                  </a:lnTo>
                  <a:lnTo>
                    <a:pt x="51455" y="141276"/>
                  </a:lnTo>
                  <a:lnTo>
                    <a:pt x="51451" y="141279"/>
                  </a:lnTo>
                  <a:lnTo>
                    <a:pt x="51455" y="141283"/>
                  </a:lnTo>
                  <a:lnTo>
                    <a:pt x="51693" y="141433"/>
                  </a:lnTo>
                  <a:lnTo>
                    <a:pt x="52646" y="142025"/>
                  </a:lnTo>
                  <a:cubicBezTo>
                    <a:pt x="53056" y="142277"/>
                    <a:pt x="53469" y="142526"/>
                    <a:pt x="53882" y="142772"/>
                  </a:cubicBezTo>
                  <a:cubicBezTo>
                    <a:pt x="54298" y="143020"/>
                    <a:pt x="54713" y="143263"/>
                    <a:pt x="55130" y="143502"/>
                  </a:cubicBezTo>
                  <a:cubicBezTo>
                    <a:pt x="55966" y="143982"/>
                    <a:pt x="56807" y="144446"/>
                    <a:pt x="57658" y="144893"/>
                  </a:cubicBezTo>
                  <a:cubicBezTo>
                    <a:pt x="58508" y="145338"/>
                    <a:pt x="59368" y="145765"/>
                    <a:pt x="60241" y="146150"/>
                  </a:cubicBezTo>
                  <a:cubicBezTo>
                    <a:pt x="60892" y="146436"/>
                    <a:pt x="61554" y="146706"/>
                    <a:pt x="62219" y="146921"/>
                  </a:cubicBezTo>
                  <a:cubicBezTo>
                    <a:pt x="62440" y="146992"/>
                    <a:pt x="62662" y="147058"/>
                    <a:pt x="62884" y="147115"/>
                  </a:cubicBezTo>
                  <a:cubicBezTo>
                    <a:pt x="63297" y="147217"/>
                    <a:pt x="63692" y="147294"/>
                    <a:pt x="64081" y="147294"/>
                  </a:cubicBezTo>
                  <a:cubicBezTo>
                    <a:pt x="64113" y="147294"/>
                    <a:pt x="64146" y="147294"/>
                    <a:pt x="64178" y="147293"/>
                  </a:cubicBezTo>
                  <a:cubicBezTo>
                    <a:pt x="64622" y="147279"/>
                    <a:pt x="65067" y="147233"/>
                    <a:pt x="65497" y="147121"/>
                  </a:cubicBezTo>
                  <a:cubicBezTo>
                    <a:pt x="66145" y="146963"/>
                    <a:pt x="66764" y="146695"/>
                    <a:pt x="67326" y="146333"/>
                  </a:cubicBezTo>
                  <a:cubicBezTo>
                    <a:pt x="67513" y="146215"/>
                    <a:pt x="67695" y="146084"/>
                    <a:pt x="67867" y="145945"/>
                  </a:cubicBezTo>
                  <a:cubicBezTo>
                    <a:pt x="68168" y="145700"/>
                    <a:pt x="68437" y="145421"/>
                    <a:pt x="68684" y="145122"/>
                  </a:cubicBezTo>
                  <a:cubicBezTo>
                    <a:pt x="68721" y="145078"/>
                    <a:pt x="68763" y="145037"/>
                    <a:pt x="68798" y="144991"/>
                  </a:cubicBezTo>
                  <a:cubicBezTo>
                    <a:pt x="69072" y="144640"/>
                    <a:pt x="69306" y="144259"/>
                    <a:pt x="69497" y="143859"/>
                  </a:cubicBezTo>
                  <a:cubicBezTo>
                    <a:pt x="69519" y="143814"/>
                    <a:pt x="69533" y="143767"/>
                    <a:pt x="69554" y="143721"/>
                  </a:cubicBezTo>
                  <a:cubicBezTo>
                    <a:pt x="69894" y="143850"/>
                    <a:pt x="70245" y="143953"/>
                    <a:pt x="70600" y="144026"/>
                  </a:cubicBezTo>
                  <a:cubicBezTo>
                    <a:pt x="70558" y="144126"/>
                    <a:pt x="70516" y="144225"/>
                    <a:pt x="70469" y="144322"/>
                  </a:cubicBezTo>
                  <a:cubicBezTo>
                    <a:pt x="70243" y="144795"/>
                    <a:pt x="69966" y="145243"/>
                    <a:pt x="69644" y="145656"/>
                  </a:cubicBezTo>
                  <a:cubicBezTo>
                    <a:pt x="69568" y="145750"/>
                    <a:pt x="69483" y="145838"/>
                    <a:pt x="69405" y="145931"/>
                  </a:cubicBezTo>
                  <a:cubicBezTo>
                    <a:pt x="69141" y="146234"/>
                    <a:pt x="68861" y="146524"/>
                    <a:pt x="68548" y="146779"/>
                  </a:cubicBezTo>
                  <a:cubicBezTo>
                    <a:pt x="68343" y="146944"/>
                    <a:pt x="68131" y="147098"/>
                    <a:pt x="67910" y="147240"/>
                  </a:cubicBezTo>
                  <a:cubicBezTo>
                    <a:pt x="67469" y="147522"/>
                    <a:pt x="66998" y="147757"/>
                    <a:pt x="66505" y="147938"/>
                  </a:cubicBezTo>
                  <a:cubicBezTo>
                    <a:pt x="66262" y="148030"/>
                    <a:pt x="66010" y="148106"/>
                    <a:pt x="65756" y="148168"/>
                  </a:cubicBezTo>
                  <a:cubicBezTo>
                    <a:pt x="65247" y="148301"/>
                    <a:pt x="64724" y="148355"/>
                    <a:pt x="64201" y="148372"/>
                  </a:cubicBezTo>
                  <a:cubicBezTo>
                    <a:pt x="64161" y="148373"/>
                    <a:pt x="64122" y="148374"/>
                    <a:pt x="64082" y="148374"/>
                  </a:cubicBezTo>
                  <a:cubicBezTo>
                    <a:pt x="63574" y="148374"/>
                    <a:pt x="63080" y="148275"/>
                    <a:pt x="62622" y="148161"/>
                  </a:cubicBezTo>
                  <a:cubicBezTo>
                    <a:pt x="62373" y="148097"/>
                    <a:pt x="62131" y="148026"/>
                    <a:pt x="61892" y="147948"/>
                  </a:cubicBezTo>
                  <a:cubicBezTo>
                    <a:pt x="61173" y="147717"/>
                    <a:pt x="60485" y="147432"/>
                    <a:pt x="59809" y="147136"/>
                  </a:cubicBezTo>
                  <a:cubicBezTo>
                    <a:pt x="58907" y="146741"/>
                    <a:pt x="58028" y="146302"/>
                    <a:pt x="57162" y="145851"/>
                  </a:cubicBezTo>
                  <a:cubicBezTo>
                    <a:pt x="56295" y="145397"/>
                    <a:pt x="55441" y="144923"/>
                    <a:pt x="54597" y="144439"/>
                  </a:cubicBezTo>
                  <a:cubicBezTo>
                    <a:pt x="53751" y="143953"/>
                    <a:pt x="52913" y="143455"/>
                    <a:pt x="52084" y="142944"/>
                  </a:cubicBezTo>
                  <a:lnTo>
                    <a:pt x="51119" y="142345"/>
                  </a:lnTo>
                  <a:lnTo>
                    <a:pt x="50160" y="141731"/>
                  </a:lnTo>
                  <a:lnTo>
                    <a:pt x="49688" y="141421"/>
                  </a:lnTo>
                  <a:lnTo>
                    <a:pt x="49572" y="141343"/>
                  </a:lnTo>
                  <a:lnTo>
                    <a:pt x="49512" y="141304"/>
                  </a:lnTo>
                  <a:lnTo>
                    <a:pt x="49484" y="141284"/>
                  </a:lnTo>
                  <a:lnTo>
                    <a:pt x="49476" y="141279"/>
                  </a:lnTo>
                  <a:lnTo>
                    <a:pt x="49484" y="141274"/>
                  </a:lnTo>
                  <a:lnTo>
                    <a:pt x="49512" y="141255"/>
                  </a:lnTo>
                  <a:lnTo>
                    <a:pt x="49572" y="141215"/>
                  </a:lnTo>
                  <a:lnTo>
                    <a:pt x="49688" y="141136"/>
                  </a:lnTo>
                  <a:lnTo>
                    <a:pt x="50160" y="140828"/>
                  </a:lnTo>
                  <a:lnTo>
                    <a:pt x="51119" y="140214"/>
                  </a:lnTo>
                  <a:lnTo>
                    <a:pt x="52084" y="139613"/>
                  </a:lnTo>
                  <a:cubicBezTo>
                    <a:pt x="52913" y="139105"/>
                    <a:pt x="53751" y="138606"/>
                    <a:pt x="54597" y="138119"/>
                  </a:cubicBezTo>
                  <a:cubicBezTo>
                    <a:pt x="55019" y="137877"/>
                    <a:pt x="55443" y="137638"/>
                    <a:pt x="55872" y="137403"/>
                  </a:cubicBezTo>
                  <a:cubicBezTo>
                    <a:pt x="56299" y="137168"/>
                    <a:pt x="56729" y="136936"/>
                    <a:pt x="57162" y="136708"/>
                  </a:cubicBezTo>
                  <a:cubicBezTo>
                    <a:pt x="57596" y="136482"/>
                    <a:pt x="58031" y="136260"/>
                    <a:pt x="58471" y="136045"/>
                  </a:cubicBezTo>
                  <a:cubicBezTo>
                    <a:pt x="58912" y="135830"/>
                    <a:pt x="59358" y="135621"/>
                    <a:pt x="59808" y="135421"/>
                  </a:cubicBezTo>
                  <a:cubicBezTo>
                    <a:pt x="60712" y="135027"/>
                    <a:pt x="61630" y="134653"/>
                    <a:pt x="62621" y="134399"/>
                  </a:cubicBezTo>
                  <a:cubicBezTo>
                    <a:pt x="62872" y="134337"/>
                    <a:pt x="63137" y="134278"/>
                    <a:pt x="63409" y="134238"/>
                  </a:cubicBezTo>
                  <a:cubicBezTo>
                    <a:pt x="63629" y="134207"/>
                    <a:pt x="63852" y="134187"/>
                    <a:pt x="64080" y="134187"/>
                  </a:cubicBezTo>
                  <a:close/>
                  <a:moveTo>
                    <a:pt x="88916" y="134188"/>
                  </a:moveTo>
                  <a:cubicBezTo>
                    <a:pt x="89425" y="134188"/>
                    <a:pt x="89917" y="134286"/>
                    <a:pt x="90375" y="134401"/>
                  </a:cubicBezTo>
                  <a:cubicBezTo>
                    <a:pt x="91366" y="134657"/>
                    <a:pt x="92284" y="135030"/>
                    <a:pt x="93188" y="135423"/>
                  </a:cubicBezTo>
                  <a:cubicBezTo>
                    <a:pt x="94090" y="135820"/>
                    <a:pt x="94968" y="136255"/>
                    <a:pt x="95834" y="136710"/>
                  </a:cubicBezTo>
                  <a:cubicBezTo>
                    <a:pt x="96314" y="136961"/>
                    <a:pt x="96790" y="137221"/>
                    <a:pt x="97263" y="137482"/>
                  </a:cubicBezTo>
                  <a:lnTo>
                    <a:pt x="97263" y="137501"/>
                  </a:lnTo>
                  <a:lnTo>
                    <a:pt x="97299" y="137501"/>
                  </a:lnTo>
                  <a:cubicBezTo>
                    <a:pt x="97667" y="137706"/>
                    <a:pt x="98034" y="137911"/>
                    <a:pt x="98400" y="138122"/>
                  </a:cubicBezTo>
                  <a:cubicBezTo>
                    <a:pt x="99246" y="138607"/>
                    <a:pt x="100084" y="139105"/>
                    <a:pt x="100913" y="139616"/>
                  </a:cubicBezTo>
                  <a:lnTo>
                    <a:pt x="101878" y="140215"/>
                  </a:lnTo>
                  <a:lnTo>
                    <a:pt x="102836" y="140829"/>
                  </a:lnTo>
                  <a:lnTo>
                    <a:pt x="103308" y="141138"/>
                  </a:lnTo>
                  <a:lnTo>
                    <a:pt x="103425" y="141216"/>
                  </a:lnTo>
                  <a:lnTo>
                    <a:pt x="103483" y="141256"/>
                  </a:lnTo>
                  <a:lnTo>
                    <a:pt x="103515" y="141276"/>
                  </a:lnTo>
                  <a:lnTo>
                    <a:pt x="103522" y="141280"/>
                  </a:lnTo>
                  <a:lnTo>
                    <a:pt x="103515" y="141286"/>
                  </a:lnTo>
                  <a:lnTo>
                    <a:pt x="103483" y="141306"/>
                  </a:lnTo>
                  <a:lnTo>
                    <a:pt x="103425" y="141344"/>
                  </a:lnTo>
                  <a:lnTo>
                    <a:pt x="103308" y="141423"/>
                  </a:lnTo>
                  <a:lnTo>
                    <a:pt x="102836" y="141733"/>
                  </a:lnTo>
                  <a:lnTo>
                    <a:pt x="101876" y="142345"/>
                  </a:lnTo>
                  <a:lnTo>
                    <a:pt x="100911" y="142944"/>
                  </a:lnTo>
                  <a:cubicBezTo>
                    <a:pt x="100083" y="143454"/>
                    <a:pt x="99244" y="143953"/>
                    <a:pt x="98399" y="144439"/>
                  </a:cubicBezTo>
                  <a:cubicBezTo>
                    <a:pt x="98069" y="144630"/>
                    <a:pt x="97736" y="144815"/>
                    <a:pt x="97401" y="145001"/>
                  </a:cubicBezTo>
                  <a:lnTo>
                    <a:pt x="97381" y="145001"/>
                  </a:lnTo>
                  <a:lnTo>
                    <a:pt x="97381" y="145012"/>
                  </a:lnTo>
                  <a:cubicBezTo>
                    <a:pt x="96870" y="145297"/>
                    <a:pt x="96355" y="145578"/>
                    <a:pt x="95834" y="145851"/>
                  </a:cubicBezTo>
                  <a:cubicBezTo>
                    <a:pt x="94967" y="146302"/>
                    <a:pt x="94090" y="146741"/>
                    <a:pt x="93188" y="147136"/>
                  </a:cubicBezTo>
                  <a:cubicBezTo>
                    <a:pt x="92284" y="147532"/>
                    <a:pt x="91366" y="147905"/>
                    <a:pt x="90375" y="148161"/>
                  </a:cubicBezTo>
                  <a:cubicBezTo>
                    <a:pt x="89918" y="148275"/>
                    <a:pt x="89424" y="148374"/>
                    <a:pt x="88915" y="148374"/>
                  </a:cubicBezTo>
                  <a:cubicBezTo>
                    <a:pt x="88876" y="148374"/>
                    <a:pt x="88836" y="148373"/>
                    <a:pt x="88796" y="148372"/>
                  </a:cubicBezTo>
                  <a:cubicBezTo>
                    <a:pt x="88272" y="148355"/>
                    <a:pt x="87749" y="148298"/>
                    <a:pt x="87240" y="148168"/>
                  </a:cubicBezTo>
                  <a:cubicBezTo>
                    <a:pt x="86428" y="147969"/>
                    <a:pt x="85652" y="147622"/>
                    <a:pt x="84956" y="147156"/>
                  </a:cubicBezTo>
                  <a:cubicBezTo>
                    <a:pt x="85346" y="146973"/>
                    <a:pt x="85732" y="146785"/>
                    <a:pt x="86113" y="146591"/>
                  </a:cubicBezTo>
                  <a:cubicBezTo>
                    <a:pt x="86550" y="146822"/>
                    <a:pt x="87013" y="147005"/>
                    <a:pt x="87494" y="147122"/>
                  </a:cubicBezTo>
                  <a:cubicBezTo>
                    <a:pt x="87924" y="147234"/>
                    <a:pt x="88369" y="147281"/>
                    <a:pt x="88813" y="147296"/>
                  </a:cubicBezTo>
                  <a:cubicBezTo>
                    <a:pt x="88847" y="147297"/>
                    <a:pt x="88881" y="147298"/>
                    <a:pt x="88916" y="147298"/>
                  </a:cubicBezTo>
                  <a:cubicBezTo>
                    <a:pt x="89303" y="147298"/>
                    <a:pt x="89697" y="147218"/>
                    <a:pt x="90107" y="147118"/>
                  </a:cubicBezTo>
                  <a:cubicBezTo>
                    <a:pt x="90994" y="146890"/>
                    <a:pt x="91879" y="146534"/>
                    <a:pt x="92752" y="146153"/>
                  </a:cubicBezTo>
                  <a:cubicBezTo>
                    <a:pt x="93623" y="145768"/>
                    <a:pt x="94483" y="145341"/>
                    <a:pt x="95336" y="144897"/>
                  </a:cubicBezTo>
                  <a:cubicBezTo>
                    <a:pt x="96185" y="144450"/>
                    <a:pt x="97027" y="143985"/>
                    <a:pt x="97864" y="143505"/>
                  </a:cubicBezTo>
                  <a:cubicBezTo>
                    <a:pt x="98699" y="143024"/>
                    <a:pt x="99528" y="142531"/>
                    <a:pt x="100349" y="142026"/>
                  </a:cubicBezTo>
                  <a:lnTo>
                    <a:pt x="101303" y="141434"/>
                  </a:lnTo>
                  <a:lnTo>
                    <a:pt x="101539" y="141284"/>
                  </a:lnTo>
                  <a:lnTo>
                    <a:pt x="101545" y="141280"/>
                  </a:lnTo>
                  <a:lnTo>
                    <a:pt x="101539" y="141277"/>
                  </a:lnTo>
                  <a:lnTo>
                    <a:pt x="101303" y="141128"/>
                  </a:lnTo>
                  <a:lnTo>
                    <a:pt x="100349" y="140536"/>
                  </a:lnTo>
                  <a:cubicBezTo>
                    <a:pt x="99528" y="140032"/>
                    <a:pt x="98699" y="139536"/>
                    <a:pt x="97864" y="139057"/>
                  </a:cubicBezTo>
                  <a:cubicBezTo>
                    <a:pt x="97027" y="138576"/>
                    <a:pt x="96185" y="138110"/>
                    <a:pt x="95336" y="137665"/>
                  </a:cubicBezTo>
                  <a:cubicBezTo>
                    <a:pt x="94484" y="137221"/>
                    <a:pt x="93623" y="136793"/>
                    <a:pt x="92752" y="136409"/>
                  </a:cubicBezTo>
                  <a:cubicBezTo>
                    <a:pt x="91881" y="136028"/>
                    <a:pt x="90996" y="135672"/>
                    <a:pt x="90107" y="135443"/>
                  </a:cubicBezTo>
                  <a:cubicBezTo>
                    <a:pt x="89697" y="135342"/>
                    <a:pt x="89304" y="135264"/>
                    <a:pt x="88917" y="135264"/>
                  </a:cubicBezTo>
                  <a:cubicBezTo>
                    <a:pt x="88882" y="135264"/>
                    <a:pt x="88848" y="135265"/>
                    <a:pt x="88813" y="135266"/>
                  </a:cubicBezTo>
                  <a:cubicBezTo>
                    <a:pt x="88369" y="135280"/>
                    <a:pt x="87924" y="135327"/>
                    <a:pt x="87494" y="135440"/>
                  </a:cubicBezTo>
                  <a:cubicBezTo>
                    <a:pt x="87013" y="135557"/>
                    <a:pt x="86550" y="135740"/>
                    <a:pt x="86113" y="135971"/>
                  </a:cubicBezTo>
                  <a:cubicBezTo>
                    <a:pt x="85732" y="135777"/>
                    <a:pt x="85346" y="135591"/>
                    <a:pt x="84956" y="135406"/>
                  </a:cubicBezTo>
                  <a:cubicBezTo>
                    <a:pt x="85652" y="134939"/>
                    <a:pt x="86426" y="134593"/>
                    <a:pt x="87240" y="134394"/>
                  </a:cubicBezTo>
                  <a:cubicBezTo>
                    <a:pt x="87749" y="134261"/>
                    <a:pt x="88275" y="134206"/>
                    <a:pt x="88796" y="134190"/>
                  </a:cubicBezTo>
                  <a:cubicBezTo>
                    <a:pt x="88836" y="134189"/>
                    <a:pt x="88876" y="134188"/>
                    <a:pt x="88916" y="134188"/>
                  </a:cubicBezTo>
                  <a:close/>
                  <a:moveTo>
                    <a:pt x="39646" y="132899"/>
                  </a:moveTo>
                  <a:cubicBezTo>
                    <a:pt x="39777" y="132899"/>
                    <a:pt x="39908" y="132902"/>
                    <a:pt x="40039" y="132906"/>
                  </a:cubicBezTo>
                  <a:cubicBezTo>
                    <a:pt x="41064" y="132936"/>
                    <a:pt x="42084" y="133101"/>
                    <a:pt x="43064" y="133396"/>
                  </a:cubicBezTo>
                  <a:cubicBezTo>
                    <a:pt x="44046" y="133683"/>
                    <a:pt x="44988" y="134100"/>
                    <a:pt x="45868" y="134621"/>
                  </a:cubicBezTo>
                  <a:cubicBezTo>
                    <a:pt x="46620" y="135065"/>
                    <a:pt x="47317" y="135599"/>
                    <a:pt x="47956" y="136196"/>
                  </a:cubicBezTo>
                  <a:cubicBezTo>
                    <a:pt x="47875" y="136237"/>
                    <a:pt x="47792" y="136278"/>
                    <a:pt x="47711" y="136318"/>
                  </a:cubicBezTo>
                  <a:cubicBezTo>
                    <a:pt x="47455" y="136453"/>
                    <a:pt x="47202" y="136593"/>
                    <a:pt x="46947" y="136729"/>
                  </a:cubicBezTo>
                  <a:cubicBezTo>
                    <a:pt x="46442" y="136288"/>
                    <a:pt x="45895" y="135890"/>
                    <a:pt x="45317" y="135545"/>
                  </a:cubicBezTo>
                  <a:cubicBezTo>
                    <a:pt x="44514" y="135070"/>
                    <a:pt x="43653" y="134687"/>
                    <a:pt x="42758" y="134425"/>
                  </a:cubicBezTo>
                  <a:cubicBezTo>
                    <a:pt x="41865" y="134159"/>
                    <a:pt x="40936" y="134008"/>
                    <a:pt x="40006" y="133981"/>
                  </a:cubicBezTo>
                  <a:cubicBezTo>
                    <a:pt x="39887" y="133977"/>
                    <a:pt x="39768" y="133975"/>
                    <a:pt x="39649" y="133975"/>
                  </a:cubicBezTo>
                  <a:cubicBezTo>
                    <a:pt x="38836" y="133975"/>
                    <a:pt x="38022" y="134071"/>
                    <a:pt x="37226" y="134247"/>
                  </a:cubicBezTo>
                  <a:cubicBezTo>
                    <a:pt x="36315" y="134452"/>
                    <a:pt x="35431" y="134771"/>
                    <a:pt x="34599" y="135192"/>
                  </a:cubicBezTo>
                  <a:cubicBezTo>
                    <a:pt x="33767" y="135618"/>
                    <a:pt x="32997" y="136146"/>
                    <a:pt x="32288" y="136769"/>
                  </a:cubicBezTo>
                  <a:cubicBezTo>
                    <a:pt x="31579" y="137386"/>
                    <a:pt x="30926" y="138082"/>
                    <a:pt x="30307" y="138813"/>
                  </a:cubicBezTo>
                  <a:cubicBezTo>
                    <a:pt x="29686" y="139546"/>
                    <a:pt x="29097" y="140317"/>
                    <a:pt x="28502" y="141092"/>
                  </a:cubicBezTo>
                  <a:cubicBezTo>
                    <a:pt x="27907" y="141868"/>
                    <a:pt x="27309" y="142652"/>
                    <a:pt x="26664" y="143414"/>
                  </a:cubicBezTo>
                  <a:cubicBezTo>
                    <a:pt x="26018" y="144173"/>
                    <a:pt x="25328" y="144909"/>
                    <a:pt x="24562" y="145573"/>
                  </a:cubicBezTo>
                  <a:cubicBezTo>
                    <a:pt x="23795" y="146237"/>
                    <a:pt x="22962" y="146823"/>
                    <a:pt x="22078" y="147321"/>
                  </a:cubicBezTo>
                  <a:cubicBezTo>
                    <a:pt x="21195" y="147819"/>
                    <a:pt x="20260" y="148228"/>
                    <a:pt x="19298" y="148543"/>
                  </a:cubicBezTo>
                  <a:cubicBezTo>
                    <a:pt x="18387" y="148840"/>
                    <a:pt x="17449" y="149051"/>
                    <a:pt x="16502" y="149185"/>
                  </a:cubicBezTo>
                  <a:cubicBezTo>
                    <a:pt x="16450" y="149192"/>
                    <a:pt x="16395" y="149203"/>
                    <a:pt x="16343" y="149210"/>
                  </a:cubicBezTo>
                  <a:cubicBezTo>
                    <a:pt x="15879" y="149270"/>
                    <a:pt x="15412" y="149310"/>
                    <a:pt x="14946" y="149333"/>
                  </a:cubicBezTo>
                  <a:lnTo>
                    <a:pt x="14946" y="148254"/>
                  </a:lnTo>
                  <a:cubicBezTo>
                    <a:pt x="15368" y="148232"/>
                    <a:pt x="15788" y="148197"/>
                    <a:pt x="16203" y="148143"/>
                  </a:cubicBezTo>
                  <a:cubicBezTo>
                    <a:pt x="16303" y="148130"/>
                    <a:pt x="16403" y="148111"/>
                    <a:pt x="16502" y="148096"/>
                  </a:cubicBezTo>
                  <a:cubicBezTo>
                    <a:pt x="17338" y="147969"/>
                    <a:pt x="18163" y="147781"/>
                    <a:pt x="18965" y="147519"/>
                  </a:cubicBezTo>
                  <a:cubicBezTo>
                    <a:pt x="19862" y="147226"/>
                    <a:pt x="20728" y="146847"/>
                    <a:pt x="21551" y="146385"/>
                  </a:cubicBezTo>
                  <a:cubicBezTo>
                    <a:pt x="22373" y="145922"/>
                    <a:pt x="23145" y="145377"/>
                    <a:pt x="23857" y="144759"/>
                  </a:cubicBezTo>
                  <a:cubicBezTo>
                    <a:pt x="24569" y="144144"/>
                    <a:pt x="25224" y="143448"/>
                    <a:pt x="25844" y="142716"/>
                  </a:cubicBezTo>
                  <a:cubicBezTo>
                    <a:pt x="26465" y="141986"/>
                    <a:pt x="27054" y="141213"/>
                    <a:pt x="27648" y="140438"/>
                  </a:cubicBezTo>
                  <a:cubicBezTo>
                    <a:pt x="28243" y="139662"/>
                    <a:pt x="28842" y="138877"/>
                    <a:pt x="29487" y="138117"/>
                  </a:cubicBezTo>
                  <a:cubicBezTo>
                    <a:pt x="30130" y="137357"/>
                    <a:pt x="30819" y="136621"/>
                    <a:pt x="31584" y="135954"/>
                  </a:cubicBezTo>
                  <a:cubicBezTo>
                    <a:pt x="32348" y="135285"/>
                    <a:pt x="33199" y="134698"/>
                    <a:pt x="34110" y="134233"/>
                  </a:cubicBezTo>
                  <a:cubicBezTo>
                    <a:pt x="35026" y="133773"/>
                    <a:pt x="35994" y="133421"/>
                    <a:pt x="36991" y="133198"/>
                  </a:cubicBezTo>
                  <a:cubicBezTo>
                    <a:pt x="37862" y="133004"/>
                    <a:pt x="38753" y="132899"/>
                    <a:pt x="39646" y="132899"/>
                  </a:cubicBezTo>
                  <a:close/>
                  <a:moveTo>
                    <a:pt x="14501" y="139376"/>
                  </a:moveTo>
                  <a:lnTo>
                    <a:pt x="14501" y="144926"/>
                  </a:lnTo>
                  <a:lnTo>
                    <a:pt x="13425" y="144926"/>
                  </a:lnTo>
                  <a:lnTo>
                    <a:pt x="13425" y="140452"/>
                  </a:lnTo>
                  <a:lnTo>
                    <a:pt x="5613" y="140452"/>
                  </a:lnTo>
                  <a:lnTo>
                    <a:pt x="5613" y="148264"/>
                  </a:lnTo>
                  <a:lnTo>
                    <a:pt x="13425" y="148264"/>
                  </a:lnTo>
                  <a:lnTo>
                    <a:pt x="13425" y="146890"/>
                  </a:lnTo>
                  <a:lnTo>
                    <a:pt x="14501" y="146890"/>
                  </a:lnTo>
                  <a:lnTo>
                    <a:pt x="14501" y="149340"/>
                  </a:lnTo>
                  <a:lnTo>
                    <a:pt x="4537" y="149340"/>
                  </a:lnTo>
                  <a:lnTo>
                    <a:pt x="4537" y="139376"/>
                  </a:lnTo>
                  <a:close/>
                  <a:moveTo>
                    <a:pt x="28757" y="141491"/>
                  </a:moveTo>
                  <a:cubicBezTo>
                    <a:pt x="29265" y="142154"/>
                    <a:pt x="29774" y="142813"/>
                    <a:pt x="30307" y="143441"/>
                  </a:cubicBezTo>
                  <a:cubicBezTo>
                    <a:pt x="30927" y="144174"/>
                    <a:pt x="31578" y="144867"/>
                    <a:pt x="32288" y="145485"/>
                  </a:cubicBezTo>
                  <a:cubicBezTo>
                    <a:pt x="32997" y="146106"/>
                    <a:pt x="33767" y="146637"/>
                    <a:pt x="34599" y="147059"/>
                  </a:cubicBezTo>
                  <a:cubicBezTo>
                    <a:pt x="35431" y="147479"/>
                    <a:pt x="36315" y="147800"/>
                    <a:pt x="37226" y="148005"/>
                  </a:cubicBezTo>
                  <a:cubicBezTo>
                    <a:pt x="38026" y="148183"/>
                    <a:pt x="38847" y="148278"/>
                    <a:pt x="39665" y="148278"/>
                  </a:cubicBezTo>
                  <a:cubicBezTo>
                    <a:pt x="39778" y="148278"/>
                    <a:pt x="39892" y="148276"/>
                    <a:pt x="40005" y="148272"/>
                  </a:cubicBezTo>
                  <a:cubicBezTo>
                    <a:pt x="40936" y="148245"/>
                    <a:pt x="41865" y="148094"/>
                    <a:pt x="42758" y="147827"/>
                  </a:cubicBezTo>
                  <a:cubicBezTo>
                    <a:pt x="43653" y="147565"/>
                    <a:pt x="44514" y="147183"/>
                    <a:pt x="45317" y="146708"/>
                  </a:cubicBezTo>
                  <a:cubicBezTo>
                    <a:pt x="45811" y="146415"/>
                    <a:pt x="46278" y="146077"/>
                    <a:pt x="46719" y="145713"/>
                  </a:cubicBezTo>
                  <a:cubicBezTo>
                    <a:pt x="47048" y="145894"/>
                    <a:pt x="47377" y="146072"/>
                    <a:pt x="47710" y="146245"/>
                  </a:cubicBezTo>
                  <a:cubicBezTo>
                    <a:pt x="47718" y="146251"/>
                    <a:pt x="47730" y="146255"/>
                    <a:pt x="47738" y="146259"/>
                  </a:cubicBezTo>
                  <a:cubicBezTo>
                    <a:pt x="47162" y="146776"/>
                    <a:pt x="46536" y="147236"/>
                    <a:pt x="45868" y="147632"/>
                  </a:cubicBezTo>
                  <a:cubicBezTo>
                    <a:pt x="44988" y="148153"/>
                    <a:pt x="44046" y="148570"/>
                    <a:pt x="43064" y="148857"/>
                  </a:cubicBezTo>
                  <a:cubicBezTo>
                    <a:pt x="42084" y="149150"/>
                    <a:pt x="41064" y="149316"/>
                    <a:pt x="40039" y="149347"/>
                  </a:cubicBezTo>
                  <a:cubicBezTo>
                    <a:pt x="39912" y="149351"/>
                    <a:pt x="39785" y="149353"/>
                    <a:pt x="39658" y="149353"/>
                  </a:cubicBezTo>
                  <a:cubicBezTo>
                    <a:pt x="38761" y="149353"/>
                    <a:pt x="37866" y="149248"/>
                    <a:pt x="36991" y="149055"/>
                  </a:cubicBezTo>
                  <a:cubicBezTo>
                    <a:pt x="35994" y="148830"/>
                    <a:pt x="35026" y="148480"/>
                    <a:pt x="34110" y="148019"/>
                  </a:cubicBezTo>
                  <a:cubicBezTo>
                    <a:pt x="33199" y="147553"/>
                    <a:pt x="32345" y="146965"/>
                    <a:pt x="31584" y="146298"/>
                  </a:cubicBezTo>
                  <a:cubicBezTo>
                    <a:pt x="30818" y="145633"/>
                    <a:pt x="30129" y="144894"/>
                    <a:pt x="29487" y="144137"/>
                  </a:cubicBezTo>
                  <a:cubicBezTo>
                    <a:pt x="28996" y="143556"/>
                    <a:pt x="28535" y="142964"/>
                    <a:pt x="28078" y="142372"/>
                  </a:cubicBezTo>
                  <a:cubicBezTo>
                    <a:pt x="28307" y="142077"/>
                    <a:pt x="28532" y="141784"/>
                    <a:pt x="28757" y="141491"/>
                  </a:cubicBezTo>
                  <a:close/>
                  <a:moveTo>
                    <a:pt x="72699" y="144107"/>
                  </a:moveTo>
                  <a:cubicBezTo>
                    <a:pt x="72755" y="144245"/>
                    <a:pt x="72814" y="144380"/>
                    <a:pt x="72878" y="144516"/>
                  </a:cubicBezTo>
                  <a:cubicBezTo>
                    <a:pt x="73359" y="145521"/>
                    <a:pt x="74056" y="146423"/>
                    <a:pt x="74921" y="147126"/>
                  </a:cubicBezTo>
                  <a:cubicBezTo>
                    <a:pt x="75101" y="147270"/>
                    <a:pt x="75288" y="147405"/>
                    <a:pt x="75480" y="147535"/>
                  </a:cubicBezTo>
                  <a:cubicBezTo>
                    <a:pt x="75070" y="148104"/>
                    <a:pt x="74596" y="148655"/>
                    <a:pt x="74092" y="149183"/>
                  </a:cubicBezTo>
                  <a:cubicBezTo>
                    <a:pt x="73446" y="149858"/>
                    <a:pt x="72750" y="150501"/>
                    <a:pt x="72028" y="151111"/>
                  </a:cubicBezTo>
                  <a:lnTo>
                    <a:pt x="71886" y="151241"/>
                  </a:lnTo>
                  <a:lnTo>
                    <a:pt x="71722" y="151111"/>
                  </a:lnTo>
                  <a:cubicBezTo>
                    <a:pt x="70999" y="150500"/>
                    <a:pt x="70304" y="149858"/>
                    <a:pt x="69658" y="149183"/>
                  </a:cubicBezTo>
                  <a:cubicBezTo>
                    <a:pt x="69154" y="148655"/>
                    <a:pt x="68682" y="148104"/>
                    <a:pt x="68270" y="147535"/>
                  </a:cubicBezTo>
                  <a:cubicBezTo>
                    <a:pt x="68462" y="147407"/>
                    <a:pt x="68650" y="147271"/>
                    <a:pt x="68828" y="147126"/>
                  </a:cubicBezTo>
                  <a:cubicBezTo>
                    <a:pt x="69694" y="146422"/>
                    <a:pt x="70391" y="145521"/>
                    <a:pt x="70871" y="144516"/>
                  </a:cubicBezTo>
                  <a:cubicBezTo>
                    <a:pt x="70935" y="144382"/>
                    <a:pt x="70996" y="144245"/>
                    <a:pt x="71052" y="144107"/>
                  </a:cubicBezTo>
                  <a:cubicBezTo>
                    <a:pt x="71323" y="144144"/>
                    <a:pt x="71595" y="144166"/>
                    <a:pt x="71867" y="144171"/>
                  </a:cubicBezTo>
                  <a:cubicBezTo>
                    <a:pt x="71870" y="144172"/>
                    <a:pt x="71872" y="144172"/>
                    <a:pt x="71873" y="144172"/>
                  </a:cubicBezTo>
                  <a:cubicBezTo>
                    <a:pt x="71875" y="144172"/>
                    <a:pt x="71876" y="144172"/>
                    <a:pt x="71877" y="144171"/>
                  </a:cubicBezTo>
                  <a:lnTo>
                    <a:pt x="71881" y="144171"/>
                  </a:lnTo>
                  <a:cubicBezTo>
                    <a:pt x="72156" y="144166"/>
                    <a:pt x="72428" y="144144"/>
                    <a:pt x="72699" y="144107"/>
                  </a:cubicBezTo>
                  <a:close/>
                  <a:moveTo>
                    <a:pt x="75854" y="147768"/>
                  </a:moveTo>
                  <a:cubicBezTo>
                    <a:pt x="76008" y="147859"/>
                    <a:pt x="76163" y="147945"/>
                    <a:pt x="76323" y="148024"/>
                  </a:cubicBezTo>
                  <a:cubicBezTo>
                    <a:pt x="76489" y="148106"/>
                    <a:pt x="76657" y="148180"/>
                    <a:pt x="76828" y="148251"/>
                  </a:cubicBezTo>
                  <a:cubicBezTo>
                    <a:pt x="76334" y="148965"/>
                    <a:pt x="75777" y="149617"/>
                    <a:pt x="75191" y="150232"/>
                  </a:cubicBezTo>
                  <a:cubicBezTo>
                    <a:pt x="74499" y="150957"/>
                    <a:pt x="73768" y="151631"/>
                    <a:pt x="73009" y="152273"/>
                  </a:cubicBezTo>
                  <a:lnTo>
                    <a:pt x="72570" y="152635"/>
                  </a:lnTo>
                  <a:lnTo>
                    <a:pt x="72119" y="152991"/>
                  </a:lnTo>
                  <a:lnTo>
                    <a:pt x="71896" y="153157"/>
                  </a:lnTo>
                  <a:lnTo>
                    <a:pt x="71872" y="153176"/>
                  </a:lnTo>
                  <a:lnTo>
                    <a:pt x="71872" y="153166"/>
                  </a:lnTo>
                  <a:lnTo>
                    <a:pt x="71857" y="153156"/>
                  </a:lnTo>
                  <a:lnTo>
                    <a:pt x="71635" y="152988"/>
                  </a:lnTo>
                  <a:lnTo>
                    <a:pt x="71183" y="152632"/>
                  </a:lnTo>
                  <a:lnTo>
                    <a:pt x="70746" y="152272"/>
                  </a:lnTo>
                  <a:cubicBezTo>
                    <a:pt x="69985" y="151629"/>
                    <a:pt x="69254" y="150955"/>
                    <a:pt x="68561" y="150231"/>
                  </a:cubicBezTo>
                  <a:cubicBezTo>
                    <a:pt x="67974" y="149614"/>
                    <a:pt x="67418" y="148964"/>
                    <a:pt x="66921" y="148251"/>
                  </a:cubicBezTo>
                  <a:cubicBezTo>
                    <a:pt x="67257" y="148113"/>
                    <a:pt x="67583" y="147952"/>
                    <a:pt x="67894" y="147768"/>
                  </a:cubicBezTo>
                  <a:cubicBezTo>
                    <a:pt x="68324" y="148369"/>
                    <a:pt x="68818" y="148941"/>
                    <a:pt x="69338" y="149488"/>
                  </a:cubicBezTo>
                  <a:cubicBezTo>
                    <a:pt x="69995" y="150175"/>
                    <a:pt x="70703" y="150829"/>
                    <a:pt x="71436" y="151448"/>
                  </a:cubicBezTo>
                  <a:lnTo>
                    <a:pt x="71857" y="151795"/>
                  </a:lnTo>
                  <a:lnTo>
                    <a:pt x="71874" y="151809"/>
                  </a:lnTo>
                  <a:lnTo>
                    <a:pt x="71890" y="151795"/>
                  </a:lnTo>
                  <a:lnTo>
                    <a:pt x="72313" y="151448"/>
                  </a:lnTo>
                  <a:cubicBezTo>
                    <a:pt x="73046" y="150829"/>
                    <a:pt x="73752" y="150178"/>
                    <a:pt x="74412" y="149488"/>
                  </a:cubicBezTo>
                  <a:cubicBezTo>
                    <a:pt x="74932" y="148941"/>
                    <a:pt x="75424" y="148370"/>
                    <a:pt x="75854" y="147768"/>
                  </a:cubicBezTo>
                  <a:close/>
                  <a:moveTo>
                    <a:pt x="201307" y="0"/>
                  </a:moveTo>
                  <a:lnTo>
                    <a:pt x="201307" y="9"/>
                  </a:lnTo>
                  <a:lnTo>
                    <a:pt x="200728" y="447"/>
                  </a:lnTo>
                  <a:lnTo>
                    <a:pt x="200409" y="698"/>
                  </a:lnTo>
                  <a:lnTo>
                    <a:pt x="200311" y="776"/>
                  </a:lnTo>
                  <a:lnTo>
                    <a:pt x="199896" y="1118"/>
                  </a:lnTo>
                  <a:cubicBezTo>
                    <a:pt x="199126" y="1770"/>
                    <a:pt x="198382" y="2454"/>
                    <a:pt x="197677" y="3190"/>
                  </a:cubicBezTo>
                  <a:cubicBezTo>
                    <a:pt x="197057" y="3845"/>
                    <a:pt x="196462" y="4540"/>
                    <a:pt x="195932" y="5317"/>
                  </a:cubicBezTo>
                  <a:cubicBezTo>
                    <a:pt x="195724" y="5246"/>
                    <a:pt x="195514" y="5182"/>
                    <a:pt x="195299" y="5131"/>
                  </a:cubicBezTo>
                  <a:cubicBezTo>
                    <a:pt x="195166" y="5096"/>
                    <a:pt x="195034" y="5066"/>
                    <a:pt x="194899" y="5041"/>
                  </a:cubicBezTo>
                  <a:cubicBezTo>
                    <a:pt x="194800" y="5024"/>
                    <a:pt x="194704" y="5010"/>
                    <a:pt x="194607" y="4995"/>
                  </a:cubicBezTo>
                  <a:cubicBezTo>
                    <a:pt x="194571" y="4990"/>
                    <a:pt x="194536" y="4982"/>
                    <a:pt x="194497" y="4980"/>
                  </a:cubicBezTo>
                  <a:cubicBezTo>
                    <a:pt x="194372" y="4963"/>
                    <a:pt x="194244" y="4951"/>
                    <a:pt x="194117" y="4940"/>
                  </a:cubicBezTo>
                  <a:cubicBezTo>
                    <a:pt x="194110" y="4940"/>
                    <a:pt x="194104" y="4938"/>
                    <a:pt x="194097" y="4938"/>
                  </a:cubicBezTo>
                  <a:cubicBezTo>
                    <a:pt x="193963" y="4927"/>
                    <a:pt x="193828" y="4920"/>
                    <a:pt x="193696" y="4917"/>
                  </a:cubicBezTo>
                  <a:cubicBezTo>
                    <a:pt x="193679" y="4917"/>
                    <a:pt x="193663" y="4916"/>
                    <a:pt x="193646" y="4916"/>
                  </a:cubicBezTo>
                  <a:cubicBezTo>
                    <a:pt x="193602" y="4913"/>
                    <a:pt x="193556" y="4912"/>
                    <a:pt x="193510" y="4912"/>
                  </a:cubicBezTo>
                  <a:cubicBezTo>
                    <a:pt x="193483" y="4912"/>
                    <a:pt x="193456" y="4912"/>
                    <a:pt x="193428" y="4913"/>
                  </a:cubicBezTo>
                  <a:cubicBezTo>
                    <a:pt x="193205" y="4917"/>
                    <a:pt x="192963" y="4940"/>
                    <a:pt x="192761" y="4974"/>
                  </a:cubicBezTo>
                  <a:cubicBezTo>
                    <a:pt x="192615" y="4991"/>
                    <a:pt x="192482" y="5020"/>
                    <a:pt x="192348" y="5048"/>
                  </a:cubicBezTo>
                  <a:cubicBezTo>
                    <a:pt x="192213" y="5076"/>
                    <a:pt x="192077" y="5103"/>
                    <a:pt x="191952" y="5141"/>
                  </a:cubicBezTo>
                  <a:cubicBezTo>
                    <a:pt x="191693" y="5209"/>
                    <a:pt x="191441" y="5281"/>
                    <a:pt x="191193" y="5361"/>
                  </a:cubicBezTo>
                  <a:cubicBezTo>
                    <a:pt x="190452" y="5600"/>
                    <a:pt x="189756" y="5891"/>
                    <a:pt x="189070" y="6188"/>
                  </a:cubicBezTo>
                  <a:cubicBezTo>
                    <a:pt x="188946" y="6244"/>
                    <a:pt x="188828" y="6302"/>
                    <a:pt x="188704" y="6358"/>
                  </a:cubicBezTo>
                  <a:cubicBezTo>
                    <a:pt x="187912" y="5785"/>
                    <a:pt x="187008" y="5364"/>
                    <a:pt x="186059" y="5132"/>
                  </a:cubicBezTo>
                  <a:cubicBezTo>
                    <a:pt x="185518" y="4994"/>
                    <a:pt x="184960" y="4933"/>
                    <a:pt x="184405" y="4917"/>
                  </a:cubicBezTo>
                  <a:cubicBezTo>
                    <a:pt x="184358" y="4915"/>
                    <a:pt x="184310" y="4914"/>
                    <a:pt x="184260" y="4914"/>
                  </a:cubicBezTo>
                  <a:cubicBezTo>
                    <a:pt x="184017" y="4914"/>
                    <a:pt x="183744" y="4938"/>
                    <a:pt x="183520" y="4974"/>
                  </a:cubicBezTo>
                  <a:cubicBezTo>
                    <a:pt x="183373" y="4991"/>
                    <a:pt x="183241" y="5020"/>
                    <a:pt x="183107" y="5048"/>
                  </a:cubicBezTo>
                  <a:cubicBezTo>
                    <a:pt x="182972" y="5076"/>
                    <a:pt x="182836" y="5103"/>
                    <a:pt x="182710" y="5141"/>
                  </a:cubicBezTo>
                  <a:cubicBezTo>
                    <a:pt x="181675" y="5410"/>
                    <a:pt x="180744" y="5788"/>
                    <a:pt x="179827" y="6188"/>
                  </a:cubicBezTo>
                  <a:cubicBezTo>
                    <a:pt x="179228" y="6454"/>
                    <a:pt x="178643" y="6736"/>
                    <a:pt x="178062" y="7029"/>
                  </a:cubicBezTo>
                  <a:lnTo>
                    <a:pt x="177185" y="7474"/>
                  </a:lnTo>
                  <a:lnTo>
                    <a:pt x="177153" y="7489"/>
                  </a:lnTo>
                  <a:cubicBezTo>
                    <a:pt x="176603" y="7778"/>
                    <a:pt x="175523" y="8343"/>
                    <a:pt x="175523" y="8343"/>
                  </a:cubicBezTo>
                  <a:lnTo>
                    <a:pt x="10713" y="8343"/>
                  </a:lnTo>
                  <a:lnTo>
                    <a:pt x="10713" y="10695"/>
                  </a:lnTo>
                  <a:lnTo>
                    <a:pt x="8242" y="10695"/>
                  </a:lnTo>
                  <a:lnTo>
                    <a:pt x="8242" y="56376"/>
                  </a:lnTo>
                  <a:cubicBezTo>
                    <a:pt x="8001" y="56810"/>
                    <a:pt x="7767" y="57249"/>
                    <a:pt x="7535" y="57690"/>
                  </a:cubicBezTo>
                  <a:cubicBezTo>
                    <a:pt x="7078" y="58562"/>
                    <a:pt x="6638" y="59448"/>
                    <a:pt x="6236" y="60362"/>
                  </a:cubicBezTo>
                  <a:cubicBezTo>
                    <a:pt x="5836" y="61280"/>
                    <a:pt x="5455" y="62211"/>
                    <a:pt x="5189" y="63244"/>
                  </a:cubicBezTo>
                  <a:cubicBezTo>
                    <a:pt x="5153" y="63371"/>
                    <a:pt x="5125" y="63506"/>
                    <a:pt x="5098" y="63641"/>
                  </a:cubicBezTo>
                  <a:cubicBezTo>
                    <a:pt x="5069" y="63775"/>
                    <a:pt x="5041" y="63910"/>
                    <a:pt x="5022" y="64054"/>
                  </a:cubicBezTo>
                  <a:cubicBezTo>
                    <a:pt x="4979" y="64323"/>
                    <a:pt x="4952" y="64662"/>
                    <a:pt x="4965" y="64939"/>
                  </a:cubicBezTo>
                  <a:cubicBezTo>
                    <a:pt x="4981" y="65495"/>
                    <a:pt x="5042" y="66053"/>
                    <a:pt x="5180" y="66593"/>
                  </a:cubicBezTo>
                  <a:cubicBezTo>
                    <a:pt x="5414" y="67544"/>
                    <a:pt x="5833" y="68447"/>
                    <a:pt x="6407" y="69238"/>
                  </a:cubicBezTo>
                  <a:cubicBezTo>
                    <a:pt x="6352" y="69362"/>
                    <a:pt x="6290" y="69479"/>
                    <a:pt x="6238" y="69604"/>
                  </a:cubicBezTo>
                  <a:cubicBezTo>
                    <a:pt x="6138" y="69833"/>
                    <a:pt x="6038" y="70062"/>
                    <a:pt x="5942" y="70296"/>
                  </a:cubicBezTo>
                  <a:cubicBezTo>
                    <a:pt x="5750" y="70760"/>
                    <a:pt x="5569" y="71235"/>
                    <a:pt x="5411" y="71728"/>
                  </a:cubicBezTo>
                  <a:cubicBezTo>
                    <a:pt x="5330" y="71976"/>
                    <a:pt x="5257" y="72227"/>
                    <a:pt x="5190" y="72487"/>
                  </a:cubicBezTo>
                  <a:cubicBezTo>
                    <a:pt x="5155" y="72612"/>
                    <a:pt x="5126" y="72747"/>
                    <a:pt x="5099" y="72882"/>
                  </a:cubicBezTo>
                  <a:cubicBezTo>
                    <a:pt x="5071" y="73016"/>
                    <a:pt x="5042" y="73151"/>
                    <a:pt x="5024" y="73295"/>
                  </a:cubicBezTo>
                  <a:cubicBezTo>
                    <a:pt x="4992" y="73499"/>
                    <a:pt x="4969" y="73739"/>
                    <a:pt x="4965" y="73964"/>
                  </a:cubicBezTo>
                  <a:cubicBezTo>
                    <a:pt x="4964" y="74040"/>
                    <a:pt x="4964" y="74112"/>
                    <a:pt x="4967" y="74182"/>
                  </a:cubicBezTo>
                  <a:cubicBezTo>
                    <a:pt x="4984" y="74737"/>
                    <a:pt x="5043" y="75294"/>
                    <a:pt x="5183" y="75834"/>
                  </a:cubicBezTo>
                  <a:cubicBezTo>
                    <a:pt x="5233" y="76039"/>
                    <a:pt x="5293" y="76240"/>
                    <a:pt x="5361" y="76438"/>
                  </a:cubicBezTo>
                  <a:cubicBezTo>
                    <a:pt x="4565" y="76975"/>
                    <a:pt x="3856" y="77580"/>
                    <a:pt x="3192" y="78212"/>
                  </a:cubicBezTo>
                  <a:cubicBezTo>
                    <a:pt x="2453" y="78916"/>
                    <a:pt x="1770" y="79659"/>
                    <a:pt x="1119" y="80431"/>
                  </a:cubicBezTo>
                  <a:lnTo>
                    <a:pt x="777" y="80845"/>
                  </a:lnTo>
                  <a:lnTo>
                    <a:pt x="699" y="80943"/>
                  </a:lnTo>
                  <a:lnTo>
                    <a:pt x="446" y="81263"/>
                  </a:lnTo>
                  <a:lnTo>
                    <a:pt x="9" y="81843"/>
                  </a:lnTo>
                  <a:lnTo>
                    <a:pt x="0" y="81843"/>
                  </a:lnTo>
                  <a:lnTo>
                    <a:pt x="3" y="81849"/>
                  </a:lnTo>
                  <a:lnTo>
                    <a:pt x="0" y="81854"/>
                  </a:lnTo>
                  <a:lnTo>
                    <a:pt x="9" y="81854"/>
                  </a:lnTo>
                  <a:lnTo>
                    <a:pt x="446" y="82434"/>
                  </a:lnTo>
                  <a:lnTo>
                    <a:pt x="698" y="82752"/>
                  </a:lnTo>
                  <a:lnTo>
                    <a:pt x="777" y="82852"/>
                  </a:lnTo>
                  <a:lnTo>
                    <a:pt x="1119" y="83266"/>
                  </a:lnTo>
                  <a:cubicBezTo>
                    <a:pt x="1770" y="84038"/>
                    <a:pt x="2456" y="84781"/>
                    <a:pt x="3192" y="85485"/>
                  </a:cubicBezTo>
                  <a:cubicBezTo>
                    <a:pt x="3856" y="86119"/>
                    <a:pt x="4565" y="86722"/>
                    <a:pt x="5361" y="87259"/>
                  </a:cubicBezTo>
                  <a:cubicBezTo>
                    <a:pt x="5293" y="87458"/>
                    <a:pt x="5233" y="87660"/>
                    <a:pt x="5183" y="87864"/>
                  </a:cubicBezTo>
                  <a:cubicBezTo>
                    <a:pt x="5043" y="88405"/>
                    <a:pt x="4984" y="88963"/>
                    <a:pt x="4967" y="89518"/>
                  </a:cubicBezTo>
                  <a:cubicBezTo>
                    <a:pt x="4964" y="89586"/>
                    <a:pt x="4964" y="89660"/>
                    <a:pt x="4965" y="89734"/>
                  </a:cubicBezTo>
                  <a:cubicBezTo>
                    <a:pt x="4967" y="89810"/>
                    <a:pt x="4971" y="89885"/>
                    <a:pt x="4974" y="89962"/>
                  </a:cubicBezTo>
                  <a:cubicBezTo>
                    <a:pt x="4985" y="90116"/>
                    <a:pt x="5002" y="90268"/>
                    <a:pt x="5024" y="90402"/>
                  </a:cubicBezTo>
                  <a:cubicBezTo>
                    <a:pt x="5042" y="90547"/>
                    <a:pt x="5071" y="90681"/>
                    <a:pt x="5099" y="90815"/>
                  </a:cubicBezTo>
                  <a:cubicBezTo>
                    <a:pt x="5126" y="90950"/>
                    <a:pt x="5155" y="91085"/>
                    <a:pt x="5190" y="91212"/>
                  </a:cubicBezTo>
                  <a:cubicBezTo>
                    <a:pt x="5257" y="91470"/>
                    <a:pt x="5330" y="91722"/>
                    <a:pt x="5411" y="91969"/>
                  </a:cubicBezTo>
                  <a:cubicBezTo>
                    <a:pt x="5490" y="92217"/>
                    <a:pt x="5574" y="92459"/>
                    <a:pt x="5664" y="92697"/>
                  </a:cubicBezTo>
                  <a:cubicBezTo>
                    <a:pt x="5842" y="93173"/>
                    <a:pt x="6038" y="93636"/>
                    <a:pt x="6239" y="94094"/>
                  </a:cubicBezTo>
                  <a:cubicBezTo>
                    <a:pt x="6295" y="94217"/>
                    <a:pt x="6353" y="94336"/>
                    <a:pt x="6409" y="94459"/>
                  </a:cubicBezTo>
                  <a:cubicBezTo>
                    <a:pt x="5835" y="95250"/>
                    <a:pt x="5415" y="96154"/>
                    <a:pt x="5183" y="97105"/>
                  </a:cubicBezTo>
                  <a:cubicBezTo>
                    <a:pt x="5043" y="97644"/>
                    <a:pt x="4984" y="98202"/>
                    <a:pt x="4967" y="98758"/>
                  </a:cubicBezTo>
                  <a:cubicBezTo>
                    <a:pt x="4955" y="99032"/>
                    <a:pt x="4981" y="99373"/>
                    <a:pt x="5024" y="99642"/>
                  </a:cubicBezTo>
                  <a:cubicBezTo>
                    <a:pt x="5042" y="99787"/>
                    <a:pt x="5071" y="99921"/>
                    <a:pt x="5099" y="100056"/>
                  </a:cubicBezTo>
                  <a:cubicBezTo>
                    <a:pt x="5126" y="100191"/>
                    <a:pt x="5155" y="100326"/>
                    <a:pt x="5190" y="100453"/>
                  </a:cubicBezTo>
                  <a:cubicBezTo>
                    <a:pt x="5459" y="101488"/>
                    <a:pt x="5838" y="102419"/>
                    <a:pt x="6238" y="103337"/>
                  </a:cubicBezTo>
                  <a:cubicBezTo>
                    <a:pt x="6611" y="104184"/>
                    <a:pt x="7019" y="105007"/>
                    <a:pt x="7439" y="105818"/>
                  </a:cubicBezTo>
                  <a:cubicBezTo>
                    <a:pt x="6856" y="106456"/>
                    <a:pt x="6333" y="107149"/>
                    <a:pt x="5892" y="107890"/>
                  </a:cubicBezTo>
                  <a:cubicBezTo>
                    <a:pt x="5354" y="108801"/>
                    <a:pt x="4921" y="109778"/>
                    <a:pt x="4622" y="110796"/>
                  </a:cubicBezTo>
                  <a:cubicBezTo>
                    <a:pt x="4614" y="110824"/>
                    <a:pt x="4608" y="110853"/>
                    <a:pt x="4601" y="110881"/>
                  </a:cubicBezTo>
                  <a:lnTo>
                    <a:pt x="4601" y="110884"/>
                  </a:lnTo>
                  <a:cubicBezTo>
                    <a:pt x="4457" y="111378"/>
                    <a:pt x="4343" y="111882"/>
                    <a:pt x="4262" y="112390"/>
                  </a:cubicBezTo>
                  <a:cubicBezTo>
                    <a:pt x="4259" y="112410"/>
                    <a:pt x="4259" y="112430"/>
                    <a:pt x="4255" y="112450"/>
                  </a:cubicBezTo>
                  <a:cubicBezTo>
                    <a:pt x="4219" y="112685"/>
                    <a:pt x="4188" y="112919"/>
                    <a:pt x="4167" y="113156"/>
                  </a:cubicBezTo>
                  <a:cubicBezTo>
                    <a:pt x="4144" y="113398"/>
                    <a:pt x="4130" y="113641"/>
                    <a:pt x="4120" y="113883"/>
                  </a:cubicBezTo>
                  <a:cubicBezTo>
                    <a:pt x="4120" y="113899"/>
                    <a:pt x="4118" y="113917"/>
                    <a:pt x="4117" y="113933"/>
                  </a:cubicBezTo>
                  <a:cubicBezTo>
                    <a:pt x="4081" y="114995"/>
                    <a:pt x="4189" y="116058"/>
                    <a:pt x="4419" y="117092"/>
                  </a:cubicBezTo>
                  <a:cubicBezTo>
                    <a:pt x="4651" y="118125"/>
                    <a:pt x="5014" y="119129"/>
                    <a:pt x="5492" y="120077"/>
                  </a:cubicBezTo>
                  <a:cubicBezTo>
                    <a:pt x="5974" y="121022"/>
                    <a:pt x="6586" y="121910"/>
                    <a:pt x="7275" y="122694"/>
                  </a:cubicBezTo>
                  <a:cubicBezTo>
                    <a:pt x="7556" y="123019"/>
                    <a:pt x="7852" y="123326"/>
                    <a:pt x="8154" y="123624"/>
                  </a:cubicBezTo>
                  <a:cubicBezTo>
                    <a:pt x="7809" y="123844"/>
                    <a:pt x="7499" y="124118"/>
                    <a:pt x="7261" y="124452"/>
                  </a:cubicBezTo>
                  <a:cubicBezTo>
                    <a:pt x="6851" y="125006"/>
                    <a:pt x="6635" y="125698"/>
                    <a:pt x="6631" y="126381"/>
                  </a:cubicBezTo>
                  <a:cubicBezTo>
                    <a:pt x="6632" y="127066"/>
                    <a:pt x="6851" y="127756"/>
                    <a:pt x="7261" y="128310"/>
                  </a:cubicBezTo>
                  <a:cubicBezTo>
                    <a:pt x="7476" y="128613"/>
                    <a:pt x="7748" y="128866"/>
                    <a:pt x="8054" y="129077"/>
                  </a:cubicBezTo>
                  <a:lnTo>
                    <a:pt x="8001" y="129135"/>
                  </a:lnTo>
                  <a:cubicBezTo>
                    <a:pt x="7318" y="129924"/>
                    <a:pt x="6713" y="130781"/>
                    <a:pt x="6201" y="131690"/>
                  </a:cubicBezTo>
                  <a:cubicBezTo>
                    <a:pt x="5688" y="132600"/>
                    <a:pt x="5268" y="133561"/>
                    <a:pt x="4944" y="134550"/>
                  </a:cubicBezTo>
                  <a:cubicBezTo>
                    <a:pt x="4621" y="135539"/>
                    <a:pt x="4394" y="136559"/>
                    <a:pt x="4259" y="137585"/>
                  </a:cubicBezTo>
                  <a:cubicBezTo>
                    <a:pt x="4201" y="138032"/>
                    <a:pt x="4162" y="138479"/>
                    <a:pt x="4140" y="138927"/>
                  </a:cubicBezTo>
                  <a:lnTo>
                    <a:pt x="4097" y="138927"/>
                  </a:lnTo>
                  <a:lnTo>
                    <a:pt x="4097" y="149780"/>
                  </a:lnTo>
                  <a:lnTo>
                    <a:pt x="13442" y="149780"/>
                  </a:lnTo>
                  <a:cubicBezTo>
                    <a:pt x="13661" y="149787"/>
                    <a:pt x="13880" y="149791"/>
                    <a:pt x="14099" y="149791"/>
                  </a:cubicBezTo>
                  <a:cubicBezTo>
                    <a:pt x="14318" y="149791"/>
                    <a:pt x="14536" y="149787"/>
                    <a:pt x="14756" y="149780"/>
                  </a:cubicBezTo>
                  <a:lnTo>
                    <a:pt x="14949" y="149780"/>
                  </a:lnTo>
                  <a:lnTo>
                    <a:pt x="14949" y="149772"/>
                  </a:lnTo>
                  <a:cubicBezTo>
                    <a:pt x="15435" y="149748"/>
                    <a:pt x="15920" y="149708"/>
                    <a:pt x="16403" y="149646"/>
                  </a:cubicBezTo>
                  <a:cubicBezTo>
                    <a:pt x="16437" y="149642"/>
                    <a:pt x="16471" y="149634"/>
                    <a:pt x="16507" y="149630"/>
                  </a:cubicBezTo>
                  <a:lnTo>
                    <a:pt x="16508" y="149630"/>
                  </a:lnTo>
                  <a:cubicBezTo>
                    <a:pt x="17002" y="149562"/>
                    <a:pt x="17496" y="149474"/>
                    <a:pt x="17984" y="149363"/>
                  </a:cubicBezTo>
                  <a:cubicBezTo>
                    <a:pt x="18015" y="149355"/>
                    <a:pt x="18045" y="149347"/>
                    <a:pt x="18075" y="149340"/>
                  </a:cubicBezTo>
                  <a:cubicBezTo>
                    <a:pt x="18289" y="149290"/>
                    <a:pt x="18502" y="149239"/>
                    <a:pt x="18713" y="149179"/>
                  </a:cubicBezTo>
                  <a:cubicBezTo>
                    <a:pt x="18941" y="149118"/>
                    <a:pt x="19166" y="149048"/>
                    <a:pt x="19390" y="148975"/>
                  </a:cubicBezTo>
                  <a:cubicBezTo>
                    <a:pt x="19406" y="148970"/>
                    <a:pt x="19425" y="148965"/>
                    <a:pt x="19440" y="148961"/>
                  </a:cubicBezTo>
                  <a:cubicBezTo>
                    <a:pt x="20430" y="148637"/>
                    <a:pt x="21390" y="148217"/>
                    <a:pt x="22300" y="147704"/>
                  </a:cubicBezTo>
                  <a:cubicBezTo>
                    <a:pt x="22837" y="147402"/>
                    <a:pt x="23353" y="147064"/>
                    <a:pt x="23849" y="146699"/>
                  </a:cubicBezTo>
                  <a:lnTo>
                    <a:pt x="25379" y="146699"/>
                  </a:lnTo>
                  <a:cubicBezTo>
                    <a:pt x="25441" y="146756"/>
                    <a:pt x="25500" y="146819"/>
                    <a:pt x="25567" y="146869"/>
                  </a:cubicBezTo>
                  <a:cubicBezTo>
                    <a:pt x="26105" y="147293"/>
                    <a:pt x="26791" y="147532"/>
                    <a:pt x="27476" y="147556"/>
                  </a:cubicBezTo>
                  <a:cubicBezTo>
                    <a:pt x="27505" y="147557"/>
                    <a:pt x="27535" y="147557"/>
                    <a:pt x="27564" y="147557"/>
                  </a:cubicBezTo>
                  <a:cubicBezTo>
                    <a:pt x="28219" y="147557"/>
                    <a:pt x="28882" y="147361"/>
                    <a:pt x="29424" y="146987"/>
                  </a:cubicBezTo>
                  <a:cubicBezTo>
                    <a:pt x="29552" y="146901"/>
                    <a:pt x="29669" y="146805"/>
                    <a:pt x="29783" y="146701"/>
                  </a:cubicBezTo>
                  <a:lnTo>
                    <a:pt x="31384" y="146701"/>
                  </a:lnTo>
                  <a:cubicBezTo>
                    <a:pt x="32147" y="147360"/>
                    <a:pt x="33001" y="147946"/>
                    <a:pt x="33915" y="148413"/>
                  </a:cubicBezTo>
                  <a:cubicBezTo>
                    <a:pt x="34862" y="148891"/>
                    <a:pt x="35865" y="149253"/>
                    <a:pt x="36899" y="149485"/>
                  </a:cubicBezTo>
                  <a:cubicBezTo>
                    <a:pt x="37803" y="149687"/>
                    <a:pt x="38729" y="149795"/>
                    <a:pt x="39659" y="149795"/>
                  </a:cubicBezTo>
                  <a:cubicBezTo>
                    <a:pt x="39792" y="149795"/>
                    <a:pt x="39925" y="149793"/>
                    <a:pt x="40057" y="149788"/>
                  </a:cubicBezTo>
                  <a:cubicBezTo>
                    <a:pt x="41119" y="149758"/>
                    <a:pt x="42180" y="149583"/>
                    <a:pt x="43193" y="149281"/>
                  </a:cubicBezTo>
                  <a:cubicBezTo>
                    <a:pt x="44211" y="148982"/>
                    <a:pt x="45186" y="148551"/>
                    <a:pt x="46100" y="148010"/>
                  </a:cubicBezTo>
                  <a:cubicBezTo>
                    <a:pt x="46741" y="147630"/>
                    <a:pt x="47343" y="147189"/>
                    <a:pt x="47908" y="146701"/>
                  </a:cubicBezTo>
                  <a:lnTo>
                    <a:pt x="48624" y="146701"/>
                  </a:lnTo>
                  <a:cubicBezTo>
                    <a:pt x="49205" y="146991"/>
                    <a:pt x="49788" y="147276"/>
                    <a:pt x="50389" y="147541"/>
                  </a:cubicBezTo>
                  <a:cubicBezTo>
                    <a:pt x="51307" y="147940"/>
                    <a:pt x="52238" y="148322"/>
                    <a:pt x="53274" y="148588"/>
                  </a:cubicBezTo>
                  <a:cubicBezTo>
                    <a:pt x="53399" y="148624"/>
                    <a:pt x="53535" y="148652"/>
                    <a:pt x="53670" y="148681"/>
                  </a:cubicBezTo>
                  <a:cubicBezTo>
                    <a:pt x="53804" y="148709"/>
                    <a:pt x="53939" y="148738"/>
                    <a:pt x="54083" y="148756"/>
                  </a:cubicBezTo>
                  <a:cubicBezTo>
                    <a:pt x="54306" y="148792"/>
                    <a:pt x="54579" y="148816"/>
                    <a:pt x="54824" y="148816"/>
                  </a:cubicBezTo>
                  <a:cubicBezTo>
                    <a:pt x="54874" y="148816"/>
                    <a:pt x="54922" y="148815"/>
                    <a:pt x="54969" y="148813"/>
                  </a:cubicBezTo>
                  <a:cubicBezTo>
                    <a:pt x="55525" y="148797"/>
                    <a:pt x="56081" y="148736"/>
                    <a:pt x="56622" y="148598"/>
                  </a:cubicBezTo>
                  <a:cubicBezTo>
                    <a:pt x="57574" y="148366"/>
                    <a:pt x="58477" y="147945"/>
                    <a:pt x="59268" y="147371"/>
                  </a:cubicBezTo>
                  <a:cubicBezTo>
                    <a:pt x="59391" y="147427"/>
                    <a:pt x="59509" y="147488"/>
                    <a:pt x="59633" y="147541"/>
                  </a:cubicBezTo>
                  <a:cubicBezTo>
                    <a:pt x="60092" y="147740"/>
                    <a:pt x="60555" y="147936"/>
                    <a:pt x="61032" y="148116"/>
                  </a:cubicBezTo>
                  <a:cubicBezTo>
                    <a:pt x="61270" y="148204"/>
                    <a:pt x="61512" y="148289"/>
                    <a:pt x="61759" y="148370"/>
                  </a:cubicBezTo>
                  <a:cubicBezTo>
                    <a:pt x="62007" y="148450"/>
                    <a:pt x="62259" y="148523"/>
                    <a:pt x="62517" y="148591"/>
                  </a:cubicBezTo>
                  <a:cubicBezTo>
                    <a:pt x="62643" y="148627"/>
                    <a:pt x="62779" y="148655"/>
                    <a:pt x="62914" y="148684"/>
                  </a:cubicBezTo>
                  <a:cubicBezTo>
                    <a:pt x="63028" y="148708"/>
                    <a:pt x="63143" y="148729"/>
                    <a:pt x="63264" y="148745"/>
                  </a:cubicBezTo>
                  <a:cubicBezTo>
                    <a:pt x="63285" y="148749"/>
                    <a:pt x="63305" y="148755"/>
                    <a:pt x="63327" y="148758"/>
                  </a:cubicBezTo>
                  <a:cubicBezTo>
                    <a:pt x="63460" y="148779"/>
                    <a:pt x="63613" y="148797"/>
                    <a:pt x="63766" y="148807"/>
                  </a:cubicBezTo>
                  <a:cubicBezTo>
                    <a:pt x="63843" y="148813"/>
                    <a:pt x="63919" y="148816"/>
                    <a:pt x="63994" y="148819"/>
                  </a:cubicBezTo>
                  <a:cubicBezTo>
                    <a:pt x="64021" y="148819"/>
                    <a:pt x="64048" y="148820"/>
                    <a:pt x="64075" y="148820"/>
                  </a:cubicBezTo>
                  <a:cubicBezTo>
                    <a:pt x="64122" y="148820"/>
                    <a:pt x="64167" y="148819"/>
                    <a:pt x="64211" y="148816"/>
                  </a:cubicBezTo>
                  <a:cubicBezTo>
                    <a:pt x="64228" y="148816"/>
                    <a:pt x="64243" y="148814"/>
                    <a:pt x="64259" y="148814"/>
                  </a:cubicBezTo>
                  <a:cubicBezTo>
                    <a:pt x="64393" y="148809"/>
                    <a:pt x="64528" y="148802"/>
                    <a:pt x="64662" y="148793"/>
                  </a:cubicBezTo>
                  <a:cubicBezTo>
                    <a:pt x="64669" y="148793"/>
                    <a:pt x="64673" y="148792"/>
                    <a:pt x="64679" y="148792"/>
                  </a:cubicBezTo>
                  <a:cubicBezTo>
                    <a:pt x="64807" y="148780"/>
                    <a:pt x="64935" y="148769"/>
                    <a:pt x="65062" y="148752"/>
                  </a:cubicBezTo>
                  <a:cubicBezTo>
                    <a:pt x="65097" y="148749"/>
                    <a:pt x="65133" y="148742"/>
                    <a:pt x="65168" y="148736"/>
                  </a:cubicBezTo>
                  <a:cubicBezTo>
                    <a:pt x="65267" y="148722"/>
                    <a:pt x="65364" y="148709"/>
                    <a:pt x="65462" y="148691"/>
                  </a:cubicBezTo>
                  <a:cubicBezTo>
                    <a:pt x="65594" y="148665"/>
                    <a:pt x="65725" y="148637"/>
                    <a:pt x="65855" y="148602"/>
                  </a:cubicBezTo>
                  <a:cubicBezTo>
                    <a:pt x="65857" y="148602"/>
                    <a:pt x="65860" y="148601"/>
                    <a:pt x="65862" y="148601"/>
                  </a:cubicBezTo>
                  <a:cubicBezTo>
                    <a:pt x="66075" y="148550"/>
                    <a:pt x="66287" y="148484"/>
                    <a:pt x="66495" y="148414"/>
                  </a:cubicBezTo>
                  <a:cubicBezTo>
                    <a:pt x="67026" y="149192"/>
                    <a:pt x="67620" y="149888"/>
                    <a:pt x="68242" y="150541"/>
                  </a:cubicBezTo>
                  <a:cubicBezTo>
                    <a:pt x="68948" y="151278"/>
                    <a:pt x="69689" y="151962"/>
                    <a:pt x="70459" y="152614"/>
                  </a:cubicBezTo>
                  <a:lnTo>
                    <a:pt x="70875" y="152955"/>
                  </a:lnTo>
                  <a:lnTo>
                    <a:pt x="70976" y="153035"/>
                  </a:lnTo>
                  <a:lnTo>
                    <a:pt x="71292" y="153284"/>
                  </a:lnTo>
                  <a:lnTo>
                    <a:pt x="71873" y="153723"/>
                  </a:lnTo>
                  <a:lnTo>
                    <a:pt x="71873" y="153731"/>
                  </a:lnTo>
                  <a:lnTo>
                    <a:pt x="71879" y="153727"/>
                  </a:lnTo>
                  <a:lnTo>
                    <a:pt x="71883" y="153731"/>
                  </a:lnTo>
                  <a:lnTo>
                    <a:pt x="71883" y="153723"/>
                  </a:lnTo>
                  <a:lnTo>
                    <a:pt x="72464" y="153284"/>
                  </a:lnTo>
                  <a:lnTo>
                    <a:pt x="72783" y="153034"/>
                  </a:lnTo>
                  <a:lnTo>
                    <a:pt x="72879" y="152955"/>
                  </a:lnTo>
                  <a:lnTo>
                    <a:pt x="73295" y="152614"/>
                  </a:lnTo>
                  <a:cubicBezTo>
                    <a:pt x="74065" y="151962"/>
                    <a:pt x="74810" y="151277"/>
                    <a:pt x="75513" y="150541"/>
                  </a:cubicBezTo>
                  <a:cubicBezTo>
                    <a:pt x="76135" y="149888"/>
                    <a:pt x="76728" y="149192"/>
                    <a:pt x="77261" y="148414"/>
                  </a:cubicBezTo>
                  <a:cubicBezTo>
                    <a:pt x="77469" y="148486"/>
                    <a:pt x="77679" y="148550"/>
                    <a:pt x="77894" y="148601"/>
                  </a:cubicBezTo>
                  <a:cubicBezTo>
                    <a:pt x="78025" y="148635"/>
                    <a:pt x="78159" y="148665"/>
                    <a:pt x="78294" y="148691"/>
                  </a:cubicBezTo>
                  <a:cubicBezTo>
                    <a:pt x="78391" y="148708"/>
                    <a:pt x="78488" y="148722"/>
                    <a:pt x="78586" y="148736"/>
                  </a:cubicBezTo>
                  <a:cubicBezTo>
                    <a:pt x="78621" y="148742"/>
                    <a:pt x="78657" y="148749"/>
                    <a:pt x="78696" y="148752"/>
                  </a:cubicBezTo>
                  <a:cubicBezTo>
                    <a:pt x="78821" y="148769"/>
                    <a:pt x="78949" y="148780"/>
                    <a:pt x="79076" y="148792"/>
                  </a:cubicBezTo>
                  <a:cubicBezTo>
                    <a:pt x="79083" y="148792"/>
                    <a:pt x="79088" y="148793"/>
                    <a:pt x="79096" y="148793"/>
                  </a:cubicBezTo>
                  <a:cubicBezTo>
                    <a:pt x="79229" y="148805"/>
                    <a:pt x="79365" y="148812"/>
                    <a:pt x="79497" y="148814"/>
                  </a:cubicBezTo>
                  <a:cubicBezTo>
                    <a:pt x="79514" y="148814"/>
                    <a:pt x="79530" y="148816"/>
                    <a:pt x="79547" y="148816"/>
                  </a:cubicBezTo>
                  <a:cubicBezTo>
                    <a:pt x="79591" y="148819"/>
                    <a:pt x="79636" y="148820"/>
                    <a:pt x="79683" y="148820"/>
                  </a:cubicBezTo>
                  <a:cubicBezTo>
                    <a:pt x="79710" y="148820"/>
                    <a:pt x="79737" y="148819"/>
                    <a:pt x="79765" y="148819"/>
                  </a:cubicBezTo>
                  <a:cubicBezTo>
                    <a:pt x="79988" y="148814"/>
                    <a:pt x="80230" y="148792"/>
                    <a:pt x="80434" y="148759"/>
                  </a:cubicBezTo>
                  <a:cubicBezTo>
                    <a:pt x="80579" y="148742"/>
                    <a:pt x="80713" y="148713"/>
                    <a:pt x="80846" y="148685"/>
                  </a:cubicBezTo>
                  <a:cubicBezTo>
                    <a:pt x="80982" y="148656"/>
                    <a:pt x="81117" y="148629"/>
                    <a:pt x="81243" y="148592"/>
                  </a:cubicBezTo>
                  <a:cubicBezTo>
                    <a:pt x="81503" y="148524"/>
                    <a:pt x="81753" y="148452"/>
                    <a:pt x="82001" y="148372"/>
                  </a:cubicBezTo>
                  <a:cubicBezTo>
                    <a:pt x="82742" y="148133"/>
                    <a:pt x="83438" y="147845"/>
                    <a:pt x="84126" y="147545"/>
                  </a:cubicBezTo>
                  <a:cubicBezTo>
                    <a:pt x="84248" y="147489"/>
                    <a:pt x="84369" y="147431"/>
                    <a:pt x="84490" y="147375"/>
                  </a:cubicBezTo>
                  <a:cubicBezTo>
                    <a:pt x="85282" y="147948"/>
                    <a:pt x="86186" y="148370"/>
                    <a:pt x="87137" y="148601"/>
                  </a:cubicBezTo>
                  <a:cubicBezTo>
                    <a:pt x="87677" y="148740"/>
                    <a:pt x="88234" y="148800"/>
                    <a:pt x="88789" y="148816"/>
                  </a:cubicBezTo>
                  <a:cubicBezTo>
                    <a:pt x="88836" y="148818"/>
                    <a:pt x="88885" y="148819"/>
                    <a:pt x="88934" y="148819"/>
                  </a:cubicBezTo>
                  <a:cubicBezTo>
                    <a:pt x="89178" y="148819"/>
                    <a:pt x="89450" y="148794"/>
                    <a:pt x="89673" y="148759"/>
                  </a:cubicBezTo>
                  <a:cubicBezTo>
                    <a:pt x="89820" y="148742"/>
                    <a:pt x="89952" y="148713"/>
                    <a:pt x="90086" y="148685"/>
                  </a:cubicBezTo>
                  <a:cubicBezTo>
                    <a:pt x="90221" y="148656"/>
                    <a:pt x="90356" y="148629"/>
                    <a:pt x="90483" y="148592"/>
                  </a:cubicBezTo>
                  <a:cubicBezTo>
                    <a:pt x="91518" y="148323"/>
                    <a:pt x="92449" y="147945"/>
                    <a:pt x="93366" y="147545"/>
                  </a:cubicBezTo>
                  <a:cubicBezTo>
                    <a:pt x="93965" y="147279"/>
                    <a:pt x="94550" y="146997"/>
                    <a:pt x="95131" y="146705"/>
                  </a:cubicBezTo>
                  <a:lnTo>
                    <a:pt x="96006" y="146259"/>
                  </a:lnTo>
                  <a:lnTo>
                    <a:pt x="96037" y="146244"/>
                  </a:lnTo>
                  <a:cubicBezTo>
                    <a:pt x="96490" y="146007"/>
                    <a:pt x="96937" y="145763"/>
                    <a:pt x="97381" y="145516"/>
                  </a:cubicBezTo>
                  <a:lnTo>
                    <a:pt x="97381" y="145541"/>
                  </a:lnTo>
                  <a:lnTo>
                    <a:pt x="262531" y="145541"/>
                  </a:lnTo>
                  <a:lnTo>
                    <a:pt x="262531" y="143189"/>
                  </a:lnTo>
                  <a:lnTo>
                    <a:pt x="265003" y="143189"/>
                  </a:lnTo>
                  <a:lnTo>
                    <a:pt x="265003" y="97247"/>
                  </a:lnTo>
                  <a:lnTo>
                    <a:pt x="264999" y="97247"/>
                  </a:lnTo>
                  <a:cubicBezTo>
                    <a:pt x="265218" y="96849"/>
                    <a:pt x="265435" y="96446"/>
                    <a:pt x="265647" y="96042"/>
                  </a:cubicBezTo>
                  <a:cubicBezTo>
                    <a:pt x="266104" y="95169"/>
                    <a:pt x="266544" y="94284"/>
                    <a:pt x="266946" y="93370"/>
                  </a:cubicBezTo>
                  <a:cubicBezTo>
                    <a:pt x="267346" y="92452"/>
                    <a:pt x="267727" y="91521"/>
                    <a:pt x="267994" y="90487"/>
                  </a:cubicBezTo>
                  <a:cubicBezTo>
                    <a:pt x="268030" y="90361"/>
                    <a:pt x="268058" y="90225"/>
                    <a:pt x="268087" y="90090"/>
                  </a:cubicBezTo>
                  <a:cubicBezTo>
                    <a:pt x="268115" y="89956"/>
                    <a:pt x="268144" y="89821"/>
                    <a:pt x="268161" y="89677"/>
                  </a:cubicBezTo>
                  <a:cubicBezTo>
                    <a:pt x="268203" y="89408"/>
                    <a:pt x="268230" y="89070"/>
                    <a:pt x="268218" y="88792"/>
                  </a:cubicBezTo>
                  <a:cubicBezTo>
                    <a:pt x="268202" y="88237"/>
                    <a:pt x="268142" y="87679"/>
                    <a:pt x="268003" y="87138"/>
                  </a:cubicBezTo>
                  <a:cubicBezTo>
                    <a:pt x="267769" y="86187"/>
                    <a:pt x="267349" y="85285"/>
                    <a:pt x="266777" y="84493"/>
                  </a:cubicBezTo>
                  <a:cubicBezTo>
                    <a:pt x="266834" y="84369"/>
                    <a:pt x="266892" y="84253"/>
                    <a:pt x="266946" y="84127"/>
                  </a:cubicBezTo>
                  <a:cubicBezTo>
                    <a:pt x="267046" y="83898"/>
                    <a:pt x="267146" y="83669"/>
                    <a:pt x="267241" y="83436"/>
                  </a:cubicBezTo>
                  <a:cubicBezTo>
                    <a:pt x="267433" y="82972"/>
                    <a:pt x="267615" y="82496"/>
                    <a:pt x="267774" y="82004"/>
                  </a:cubicBezTo>
                  <a:cubicBezTo>
                    <a:pt x="267853" y="81756"/>
                    <a:pt x="267926" y="81504"/>
                    <a:pt x="267994" y="81245"/>
                  </a:cubicBezTo>
                  <a:cubicBezTo>
                    <a:pt x="268030" y="81120"/>
                    <a:pt x="268058" y="80984"/>
                    <a:pt x="268087" y="80849"/>
                  </a:cubicBezTo>
                  <a:cubicBezTo>
                    <a:pt x="268115" y="80715"/>
                    <a:pt x="268144" y="80580"/>
                    <a:pt x="268161" y="80436"/>
                  </a:cubicBezTo>
                  <a:cubicBezTo>
                    <a:pt x="268193" y="80233"/>
                    <a:pt x="268216" y="79992"/>
                    <a:pt x="268220" y="79767"/>
                  </a:cubicBezTo>
                  <a:cubicBezTo>
                    <a:pt x="268222" y="79692"/>
                    <a:pt x="268222" y="79619"/>
                    <a:pt x="268218" y="79550"/>
                  </a:cubicBezTo>
                  <a:cubicBezTo>
                    <a:pt x="268202" y="78995"/>
                    <a:pt x="268142" y="78438"/>
                    <a:pt x="268003" y="77897"/>
                  </a:cubicBezTo>
                  <a:cubicBezTo>
                    <a:pt x="267953" y="77692"/>
                    <a:pt x="267893" y="77491"/>
                    <a:pt x="267825" y="77293"/>
                  </a:cubicBezTo>
                  <a:cubicBezTo>
                    <a:pt x="268620" y="76757"/>
                    <a:pt x="269328" y="76152"/>
                    <a:pt x="269994" y="75520"/>
                  </a:cubicBezTo>
                  <a:cubicBezTo>
                    <a:pt x="270733" y="74815"/>
                    <a:pt x="271416" y="74071"/>
                    <a:pt x="272067" y="73301"/>
                  </a:cubicBezTo>
                  <a:lnTo>
                    <a:pt x="272408" y="72887"/>
                  </a:lnTo>
                  <a:lnTo>
                    <a:pt x="272487" y="72788"/>
                  </a:lnTo>
                  <a:lnTo>
                    <a:pt x="272737" y="72468"/>
                  </a:lnTo>
                  <a:lnTo>
                    <a:pt x="273175" y="71889"/>
                  </a:lnTo>
                  <a:lnTo>
                    <a:pt x="273184" y="71889"/>
                  </a:lnTo>
                  <a:lnTo>
                    <a:pt x="273181" y="71883"/>
                  </a:lnTo>
                  <a:lnTo>
                    <a:pt x="273188" y="71873"/>
                  </a:lnTo>
                  <a:lnTo>
                    <a:pt x="273178" y="71873"/>
                  </a:lnTo>
                  <a:lnTo>
                    <a:pt x="272741" y="71294"/>
                  </a:lnTo>
                  <a:lnTo>
                    <a:pt x="272491" y="70975"/>
                  </a:lnTo>
                  <a:lnTo>
                    <a:pt x="272410" y="70875"/>
                  </a:lnTo>
                  <a:lnTo>
                    <a:pt x="272068" y="70461"/>
                  </a:lnTo>
                  <a:cubicBezTo>
                    <a:pt x="271418" y="69691"/>
                    <a:pt x="270731" y="68948"/>
                    <a:pt x="269996" y="68242"/>
                  </a:cubicBezTo>
                  <a:cubicBezTo>
                    <a:pt x="269331" y="67608"/>
                    <a:pt x="268622" y="67005"/>
                    <a:pt x="267826" y="66468"/>
                  </a:cubicBezTo>
                  <a:cubicBezTo>
                    <a:pt x="267894" y="66269"/>
                    <a:pt x="267954" y="66068"/>
                    <a:pt x="268004" y="65863"/>
                  </a:cubicBezTo>
                  <a:cubicBezTo>
                    <a:pt x="268144" y="65322"/>
                    <a:pt x="268205" y="64766"/>
                    <a:pt x="268220" y="64211"/>
                  </a:cubicBezTo>
                  <a:cubicBezTo>
                    <a:pt x="268223" y="64141"/>
                    <a:pt x="268223" y="64068"/>
                    <a:pt x="268222" y="63993"/>
                  </a:cubicBezTo>
                  <a:cubicBezTo>
                    <a:pt x="268222" y="63919"/>
                    <a:pt x="268218" y="63842"/>
                    <a:pt x="268213" y="63765"/>
                  </a:cubicBezTo>
                  <a:cubicBezTo>
                    <a:pt x="268202" y="63613"/>
                    <a:pt x="268185" y="63460"/>
                    <a:pt x="268164" y="63325"/>
                  </a:cubicBezTo>
                  <a:cubicBezTo>
                    <a:pt x="268145" y="63180"/>
                    <a:pt x="268117" y="63046"/>
                    <a:pt x="268088" y="62914"/>
                  </a:cubicBezTo>
                  <a:cubicBezTo>
                    <a:pt x="268061" y="62779"/>
                    <a:pt x="268033" y="62643"/>
                    <a:pt x="267996" y="62517"/>
                  </a:cubicBezTo>
                  <a:cubicBezTo>
                    <a:pt x="267929" y="62258"/>
                    <a:pt x="267855" y="62006"/>
                    <a:pt x="267775" y="61758"/>
                  </a:cubicBezTo>
                  <a:cubicBezTo>
                    <a:pt x="267695" y="61510"/>
                    <a:pt x="267610" y="61268"/>
                    <a:pt x="267520" y="61031"/>
                  </a:cubicBezTo>
                  <a:cubicBezTo>
                    <a:pt x="267342" y="60554"/>
                    <a:pt x="267147" y="60091"/>
                    <a:pt x="266946" y="59631"/>
                  </a:cubicBezTo>
                  <a:cubicBezTo>
                    <a:pt x="266891" y="59509"/>
                    <a:pt x="266833" y="59391"/>
                    <a:pt x="266777" y="59267"/>
                  </a:cubicBezTo>
                  <a:cubicBezTo>
                    <a:pt x="267349" y="58476"/>
                    <a:pt x="267769" y="57572"/>
                    <a:pt x="268003" y="56622"/>
                  </a:cubicBezTo>
                  <a:cubicBezTo>
                    <a:pt x="268142" y="56081"/>
                    <a:pt x="268203" y="55523"/>
                    <a:pt x="268218" y="54968"/>
                  </a:cubicBezTo>
                  <a:cubicBezTo>
                    <a:pt x="268230" y="54693"/>
                    <a:pt x="268203" y="54353"/>
                    <a:pt x="268161" y="54084"/>
                  </a:cubicBezTo>
                  <a:cubicBezTo>
                    <a:pt x="268144" y="53939"/>
                    <a:pt x="268115" y="53805"/>
                    <a:pt x="268087" y="53670"/>
                  </a:cubicBezTo>
                  <a:cubicBezTo>
                    <a:pt x="268060" y="53535"/>
                    <a:pt x="268031" y="53400"/>
                    <a:pt x="267994" y="53273"/>
                  </a:cubicBezTo>
                  <a:cubicBezTo>
                    <a:pt x="267725" y="52238"/>
                    <a:pt x="267346" y="51307"/>
                    <a:pt x="266946" y="50389"/>
                  </a:cubicBezTo>
                  <a:cubicBezTo>
                    <a:pt x="266572" y="49542"/>
                    <a:pt x="266166" y="48719"/>
                    <a:pt x="265745" y="47909"/>
                  </a:cubicBezTo>
                  <a:cubicBezTo>
                    <a:pt x="266329" y="47272"/>
                    <a:pt x="266850" y="46578"/>
                    <a:pt x="267291" y="45837"/>
                  </a:cubicBezTo>
                  <a:cubicBezTo>
                    <a:pt x="267832" y="44926"/>
                    <a:pt x="268263" y="43949"/>
                    <a:pt x="268561" y="42932"/>
                  </a:cubicBezTo>
                  <a:cubicBezTo>
                    <a:pt x="268571" y="42903"/>
                    <a:pt x="268575" y="42875"/>
                    <a:pt x="268583" y="42848"/>
                  </a:cubicBezTo>
                  <a:lnTo>
                    <a:pt x="268583" y="42846"/>
                  </a:lnTo>
                  <a:cubicBezTo>
                    <a:pt x="268727" y="42351"/>
                    <a:pt x="268841" y="41848"/>
                    <a:pt x="268922" y="41339"/>
                  </a:cubicBezTo>
                  <a:cubicBezTo>
                    <a:pt x="268926" y="41319"/>
                    <a:pt x="268926" y="41300"/>
                    <a:pt x="268929" y="41280"/>
                  </a:cubicBezTo>
                  <a:cubicBezTo>
                    <a:pt x="268965" y="41045"/>
                    <a:pt x="268998" y="40811"/>
                    <a:pt x="269019" y="40574"/>
                  </a:cubicBezTo>
                  <a:cubicBezTo>
                    <a:pt x="269042" y="40332"/>
                    <a:pt x="269056" y="40087"/>
                    <a:pt x="269065" y="39846"/>
                  </a:cubicBezTo>
                  <a:cubicBezTo>
                    <a:pt x="269065" y="39830"/>
                    <a:pt x="269067" y="39813"/>
                    <a:pt x="269069" y="39796"/>
                  </a:cubicBezTo>
                  <a:cubicBezTo>
                    <a:pt x="269104" y="38734"/>
                    <a:pt x="268996" y="37672"/>
                    <a:pt x="268766" y="36638"/>
                  </a:cubicBezTo>
                  <a:cubicBezTo>
                    <a:pt x="268534" y="35604"/>
                    <a:pt x="268172" y="34600"/>
                    <a:pt x="267694" y="33652"/>
                  </a:cubicBezTo>
                  <a:cubicBezTo>
                    <a:pt x="267211" y="32706"/>
                    <a:pt x="266599" y="31820"/>
                    <a:pt x="265912" y="31034"/>
                  </a:cubicBezTo>
                  <a:cubicBezTo>
                    <a:pt x="265630" y="30710"/>
                    <a:pt x="265334" y="30404"/>
                    <a:pt x="265033" y="30106"/>
                  </a:cubicBezTo>
                  <a:cubicBezTo>
                    <a:pt x="265378" y="29886"/>
                    <a:pt x="265688" y="29611"/>
                    <a:pt x="265926" y="29276"/>
                  </a:cubicBezTo>
                  <a:cubicBezTo>
                    <a:pt x="266336" y="28724"/>
                    <a:pt x="266552" y="28034"/>
                    <a:pt x="266555" y="27348"/>
                  </a:cubicBezTo>
                  <a:cubicBezTo>
                    <a:pt x="266552" y="26663"/>
                    <a:pt x="266334" y="25973"/>
                    <a:pt x="265926" y="25419"/>
                  </a:cubicBezTo>
                  <a:cubicBezTo>
                    <a:pt x="265711" y="25117"/>
                    <a:pt x="265439" y="24862"/>
                    <a:pt x="265133" y="24653"/>
                  </a:cubicBezTo>
                  <a:lnTo>
                    <a:pt x="265186" y="24593"/>
                  </a:lnTo>
                  <a:cubicBezTo>
                    <a:pt x="265869" y="23806"/>
                    <a:pt x="266474" y="22948"/>
                    <a:pt x="266986" y="22038"/>
                  </a:cubicBezTo>
                  <a:cubicBezTo>
                    <a:pt x="267499" y="21130"/>
                    <a:pt x="267919" y="20169"/>
                    <a:pt x="268243" y="19180"/>
                  </a:cubicBezTo>
                  <a:cubicBezTo>
                    <a:pt x="268566" y="18191"/>
                    <a:pt x="268793" y="17170"/>
                    <a:pt x="268928" y="16144"/>
                  </a:cubicBezTo>
                  <a:cubicBezTo>
                    <a:pt x="268986" y="15697"/>
                    <a:pt x="269025" y="15251"/>
                    <a:pt x="269047" y="14803"/>
                  </a:cubicBezTo>
                  <a:lnTo>
                    <a:pt x="269090" y="14803"/>
                  </a:lnTo>
                  <a:lnTo>
                    <a:pt x="269090" y="3948"/>
                  </a:lnTo>
                  <a:lnTo>
                    <a:pt x="259745" y="3948"/>
                  </a:lnTo>
                  <a:cubicBezTo>
                    <a:pt x="259526" y="3939"/>
                    <a:pt x="259307" y="3935"/>
                    <a:pt x="259088" y="3935"/>
                  </a:cubicBezTo>
                  <a:cubicBezTo>
                    <a:pt x="258869" y="3935"/>
                    <a:pt x="258651" y="3939"/>
                    <a:pt x="258431" y="3948"/>
                  </a:cubicBezTo>
                  <a:lnTo>
                    <a:pt x="258238" y="3948"/>
                  </a:lnTo>
                  <a:lnTo>
                    <a:pt x="258238" y="3956"/>
                  </a:lnTo>
                  <a:cubicBezTo>
                    <a:pt x="257752" y="3979"/>
                    <a:pt x="257267" y="4020"/>
                    <a:pt x="256784" y="4083"/>
                  </a:cubicBezTo>
                  <a:cubicBezTo>
                    <a:pt x="256750" y="4086"/>
                    <a:pt x="256716" y="4093"/>
                    <a:pt x="256681" y="4099"/>
                  </a:cubicBezTo>
                  <a:cubicBezTo>
                    <a:pt x="256185" y="4165"/>
                    <a:pt x="255691" y="4255"/>
                    <a:pt x="255204" y="4365"/>
                  </a:cubicBezTo>
                  <a:cubicBezTo>
                    <a:pt x="255175" y="4372"/>
                    <a:pt x="255143" y="4382"/>
                    <a:pt x="255113" y="4389"/>
                  </a:cubicBezTo>
                  <a:cubicBezTo>
                    <a:pt x="254900" y="4439"/>
                    <a:pt x="254686" y="4490"/>
                    <a:pt x="254477" y="4548"/>
                  </a:cubicBezTo>
                  <a:cubicBezTo>
                    <a:pt x="254249" y="4611"/>
                    <a:pt x="254024" y="4681"/>
                    <a:pt x="253798" y="4753"/>
                  </a:cubicBezTo>
                  <a:cubicBezTo>
                    <a:pt x="253782" y="4759"/>
                    <a:pt x="253765" y="4762"/>
                    <a:pt x="253748" y="4768"/>
                  </a:cubicBezTo>
                  <a:cubicBezTo>
                    <a:pt x="252759" y="5091"/>
                    <a:pt x="251798" y="5511"/>
                    <a:pt x="250890" y="6023"/>
                  </a:cubicBezTo>
                  <a:cubicBezTo>
                    <a:pt x="250352" y="6326"/>
                    <a:pt x="249837" y="6664"/>
                    <a:pt x="249340" y="7029"/>
                  </a:cubicBezTo>
                  <a:lnTo>
                    <a:pt x="247810" y="7029"/>
                  </a:lnTo>
                  <a:cubicBezTo>
                    <a:pt x="247747" y="6971"/>
                    <a:pt x="247689" y="6910"/>
                    <a:pt x="247623" y="6860"/>
                  </a:cubicBezTo>
                  <a:cubicBezTo>
                    <a:pt x="247084" y="6434"/>
                    <a:pt x="246399" y="6197"/>
                    <a:pt x="245713" y="6171"/>
                  </a:cubicBezTo>
                  <a:cubicBezTo>
                    <a:pt x="245683" y="6170"/>
                    <a:pt x="245654" y="6170"/>
                    <a:pt x="245624" y="6170"/>
                  </a:cubicBezTo>
                  <a:cubicBezTo>
                    <a:pt x="244970" y="6170"/>
                    <a:pt x="244306" y="6366"/>
                    <a:pt x="243767" y="6740"/>
                  </a:cubicBezTo>
                  <a:cubicBezTo>
                    <a:pt x="243639" y="6826"/>
                    <a:pt x="243519" y="6924"/>
                    <a:pt x="243405" y="7027"/>
                  </a:cubicBezTo>
                  <a:lnTo>
                    <a:pt x="241804" y="7027"/>
                  </a:lnTo>
                  <a:cubicBezTo>
                    <a:pt x="241041" y="6369"/>
                    <a:pt x="240187" y="5781"/>
                    <a:pt x="239275" y="5317"/>
                  </a:cubicBezTo>
                  <a:cubicBezTo>
                    <a:pt x="238328" y="4839"/>
                    <a:pt x="237325" y="4476"/>
                    <a:pt x="236290" y="4244"/>
                  </a:cubicBezTo>
                  <a:cubicBezTo>
                    <a:pt x="235385" y="4043"/>
                    <a:pt x="234459" y="3935"/>
                    <a:pt x="233531" y="3935"/>
                  </a:cubicBezTo>
                  <a:cubicBezTo>
                    <a:pt x="233398" y="3935"/>
                    <a:pt x="233265" y="3938"/>
                    <a:pt x="233132" y="3942"/>
                  </a:cubicBezTo>
                  <a:cubicBezTo>
                    <a:pt x="232069" y="3972"/>
                    <a:pt x="231009" y="4144"/>
                    <a:pt x="229995" y="4449"/>
                  </a:cubicBezTo>
                  <a:cubicBezTo>
                    <a:pt x="228977" y="4748"/>
                    <a:pt x="228002" y="5178"/>
                    <a:pt x="227091" y="5720"/>
                  </a:cubicBezTo>
                  <a:cubicBezTo>
                    <a:pt x="226451" y="6100"/>
                    <a:pt x="225847" y="6540"/>
                    <a:pt x="225284" y="7029"/>
                  </a:cubicBezTo>
                  <a:lnTo>
                    <a:pt x="224565" y="7029"/>
                  </a:lnTo>
                  <a:cubicBezTo>
                    <a:pt x="223984" y="6739"/>
                    <a:pt x="223400" y="6454"/>
                    <a:pt x="222800" y="6188"/>
                  </a:cubicBezTo>
                  <a:cubicBezTo>
                    <a:pt x="221882" y="5788"/>
                    <a:pt x="220951" y="5408"/>
                    <a:pt x="219916" y="5141"/>
                  </a:cubicBezTo>
                  <a:cubicBezTo>
                    <a:pt x="219789" y="5105"/>
                    <a:pt x="219654" y="5076"/>
                    <a:pt x="219519" y="5048"/>
                  </a:cubicBezTo>
                  <a:cubicBezTo>
                    <a:pt x="219385" y="5020"/>
                    <a:pt x="219250" y="4991"/>
                    <a:pt x="219106" y="4974"/>
                  </a:cubicBezTo>
                  <a:cubicBezTo>
                    <a:pt x="218882" y="4938"/>
                    <a:pt x="218610" y="4914"/>
                    <a:pt x="218365" y="4914"/>
                  </a:cubicBezTo>
                  <a:cubicBezTo>
                    <a:pt x="218315" y="4914"/>
                    <a:pt x="218266" y="4915"/>
                    <a:pt x="218219" y="4917"/>
                  </a:cubicBezTo>
                  <a:cubicBezTo>
                    <a:pt x="217664" y="4933"/>
                    <a:pt x="217107" y="4994"/>
                    <a:pt x="216566" y="5132"/>
                  </a:cubicBezTo>
                  <a:cubicBezTo>
                    <a:pt x="215614" y="5364"/>
                    <a:pt x="214713" y="5785"/>
                    <a:pt x="213920" y="6358"/>
                  </a:cubicBezTo>
                  <a:cubicBezTo>
                    <a:pt x="213798" y="6303"/>
                    <a:pt x="213681" y="6242"/>
                    <a:pt x="213556" y="6190"/>
                  </a:cubicBezTo>
                  <a:cubicBezTo>
                    <a:pt x="213097" y="5990"/>
                    <a:pt x="212636" y="5794"/>
                    <a:pt x="212159" y="5616"/>
                  </a:cubicBezTo>
                  <a:cubicBezTo>
                    <a:pt x="211920" y="5528"/>
                    <a:pt x="211678" y="5442"/>
                    <a:pt x="211432" y="5361"/>
                  </a:cubicBezTo>
                  <a:cubicBezTo>
                    <a:pt x="211184" y="5281"/>
                    <a:pt x="210931" y="5209"/>
                    <a:pt x="210673" y="5141"/>
                  </a:cubicBezTo>
                  <a:cubicBezTo>
                    <a:pt x="210547" y="5105"/>
                    <a:pt x="210411" y="5076"/>
                    <a:pt x="210276" y="5048"/>
                  </a:cubicBezTo>
                  <a:cubicBezTo>
                    <a:pt x="210162" y="5024"/>
                    <a:pt x="210047" y="5002"/>
                    <a:pt x="209926" y="4987"/>
                  </a:cubicBezTo>
                  <a:cubicBezTo>
                    <a:pt x="209905" y="4982"/>
                    <a:pt x="209885" y="4977"/>
                    <a:pt x="209863" y="4975"/>
                  </a:cubicBezTo>
                  <a:cubicBezTo>
                    <a:pt x="209731" y="4954"/>
                    <a:pt x="209577" y="4937"/>
                    <a:pt x="209425" y="4926"/>
                  </a:cubicBezTo>
                  <a:cubicBezTo>
                    <a:pt x="209348" y="4920"/>
                    <a:pt x="209271" y="4917"/>
                    <a:pt x="209197" y="4916"/>
                  </a:cubicBezTo>
                  <a:cubicBezTo>
                    <a:pt x="209163" y="4914"/>
                    <a:pt x="209130" y="4914"/>
                    <a:pt x="209097" y="4914"/>
                  </a:cubicBezTo>
                  <a:cubicBezTo>
                    <a:pt x="209056" y="4914"/>
                    <a:pt x="209017" y="4915"/>
                    <a:pt x="208979" y="4917"/>
                  </a:cubicBezTo>
                  <a:cubicBezTo>
                    <a:pt x="208964" y="4917"/>
                    <a:pt x="208945" y="4918"/>
                    <a:pt x="208931" y="4918"/>
                  </a:cubicBezTo>
                  <a:cubicBezTo>
                    <a:pt x="208799" y="4924"/>
                    <a:pt x="208663" y="4931"/>
                    <a:pt x="208530" y="4940"/>
                  </a:cubicBezTo>
                  <a:cubicBezTo>
                    <a:pt x="208522" y="4940"/>
                    <a:pt x="208517" y="4941"/>
                    <a:pt x="208511" y="4941"/>
                  </a:cubicBezTo>
                  <a:cubicBezTo>
                    <a:pt x="208383" y="4953"/>
                    <a:pt x="208255" y="4965"/>
                    <a:pt x="208130" y="4981"/>
                  </a:cubicBezTo>
                  <a:cubicBezTo>
                    <a:pt x="208094" y="4984"/>
                    <a:pt x="208058" y="4991"/>
                    <a:pt x="208023" y="4997"/>
                  </a:cubicBezTo>
                  <a:cubicBezTo>
                    <a:pt x="207925" y="5011"/>
                    <a:pt x="207826" y="5025"/>
                    <a:pt x="207728" y="5044"/>
                  </a:cubicBezTo>
                  <a:cubicBezTo>
                    <a:pt x="207597" y="5068"/>
                    <a:pt x="207465" y="5096"/>
                    <a:pt x="207335" y="5131"/>
                  </a:cubicBezTo>
                  <a:cubicBezTo>
                    <a:pt x="207334" y="5131"/>
                    <a:pt x="207330" y="5132"/>
                    <a:pt x="207328" y="5132"/>
                  </a:cubicBezTo>
                  <a:cubicBezTo>
                    <a:pt x="207115" y="5183"/>
                    <a:pt x="206903" y="5250"/>
                    <a:pt x="206695" y="5318"/>
                  </a:cubicBezTo>
                  <a:cubicBezTo>
                    <a:pt x="206165" y="4541"/>
                    <a:pt x="205570" y="3845"/>
                    <a:pt x="204950" y="3193"/>
                  </a:cubicBezTo>
                  <a:cubicBezTo>
                    <a:pt x="204244" y="2456"/>
                    <a:pt x="203501" y="1771"/>
                    <a:pt x="202730" y="1119"/>
                  </a:cubicBezTo>
                  <a:lnTo>
                    <a:pt x="202316" y="778"/>
                  </a:lnTo>
                  <a:lnTo>
                    <a:pt x="202215" y="698"/>
                  </a:lnTo>
                  <a:lnTo>
                    <a:pt x="201898" y="449"/>
                  </a:lnTo>
                  <a:lnTo>
                    <a:pt x="201318" y="9"/>
                  </a:lnTo>
                  <a:lnTo>
                    <a:pt x="201318" y="0"/>
                  </a:lnTo>
                  <a:lnTo>
                    <a:pt x="201313" y="5"/>
                  </a:lnTo>
                  <a:lnTo>
                    <a:pt x="201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5"/>
            <p:cNvSpPr/>
            <p:nvPr/>
          </p:nvSpPr>
          <p:spPr>
            <a:xfrm>
              <a:off x="7022200" y="2097650"/>
              <a:ext cx="225" cy="100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0" y="1"/>
                  </a:moveTo>
                  <a:lnTo>
                    <a:pt x="5" y="3"/>
                  </a:lnTo>
                  <a:lnTo>
                    <a:pt x="9" y="2"/>
                  </a:lnTo>
                  <a:lnTo>
                    <a:pt x="5" y="2"/>
                  </a:lnTo>
                  <a:cubicBezTo>
                    <a:pt x="2" y="1"/>
                    <a:pt x="2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5"/>
            <p:cNvSpPr/>
            <p:nvPr/>
          </p:nvSpPr>
          <p:spPr>
            <a:xfrm>
              <a:off x="6702300" y="1137100"/>
              <a:ext cx="75" cy="250"/>
            </a:xfrm>
            <a:custGeom>
              <a:avLst/>
              <a:gdLst/>
              <a:ahLst/>
              <a:cxnLst/>
              <a:rect l="l" t="t" r="r" b="b"/>
              <a:pathLst>
                <a:path w="3" h="10" extrusionOk="0">
                  <a:moveTo>
                    <a:pt x="1" y="1"/>
                  </a:moveTo>
                  <a:lnTo>
                    <a:pt x="1" y="4"/>
                  </a:lnTo>
                  <a:lnTo>
                    <a:pt x="1" y="10"/>
                  </a:lnTo>
                  <a:lnTo>
                    <a:pt x="2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5"/>
            <p:cNvSpPr/>
            <p:nvPr/>
          </p:nvSpPr>
          <p:spPr>
            <a:xfrm>
              <a:off x="6602675" y="1137175"/>
              <a:ext cx="100" cy="200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2" y="1"/>
                  </a:moveTo>
                  <a:lnTo>
                    <a:pt x="2" y="2"/>
                  </a:lnTo>
                  <a:lnTo>
                    <a:pt x="2" y="4"/>
                  </a:lnTo>
                  <a:cubicBezTo>
                    <a:pt x="0" y="7"/>
                    <a:pt x="0" y="7"/>
                    <a:pt x="2" y="8"/>
                  </a:cubicBezTo>
                  <a:lnTo>
                    <a:pt x="3" y="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5"/>
            <p:cNvSpPr/>
            <p:nvPr/>
          </p:nvSpPr>
          <p:spPr>
            <a:xfrm>
              <a:off x="6161975" y="1137175"/>
              <a:ext cx="125" cy="200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2" y="1"/>
                  </a:moveTo>
                  <a:lnTo>
                    <a:pt x="0" y="4"/>
                  </a:lnTo>
                  <a:lnTo>
                    <a:pt x="2" y="8"/>
                  </a:lnTo>
                  <a:lnTo>
                    <a:pt x="2" y="4"/>
                  </a:lnTo>
                  <a:cubicBezTo>
                    <a:pt x="4" y="2"/>
                    <a:pt x="4" y="2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5" name="Google Shape;1055;p26"/>
          <p:cNvGrpSpPr/>
          <p:nvPr/>
        </p:nvGrpSpPr>
        <p:grpSpPr>
          <a:xfrm>
            <a:off x="-401718" y="62575"/>
            <a:ext cx="9947435" cy="477417"/>
            <a:chOff x="575550" y="4603500"/>
            <a:chExt cx="9947435" cy="477417"/>
          </a:xfrm>
        </p:grpSpPr>
        <p:sp>
          <p:nvSpPr>
            <p:cNvPr id="1056" name="Google Shape;1056;p26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6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26"/>
          <p:cNvGrpSpPr/>
          <p:nvPr/>
        </p:nvGrpSpPr>
        <p:grpSpPr>
          <a:xfrm>
            <a:off x="-401718" y="4603500"/>
            <a:ext cx="9947435" cy="477417"/>
            <a:chOff x="575550" y="4603500"/>
            <a:chExt cx="9947435" cy="477417"/>
          </a:xfrm>
        </p:grpSpPr>
        <p:sp>
          <p:nvSpPr>
            <p:cNvPr id="1059" name="Google Shape;1059;p26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6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" name="Google Shape;1061;p26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4"/>
          <p:cNvGrpSpPr/>
          <p:nvPr/>
        </p:nvGrpSpPr>
        <p:grpSpPr>
          <a:xfrm>
            <a:off x="-203709" y="4603525"/>
            <a:ext cx="9551417" cy="477416"/>
            <a:chOff x="-203709" y="4603525"/>
            <a:chExt cx="9551417" cy="477416"/>
          </a:xfrm>
        </p:grpSpPr>
        <p:sp>
          <p:nvSpPr>
            <p:cNvPr id="37" name="Google Shape;37;p4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47;p4"/>
          <p:cNvGrpSpPr/>
          <p:nvPr/>
        </p:nvGrpSpPr>
        <p:grpSpPr>
          <a:xfrm>
            <a:off x="-203709" y="62575"/>
            <a:ext cx="9551417" cy="477416"/>
            <a:chOff x="-203709" y="4603525"/>
            <a:chExt cx="9551417" cy="477416"/>
          </a:xfrm>
        </p:grpSpPr>
        <p:sp>
          <p:nvSpPr>
            <p:cNvPr id="48" name="Google Shape;48;p4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4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1872000" y="1259300"/>
            <a:ext cx="5400000" cy="31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01718" y="62575"/>
            <a:ext cx="9947435" cy="477417"/>
            <a:chOff x="575550" y="4603500"/>
            <a:chExt cx="9947435" cy="477417"/>
          </a:xfrm>
        </p:grpSpPr>
        <p:sp>
          <p:nvSpPr>
            <p:cNvPr id="63" name="Google Shape;63;p5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5"/>
          <p:cNvGrpSpPr/>
          <p:nvPr/>
        </p:nvGrpSpPr>
        <p:grpSpPr>
          <a:xfrm>
            <a:off x="-401718" y="4603500"/>
            <a:ext cx="9947435" cy="477417"/>
            <a:chOff x="575550" y="4603500"/>
            <a:chExt cx="9947435" cy="477417"/>
          </a:xfrm>
        </p:grpSpPr>
        <p:sp>
          <p:nvSpPr>
            <p:cNvPr id="66" name="Google Shape;66;p5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5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title" idx="2"/>
          </p:nvPr>
        </p:nvSpPr>
        <p:spPr>
          <a:xfrm>
            <a:off x="1272000" y="1733588"/>
            <a:ext cx="3024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1"/>
          </p:nvPr>
        </p:nvSpPr>
        <p:spPr>
          <a:xfrm>
            <a:off x="1272000" y="2211488"/>
            <a:ext cx="30240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title" idx="3"/>
          </p:nvPr>
        </p:nvSpPr>
        <p:spPr>
          <a:xfrm>
            <a:off x="4848000" y="1733588"/>
            <a:ext cx="3024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subTitle" idx="4"/>
          </p:nvPr>
        </p:nvSpPr>
        <p:spPr>
          <a:xfrm>
            <a:off x="4848000" y="2211488"/>
            <a:ext cx="30240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6"/>
          <p:cNvGrpSpPr/>
          <p:nvPr/>
        </p:nvGrpSpPr>
        <p:grpSpPr>
          <a:xfrm>
            <a:off x="-1360195" y="62600"/>
            <a:ext cx="11864391" cy="477394"/>
            <a:chOff x="-1360195" y="62600"/>
            <a:chExt cx="11864391" cy="477394"/>
          </a:xfrm>
        </p:grpSpPr>
        <p:sp>
          <p:nvSpPr>
            <p:cNvPr id="76" name="Google Shape;76;p6"/>
            <p:cNvSpPr/>
            <p:nvPr/>
          </p:nvSpPr>
          <p:spPr>
            <a:xfrm>
              <a:off x="7364322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67253" y="511"/>
                  </a:moveTo>
                  <a:cubicBezTo>
                    <a:pt x="68241" y="511"/>
                    <a:pt x="69215" y="731"/>
                    <a:pt x="70099" y="1152"/>
                  </a:cubicBezTo>
                  <a:cubicBezTo>
                    <a:pt x="69914" y="1253"/>
                    <a:pt x="69724" y="1365"/>
                    <a:pt x="69532" y="1480"/>
                  </a:cubicBezTo>
                  <a:cubicBezTo>
                    <a:pt x="69477" y="1514"/>
                    <a:pt x="69423" y="1547"/>
                    <a:pt x="69366" y="1581"/>
                  </a:cubicBezTo>
                  <a:cubicBezTo>
                    <a:pt x="69209" y="1678"/>
                    <a:pt x="69047" y="1780"/>
                    <a:pt x="68882" y="1888"/>
                  </a:cubicBezTo>
                  <a:cubicBezTo>
                    <a:pt x="68851" y="1909"/>
                    <a:pt x="68822" y="1926"/>
                    <a:pt x="68792" y="1947"/>
                  </a:cubicBezTo>
                  <a:cubicBezTo>
                    <a:pt x="68740" y="1931"/>
                    <a:pt x="68685" y="1919"/>
                    <a:pt x="68631" y="1905"/>
                  </a:cubicBezTo>
                  <a:cubicBezTo>
                    <a:pt x="68575" y="1890"/>
                    <a:pt x="68518" y="1874"/>
                    <a:pt x="68462" y="1860"/>
                  </a:cubicBezTo>
                  <a:cubicBezTo>
                    <a:pt x="68384" y="1842"/>
                    <a:pt x="68306" y="1829"/>
                    <a:pt x="68228" y="1815"/>
                  </a:cubicBezTo>
                  <a:cubicBezTo>
                    <a:pt x="68173" y="1805"/>
                    <a:pt x="68120" y="1795"/>
                    <a:pt x="68065" y="1785"/>
                  </a:cubicBezTo>
                  <a:cubicBezTo>
                    <a:pt x="67977" y="1772"/>
                    <a:pt x="67888" y="1763"/>
                    <a:pt x="67800" y="1754"/>
                  </a:cubicBezTo>
                  <a:cubicBezTo>
                    <a:pt x="67754" y="1749"/>
                    <a:pt x="67709" y="1743"/>
                    <a:pt x="67663" y="1739"/>
                  </a:cubicBezTo>
                  <a:cubicBezTo>
                    <a:pt x="67528" y="1729"/>
                    <a:pt x="67392" y="1724"/>
                    <a:pt x="67254" y="1724"/>
                  </a:cubicBezTo>
                  <a:cubicBezTo>
                    <a:pt x="67118" y="1724"/>
                    <a:pt x="66973" y="1735"/>
                    <a:pt x="66824" y="1758"/>
                  </a:cubicBezTo>
                  <a:cubicBezTo>
                    <a:pt x="66773" y="1765"/>
                    <a:pt x="66718" y="1780"/>
                    <a:pt x="66666" y="1789"/>
                  </a:cubicBezTo>
                  <a:cubicBezTo>
                    <a:pt x="66564" y="1808"/>
                    <a:pt x="66461" y="1827"/>
                    <a:pt x="66353" y="1855"/>
                  </a:cubicBezTo>
                  <a:cubicBezTo>
                    <a:pt x="66286" y="1873"/>
                    <a:pt x="66216" y="1897"/>
                    <a:pt x="66149" y="1917"/>
                  </a:cubicBezTo>
                  <a:cubicBezTo>
                    <a:pt x="66048" y="1949"/>
                    <a:pt x="65947" y="1979"/>
                    <a:pt x="65842" y="2018"/>
                  </a:cubicBezTo>
                  <a:cubicBezTo>
                    <a:pt x="65766" y="2045"/>
                    <a:pt x="65687" y="2079"/>
                    <a:pt x="65609" y="2112"/>
                  </a:cubicBezTo>
                  <a:cubicBezTo>
                    <a:pt x="65534" y="2143"/>
                    <a:pt x="65461" y="2167"/>
                    <a:pt x="65381" y="2203"/>
                  </a:cubicBezTo>
                  <a:cubicBezTo>
                    <a:pt x="65348" y="2169"/>
                    <a:pt x="65313" y="2140"/>
                    <a:pt x="65280" y="2108"/>
                  </a:cubicBezTo>
                  <a:cubicBezTo>
                    <a:pt x="65192" y="2020"/>
                    <a:pt x="65104" y="1937"/>
                    <a:pt x="65013" y="1855"/>
                  </a:cubicBezTo>
                  <a:cubicBezTo>
                    <a:pt x="64957" y="1805"/>
                    <a:pt x="64901" y="1753"/>
                    <a:pt x="64842" y="1703"/>
                  </a:cubicBezTo>
                  <a:cubicBezTo>
                    <a:pt x="64703" y="1586"/>
                    <a:pt x="64561" y="1473"/>
                    <a:pt x="64416" y="1366"/>
                  </a:cubicBezTo>
                  <a:cubicBezTo>
                    <a:pt x="64405" y="1358"/>
                    <a:pt x="64396" y="1350"/>
                    <a:pt x="64386" y="1343"/>
                  </a:cubicBezTo>
                  <a:cubicBezTo>
                    <a:pt x="65497" y="792"/>
                    <a:pt x="66460" y="511"/>
                    <a:pt x="67253" y="511"/>
                  </a:cubicBezTo>
                  <a:close/>
                  <a:moveTo>
                    <a:pt x="60207" y="2239"/>
                  </a:moveTo>
                  <a:cubicBezTo>
                    <a:pt x="60362" y="2239"/>
                    <a:pt x="60514" y="2247"/>
                    <a:pt x="60666" y="2261"/>
                  </a:cubicBezTo>
                  <a:cubicBezTo>
                    <a:pt x="60686" y="2263"/>
                    <a:pt x="60706" y="2265"/>
                    <a:pt x="60726" y="2268"/>
                  </a:cubicBezTo>
                  <a:cubicBezTo>
                    <a:pt x="60862" y="2282"/>
                    <a:pt x="60996" y="2302"/>
                    <a:pt x="61128" y="2326"/>
                  </a:cubicBezTo>
                  <a:cubicBezTo>
                    <a:pt x="61147" y="2331"/>
                    <a:pt x="61165" y="2333"/>
                    <a:pt x="61183" y="2337"/>
                  </a:cubicBezTo>
                  <a:cubicBezTo>
                    <a:pt x="61330" y="2367"/>
                    <a:pt x="61475" y="2401"/>
                    <a:pt x="61619" y="2445"/>
                  </a:cubicBezTo>
                  <a:cubicBezTo>
                    <a:pt x="61602" y="2458"/>
                    <a:pt x="61584" y="2471"/>
                    <a:pt x="61565" y="2484"/>
                  </a:cubicBezTo>
                  <a:cubicBezTo>
                    <a:pt x="61335" y="2649"/>
                    <a:pt x="61101" y="2821"/>
                    <a:pt x="60866" y="3002"/>
                  </a:cubicBezTo>
                  <a:cubicBezTo>
                    <a:pt x="60817" y="3039"/>
                    <a:pt x="60769" y="3077"/>
                    <a:pt x="60721" y="3113"/>
                  </a:cubicBezTo>
                  <a:cubicBezTo>
                    <a:pt x="60527" y="3260"/>
                    <a:pt x="60331" y="3415"/>
                    <a:pt x="60134" y="3575"/>
                  </a:cubicBezTo>
                  <a:cubicBezTo>
                    <a:pt x="60096" y="3606"/>
                    <a:pt x="60058" y="3634"/>
                    <a:pt x="60019" y="3666"/>
                  </a:cubicBezTo>
                  <a:cubicBezTo>
                    <a:pt x="60004" y="3640"/>
                    <a:pt x="59986" y="3617"/>
                    <a:pt x="59971" y="3591"/>
                  </a:cubicBezTo>
                  <a:cubicBezTo>
                    <a:pt x="59870" y="3418"/>
                    <a:pt x="59765" y="3249"/>
                    <a:pt x="59650" y="3085"/>
                  </a:cubicBezTo>
                  <a:cubicBezTo>
                    <a:pt x="59635" y="3062"/>
                    <a:pt x="59622" y="3040"/>
                    <a:pt x="59605" y="3016"/>
                  </a:cubicBezTo>
                  <a:cubicBezTo>
                    <a:pt x="59473" y="2832"/>
                    <a:pt x="59332" y="2656"/>
                    <a:pt x="59184" y="2487"/>
                  </a:cubicBezTo>
                  <a:cubicBezTo>
                    <a:pt x="59170" y="2471"/>
                    <a:pt x="59159" y="2453"/>
                    <a:pt x="59144" y="2438"/>
                  </a:cubicBezTo>
                  <a:cubicBezTo>
                    <a:pt x="59279" y="2394"/>
                    <a:pt x="59409" y="2357"/>
                    <a:pt x="59534" y="2326"/>
                  </a:cubicBezTo>
                  <a:cubicBezTo>
                    <a:pt x="59548" y="2322"/>
                    <a:pt x="59562" y="2320"/>
                    <a:pt x="59576" y="2317"/>
                  </a:cubicBezTo>
                  <a:cubicBezTo>
                    <a:pt x="59679" y="2294"/>
                    <a:pt x="59778" y="2275"/>
                    <a:pt x="59873" y="2264"/>
                  </a:cubicBezTo>
                  <a:cubicBezTo>
                    <a:pt x="59883" y="2263"/>
                    <a:pt x="59895" y="2260"/>
                    <a:pt x="59905" y="2259"/>
                  </a:cubicBezTo>
                  <a:cubicBezTo>
                    <a:pt x="60010" y="2245"/>
                    <a:pt x="60112" y="2239"/>
                    <a:pt x="60207" y="2239"/>
                  </a:cubicBezTo>
                  <a:close/>
                  <a:moveTo>
                    <a:pt x="67254" y="2234"/>
                  </a:moveTo>
                  <a:cubicBezTo>
                    <a:pt x="67404" y="2234"/>
                    <a:pt x="67553" y="2243"/>
                    <a:pt x="67700" y="2256"/>
                  </a:cubicBezTo>
                  <a:cubicBezTo>
                    <a:pt x="67746" y="2260"/>
                    <a:pt x="67789" y="2266"/>
                    <a:pt x="67834" y="2271"/>
                  </a:cubicBezTo>
                  <a:cubicBezTo>
                    <a:pt x="67938" y="2284"/>
                    <a:pt x="68042" y="2299"/>
                    <a:pt x="68144" y="2318"/>
                  </a:cubicBezTo>
                  <a:cubicBezTo>
                    <a:pt x="68170" y="2323"/>
                    <a:pt x="68195" y="2329"/>
                    <a:pt x="68220" y="2333"/>
                  </a:cubicBezTo>
                  <a:cubicBezTo>
                    <a:pt x="68204" y="2344"/>
                    <a:pt x="68185" y="2359"/>
                    <a:pt x="68168" y="2370"/>
                  </a:cubicBezTo>
                  <a:cubicBezTo>
                    <a:pt x="67911" y="2551"/>
                    <a:pt x="67654" y="2740"/>
                    <a:pt x="67394" y="2936"/>
                  </a:cubicBezTo>
                  <a:cubicBezTo>
                    <a:pt x="67342" y="2976"/>
                    <a:pt x="67290" y="3018"/>
                    <a:pt x="67238" y="3057"/>
                  </a:cubicBezTo>
                  <a:cubicBezTo>
                    <a:pt x="67022" y="3227"/>
                    <a:pt x="66805" y="3399"/>
                    <a:pt x="66586" y="3576"/>
                  </a:cubicBezTo>
                  <a:cubicBezTo>
                    <a:pt x="66546" y="3607"/>
                    <a:pt x="66508" y="3637"/>
                    <a:pt x="66468" y="3668"/>
                  </a:cubicBezTo>
                  <a:cubicBezTo>
                    <a:pt x="66455" y="3643"/>
                    <a:pt x="66437" y="3619"/>
                    <a:pt x="66425" y="3596"/>
                  </a:cubicBezTo>
                  <a:cubicBezTo>
                    <a:pt x="66352" y="3471"/>
                    <a:pt x="66275" y="3347"/>
                    <a:pt x="66193" y="3223"/>
                  </a:cubicBezTo>
                  <a:cubicBezTo>
                    <a:pt x="66155" y="3167"/>
                    <a:pt x="66119" y="3109"/>
                    <a:pt x="66080" y="3055"/>
                  </a:cubicBezTo>
                  <a:cubicBezTo>
                    <a:pt x="65987" y="2925"/>
                    <a:pt x="65891" y="2796"/>
                    <a:pt x="65790" y="2670"/>
                  </a:cubicBezTo>
                  <a:cubicBezTo>
                    <a:pt x="65774" y="2650"/>
                    <a:pt x="65759" y="2628"/>
                    <a:pt x="65744" y="2609"/>
                  </a:cubicBezTo>
                  <a:cubicBezTo>
                    <a:pt x="65783" y="2593"/>
                    <a:pt x="65822" y="2575"/>
                    <a:pt x="65859" y="2560"/>
                  </a:cubicBezTo>
                  <a:cubicBezTo>
                    <a:pt x="65920" y="2536"/>
                    <a:pt x="65979" y="2513"/>
                    <a:pt x="66038" y="2492"/>
                  </a:cubicBezTo>
                  <a:cubicBezTo>
                    <a:pt x="66135" y="2457"/>
                    <a:pt x="66231" y="2425"/>
                    <a:pt x="66323" y="2398"/>
                  </a:cubicBezTo>
                  <a:cubicBezTo>
                    <a:pt x="66378" y="2381"/>
                    <a:pt x="66432" y="2364"/>
                    <a:pt x="66486" y="2349"/>
                  </a:cubicBezTo>
                  <a:cubicBezTo>
                    <a:pt x="66582" y="2325"/>
                    <a:pt x="66673" y="2306"/>
                    <a:pt x="66763" y="2289"/>
                  </a:cubicBezTo>
                  <a:cubicBezTo>
                    <a:pt x="66806" y="2281"/>
                    <a:pt x="66850" y="2270"/>
                    <a:pt x="66890" y="2264"/>
                  </a:cubicBezTo>
                  <a:cubicBezTo>
                    <a:pt x="67018" y="2245"/>
                    <a:pt x="67140" y="2234"/>
                    <a:pt x="67254" y="2234"/>
                  </a:cubicBezTo>
                  <a:close/>
                  <a:moveTo>
                    <a:pt x="46390" y="2236"/>
                  </a:moveTo>
                  <a:cubicBezTo>
                    <a:pt x="46553" y="2236"/>
                    <a:pt x="46714" y="2247"/>
                    <a:pt x="46876" y="2262"/>
                  </a:cubicBezTo>
                  <a:cubicBezTo>
                    <a:pt x="46924" y="2267"/>
                    <a:pt x="46974" y="2275"/>
                    <a:pt x="47023" y="2281"/>
                  </a:cubicBezTo>
                  <a:cubicBezTo>
                    <a:pt x="47136" y="2295"/>
                    <a:pt x="47247" y="2313"/>
                    <a:pt x="47359" y="2335"/>
                  </a:cubicBezTo>
                  <a:cubicBezTo>
                    <a:pt x="47412" y="2345"/>
                    <a:pt x="47465" y="2358"/>
                    <a:pt x="47520" y="2370"/>
                  </a:cubicBezTo>
                  <a:cubicBezTo>
                    <a:pt x="47632" y="2397"/>
                    <a:pt x="47746" y="2429"/>
                    <a:pt x="47856" y="2464"/>
                  </a:cubicBezTo>
                  <a:cubicBezTo>
                    <a:pt x="47899" y="2477"/>
                    <a:pt x="47943" y="2489"/>
                    <a:pt x="47985" y="2503"/>
                  </a:cubicBezTo>
                  <a:cubicBezTo>
                    <a:pt x="47999" y="2509"/>
                    <a:pt x="48011" y="2515"/>
                    <a:pt x="48026" y="2519"/>
                  </a:cubicBezTo>
                  <a:cubicBezTo>
                    <a:pt x="47937" y="2582"/>
                    <a:pt x="47854" y="2640"/>
                    <a:pt x="47773" y="2698"/>
                  </a:cubicBezTo>
                  <a:cubicBezTo>
                    <a:pt x="47407" y="2968"/>
                    <a:pt x="47018" y="3269"/>
                    <a:pt x="46585" y="3618"/>
                  </a:cubicBezTo>
                  <a:cubicBezTo>
                    <a:pt x="46517" y="3670"/>
                    <a:pt x="46450" y="3727"/>
                    <a:pt x="46383" y="3784"/>
                  </a:cubicBezTo>
                  <a:lnTo>
                    <a:pt x="46313" y="3841"/>
                  </a:lnTo>
                  <a:cubicBezTo>
                    <a:pt x="46309" y="3845"/>
                    <a:pt x="46305" y="3847"/>
                    <a:pt x="46300" y="3851"/>
                  </a:cubicBezTo>
                  <a:cubicBezTo>
                    <a:pt x="46271" y="3795"/>
                    <a:pt x="46237" y="3741"/>
                    <a:pt x="46206" y="3685"/>
                  </a:cubicBezTo>
                  <a:cubicBezTo>
                    <a:pt x="46184" y="3644"/>
                    <a:pt x="46161" y="3604"/>
                    <a:pt x="46137" y="3563"/>
                  </a:cubicBezTo>
                  <a:cubicBezTo>
                    <a:pt x="46047" y="3409"/>
                    <a:pt x="45951" y="3255"/>
                    <a:pt x="45847" y="3107"/>
                  </a:cubicBezTo>
                  <a:lnTo>
                    <a:pt x="45816" y="3063"/>
                  </a:lnTo>
                  <a:cubicBezTo>
                    <a:pt x="45721" y="2930"/>
                    <a:pt x="45620" y="2798"/>
                    <a:pt x="45516" y="2668"/>
                  </a:cubicBezTo>
                  <a:lnTo>
                    <a:pt x="45418" y="2551"/>
                  </a:lnTo>
                  <a:cubicBezTo>
                    <a:pt x="45386" y="2514"/>
                    <a:pt x="45356" y="2474"/>
                    <a:pt x="45323" y="2437"/>
                  </a:cubicBezTo>
                  <a:cubicBezTo>
                    <a:pt x="45330" y="2434"/>
                    <a:pt x="45337" y="2432"/>
                    <a:pt x="45345" y="2429"/>
                  </a:cubicBezTo>
                  <a:cubicBezTo>
                    <a:pt x="45373" y="2420"/>
                    <a:pt x="45399" y="2413"/>
                    <a:pt x="45428" y="2405"/>
                  </a:cubicBezTo>
                  <a:cubicBezTo>
                    <a:pt x="45516" y="2376"/>
                    <a:pt x="45601" y="2354"/>
                    <a:pt x="45685" y="2333"/>
                  </a:cubicBezTo>
                  <a:cubicBezTo>
                    <a:pt x="45721" y="2323"/>
                    <a:pt x="45757" y="2316"/>
                    <a:pt x="45793" y="2308"/>
                  </a:cubicBezTo>
                  <a:cubicBezTo>
                    <a:pt x="45868" y="2291"/>
                    <a:pt x="45943" y="2278"/>
                    <a:pt x="46014" y="2267"/>
                  </a:cubicBezTo>
                  <a:cubicBezTo>
                    <a:pt x="46045" y="2262"/>
                    <a:pt x="46076" y="2257"/>
                    <a:pt x="46106" y="2255"/>
                  </a:cubicBezTo>
                  <a:cubicBezTo>
                    <a:pt x="46204" y="2243"/>
                    <a:pt x="46300" y="2236"/>
                    <a:pt x="46390" y="2236"/>
                  </a:cubicBezTo>
                  <a:close/>
                  <a:moveTo>
                    <a:pt x="73702" y="2236"/>
                  </a:moveTo>
                  <a:cubicBezTo>
                    <a:pt x="73866" y="2236"/>
                    <a:pt x="74028" y="2247"/>
                    <a:pt x="74189" y="2262"/>
                  </a:cubicBezTo>
                  <a:cubicBezTo>
                    <a:pt x="74238" y="2267"/>
                    <a:pt x="74288" y="2275"/>
                    <a:pt x="74337" y="2281"/>
                  </a:cubicBezTo>
                  <a:cubicBezTo>
                    <a:pt x="74450" y="2295"/>
                    <a:pt x="74562" y="2313"/>
                    <a:pt x="74674" y="2335"/>
                  </a:cubicBezTo>
                  <a:cubicBezTo>
                    <a:pt x="74727" y="2345"/>
                    <a:pt x="74780" y="2358"/>
                    <a:pt x="74832" y="2369"/>
                  </a:cubicBezTo>
                  <a:cubicBezTo>
                    <a:pt x="74949" y="2396"/>
                    <a:pt x="75064" y="2430"/>
                    <a:pt x="75176" y="2464"/>
                  </a:cubicBezTo>
                  <a:cubicBezTo>
                    <a:pt x="75218" y="2477"/>
                    <a:pt x="75259" y="2488"/>
                    <a:pt x="75300" y="2502"/>
                  </a:cubicBezTo>
                  <a:cubicBezTo>
                    <a:pt x="75313" y="2506"/>
                    <a:pt x="75326" y="2513"/>
                    <a:pt x="75339" y="2518"/>
                  </a:cubicBezTo>
                  <a:cubicBezTo>
                    <a:pt x="75316" y="2535"/>
                    <a:pt x="75294" y="2552"/>
                    <a:pt x="75270" y="2568"/>
                  </a:cubicBezTo>
                  <a:cubicBezTo>
                    <a:pt x="75018" y="2750"/>
                    <a:pt x="74765" y="2939"/>
                    <a:pt x="74510" y="3135"/>
                  </a:cubicBezTo>
                  <a:cubicBezTo>
                    <a:pt x="74471" y="3166"/>
                    <a:pt x="74431" y="3198"/>
                    <a:pt x="74392" y="3229"/>
                  </a:cubicBezTo>
                  <a:cubicBezTo>
                    <a:pt x="74171" y="3401"/>
                    <a:pt x="73952" y="3578"/>
                    <a:pt x="73731" y="3759"/>
                  </a:cubicBezTo>
                  <a:cubicBezTo>
                    <a:pt x="73692" y="3790"/>
                    <a:pt x="73654" y="3820"/>
                    <a:pt x="73615" y="3851"/>
                  </a:cubicBezTo>
                  <a:cubicBezTo>
                    <a:pt x="73585" y="3795"/>
                    <a:pt x="73552" y="3741"/>
                    <a:pt x="73521" y="3686"/>
                  </a:cubicBezTo>
                  <a:cubicBezTo>
                    <a:pt x="73498" y="3644"/>
                    <a:pt x="73476" y="3603"/>
                    <a:pt x="73451" y="3562"/>
                  </a:cubicBezTo>
                  <a:cubicBezTo>
                    <a:pt x="73360" y="3406"/>
                    <a:pt x="73264" y="3254"/>
                    <a:pt x="73161" y="3104"/>
                  </a:cubicBezTo>
                  <a:cubicBezTo>
                    <a:pt x="73150" y="3091"/>
                    <a:pt x="73140" y="3077"/>
                    <a:pt x="73129" y="3062"/>
                  </a:cubicBezTo>
                  <a:cubicBezTo>
                    <a:pt x="73035" y="2927"/>
                    <a:pt x="72933" y="2796"/>
                    <a:pt x="72828" y="2666"/>
                  </a:cubicBezTo>
                  <a:cubicBezTo>
                    <a:pt x="72796" y="2627"/>
                    <a:pt x="72764" y="2588"/>
                    <a:pt x="72732" y="2550"/>
                  </a:cubicBezTo>
                  <a:cubicBezTo>
                    <a:pt x="72698" y="2513"/>
                    <a:pt x="72669" y="2473"/>
                    <a:pt x="72636" y="2436"/>
                  </a:cubicBezTo>
                  <a:cubicBezTo>
                    <a:pt x="72644" y="2433"/>
                    <a:pt x="72652" y="2431"/>
                    <a:pt x="72659" y="2427"/>
                  </a:cubicBezTo>
                  <a:cubicBezTo>
                    <a:pt x="72686" y="2419"/>
                    <a:pt x="72712" y="2412"/>
                    <a:pt x="72738" y="2405"/>
                  </a:cubicBezTo>
                  <a:cubicBezTo>
                    <a:pt x="72828" y="2378"/>
                    <a:pt x="72915" y="2353"/>
                    <a:pt x="72999" y="2332"/>
                  </a:cubicBezTo>
                  <a:cubicBezTo>
                    <a:pt x="73035" y="2322"/>
                    <a:pt x="73070" y="2316"/>
                    <a:pt x="73103" y="2308"/>
                  </a:cubicBezTo>
                  <a:cubicBezTo>
                    <a:pt x="73180" y="2291"/>
                    <a:pt x="73254" y="2278"/>
                    <a:pt x="73327" y="2267"/>
                  </a:cubicBezTo>
                  <a:cubicBezTo>
                    <a:pt x="73357" y="2264"/>
                    <a:pt x="73389" y="2257"/>
                    <a:pt x="73419" y="2255"/>
                  </a:cubicBezTo>
                  <a:cubicBezTo>
                    <a:pt x="73518" y="2243"/>
                    <a:pt x="73612" y="2236"/>
                    <a:pt x="73702" y="2236"/>
                  </a:cubicBezTo>
                  <a:close/>
                  <a:moveTo>
                    <a:pt x="53759" y="2237"/>
                  </a:moveTo>
                  <a:cubicBezTo>
                    <a:pt x="53909" y="2237"/>
                    <a:pt x="54058" y="2245"/>
                    <a:pt x="54205" y="2259"/>
                  </a:cubicBezTo>
                  <a:cubicBezTo>
                    <a:pt x="54249" y="2263"/>
                    <a:pt x="54293" y="2269"/>
                    <a:pt x="54339" y="2274"/>
                  </a:cubicBezTo>
                  <a:cubicBezTo>
                    <a:pt x="54443" y="2286"/>
                    <a:pt x="54547" y="2302"/>
                    <a:pt x="54651" y="2321"/>
                  </a:cubicBezTo>
                  <a:cubicBezTo>
                    <a:pt x="54675" y="2326"/>
                    <a:pt x="54700" y="2331"/>
                    <a:pt x="54726" y="2336"/>
                  </a:cubicBezTo>
                  <a:cubicBezTo>
                    <a:pt x="54688" y="2363"/>
                    <a:pt x="54647" y="2393"/>
                    <a:pt x="54607" y="2421"/>
                  </a:cubicBezTo>
                  <a:cubicBezTo>
                    <a:pt x="54553" y="2461"/>
                    <a:pt x="54497" y="2499"/>
                    <a:pt x="54443" y="2540"/>
                  </a:cubicBezTo>
                  <a:cubicBezTo>
                    <a:pt x="54285" y="2653"/>
                    <a:pt x="54127" y="2770"/>
                    <a:pt x="53968" y="2890"/>
                  </a:cubicBezTo>
                  <a:cubicBezTo>
                    <a:pt x="53920" y="2926"/>
                    <a:pt x="53872" y="2963"/>
                    <a:pt x="53822" y="2999"/>
                  </a:cubicBezTo>
                  <a:cubicBezTo>
                    <a:pt x="53621" y="3153"/>
                    <a:pt x="53418" y="3311"/>
                    <a:pt x="53215" y="3476"/>
                  </a:cubicBezTo>
                  <a:cubicBezTo>
                    <a:pt x="53175" y="3507"/>
                    <a:pt x="53135" y="3540"/>
                    <a:pt x="53096" y="3573"/>
                  </a:cubicBezTo>
                  <a:cubicBezTo>
                    <a:pt x="52982" y="3666"/>
                    <a:pt x="52866" y="3759"/>
                    <a:pt x="52750" y="3856"/>
                  </a:cubicBezTo>
                  <a:cubicBezTo>
                    <a:pt x="52739" y="3835"/>
                    <a:pt x="52726" y="3815"/>
                    <a:pt x="52715" y="3795"/>
                  </a:cubicBezTo>
                  <a:cubicBezTo>
                    <a:pt x="52620" y="3618"/>
                    <a:pt x="52520" y="3442"/>
                    <a:pt x="52410" y="3275"/>
                  </a:cubicBezTo>
                  <a:cubicBezTo>
                    <a:pt x="52408" y="3273"/>
                    <a:pt x="52406" y="3269"/>
                    <a:pt x="52404" y="3264"/>
                  </a:cubicBezTo>
                  <a:cubicBezTo>
                    <a:pt x="52288" y="3094"/>
                    <a:pt x="52168" y="2930"/>
                    <a:pt x="52041" y="2769"/>
                  </a:cubicBezTo>
                  <a:cubicBezTo>
                    <a:pt x="52027" y="2750"/>
                    <a:pt x="52015" y="2729"/>
                    <a:pt x="51999" y="2712"/>
                  </a:cubicBezTo>
                  <a:lnTo>
                    <a:pt x="52001" y="2712"/>
                  </a:lnTo>
                  <a:cubicBezTo>
                    <a:pt x="52160" y="2640"/>
                    <a:pt x="52313" y="2577"/>
                    <a:pt x="52461" y="2521"/>
                  </a:cubicBezTo>
                  <a:cubicBezTo>
                    <a:pt x="52482" y="2514"/>
                    <a:pt x="52504" y="2505"/>
                    <a:pt x="52525" y="2497"/>
                  </a:cubicBezTo>
                  <a:cubicBezTo>
                    <a:pt x="52664" y="2446"/>
                    <a:pt x="52799" y="2404"/>
                    <a:pt x="52929" y="2367"/>
                  </a:cubicBezTo>
                  <a:cubicBezTo>
                    <a:pt x="52952" y="2360"/>
                    <a:pt x="52976" y="2354"/>
                    <a:pt x="52998" y="2348"/>
                  </a:cubicBezTo>
                  <a:cubicBezTo>
                    <a:pt x="53126" y="2315"/>
                    <a:pt x="53248" y="2289"/>
                    <a:pt x="53364" y="2270"/>
                  </a:cubicBezTo>
                  <a:cubicBezTo>
                    <a:pt x="53382" y="2268"/>
                    <a:pt x="53398" y="2266"/>
                    <a:pt x="53415" y="2264"/>
                  </a:cubicBezTo>
                  <a:cubicBezTo>
                    <a:pt x="53535" y="2247"/>
                    <a:pt x="53652" y="2237"/>
                    <a:pt x="53759" y="2237"/>
                  </a:cubicBezTo>
                  <a:close/>
                  <a:moveTo>
                    <a:pt x="81077" y="2235"/>
                  </a:moveTo>
                  <a:cubicBezTo>
                    <a:pt x="81227" y="2235"/>
                    <a:pt x="81375" y="2244"/>
                    <a:pt x="81523" y="2258"/>
                  </a:cubicBezTo>
                  <a:cubicBezTo>
                    <a:pt x="81567" y="2261"/>
                    <a:pt x="81613" y="2268"/>
                    <a:pt x="81658" y="2273"/>
                  </a:cubicBezTo>
                  <a:cubicBezTo>
                    <a:pt x="81762" y="2285"/>
                    <a:pt x="81866" y="2300"/>
                    <a:pt x="81968" y="2320"/>
                  </a:cubicBezTo>
                  <a:cubicBezTo>
                    <a:pt x="81993" y="2325"/>
                    <a:pt x="82019" y="2331"/>
                    <a:pt x="82044" y="2334"/>
                  </a:cubicBezTo>
                  <a:cubicBezTo>
                    <a:pt x="82007" y="2362"/>
                    <a:pt x="81967" y="2390"/>
                    <a:pt x="81929" y="2417"/>
                  </a:cubicBezTo>
                  <a:cubicBezTo>
                    <a:pt x="81869" y="2459"/>
                    <a:pt x="81811" y="2500"/>
                    <a:pt x="81753" y="2544"/>
                  </a:cubicBezTo>
                  <a:cubicBezTo>
                    <a:pt x="81599" y="2654"/>
                    <a:pt x="81444" y="2769"/>
                    <a:pt x="81287" y="2885"/>
                  </a:cubicBezTo>
                  <a:cubicBezTo>
                    <a:pt x="81237" y="2924"/>
                    <a:pt x="81186" y="2961"/>
                    <a:pt x="81135" y="3000"/>
                  </a:cubicBezTo>
                  <a:cubicBezTo>
                    <a:pt x="80933" y="3154"/>
                    <a:pt x="80733" y="3311"/>
                    <a:pt x="80530" y="3476"/>
                  </a:cubicBezTo>
                  <a:cubicBezTo>
                    <a:pt x="80490" y="3508"/>
                    <a:pt x="80449" y="3540"/>
                    <a:pt x="80410" y="3573"/>
                  </a:cubicBezTo>
                  <a:cubicBezTo>
                    <a:pt x="80295" y="3666"/>
                    <a:pt x="80179" y="3759"/>
                    <a:pt x="80064" y="3856"/>
                  </a:cubicBezTo>
                  <a:cubicBezTo>
                    <a:pt x="80054" y="3836"/>
                    <a:pt x="80041" y="3816"/>
                    <a:pt x="80031" y="3796"/>
                  </a:cubicBezTo>
                  <a:cubicBezTo>
                    <a:pt x="79934" y="3617"/>
                    <a:pt x="79833" y="3439"/>
                    <a:pt x="79721" y="3269"/>
                  </a:cubicBezTo>
                  <a:cubicBezTo>
                    <a:pt x="79720" y="3266"/>
                    <a:pt x="79720" y="3265"/>
                    <a:pt x="79720" y="3265"/>
                  </a:cubicBezTo>
                  <a:cubicBezTo>
                    <a:pt x="79608" y="3093"/>
                    <a:pt x="79486" y="2927"/>
                    <a:pt x="79359" y="2766"/>
                  </a:cubicBezTo>
                  <a:cubicBezTo>
                    <a:pt x="79344" y="2748"/>
                    <a:pt x="79333" y="2728"/>
                    <a:pt x="79318" y="2711"/>
                  </a:cubicBezTo>
                  <a:cubicBezTo>
                    <a:pt x="79318" y="2711"/>
                    <a:pt x="79319" y="2711"/>
                    <a:pt x="79319" y="2709"/>
                  </a:cubicBezTo>
                  <a:cubicBezTo>
                    <a:pt x="79478" y="2638"/>
                    <a:pt x="79630" y="2576"/>
                    <a:pt x="79777" y="2520"/>
                  </a:cubicBezTo>
                  <a:cubicBezTo>
                    <a:pt x="79800" y="2512"/>
                    <a:pt x="79822" y="2503"/>
                    <a:pt x="79843" y="2495"/>
                  </a:cubicBezTo>
                  <a:cubicBezTo>
                    <a:pt x="79982" y="2445"/>
                    <a:pt x="80115" y="2401"/>
                    <a:pt x="80244" y="2367"/>
                  </a:cubicBezTo>
                  <a:cubicBezTo>
                    <a:pt x="80268" y="2360"/>
                    <a:pt x="80292" y="2354"/>
                    <a:pt x="80316" y="2347"/>
                  </a:cubicBezTo>
                  <a:cubicBezTo>
                    <a:pt x="80443" y="2315"/>
                    <a:pt x="80566" y="2287"/>
                    <a:pt x="80682" y="2269"/>
                  </a:cubicBezTo>
                  <a:cubicBezTo>
                    <a:pt x="80698" y="2266"/>
                    <a:pt x="80716" y="2265"/>
                    <a:pt x="80733" y="2263"/>
                  </a:cubicBezTo>
                  <a:cubicBezTo>
                    <a:pt x="80852" y="2245"/>
                    <a:pt x="80969" y="2235"/>
                    <a:pt x="81077" y="2235"/>
                  </a:cubicBezTo>
                  <a:close/>
                  <a:moveTo>
                    <a:pt x="32411" y="2238"/>
                  </a:moveTo>
                  <a:cubicBezTo>
                    <a:pt x="32583" y="2238"/>
                    <a:pt x="32754" y="2248"/>
                    <a:pt x="32923" y="2266"/>
                  </a:cubicBezTo>
                  <a:cubicBezTo>
                    <a:pt x="32976" y="2271"/>
                    <a:pt x="33028" y="2281"/>
                    <a:pt x="33080" y="2287"/>
                  </a:cubicBezTo>
                  <a:cubicBezTo>
                    <a:pt x="33197" y="2303"/>
                    <a:pt x="33313" y="2322"/>
                    <a:pt x="33428" y="2345"/>
                  </a:cubicBezTo>
                  <a:cubicBezTo>
                    <a:pt x="33488" y="2358"/>
                    <a:pt x="33545" y="2370"/>
                    <a:pt x="33601" y="2385"/>
                  </a:cubicBezTo>
                  <a:cubicBezTo>
                    <a:pt x="33715" y="2412"/>
                    <a:pt x="33827" y="2446"/>
                    <a:pt x="33938" y="2481"/>
                  </a:cubicBezTo>
                  <a:cubicBezTo>
                    <a:pt x="33990" y="2498"/>
                    <a:pt x="34042" y="2514"/>
                    <a:pt x="34093" y="2532"/>
                  </a:cubicBezTo>
                  <a:cubicBezTo>
                    <a:pt x="34110" y="2538"/>
                    <a:pt x="34129" y="2547"/>
                    <a:pt x="34147" y="2556"/>
                  </a:cubicBezTo>
                  <a:cubicBezTo>
                    <a:pt x="34121" y="2573"/>
                    <a:pt x="34095" y="2595"/>
                    <a:pt x="34069" y="2614"/>
                  </a:cubicBezTo>
                  <a:cubicBezTo>
                    <a:pt x="33813" y="2800"/>
                    <a:pt x="33554" y="2994"/>
                    <a:pt x="33294" y="3196"/>
                  </a:cubicBezTo>
                  <a:cubicBezTo>
                    <a:pt x="33259" y="3224"/>
                    <a:pt x="33220" y="3254"/>
                    <a:pt x="33184" y="3282"/>
                  </a:cubicBezTo>
                  <a:cubicBezTo>
                    <a:pt x="32950" y="3467"/>
                    <a:pt x="32713" y="3659"/>
                    <a:pt x="32476" y="3855"/>
                  </a:cubicBezTo>
                  <a:cubicBezTo>
                    <a:pt x="32441" y="3885"/>
                    <a:pt x="32406" y="3911"/>
                    <a:pt x="32370" y="3941"/>
                  </a:cubicBezTo>
                  <a:cubicBezTo>
                    <a:pt x="32337" y="3879"/>
                    <a:pt x="32302" y="3817"/>
                    <a:pt x="32268" y="3756"/>
                  </a:cubicBezTo>
                  <a:cubicBezTo>
                    <a:pt x="32244" y="3711"/>
                    <a:pt x="32220" y="3665"/>
                    <a:pt x="32194" y="3620"/>
                  </a:cubicBezTo>
                  <a:cubicBezTo>
                    <a:pt x="32100" y="3457"/>
                    <a:pt x="32001" y="3296"/>
                    <a:pt x="31894" y="3141"/>
                  </a:cubicBezTo>
                  <a:cubicBezTo>
                    <a:pt x="31882" y="3121"/>
                    <a:pt x="31867" y="3104"/>
                    <a:pt x="31855" y="3084"/>
                  </a:cubicBezTo>
                  <a:cubicBezTo>
                    <a:pt x="31758" y="2948"/>
                    <a:pt x="31658" y="2814"/>
                    <a:pt x="31553" y="2684"/>
                  </a:cubicBezTo>
                  <a:cubicBezTo>
                    <a:pt x="31516" y="2643"/>
                    <a:pt x="31481" y="2599"/>
                    <a:pt x="31445" y="2558"/>
                  </a:cubicBezTo>
                  <a:cubicBezTo>
                    <a:pt x="31412" y="2518"/>
                    <a:pt x="31381" y="2477"/>
                    <a:pt x="31346" y="2437"/>
                  </a:cubicBezTo>
                  <a:cubicBezTo>
                    <a:pt x="31352" y="2435"/>
                    <a:pt x="31360" y="2432"/>
                    <a:pt x="31367" y="2430"/>
                  </a:cubicBezTo>
                  <a:cubicBezTo>
                    <a:pt x="31395" y="2420"/>
                    <a:pt x="31422" y="2414"/>
                    <a:pt x="31449" y="2406"/>
                  </a:cubicBezTo>
                  <a:cubicBezTo>
                    <a:pt x="31537" y="2379"/>
                    <a:pt x="31625" y="2354"/>
                    <a:pt x="31709" y="2333"/>
                  </a:cubicBezTo>
                  <a:cubicBezTo>
                    <a:pt x="31744" y="2323"/>
                    <a:pt x="31779" y="2316"/>
                    <a:pt x="31814" y="2309"/>
                  </a:cubicBezTo>
                  <a:cubicBezTo>
                    <a:pt x="31891" y="2292"/>
                    <a:pt x="31965" y="2280"/>
                    <a:pt x="32037" y="2269"/>
                  </a:cubicBezTo>
                  <a:cubicBezTo>
                    <a:pt x="32067" y="2265"/>
                    <a:pt x="32098" y="2259"/>
                    <a:pt x="32127" y="2256"/>
                  </a:cubicBezTo>
                  <a:cubicBezTo>
                    <a:pt x="32226" y="2244"/>
                    <a:pt x="32322" y="2238"/>
                    <a:pt x="32411" y="2238"/>
                  </a:cubicBezTo>
                  <a:close/>
                  <a:moveTo>
                    <a:pt x="39939" y="2238"/>
                  </a:moveTo>
                  <a:cubicBezTo>
                    <a:pt x="40089" y="2238"/>
                    <a:pt x="40236" y="2247"/>
                    <a:pt x="40385" y="2260"/>
                  </a:cubicBezTo>
                  <a:cubicBezTo>
                    <a:pt x="40429" y="2264"/>
                    <a:pt x="40474" y="2270"/>
                    <a:pt x="40519" y="2275"/>
                  </a:cubicBezTo>
                  <a:cubicBezTo>
                    <a:pt x="40625" y="2287"/>
                    <a:pt x="40729" y="2303"/>
                    <a:pt x="40833" y="2322"/>
                  </a:cubicBezTo>
                  <a:cubicBezTo>
                    <a:pt x="40858" y="2328"/>
                    <a:pt x="40882" y="2332"/>
                    <a:pt x="40907" y="2337"/>
                  </a:cubicBezTo>
                  <a:cubicBezTo>
                    <a:pt x="40797" y="2414"/>
                    <a:pt x="40688" y="2492"/>
                    <a:pt x="40580" y="2570"/>
                  </a:cubicBezTo>
                  <a:cubicBezTo>
                    <a:pt x="40453" y="2664"/>
                    <a:pt x="40325" y="2755"/>
                    <a:pt x="40198" y="2852"/>
                  </a:cubicBezTo>
                  <a:cubicBezTo>
                    <a:pt x="39749" y="3187"/>
                    <a:pt x="39293" y="3550"/>
                    <a:pt x="38814" y="3949"/>
                  </a:cubicBezTo>
                  <a:cubicBezTo>
                    <a:pt x="38602" y="3528"/>
                    <a:pt x="38350" y="3132"/>
                    <a:pt x="38063" y="2766"/>
                  </a:cubicBezTo>
                  <a:cubicBezTo>
                    <a:pt x="38805" y="2416"/>
                    <a:pt x="39435" y="2238"/>
                    <a:pt x="39939" y="2238"/>
                  </a:cubicBezTo>
                  <a:close/>
                  <a:moveTo>
                    <a:pt x="17514" y="2239"/>
                  </a:moveTo>
                  <a:cubicBezTo>
                    <a:pt x="17620" y="2239"/>
                    <a:pt x="17719" y="2242"/>
                    <a:pt x="17825" y="2253"/>
                  </a:cubicBezTo>
                  <a:cubicBezTo>
                    <a:pt x="17873" y="2254"/>
                    <a:pt x="17896" y="2256"/>
                    <a:pt x="17921" y="2258"/>
                  </a:cubicBezTo>
                  <a:cubicBezTo>
                    <a:pt x="17933" y="2258"/>
                    <a:pt x="17940" y="2259"/>
                    <a:pt x="17953" y="2260"/>
                  </a:cubicBezTo>
                  <a:cubicBezTo>
                    <a:pt x="18017" y="2264"/>
                    <a:pt x="18083" y="2271"/>
                    <a:pt x="18148" y="2284"/>
                  </a:cubicBezTo>
                  <a:cubicBezTo>
                    <a:pt x="18318" y="2300"/>
                    <a:pt x="18473" y="2328"/>
                    <a:pt x="18640" y="2368"/>
                  </a:cubicBezTo>
                  <a:cubicBezTo>
                    <a:pt x="18715" y="2385"/>
                    <a:pt x="18786" y="2405"/>
                    <a:pt x="18858" y="2424"/>
                  </a:cubicBezTo>
                  <a:cubicBezTo>
                    <a:pt x="18989" y="2462"/>
                    <a:pt x="19122" y="2503"/>
                    <a:pt x="19250" y="2554"/>
                  </a:cubicBezTo>
                  <a:cubicBezTo>
                    <a:pt x="19353" y="2588"/>
                    <a:pt x="19436" y="2625"/>
                    <a:pt x="19519" y="2662"/>
                  </a:cubicBezTo>
                  <a:cubicBezTo>
                    <a:pt x="19622" y="2707"/>
                    <a:pt x="19723" y="2758"/>
                    <a:pt x="19823" y="2811"/>
                  </a:cubicBezTo>
                  <a:cubicBezTo>
                    <a:pt x="19748" y="2867"/>
                    <a:pt x="19672" y="2925"/>
                    <a:pt x="19597" y="2983"/>
                  </a:cubicBezTo>
                  <a:cubicBezTo>
                    <a:pt x="19534" y="3031"/>
                    <a:pt x="19470" y="3080"/>
                    <a:pt x="19407" y="3128"/>
                  </a:cubicBezTo>
                  <a:cubicBezTo>
                    <a:pt x="19222" y="3271"/>
                    <a:pt x="19035" y="3418"/>
                    <a:pt x="18846" y="3570"/>
                  </a:cubicBezTo>
                  <a:cubicBezTo>
                    <a:pt x="18829" y="3583"/>
                    <a:pt x="18813" y="3596"/>
                    <a:pt x="18798" y="3609"/>
                  </a:cubicBezTo>
                  <a:cubicBezTo>
                    <a:pt x="18593" y="3776"/>
                    <a:pt x="18385" y="3949"/>
                    <a:pt x="18177" y="4124"/>
                  </a:cubicBezTo>
                  <a:lnTo>
                    <a:pt x="18013" y="4265"/>
                  </a:lnTo>
                  <a:cubicBezTo>
                    <a:pt x="17918" y="4347"/>
                    <a:pt x="17824" y="4428"/>
                    <a:pt x="17727" y="4511"/>
                  </a:cubicBezTo>
                  <a:cubicBezTo>
                    <a:pt x="17726" y="4507"/>
                    <a:pt x="17725" y="4504"/>
                    <a:pt x="17724" y="4501"/>
                  </a:cubicBezTo>
                  <a:cubicBezTo>
                    <a:pt x="17657" y="4335"/>
                    <a:pt x="17581" y="4171"/>
                    <a:pt x="17503" y="4012"/>
                  </a:cubicBezTo>
                  <a:cubicBezTo>
                    <a:pt x="17484" y="3971"/>
                    <a:pt x="17463" y="3932"/>
                    <a:pt x="17444" y="3892"/>
                  </a:cubicBezTo>
                  <a:cubicBezTo>
                    <a:pt x="17361" y="3734"/>
                    <a:pt x="17277" y="3578"/>
                    <a:pt x="17183" y="3427"/>
                  </a:cubicBezTo>
                  <a:cubicBezTo>
                    <a:pt x="17182" y="3425"/>
                    <a:pt x="17180" y="3422"/>
                    <a:pt x="17178" y="3420"/>
                  </a:cubicBezTo>
                  <a:cubicBezTo>
                    <a:pt x="17083" y="3265"/>
                    <a:pt x="16980" y="3118"/>
                    <a:pt x="16873" y="2971"/>
                  </a:cubicBezTo>
                  <a:cubicBezTo>
                    <a:pt x="16847" y="2934"/>
                    <a:pt x="16820" y="2899"/>
                    <a:pt x="16794" y="2864"/>
                  </a:cubicBezTo>
                  <a:cubicBezTo>
                    <a:pt x="16685" y="2721"/>
                    <a:pt x="16573" y="2578"/>
                    <a:pt x="16452" y="2443"/>
                  </a:cubicBezTo>
                  <a:cubicBezTo>
                    <a:pt x="16451" y="2442"/>
                    <a:pt x="16449" y="2440"/>
                    <a:pt x="16448" y="2438"/>
                  </a:cubicBezTo>
                  <a:cubicBezTo>
                    <a:pt x="16456" y="2436"/>
                    <a:pt x="16464" y="2432"/>
                    <a:pt x="16471" y="2431"/>
                  </a:cubicBezTo>
                  <a:cubicBezTo>
                    <a:pt x="16496" y="2422"/>
                    <a:pt x="16521" y="2416"/>
                    <a:pt x="16546" y="2409"/>
                  </a:cubicBezTo>
                  <a:cubicBezTo>
                    <a:pt x="16637" y="2380"/>
                    <a:pt x="16725" y="2355"/>
                    <a:pt x="16812" y="2334"/>
                  </a:cubicBezTo>
                  <a:cubicBezTo>
                    <a:pt x="16846" y="2325"/>
                    <a:pt x="16880" y="2318"/>
                    <a:pt x="16916" y="2311"/>
                  </a:cubicBezTo>
                  <a:cubicBezTo>
                    <a:pt x="16992" y="2294"/>
                    <a:pt x="17067" y="2281"/>
                    <a:pt x="17140" y="2270"/>
                  </a:cubicBezTo>
                  <a:cubicBezTo>
                    <a:pt x="17169" y="2266"/>
                    <a:pt x="17200" y="2260"/>
                    <a:pt x="17230" y="2258"/>
                  </a:cubicBezTo>
                  <a:cubicBezTo>
                    <a:pt x="17329" y="2245"/>
                    <a:pt x="17424" y="2239"/>
                    <a:pt x="17514" y="2239"/>
                  </a:cubicBezTo>
                  <a:close/>
                  <a:moveTo>
                    <a:pt x="25962" y="2238"/>
                  </a:moveTo>
                  <a:cubicBezTo>
                    <a:pt x="26292" y="2238"/>
                    <a:pt x="26618" y="2274"/>
                    <a:pt x="26935" y="2338"/>
                  </a:cubicBezTo>
                  <a:cubicBezTo>
                    <a:pt x="26046" y="2961"/>
                    <a:pt x="25121" y="3692"/>
                    <a:pt x="24172" y="4522"/>
                  </a:cubicBezTo>
                  <a:cubicBezTo>
                    <a:pt x="23975" y="4023"/>
                    <a:pt x="23722" y="3552"/>
                    <a:pt x="23419" y="3113"/>
                  </a:cubicBezTo>
                  <a:cubicBezTo>
                    <a:pt x="24460" y="2535"/>
                    <a:pt x="25316" y="2238"/>
                    <a:pt x="25962" y="2238"/>
                  </a:cubicBezTo>
                  <a:close/>
                  <a:moveTo>
                    <a:pt x="58626" y="2635"/>
                  </a:moveTo>
                  <a:cubicBezTo>
                    <a:pt x="58681" y="2692"/>
                    <a:pt x="58734" y="2750"/>
                    <a:pt x="58786" y="2808"/>
                  </a:cubicBezTo>
                  <a:cubicBezTo>
                    <a:pt x="58817" y="2844"/>
                    <a:pt x="58850" y="2879"/>
                    <a:pt x="58881" y="2916"/>
                  </a:cubicBezTo>
                  <a:cubicBezTo>
                    <a:pt x="58983" y="3036"/>
                    <a:pt x="59082" y="3161"/>
                    <a:pt x="59174" y="3290"/>
                  </a:cubicBezTo>
                  <a:cubicBezTo>
                    <a:pt x="59186" y="3306"/>
                    <a:pt x="59196" y="3323"/>
                    <a:pt x="59208" y="3340"/>
                  </a:cubicBezTo>
                  <a:cubicBezTo>
                    <a:pt x="59287" y="3453"/>
                    <a:pt x="59364" y="3569"/>
                    <a:pt x="59437" y="3686"/>
                  </a:cubicBezTo>
                  <a:cubicBezTo>
                    <a:pt x="59464" y="3731"/>
                    <a:pt x="59490" y="3776"/>
                    <a:pt x="59516" y="3821"/>
                  </a:cubicBezTo>
                  <a:cubicBezTo>
                    <a:pt x="59550" y="3880"/>
                    <a:pt x="59582" y="3941"/>
                    <a:pt x="59615" y="4001"/>
                  </a:cubicBezTo>
                  <a:cubicBezTo>
                    <a:pt x="59592" y="4020"/>
                    <a:pt x="59570" y="4040"/>
                    <a:pt x="59546" y="4060"/>
                  </a:cubicBezTo>
                  <a:cubicBezTo>
                    <a:pt x="59435" y="4154"/>
                    <a:pt x="59323" y="4249"/>
                    <a:pt x="59215" y="4343"/>
                  </a:cubicBezTo>
                  <a:cubicBezTo>
                    <a:pt x="59179" y="4374"/>
                    <a:pt x="59141" y="4405"/>
                    <a:pt x="59107" y="4437"/>
                  </a:cubicBezTo>
                  <a:cubicBezTo>
                    <a:pt x="58967" y="4558"/>
                    <a:pt x="58833" y="4676"/>
                    <a:pt x="58703" y="4794"/>
                  </a:cubicBezTo>
                  <a:cubicBezTo>
                    <a:pt x="58696" y="4800"/>
                    <a:pt x="58687" y="4806"/>
                    <a:pt x="58681" y="4812"/>
                  </a:cubicBezTo>
                  <a:cubicBezTo>
                    <a:pt x="58675" y="4800"/>
                    <a:pt x="58666" y="4788"/>
                    <a:pt x="58660" y="4775"/>
                  </a:cubicBezTo>
                  <a:cubicBezTo>
                    <a:pt x="58602" y="4656"/>
                    <a:pt x="58539" y="4543"/>
                    <a:pt x="58472" y="4428"/>
                  </a:cubicBezTo>
                  <a:cubicBezTo>
                    <a:pt x="58452" y="4394"/>
                    <a:pt x="58432" y="4361"/>
                    <a:pt x="58411" y="4327"/>
                  </a:cubicBezTo>
                  <a:cubicBezTo>
                    <a:pt x="58333" y="4201"/>
                    <a:pt x="58253" y="4077"/>
                    <a:pt x="58166" y="3960"/>
                  </a:cubicBezTo>
                  <a:cubicBezTo>
                    <a:pt x="58163" y="3956"/>
                    <a:pt x="58159" y="3951"/>
                    <a:pt x="58156" y="3947"/>
                  </a:cubicBezTo>
                  <a:cubicBezTo>
                    <a:pt x="58071" y="3832"/>
                    <a:pt x="57979" y="3720"/>
                    <a:pt x="57885" y="3612"/>
                  </a:cubicBezTo>
                  <a:cubicBezTo>
                    <a:pt x="57859" y="3582"/>
                    <a:pt x="57833" y="3552"/>
                    <a:pt x="57806" y="3523"/>
                  </a:cubicBezTo>
                  <a:cubicBezTo>
                    <a:pt x="57713" y="3421"/>
                    <a:pt x="57618" y="3322"/>
                    <a:pt x="57518" y="3227"/>
                  </a:cubicBezTo>
                  <a:cubicBezTo>
                    <a:pt x="57511" y="3221"/>
                    <a:pt x="57505" y="3212"/>
                    <a:pt x="57497" y="3206"/>
                  </a:cubicBezTo>
                  <a:cubicBezTo>
                    <a:pt x="57521" y="3192"/>
                    <a:pt x="57549" y="3176"/>
                    <a:pt x="57573" y="3161"/>
                  </a:cubicBezTo>
                  <a:cubicBezTo>
                    <a:pt x="57735" y="3071"/>
                    <a:pt x="57892" y="2984"/>
                    <a:pt x="58042" y="2906"/>
                  </a:cubicBezTo>
                  <a:cubicBezTo>
                    <a:pt x="58102" y="2876"/>
                    <a:pt x="58157" y="2850"/>
                    <a:pt x="58215" y="2822"/>
                  </a:cubicBezTo>
                  <a:cubicBezTo>
                    <a:pt x="58319" y="2771"/>
                    <a:pt x="58422" y="2723"/>
                    <a:pt x="58522" y="2678"/>
                  </a:cubicBezTo>
                  <a:cubicBezTo>
                    <a:pt x="58557" y="2664"/>
                    <a:pt x="58591" y="2649"/>
                    <a:pt x="58626" y="2635"/>
                  </a:cubicBezTo>
                  <a:close/>
                  <a:moveTo>
                    <a:pt x="72121" y="2634"/>
                  </a:moveTo>
                  <a:cubicBezTo>
                    <a:pt x="72183" y="2701"/>
                    <a:pt x="72246" y="2769"/>
                    <a:pt x="72306" y="2838"/>
                  </a:cubicBezTo>
                  <a:cubicBezTo>
                    <a:pt x="72341" y="2879"/>
                    <a:pt x="72379" y="2920"/>
                    <a:pt x="72414" y="2961"/>
                  </a:cubicBezTo>
                  <a:cubicBezTo>
                    <a:pt x="72526" y="3098"/>
                    <a:pt x="72633" y="3237"/>
                    <a:pt x="72733" y="3380"/>
                  </a:cubicBezTo>
                  <a:cubicBezTo>
                    <a:pt x="72745" y="3399"/>
                    <a:pt x="72758" y="3417"/>
                    <a:pt x="72769" y="3437"/>
                  </a:cubicBezTo>
                  <a:cubicBezTo>
                    <a:pt x="72855" y="3563"/>
                    <a:pt x="72937" y="3692"/>
                    <a:pt x="73014" y="3823"/>
                  </a:cubicBezTo>
                  <a:cubicBezTo>
                    <a:pt x="73044" y="3874"/>
                    <a:pt x="73070" y="3926"/>
                    <a:pt x="73098" y="3978"/>
                  </a:cubicBezTo>
                  <a:cubicBezTo>
                    <a:pt x="73138" y="4049"/>
                    <a:pt x="73174" y="4120"/>
                    <a:pt x="73209" y="4192"/>
                  </a:cubicBezTo>
                  <a:cubicBezTo>
                    <a:pt x="72982" y="4388"/>
                    <a:pt x="72776" y="4566"/>
                    <a:pt x="72592" y="4729"/>
                  </a:cubicBezTo>
                  <a:cubicBezTo>
                    <a:pt x="72574" y="4745"/>
                    <a:pt x="72557" y="4760"/>
                    <a:pt x="72539" y="4776"/>
                  </a:cubicBezTo>
                  <a:cubicBezTo>
                    <a:pt x="72443" y="4861"/>
                    <a:pt x="72353" y="4942"/>
                    <a:pt x="72271" y="5017"/>
                  </a:cubicBezTo>
                  <a:cubicBezTo>
                    <a:pt x="72270" y="5012"/>
                    <a:pt x="72265" y="5008"/>
                    <a:pt x="72264" y="5004"/>
                  </a:cubicBezTo>
                  <a:cubicBezTo>
                    <a:pt x="72201" y="4857"/>
                    <a:pt x="72128" y="4715"/>
                    <a:pt x="72051" y="4575"/>
                  </a:cubicBezTo>
                  <a:cubicBezTo>
                    <a:pt x="72031" y="4539"/>
                    <a:pt x="72010" y="4502"/>
                    <a:pt x="71990" y="4466"/>
                  </a:cubicBezTo>
                  <a:cubicBezTo>
                    <a:pt x="71907" y="4323"/>
                    <a:pt x="71822" y="4183"/>
                    <a:pt x="71727" y="4049"/>
                  </a:cubicBezTo>
                  <a:cubicBezTo>
                    <a:pt x="71722" y="4041"/>
                    <a:pt x="71715" y="4034"/>
                    <a:pt x="71710" y="4025"/>
                  </a:cubicBezTo>
                  <a:cubicBezTo>
                    <a:pt x="71619" y="3898"/>
                    <a:pt x="71522" y="3776"/>
                    <a:pt x="71421" y="3656"/>
                  </a:cubicBezTo>
                  <a:cubicBezTo>
                    <a:pt x="71394" y="3624"/>
                    <a:pt x="71366" y="3592"/>
                    <a:pt x="71339" y="3561"/>
                  </a:cubicBezTo>
                  <a:cubicBezTo>
                    <a:pt x="71230" y="3440"/>
                    <a:pt x="71116" y="3321"/>
                    <a:pt x="70997" y="3207"/>
                  </a:cubicBezTo>
                  <a:cubicBezTo>
                    <a:pt x="70995" y="3206"/>
                    <a:pt x="70995" y="3205"/>
                    <a:pt x="70994" y="3205"/>
                  </a:cubicBezTo>
                  <a:lnTo>
                    <a:pt x="71041" y="3177"/>
                  </a:lnTo>
                  <a:cubicBezTo>
                    <a:pt x="71222" y="3075"/>
                    <a:pt x="71396" y="2978"/>
                    <a:pt x="71563" y="2894"/>
                  </a:cubicBezTo>
                  <a:cubicBezTo>
                    <a:pt x="71590" y="2879"/>
                    <a:pt x="71615" y="2869"/>
                    <a:pt x="71642" y="2854"/>
                  </a:cubicBezTo>
                  <a:cubicBezTo>
                    <a:pt x="71785" y="2785"/>
                    <a:pt x="71921" y="2720"/>
                    <a:pt x="72055" y="2662"/>
                  </a:cubicBezTo>
                  <a:cubicBezTo>
                    <a:pt x="72077" y="2652"/>
                    <a:pt x="72099" y="2642"/>
                    <a:pt x="72121" y="2634"/>
                  </a:cubicBezTo>
                  <a:close/>
                  <a:moveTo>
                    <a:pt x="44802" y="2636"/>
                  </a:moveTo>
                  <a:cubicBezTo>
                    <a:pt x="44861" y="2698"/>
                    <a:pt x="44919" y="2763"/>
                    <a:pt x="44974" y="2826"/>
                  </a:cubicBezTo>
                  <a:cubicBezTo>
                    <a:pt x="45012" y="2870"/>
                    <a:pt x="45052" y="2914"/>
                    <a:pt x="45090" y="2958"/>
                  </a:cubicBezTo>
                  <a:cubicBezTo>
                    <a:pt x="45186" y="3075"/>
                    <a:pt x="45278" y="3195"/>
                    <a:pt x="45364" y="3315"/>
                  </a:cubicBezTo>
                  <a:cubicBezTo>
                    <a:pt x="45379" y="3335"/>
                    <a:pt x="45394" y="3353"/>
                    <a:pt x="45408" y="3373"/>
                  </a:cubicBezTo>
                  <a:cubicBezTo>
                    <a:pt x="45507" y="3513"/>
                    <a:pt x="45598" y="3659"/>
                    <a:pt x="45686" y="3806"/>
                  </a:cubicBezTo>
                  <a:cubicBezTo>
                    <a:pt x="45712" y="3850"/>
                    <a:pt x="45736" y="3895"/>
                    <a:pt x="45760" y="3941"/>
                  </a:cubicBezTo>
                  <a:cubicBezTo>
                    <a:pt x="45806" y="4024"/>
                    <a:pt x="45851" y="4109"/>
                    <a:pt x="45894" y="4194"/>
                  </a:cubicBezTo>
                  <a:cubicBezTo>
                    <a:pt x="45874" y="4211"/>
                    <a:pt x="45856" y="4226"/>
                    <a:pt x="45837" y="4243"/>
                  </a:cubicBezTo>
                  <a:cubicBezTo>
                    <a:pt x="45710" y="4352"/>
                    <a:pt x="45585" y="4460"/>
                    <a:pt x="45467" y="4564"/>
                  </a:cubicBezTo>
                  <a:cubicBezTo>
                    <a:pt x="45384" y="4636"/>
                    <a:pt x="45304" y="4709"/>
                    <a:pt x="45225" y="4782"/>
                  </a:cubicBezTo>
                  <a:lnTo>
                    <a:pt x="45165" y="4834"/>
                  </a:lnTo>
                  <a:cubicBezTo>
                    <a:pt x="45094" y="4898"/>
                    <a:pt x="45024" y="4959"/>
                    <a:pt x="44957" y="5018"/>
                  </a:cubicBezTo>
                  <a:cubicBezTo>
                    <a:pt x="44955" y="5012"/>
                    <a:pt x="44951" y="5007"/>
                    <a:pt x="44949" y="5001"/>
                  </a:cubicBezTo>
                  <a:cubicBezTo>
                    <a:pt x="44884" y="4856"/>
                    <a:pt x="44813" y="4714"/>
                    <a:pt x="44737" y="4576"/>
                  </a:cubicBezTo>
                  <a:cubicBezTo>
                    <a:pt x="44718" y="4540"/>
                    <a:pt x="44698" y="4504"/>
                    <a:pt x="44677" y="4470"/>
                  </a:cubicBezTo>
                  <a:cubicBezTo>
                    <a:pt x="44596" y="4326"/>
                    <a:pt x="44508" y="4187"/>
                    <a:pt x="44414" y="4051"/>
                  </a:cubicBezTo>
                  <a:cubicBezTo>
                    <a:pt x="44410" y="4045"/>
                    <a:pt x="44404" y="4040"/>
                    <a:pt x="44399" y="4034"/>
                  </a:cubicBezTo>
                  <a:cubicBezTo>
                    <a:pt x="44306" y="3905"/>
                    <a:pt x="44208" y="3780"/>
                    <a:pt x="44105" y="3659"/>
                  </a:cubicBezTo>
                  <a:cubicBezTo>
                    <a:pt x="44078" y="3628"/>
                    <a:pt x="44051" y="3596"/>
                    <a:pt x="44024" y="3566"/>
                  </a:cubicBezTo>
                  <a:cubicBezTo>
                    <a:pt x="43915" y="3442"/>
                    <a:pt x="43801" y="3322"/>
                    <a:pt x="43680" y="3208"/>
                  </a:cubicBezTo>
                  <a:lnTo>
                    <a:pt x="43677" y="3206"/>
                  </a:lnTo>
                  <a:cubicBezTo>
                    <a:pt x="43691" y="3198"/>
                    <a:pt x="43706" y="3189"/>
                    <a:pt x="43719" y="3181"/>
                  </a:cubicBezTo>
                  <a:cubicBezTo>
                    <a:pt x="43902" y="3077"/>
                    <a:pt x="44077" y="2981"/>
                    <a:pt x="44245" y="2895"/>
                  </a:cubicBezTo>
                  <a:cubicBezTo>
                    <a:pt x="44271" y="2882"/>
                    <a:pt x="44296" y="2870"/>
                    <a:pt x="44321" y="2858"/>
                  </a:cubicBezTo>
                  <a:cubicBezTo>
                    <a:pt x="44464" y="2787"/>
                    <a:pt x="44602" y="2723"/>
                    <a:pt x="44736" y="2665"/>
                  </a:cubicBezTo>
                  <a:cubicBezTo>
                    <a:pt x="44758" y="2655"/>
                    <a:pt x="44780" y="2645"/>
                    <a:pt x="44802" y="2636"/>
                  </a:cubicBezTo>
                  <a:close/>
                  <a:moveTo>
                    <a:pt x="37600" y="3000"/>
                  </a:moveTo>
                  <a:cubicBezTo>
                    <a:pt x="37918" y="3392"/>
                    <a:pt x="38191" y="3822"/>
                    <a:pt x="38415" y="4286"/>
                  </a:cubicBezTo>
                  <a:cubicBezTo>
                    <a:pt x="38314" y="4373"/>
                    <a:pt x="38216" y="4457"/>
                    <a:pt x="38121" y="4540"/>
                  </a:cubicBezTo>
                  <a:cubicBezTo>
                    <a:pt x="38112" y="4548"/>
                    <a:pt x="38102" y="4555"/>
                    <a:pt x="38095" y="4564"/>
                  </a:cubicBezTo>
                  <a:cubicBezTo>
                    <a:pt x="38074" y="4581"/>
                    <a:pt x="38054" y="4598"/>
                    <a:pt x="38034" y="4617"/>
                  </a:cubicBezTo>
                  <a:cubicBezTo>
                    <a:pt x="37951" y="4688"/>
                    <a:pt x="37873" y="4758"/>
                    <a:pt x="37798" y="4826"/>
                  </a:cubicBezTo>
                  <a:cubicBezTo>
                    <a:pt x="37772" y="4850"/>
                    <a:pt x="37746" y="4873"/>
                    <a:pt x="37721" y="4895"/>
                  </a:cubicBezTo>
                  <a:cubicBezTo>
                    <a:pt x="37633" y="4975"/>
                    <a:pt x="37548" y="5053"/>
                    <a:pt x="37467" y="5124"/>
                  </a:cubicBezTo>
                  <a:cubicBezTo>
                    <a:pt x="37451" y="5081"/>
                    <a:pt x="37429" y="5039"/>
                    <a:pt x="37410" y="4997"/>
                  </a:cubicBezTo>
                  <a:cubicBezTo>
                    <a:pt x="37389" y="4949"/>
                    <a:pt x="37367" y="4900"/>
                    <a:pt x="37346" y="4852"/>
                  </a:cubicBezTo>
                  <a:cubicBezTo>
                    <a:pt x="37279" y="4710"/>
                    <a:pt x="37206" y="4571"/>
                    <a:pt x="37127" y="4434"/>
                  </a:cubicBezTo>
                  <a:cubicBezTo>
                    <a:pt x="37112" y="4409"/>
                    <a:pt x="37101" y="4384"/>
                    <a:pt x="37086" y="4362"/>
                  </a:cubicBezTo>
                  <a:cubicBezTo>
                    <a:pt x="36992" y="4204"/>
                    <a:pt x="36888" y="4051"/>
                    <a:pt x="36775" y="3905"/>
                  </a:cubicBezTo>
                  <a:cubicBezTo>
                    <a:pt x="36747" y="3867"/>
                    <a:pt x="36716" y="3830"/>
                    <a:pt x="36686" y="3793"/>
                  </a:cubicBezTo>
                  <a:cubicBezTo>
                    <a:pt x="36640" y="3736"/>
                    <a:pt x="36596" y="3676"/>
                    <a:pt x="36548" y="3619"/>
                  </a:cubicBezTo>
                  <a:lnTo>
                    <a:pt x="36602" y="3585"/>
                  </a:lnTo>
                  <a:cubicBezTo>
                    <a:pt x="36764" y="3482"/>
                    <a:pt x="36924" y="3383"/>
                    <a:pt x="37077" y="3291"/>
                  </a:cubicBezTo>
                  <a:cubicBezTo>
                    <a:pt x="37095" y="3281"/>
                    <a:pt x="37110" y="3274"/>
                    <a:pt x="37127" y="3263"/>
                  </a:cubicBezTo>
                  <a:cubicBezTo>
                    <a:pt x="37269" y="3180"/>
                    <a:pt x="37405" y="3103"/>
                    <a:pt x="37540" y="3030"/>
                  </a:cubicBezTo>
                  <a:cubicBezTo>
                    <a:pt x="37561" y="3020"/>
                    <a:pt x="37580" y="3010"/>
                    <a:pt x="37600" y="3000"/>
                  </a:cubicBezTo>
                  <a:close/>
                  <a:moveTo>
                    <a:pt x="73712" y="512"/>
                  </a:moveTo>
                  <a:cubicBezTo>
                    <a:pt x="74881" y="512"/>
                    <a:pt x="76020" y="819"/>
                    <a:pt x="77029" y="1402"/>
                  </a:cubicBezTo>
                  <a:cubicBezTo>
                    <a:pt x="77024" y="1405"/>
                    <a:pt x="77020" y="1409"/>
                    <a:pt x="77015" y="1411"/>
                  </a:cubicBezTo>
                  <a:cubicBezTo>
                    <a:pt x="76845" y="1514"/>
                    <a:pt x="76672" y="1620"/>
                    <a:pt x="76497" y="1732"/>
                  </a:cubicBezTo>
                  <a:cubicBezTo>
                    <a:pt x="76450" y="1761"/>
                    <a:pt x="76402" y="1792"/>
                    <a:pt x="76355" y="1823"/>
                  </a:cubicBezTo>
                  <a:cubicBezTo>
                    <a:pt x="76214" y="1914"/>
                    <a:pt x="76071" y="2009"/>
                    <a:pt x="75928" y="2107"/>
                  </a:cubicBezTo>
                  <a:cubicBezTo>
                    <a:pt x="75898" y="2126"/>
                    <a:pt x="75871" y="2143"/>
                    <a:pt x="75844" y="2162"/>
                  </a:cubicBezTo>
                  <a:cubicBezTo>
                    <a:pt x="75767" y="2130"/>
                    <a:pt x="75688" y="2105"/>
                    <a:pt x="75610" y="2076"/>
                  </a:cubicBezTo>
                  <a:cubicBezTo>
                    <a:pt x="75534" y="2046"/>
                    <a:pt x="75459" y="2015"/>
                    <a:pt x="75382" y="1990"/>
                  </a:cubicBezTo>
                  <a:cubicBezTo>
                    <a:pt x="75274" y="1956"/>
                    <a:pt x="75165" y="1928"/>
                    <a:pt x="75055" y="1901"/>
                  </a:cubicBezTo>
                  <a:cubicBezTo>
                    <a:pt x="74982" y="1883"/>
                    <a:pt x="74909" y="1859"/>
                    <a:pt x="74836" y="1843"/>
                  </a:cubicBezTo>
                  <a:cubicBezTo>
                    <a:pt x="74713" y="1817"/>
                    <a:pt x="74588" y="1801"/>
                    <a:pt x="74463" y="1784"/>
                  </a:cubicBezTo>
                  <a:cubicBezTo>
                    <a:pt x="74400" y="1775"/>
                    <a:pt x="74338" y="1761"/>
                    <a:pt x="74276" y="1755"/>
                  </a:cubicBezTo>
                  <a:cubicBezTo>
                    <a:pt x="74087" y="1735"/>
                    <a:pt x="73896" y="1725"/>
                    <a:pt x="73705" y="1725"/>
                  </a:cubicBezTo>
                  <a:cubicBezTo>
                    <a:pt x="73285" y="1725"/>
                    <a:pt x="72796" y="1832"/>
                    <a:pt x="72256" y="2032"/>
                  </a:cubicBezTo>
                  <a:lnTo>
                    <a:pt x="72253" y="2029"/>
                  </a:lnTo>
                  <a:lnTo>
                    <a:pt x="72095" y="2091"/>
                  </a:lnTo>
                  <a:lnTo>
                    <a:pt x="71739" y="2234"/>
                  </a:lnTo>
                  <a:lnTo>
                    <a:pt x="71745" y="2240"/>
                  </a:lnTo>
                  <a:cubicBezTo>
                    <a:pt x="71474" y="2363"/>
                    <a:pt x="71188" y="2509"/>
                    <a:pt x="70882" y="2680"/>
                  </a:cubicBezTo>
                  <a:cubicBezTo>
                    <a:pt x="70786" y="2734"/>
                    <a:pt x="70686" y="2795"/>
                    <a:pt x="70585" y="2853"/>
                  </a:cubicBezTo>
                  <a:lnTo>
                    <a:pt x="70583" y="2851"/>
                  </a:lnTo>
                  <a:lnTo>
                    <a:pt x="70428" y="2946"/>
                  </a:lnTo>
                  <a:cubicBezTo>
                    <a:pt x="70427" y="2946"/>
                    <a:pt x="70427" y="2947"/>
                    <a:pt x="70426" y="2947"/>
                  </a:cubicBezTo>
                  <a:lnTo>
                    <a:pt x="70120" y="3132"/>
                  </a:lnTo>
                  <a:lnTo>
                    <a:pt x="70125" y="3135"/>
                  </a:lnTo>
                  <a:cubicBezTo>
                    <a:pt x="70067" y="3174"/>
                    <a:pt x="70008" y="3210"/>
                    <a:pt x="69949" y="3248"/>
                  </a:cubicBezTo>
                  <a:cubicBezTo>
                    <a:pt x="69890" y="3286"/>
                    <a:pt x="69831" y="3327"/>
                    <a:pt x="69771" y="3366"/>
                  </a:cubicBezTo>
                  <a:cubicBezTo>
                    <a:pt x="69672" y="3432"/>
                    <a:pt x="69573" y="3499"/>
                    <a:pt x="69475" y="3566"/>
                  </a:cubicBezTo>
                  <a:cubicBezTo>
                    <a:pt x="69407" y="3613"/>
                    <a:pt x="69340" y="3660"/>
                    <a:pt x="69273" y="3708"/>
                  </a:cubicBezTo>
                  <a:cubicBezTo>
                    <a:pt x="69184" y="3770"/>
                    <a:pt x="69095" y="3833"/>
                    <a:pt x="69007" y="3897"/>
                  </a:cubicBezTo>
                  <a:cubicBezTo>
                    <a:pt x="68940" y="3946"/>
                    <a:pt x="68872" y="3996"/>
                    <a:pt x="68805" y="4045"/>
                  </a:cubicBezTo>
                  <a:cubicBezTo>
                    <a:pt x="68720" y="4108"/>
                    <a:pt x="68637" y="4170"/>
                    <a:pt x="68553" y="4234"/>
                  </a:cubicBezTo>
                  <a:cubicBezTo>
                    <a:pt x="68488" y="4283"/>
                    <a:pt x="68424" y="4331"/>
                    <a:pt x="68360" y="4381"/>
                  </a:cubicBezTo>
                  <a:cubicBezTo>
                    <a:pt x="68277" y="4445"/>
                    <a:pt x="68195" y="4507"/>
                    <a:pt x="68115" y="4571"/>
                  </a:cubicBezTo>
                  <a:cubicBezTo>
                    <a:pt x="68055" y="4618"/>
                    <a:pt x="67993" y="4664"/>
                    <a:pt x="67935" y="4711"/>
                  </a:cubicBezTo>
                  <a:cubicBezTo>
                    <a:pt x="67853" y="4777"/>
                    <a:pt x="67775" y="4839"/>
                    <a:pt x="67697" y="4903"/>
                  </a:cubicBezTo>
                  <a:cubicBezTo>
                    <a:pt x="67644" y="4946"/>
                    <a:pt x="67589" y="4990"/>
                    <a:pt x="67537" y="5032"/>
                  </a:cubicBezTo>
                  <a:cubicBezTo>
                    <a:pt x="67452" y="5101"/>
                    <a:pt x="67372" y="5168"/>
                    <a:pt x="67291" y="5235"/>
                  </a:cubicBezTo>
                  <a:cubicBezTo>
                    <a:pt x="67251" y="5268"/>
                    <a:pt x="67210" y="5303"/>
                    <a:pt x="67170" y="5335"/>
                  </a:cubicBezTo>
                  <a:cubicBezTo>
                    <a:pt x="67165" y="5339"/>
                    <a:pt x="67160" y="5344"/>
                    <a:pt x="67154" y="5347"/>
                  </a:cubicBezTo>
                  <a:cubicBezTo>
                    <a:pt x="67152" y="5336"/>
                    <a:pt x="67147" y="5324"/>
                    <a:pt x="67143" y="5313"/>
                  </a:cubicBezTo>
                  <a:cubicBezTo>
                    <a:pt x="67095" y="5133"/>
                    <a:pt x="67039" y="4957"/>
                    <a:pt x="66976" y="4784"/>
                  </a:cubicBezTo>
                  <a:cubicBezTo>
                    <a:pt x="66955" y="4722"/>
                    <a:pt x="66928" y="4660"/>
                    <a:pt x="66905" y="4600"/>
                  </a:cubicBezTo>
                  <a:cubicBezTo>
                    <a:pt x="66858" y="4480"/>
                    <a:pt x="66809" y="4362"/>
                    <a:pt x="66757" y="4246"/>
                  </a:cubicBezTo>
                  <a:cubicBezTo>
                    <a:pt x="66739" y="4210"/>
                    <a:pt x="66728" y="4171"/>
                    <a:pt x="66711" y="4137"/>
                  </a:cubicBezTo>
                  <a:cubicBezTo>
                    <a:pt x="66800" y="4062"/>
                    <a:pt x="66892" y="3989"/>
                    <a:pt x="66982" y="3916"/>
                  </a:cubicBezTo>
                  <a:cubicBezTo>
                    <a:pt x="67062" y="3851"/>
                    <a:pt x="67143" y="3786"/>
                    <a:pt x="67222" y="3722"/>
                  </a:cubicBezTo>
                  <a:cubicBezTo>
                    <a:pt x="67342" y="3628"/>
                    <a:pt x="67461" y="3536"/>
                    <a:pt x="67580" y="3446"/>
                  </a:cubicBezTo>
                  <a:cubicBezTo>
                    <a:pt x="67658" y="3385"/>
                    <a:pt x="67736" y="3325"/>
                    <a:pt x="67813" y="3265"/>
                  </a:cubicBezTo>
                  <a:cubicBezTo>
                    <a:pt x="67943" y="3169"/>
                    <a:pt x="68074" y="3075"/>
                    <a:pt x="68204" y="2979"/>
                  </a:cubicBezTo>
                  <a:cubicBezTo>
                    <a:pt x="68268" y="2932"/>
                    <a:pt x="68334" y="2883"/>
                    <a:pt x="68398" y="2838"/>
                  </a:cubicBezTo>
                  <a:cubicBezTo>
                    <a:pt x="68592" y="2700"/>
                    <a:pt x="68785" y="2567"/>
                    <a:pt x="68976" y="2438"/>
                  </a:cubicBezTo>
                  <a:lnTo>
                    <a:pt x="68979" y="2437"/>
                  </a:lnTo>
                  <a:cubicBezTo>
                    <a:pt x="69630" y="2004"/>
                    <a:pt x="70214" y="1659"/>
                    <a:pt x="70768" y="1381"/>
                  </a:cubicBezTo>
                  <a:cubicBezTo>
                    <a:pt x="71907" y="806"/>
                    <a:pt x="72895" y="512"/>
                    <a:pt x="73706" y="512"/>
                  </a:cubicBezTo>
                  <a:cubicBezTo>
                    <a:pt x="73708" y="512"/>
                    <a:pt x="73710" y="512"/>
                    <a:pt x="73712" y="512"/>
                  </a:cubicBezTo>
                  <a:close/>
                  <a:moveTo>
                    <a:pt x="39938" y="514"/>
                  </a:moveTo>
                  <a:cubicBezTo>
                    <a:pt x="40925" y="514"/>
                    <a:pt x="41900" y="734"/>
                    <a:pt x="42784" y="1155"/>
                  </a:cubicBezTo>
                  <a:cubicBezTo>
                    <a:pt x="42598" y="1255"/>
                    <a:pt x="42409" y="1368"/>
                    <a:pt x="42214" y="1483"/>
                  </a:cubicBezTo>
                  <a:cubicBezTo>
                    <a:pt x="42160" y="1516"/>
                    <a:pt x="42105" y="1550"/>
                    <a:pt x="42050" y="1583"/>
                  </a:cubicBezTo>
                  <a:cubicBezTo>
                    <a:pt x="41895" y="1678"/>
                    <a:pt x="41735" y="1780"/>
                    <a:pt x="41574" y="1885"/>
                  </a:cubicBezTo>
                  <a:cubicBezTo>
                    <a:pt x="41541" y="1907"/>
                    <a:pt x="41509" y="1926"/>
                    <a:pt x="41475" y="1948"/>
                  </a:cubicBezTo>
                  <a:cubicBezTo>
                    <a:pt x="41421" y="1932"/>
                    <a:pt x="41365" y="1919"/>
                    <a:pt x="41309" y="1905"/>
                  </a:cubicBezTo>
                  <a:cubicBezTo>
                    <a:pt x="41255" y="1890"/>
                    <a:pt x="41201" y="1876"/>
                    <a:pt x="41147" y="1863"/>
                  </a:cubicBezTo>
                  <a:cubicBezTo>
                    <a:pt x="41068" y="1845"/>
                    <a:pt x="40989" y="1831"/>
                    <a:pt x="40908" y="1816"/>
                  </a:cubicBezTo>
                  <a:cubicBezTo>
                    <a:pt x="40855" y="1807"/>
                    <a:pt x="40803" y="1796"/>
                    <a:pt x="40750" y="1787"/>
                  </a:cubicBezTo>
                  <a:cubicBezTo>
                    <a:pt x="40661" y="1775"/>
                    <a:pt x="40572" y="1765"/>
                    <a:pt x="40481" y="1756"/>
                  </a:cubicBezTo>
                  <a:cubicBezTo>
                    <a:pt x="40436" y="1753"/>
                    <a:pt x="40391" y="1745"/>
                    <a:pt x="40346" y="1741"/>
                  </a:cubicBezTo>
                  <a:cubicBezTo>
                    <a:pt x="40210" y="1731"/>
                    <a:pt x="40074" y="1727"/>
                    <a:pt x="39938" y="1727"/>
                  </a:cubicBezTo>
                  <a:cubicBezTo>
                    <a:pt x="39323" y="1727"/>
                    <a:pt x="38597" y="1936"/>
                    <a:pt x="37726" y="2362"/>
                  </a:cubicBezTo>
                  <a:lnTo>
                    <a:pt x="37722" y="2359"/>
                  </a:lnTo>
                  <a:lnTo>
                    <a:pt x="37544" y="2450"/>
                  </a:lnTo>
                  <a:cubicBezTo>
                    <a:pt x="37128" y="2664"/>
                    <a:pt x="36674" y="2931"/>
                    <a:pt x="36194" y="3241"/>
                  </a:cubicBezTo>
                  <a:lnTo>
                    <a:pt x="36191" y="3238"/>
                  </a:lnTo>
                  <a:lnTo>
                    <a:pt x="36013" y="3357"/>
                  </a:lnTo>
                  <a:cubicBezTo>
                    <a:pt x="36011" y="3358"/>
                    <a:pt x="36010" y="3359"/>
                    <a:pt x="36009" y="3359"/>
                  </a:cubicBezTo>
                  <a:lnTo>
                    <a:pt x="35758" y="3525"/>
                  </a:lnTo>
                  <a:lnTo>
                    <a:pt x="35763" y="3530"/>
                  </a:lnTo>
                  <a:cubicBezTo>
                    <a:pt x="35599" y="3642"/>
                    <a:pt x="35435" y="3755"/>
                    <a:pt x="35265" y="3878"/>
                  </a:cubicBezTo>
                  <a:cubicBezTo>
                    <a:pt x="35180" y="3939"/>
                    <a:pt x="35091" y="4008"/>
                    <a:pt x="35004" y="4071"/>
                  </a:cubicBezTo>
                  <a:cubicBezTo>
                    <a:pt x="34832" y="4200"/>
                    <a:pt x="34657" y="4329"/>
                    <a:pt x="34479" y="4468"/>
                  </a:cubicBezTo>
                  <a:cubicBezTo>
                    <a:pt x="34374" y="4550"/>
                    <a:pt x="34265" y="4637"/>
                    <a:pt x="34159" y="4722"/>
                  </a:cubicBezTo>
                  <a:cubicBezTo>
                    <a:pt x="33994" y="4853"/>
                    <a:pt x="33828" y="4984"/>
                    <a:pt x="33657" y="5124"/>
                  </a:cubicBezTo>
                  <a:cubicBezTo>
                    <a:pt x="33541" y="5220"/>
                    <a:pt x="33422" y="5320"/>
                    <a:pt x="33304" y="5420"/>
                  </a:cubicBezTo>
                  <a:cubicBezTo>
                    <a:pt x="33198" y="5509"/>
                    <a:pt x="33095" y="5592"/>
                    <a:pt x="32989" y="5685"/>
                  </a:cubicBezTo>
                  <a:lnTo>
                    <a:pt x="32985" y="5669"/>
                  </a:lnTo>
                  <a:cubicBezTo>
                    <a:pt x="32942" y="5472"/>
                    <a:pt x="32891" y="5280"/>
                    <a:pt x="32833" y="5088"/>
                  </a:cubicBezTo>
                  <a:cubicBezTo>
                    <a:pt x="32817" y="5039"/>
                    <a:pt x="32800" y="4989"/>
                    <a:pt x="32783" y="4940"/>
                  </a:cubicBezTo>
                  <a:cubicBezTo>
                    <a:pt x="32736" y="4798"/>
                    <a:pt x="32684" y="4655"/>
                    <a:pt x="32629" y="4516"/>
                  </a:cubicBezTo>
                  <a:cubicBezTo>
                    <a:pt x="32615" y="4485"/>
                    <a:pt x="32606" y="4452"/>
                    <a:pt x="32595" y="4422"/>
                  </a:cubicBezTo>
                  <a:cubicBezTo>
                    <a:pt x="32683" y="4348"/>
                    <a:pt x="32771" y="4275"/>
                    <a:pt x="32859" y="4202"/>
                  </a:cubicBezTo>
                  <a:cubicBezTo>
                    <a:pt x="32940" y="4135"/>
                    <a:pt x="33023" y="4067"/>
                    <a:pt x="33104" y="4001"/>
                  </a:cubicBezTo>
                  <a:cubicBezTo>
                    <a:pt x="33218" y="3909"/>
                    <a:pt x="33331" y="3819"/>
                    <a:pt x="33444" y="3731"/>
                  </a:cubicBezTo>
                  <a:cubicBezTo>
                    <a:pt x="33523" y="3667"/>
                    <a:pt x="33604" y="3603"/>
                    <a:pt x="33684" y="3541"/>
                  </a:cubicBezTo>
                  <a:cubicBezTo>
                    <a:pt x="33804" y="3448"/>
                    <a:pt x="33923" y="3359"/>
                    <a:pt x="34043" y="3270"/>
                  </a:cubicBezTo>
                  <a:cubicBezTo>
                    <a:pt x="34114" y="3217"/>
                    <a:pt x="34186" y="3160"/>
                    <a:pt x="34256" y="3108"/>
                  </a:cubicBezTo>
                  <a:cubicBezTo>
                    <a:pt x="34444" y="2971"/>
                    <a:pt x="34631" y="2836"/>
                    <a:pt x="34816" y="2706"/>
                  </a:cubicBezTo>
                  <a:lnTo>
                    <a:pt x="34817" y="2706"/>
                  </a:lnTo>
                  <a:cubicBezTo>
                    <a:pt x="35258" y="2400"/>
                    <a:pt x="35665" y="2136"/>
                    <a:pt x="36052" y="1905"/>
                  </a:cubicBezTo>
                  <a:cubicBezTo>
                    <a:pt x="36181" y="1828"/>
                    <a:pt x="36307" y="1754"/>
                    <a:pt x="36432" y="1683"/>
                  </a:cubicBezTo>
                  <a:cubicBezTo>
                    <a:pt x="37811" y="907"/>
                    <a:pt x="38990" y="514"/>
                    <a:pt x="39938" y="514"/>
                  </a:cubicBezTo>
                  <a:close/>
                  <a:moveTo>
                    <a:pt x="15928" y="2638"/>
                  </a:moveTo>
                  <a:cubicBezTo>
                    <a:pt x="16019" y="2734"/>
                    <a:pt x="16105" y="2832"/>
                    <a:pt x="16189" y="2932"/>
                  </a:cubicBezTo>
                  <a:cubicBezTo>
                    <a:pt x="16237" y="2992"/>
                    <a:pt x="16291" y="3047"/>
                    <a:pt x="16338" y="3107"/>
                  </a:cubicBezTo>
                  <a:cubicBezTo>
                    <a:pt x="16484" y="3294"/>
                    <a:pt x="16619" y="3486"/>
                    <a:pt x="16742" y="3685"/>
                  </a:cubicBezTo>
                  <a:cubicBezTo>
                    <a:pt x="16744" y="3686"/>
                    <a:pt x="16744" y="3687"/>
                    <a:pt x="16745" y="3689"/>
                  </a:cubicBezTo>
                  <a:cubicBezTo>
                    <a:pt x="16867" y="3888"/>
                    <a:pt x="16978" y="4093"/>
                    <a:pt x="17078" y="4303"/>
                  </a:cubicBezTo>
                  <a:cubicBezTo>
                    <a:pt x="17112" y="4374"/>
                    <a:pt x="17140" y="4450"/>
                    <a:pt x="17172" y="4523"/>
                  </a:cubicBezTo>
                  <a:cubicBezTo>
                    <a:pt x="17223" y="4640"/>
                    <a:pt x="17271" y="4757"/>
                    <a:pt x="17315" y="4878"/>
                  </a:cubicBezTo>
                  <a:cubicBezTo>
                    <a:pt x="17301" y="4891"/>
                    <a:pt x="17287" y="4903"/>
                    <a:pt x="17275" y="4914"/>
                  </a:cubicBezTo>
                  <a:cubicBezTo>
                    <a:pt x="17252" y="4934"/>
                    <a:pt x="17230" y="4954"/>
                    <a:pt x="17209" y="4973"/>
                  </a:cubicBezTo>
                  <a:cubicBezTo>
                    <a:pt x="17168" y="5011"/>
                    <a:pt x="17127" y="5048"/>
                    <a:pt x="17089" y="5082"/>
                  </a:cubicBezTo>
                  <a:cubicBezTo>
                    <a:pt x="17070" y="5100"/>
                    <a:pt x="17052" y="5115"/>
                    <a:pt x="17036" y="5132"/>
                  </a:cubicBezTo>
                  <a:cubicBezTo>
                    <a:pt x="16995" y="5168"/>
                    <a:pt x="16957" y="5204"/>
                    <a:pt x="16919" y="5238"/>
                  </a:cubicBezTo>
                  <a:lnTo>
                    <a:pt x="16876" y="5278"/>
                  </a:lnTo>
                  <a:cubicBezTo>
                    <a:pt x="16839" y="5313"/>
                    <a:pt x="16803" y="5345"/>
                    <a:pt x="16770" y="5377"/>
                  </a:cubicBezTo>
                  <a:cubicBezTo>
                    <a:pt x="16757" y="5388"/>
                    <a:pt x="16745" y="5399"/>
                    <a:pt x="16734" y="5412"/>
                  </a:cubicBezTo>
                  <a:cubicBezTo>
                    <a:pt x="16699" y="5443"/>
                    <a:pt x="16669" y="5472"/>
                    <a:pt x="16640" y="5500"/>
                  </a:cubicBezTo>
                  <a:cubicBezTo>
                    <a:pt x="16630" y="5509"/>
                    <a:pt x="16619" y="5519"/>
                    <a:pt x="16610" y="5528"/>
                  </a:cubicBezTo>
                  <a:cubicBezTo>
                    <a:pt x="16581" y="5556"/>
                    <a:pt x="16557" y="5579"/>
                    <a:pt x="16532" y="5604"/>
                  </a:cubicBezTo>
                  <a:cubicBezTo>
                    <a:pt x="16522" y="5613"/>
                    <a:pt x="16512" y="5622"/>
                    <a:pt x="16503" y="5632"/>
                  </a:cubicBezTo>
                  <a:cubicBezTo>
                    <a:pt x="16478" y="5652"/>
                    <a:pt x="16460" y="5670"/>
                    <a:pt x="16440" y="5688"/>
                  </a:cubicBezTo>
                  <a:cubicBezTo>
                    <a:pt x="16433" y="5695"/>
                    <a:pt x="16422" y="5704"/>
                    <a:pt x="16416" y="5712"/>
                  </a:cubicBezTo>
                  <a:cubicBezTo>
                    <a:pt x="16392" y="5736"/>
                    <a:pt x="16371" y="5755"/>
                    <a:pt x="16355" y="5772"/>
                  </a:cubicBezTo>
                  <a:lnTo>
                    <a:pt x="16344" y="5782"/>
                  </a:lnTo>
                  <a:cubicBezTo>
                    <a:pt x="16344" y="5781"/>
                    <a:pt x="16343" y="5778"/>
                    <a:pt x="16343" y="5777"/>
                  </a:cubicBezTo>
                  <a:cubicBezTo>
                    <a:pt x="16338" y="5759"/>
                    <a:pt x="16331" y="5742"/>
                    <a:pt x="16327" y="5724"/>
                  </a:cubicBezTo>
                  <a:cubicBezTo>
                    <a:pt x="16292" y="5600"/>
                    <a:pt x="16254" y="5477"/>
                    <a:pt x="16210" y="5357"/>
                  </a:cubicBezTo>
                  <a:cubicBezTo>
                    <a:pt x="16194" y="5311"/>
                    <a:pt x="16176" y="5267"/>
                    <a:pt x="16158" y="5221"/>
                  </a:cubicBezTo>
                  <a:cubicBezTo>
                    <a:pt x="16122" y="5128"/>
                    <a:pt x="16083" y="5034"/>
                    <a:pt x="16040" y="4941"/>
                  </a:cubicBezTo>
                  <a:cubicBezTo>
                    <a:pt x="16020" y="4897"/>
                    <a:pt x="15999" y="4851"/>
                    <a:pt x="15977" y="4805"/>
                  </a:cubicBezTo>
                  <a:cubicBezTo>
                    <a:pt x="15929" y="4706"/>
                    <a:pt x="15877" y="4608"/>
                    <a:pt x="15824" y="4514"/>
                  </a:cubicBezTo>
                  <a:cubicBezTo>
                    <a:pt x="15805" y="4481"/>
                    <a:pt x="15788" y="4449"/>
                    <a:pt x="15771" y="4416"/>
                  </a:cubicBezTo>
                  <a:cubicBezTo>
                    <a:pt x="15696" y="4290"/>
                    <a:pt x="15617" y="4168"/>
                    <a:pt x="15533" y="4048"/>
                  </a:cubicBezTo>
                  <a:cubicBezTo>
                    <a:pt x="15515" y="4022"/>
                    <a:pt x="15494" y="3996"/>
                    <a:pt x="15475" y="3970"/>
                  </a:cubicBezTo>
                  <a:cubicBezTo>
                    <a:pt x="15407" y="3878"/>
                    <a:pt x="15337" y="3786"/>
                    <a:pt x="15263" y="3697"/>
                  </a:cubicBezTo>
                  <a:cubicBezTo>
                    <a:pt x="15232" y="3660"/>
                    <a:pt x="15199" y="3624"/>
                    <a:pt x="15168" y="3587"/>
                  </a:cubicBezTo>
                  <a:cubicBezTo>
                    <a:pt x="15100" y="3509"/>
                    <a:pt x="15029" y="3434"/>
                    <a:pt x="14956" y="3359"/>
                  </a:cubicBezTo>
                  <a:cubicBezTo>
                    <a:pt x="14922" y="3326"/>
                    <a:pt x="14889" y="3291"/>
                    <a:pt x="14856" y="3258"/>
                  </a:cubicBezTo>
                  <a:cubicBezTo>
                    <a:pt x="14837" y="3241"/>
                    <a:pt x="14821" y="3223"/>
                    <a:pt x="14804" y="3206"/>
                  </a:cubicBezTo>
                  <a:cubicBezTo>
                    <a:pt x="14820" y="3197"/>
                    <a:pt x="14837" y="3186"/>
                    <a:pt x="14853" y="3177"/>
                  </a:cubicBezTo>
                  <a:cubicBezTo>
                    <a:pt x="15033" y="3075"/>
                    <a:pt x="15206" y="2979"/>
                    <a:pt x="15372" y="2895"/>
                  </a:cubicBezTo>
                  <a:cubicBezTo>
                    <a:pt x="15399" y="2880"/>
                    <a:pt x="15424" y="2870"/>
                    <a:pt x="15450" y="2857"/>
                  </a:cubicBezTo>
                  <a:cubicBezTo>
                    <a:pt x="15592" y="2787"/>
                    <a:pt x="15730" y="2722"/>
                    <a:pt x="15862" y="2665"/>
                  </a:cubicBezTo>
                  <a:cubicBezTo>
                    <a:pt x="15885" y="2655"/>
                    <a:pt x="15905" y="2646"/>
                    <a:pt x="15928" y="2638"/>
                  </a:cubicBezTo>
                  <a:close/>
                  <a:moveTo>
                    <a:pt x="32405" y="514"/>
                  </a:moveTo>
                  <a:cubicBezTo>
                    <a:pt x="33619" y="514"/>
                    <a:pt x="34787" y="837"/>
                    <a:pt x="35815" y="1449"/>
                  </a:cubicBezTo>
                  <a:cubicBezTo>
                    <a:pt x="35812" y="1451"/>
                    <a:pt x="35809" y="1453"/>
                    <a:pt x="35806" y="1456"/>
                  </a:cubicBezTo>
                  <a:cubicBezTo>
                    <a:pt x="35641" y="1555"/>
                    <a:pt x="35471" y="1661"/>
                    <a:pt x="35297" y="1772"/>
                  </a:cubicBezTo>
                  <a:cubicBezTo>
                    <a:pt x="35253" y="1801"/>
                    <a:pt x="35207" y="1831"/>
                    <a:pt x="35164" y="1859"/>
                  </a:cubicBezTo>
                  <a:cubicBezTo>
                    <a:pt x="35024" y="1951"/>
                    <a:pt x="34881" y="2045"/>
                    <a:pt x="34735" y="2144"/>
                  </a:cubicBezTo>
                  <a:cubicBezTo>
                    <a:pt x="34706" y="2165"/>
                    <a:pt x="34677" y="2182"/>
                    <a:pt x="34646" y="2203"/>
                  </a:cubicBezTo>
                  <a:cubicBezTo>
                    <a:pt x="34566" y="2166"/>
                    <a:pt x="34483" y="2140"/>
                    <a:pt x="34402" y="2108"/>
                  </a:cubicBezTo>
                  <a:cubicBezTo>
                    <a:pt x="34323" y="2077"/>
                    <a:pt x="34245" y="2042"/>
                    <a:pt x="34164" y="2015"/>
                  </a:cubicBezTo>
                  <a:cubicBezTo>
                    <a:pt x="34052" y="1978"/>
                    <a:pt x="33939" y="1948"/>
                    <a:pt x="33824" y="1917"/>
                  </a:cubicBezTo>
                  <a:cubicBezTo>
                    <a:pt x="33748" y="1897"/>
                    <a:pt x="33672" y="1872"/>
                    <a:pt x="33594" y="1855"/>
                  </a:cubicBezTo>
                  <a:cubicBezTo>
                    <a:pt x="33467" y="1827"/>
                    <a:pt x="33338" y="1808"/>
                    <a:pt x="33208" y="1790"/>
                  </a:cubicBezTo>
                  <a:cubicBezTo>
                    <a:pt x="33141" y="1781"/>
                    <a:pt x="33077" y="1765"/>
                    <a:pt x="33009" y="1759"/>
                  </a:cubicBezTo>
                  <a:cubicBezTo>
                    <a:pt x="32811" y="1738"/>
                    <a:pt x="32611" y="1727"/>
                    <a:pt x="32410" y="1727"/>
                  </a:cubicBezTo>
                  <a:cubicBezTo>
                    <a:pt x="31991" y="1727"/>
                    <a:pt x="31502" y="1833"/>
                    <a:pt x="30960" y="2034"/>
                  </a:cubicBezTo>
                  <a:lnTo>
                    <a:pt x="30956" y="2030"/>
                  </a:lnTo>
                  <a:lnTo>
                    <a:pt x="30799" y="2092"/>
                  </a:lnTo>
                  <a:cubicBezTo>
                    <a:pt x="30798" y="2092"/>
                    <a:pt x="30798" y="2093"/>
                    <a:pt x="30797" y="2093"/>
                  </a:cubicBezTo>
                  <a:lnTo>
                    <a:pt x="30440" y="2235"/>
                  </a:lnTo>
                  <a:lnTo>
                    <a:pt x="30446" y="2242"/>
                  </a:lnTo>
                  <a:cubicBezTo>
                    <a:pt x="30306" y="2306"/>
                    <a:pt x="30162" y="2374"/>
                    <a:pt x="30012" y="2451"/>
                  </a:cubicBezTo>
                  <a:cubicBezTo>
                    <a:pt x="29874" y="2521"/>
                    <a:pt x="29732" y="2598"/>
                    <a:pt x="29585" y="2680"/>
                  </a:cubicBezTo>
                  <a:cubicBezTo>
                    <a:pt x="29491" y="2734"/>
                    <a:pt x="29389" y="2795"/>
                    <a:pt x="29290" y="2853"/>
                  </a:cubicBezTo>
                  <a:lnTo>
                    <a:pt x="29288" y="2851"/>
                  </a:lnTo>
                  <a:lnTo>
                    <a:pt x="29132" y="2946"/>
                  </a:lnTo>
                  <a:cubicBezTo>
                    <a:pt x="29131" y="2947"/>
                    <a:pt x="29129" y="2947"/>
                    <a:pt x="29128" y="2948"/>
                  </a:cubicBezTo>
                  <a:lnTo>
                    <a:pt x="28825" y="3132"/>
                  </a:lnTo>
                  <a:lnTo>
                    <a:pt x="28830" y="3135"/>
                  </a:lnTo>
                  <a:lnTo>
                    <a:pt x="28763" y="3179"/>
                  </a:lnTo>
                  <a:cubicBezTo>
                    <a:pt x="28715" y="3208"/>
                    <a:pt x="28668" y="3241"/>
                    <a:pt x="28621" y="3273"/>
                  </a:cubicBezTo>
                  <a:cubicBezTo>
                    <a:pt x="28544" y="3322"/>
                    <a:pt x="28468" y="3373"/>
                    <a:pt x="28392" y="3424"/>
                  </a:cubicBezTo>
                  <a:cubicBezTo>
                    <a:pt x="28340" y="3458"/>
                    <a:pt x="28286" y="3494"/>
                    <a:pt x="28234" y="3530"/>
                  </a:cubicBezTo>
                  <a:cubicBezTo>
                    <a:pt x="28163" y="3580"/>
                    <a:pt x="28093" y="3628"/>
                    <a:pt x="28021" y="3677"/>
                  </a:cubicBezTo>
                  <a:cubicBezTo>
                    <a:pt x="27969" y="3713"/>
                    <a:pt x="27917" y="3749"/>
                    <a:pt x="27865" y="3788"/>
                  </a:cubicBezTo>
                  <a:cubicBezTo>
                    <a:pt x="27794" y="3838"/>
                    <a:pt x="27722" y="3890"/>
                    <a:pt x="27651" y="3941"/>
                  </a:cubicBezTo>
                  <a:lnTo>
                    <a:pt x="27508" y="4046"/>
                  </a:lnTo>
                  <a:cubicBezTo>
                    <a:pt x="27425" y="4108"/>
                    <a:pt x="27343" y="4169"/>
                    <a:pt x="27263" y="4230"/>
                  </a:cubicBezTo>
                  <a:cubicBezTo>
                    <a:pt x="27228" y="4256"/>
                    <a:pt x="27192" y="4282"/>
                    <a:pt x="27157" y="4310"/>
                  </a:cubicBezTo>
                  <a:cubicBezTo>
                    <a:pt x="27045" y="4394"/>
                    <a:pt x="26936" y="4480"/>
                    <a:pt x="26827" y="4565"/>
                  </a:cubicBezTo>
                  <a:cubicBezTo>
                    <a:pt x="26784" y="4597"/>
                    <a:pt x="26743" y="4631"/>
                    <a:pt x="26702" y="4663"/>
                  </a:cubicBezTo>
                  <a:cubicBezTo>
                    <a:pt x="26633" y="4718"/>
                    <a:pt x="26565" y="4772"/>
                    <a:pt x="26498" y="4825"/>
                  </a:cubicBezTo>
                  <a:cubicBezTo>
                    <a:pt x="26451" y="4862"/>
                    <a:pt x="26405" y="4899"/>
                    <a:pt x="26359" y="4936"/>
                  </a:cubicBezTo>
                  <a:cubicBezTo>
                    <a:pt x="26300" y="4985"/>
                    <a:pt x="26240" y="5034"/>
                    <a:pt x="26181" y="5082"/>
                  </a:cubicBezTo>
                  <a:cubicBezTo>
                    <a:pt x="26136" y="5120"/>
                    <a:pt x="26090" y="5158"/>
                    <a:pt x="26045" y="5194"/>
                  </a:cubicBezTo>
                  <a:cubicBezTo>
                    <a:pt x="25989" y="5241"/>
                    <a:pt x="25933" y="5287"/>
                    <a:pt x="25878" y="5332"/>
                  </a:cubicBezTo>
                  <a:cubicBezTo>
                    <a:pt x="25835" y="5368"/>
                    <a:pt x="25791" y="5405"/>
                    <a:pt x="25749" y="5440"/>
                  </a:cubicBezTo>
                  <a:cubicBezTo>
                    <a:pt x="25692" y="5488"/>
                    <a:pt x="25637" y="5535"/>
                    <a:pt x="25582" y="5584"/>
                  </a:cubicBezTo>
                  <a:cubicBezTo>
                    <a:pt x="25546" y="5613"/>
                    <a:pt x="25510" y="5643"/>
                    <a:pt x="25476" y="5673"/>
                  </a:cubicBezTo>
                  <a:cubicBezTo>
                    <a:pt x="25391" y="5746"/>
                    <a:pt x="25309" y="5816"/>
                    <a:pt x="25231" y="5886"/>
                  </a:cubicBezTo>
                  <a:cubicBezTo>
                    <a:pt x="25198" y="5915"/>
                    <a:pt x="25166" y="5943"/>
                    <a:pt x="25132" y="5972"/>
                  </a:cubicBezTo>
                  <a:cubicBezTo>
                    <a:pt x="25087" y="6013"/>
                    <a:pt x="25042" y="6053"/>
                    <a:pt x="24997" y="6092"/>
                  </a:cubicBezTo>
                  <a:cubicBezTo>
                    <a:pt x="24958" y="6126"/>
                    <a:pt x="24923" y="6158"/>
                    <a:pt x="24885" y="6191"/>
                  </a:cubicBezTo>
                  <a:cubicBezTo>
                    <a:pt x="24853" y="6221"/>
                    <a:pt x="24820" y="6250"/>
                    <a:pt x="24789" y="6277"/>
                  </a:cubicBezTo>
                  <a:cubicBezTo>
                    <a:pt x="24751" y="6312"/>
                    <a:pt x="24715" y="6345"/>
                    <a:pt x="24678" y="6376"/>
                  </a:cubicBezTo>
                  <a:cubicBezTo>
                    <a:pt x="24668" y="6385"/>
                    <a:pt x="24656" y="6397"/>
                    <a:pt x="24646" y="6406"/>
                  </a:cubicBezTo>
                  <a:cubicBezTo>
                    <a:pt x="24624" y="6195"/>
                    <a:pt x="24589" y="5985"/>
                    <a:pt x="24546" y="5777"/>
                  </a:cubicBezTo>
                  <a:cubicBezTo>
                    <a:pt x="24534" y="5717"/>
                    <a:pt x="24520" y="5659"/>
                    <a:pt x="24505" y="5600"/>
                  </a:cubicBezTo>
                  <a:cubicBezTo>
                    <a:pt x="24470" y="5445"/>
                    <a:pt x="24429" y="5293"/>
                    <a:pt x="24383" y="5142"/>
                  </a:cubicBezTo>
                  <a:cubicBezTo>
                    <a:pt x="24372" y="5106"/>
                    <a:pt x="24365" y="5068"/>
                    <a:pt x="24353" y="5032"/>
                  </a:cubicBezTo>
                  <a:cubicBezTo>
                    <a:pt x="25489" y="4028"/>
                    <a:pt x="26635" y="3134"/>
                    <a:pt x="27675" y="2440"/>
                  </a:cubicBezTo>
                  <a:cubicBezTo>
                    <a:pt x="28326" y="2005"/>
                    <a:pt x="28913" y="1660"/>
                    <a:pt x="29467" y="1383"/>
                  </a:cubicBezTo>
                  <a:cubicBezTo>
                    <a:pt x="30606" y="807"/>
                    <a:pt x="31594" y="514"/>
                    <a:pt x="32405" y="514"/>
                  </a:cubicBezTo>
                  <a:close/>
                  <a:moveTo>
                    <a:pt x="22446" y="6834"/>
                  </a:moveTo>
                  <a:cubicBezTo>
                    <a:pt x="22450" y="6867"/>
                    <a:pt x="22454" y="6900"/>
                    <a:pt x="22455" y="6934"/>
                  </a:cubicBezTo>
                  <a:cubicBezTo>
                    <a:pt x="22457" y="7013"/>
                    <a:pt x="22461" y="7101"/>
                    <a:pt x="22461" y="7188"/>
                  </a:cubicBezTo>
                  <a:cubicBezTo>
                    <a:pt x="22461" y="7273"/>
                    <a:pt x="22457" y="7362"/>
                    <a:pt x="22455" y="7447"/>
                  </a:cubicBezTo>
                  <a:cubicBezTo>
                    <a:pt x="22452" y="7476"/>
                    <a:pt x="22448" y="7509"/>
                    <a:pt x="22446" y="7542"/>
                  </a:cubicBezTo>
                  <a:lnTo>
                    <a:pt x="22082" y="7188"/>
                  </a:lnTo>
                  <a:lnTo>
                    <a:pt x="22446" y="6834"/>
                  </a:lnTo>
                  <a:close/>
                  <a:moveTo>
                    <a:pt x="39065" y="6700"/>
                  </a:moveTo>
                  <a:cubicBezTo>
                    <a:pt x="39078" y="6860"/>
                    <a:pt x="39083" y="7023"/>
                    <a:pt x="39083" y="7189"/>
                  </a:cubicBezTo>
                  <a:cubicBezTo>
                    <a:pt x="39083" y="7354"/>
                    <a:pt x="39078" y="7517"/>
                    <a:pt x="39065" y="7677"/>
                  </a:cubicBezTo>
                  <a:cubicBezTo>
                    <a:pt x="38932" y="7556"/>
                    <a:pt x="38809" y="7445"/>
                    <a:pt x="38709" y="7353"/>
                  </a:cubicBezTo>
                  <a:cubicBezTo>
                    <a:pt x="38700" y="7344"/>
                    <a:pt x="38691" y="7336"/>
                    <a:pt x="38682" y="7327"/>
                  </a:cubicBezTo>
                  <a:cubicBezTo>
                    <a:pt x="38627" y="7276"/>
                    <a:pt x="38576" y="7228"/>
                    <a:pt x="38533" y="7189"/>
                  </a:cubicBezTo>
                  <a:cubicBezTo>
                    <a:pt x="38574" y="7151"/>
                    <a:pt x="38623" y="7106"/>
                    <a:pt x="38675" y="7058"/>
                  </a:cubicBezTo>
                  <a:cubicBezTo>
                    <a:pt x="38688" y="7044"/>
                    <a:pt x="38703" y="7032"/>
                    <a:pt x="38717" y="7018"/>
                  </a:cubicBezTo>
                  <a:cubicBezTo>
                    <a:pt x="38769" y="6970"/>
                    <a:pt x="38826" y="6918"/>
                    <a:pt x="38887" y="6862"/>
                  </a:cubicBezTo>
                  <a:cubicBezTo>
                    <a:pt x="38898" y="6854"/>
                    <a:pt x="38907" y="6844"/>
                    <a:pt x="38917" y="6835"/>
                  </a:cubicBezTo>
                  <a:cubicBezTo>
                    <a:pt x="38963" y="6792"/>
                    <a:pt x="39015" y="6745"/>
                    <a:pt x="39065" y="6700"/>
                  </a:cubicBezTo>
                  <a:close/>
                  <a:moveTo>
                    <a:pt x="73899" y="6569"/>
                  </a:moveTo>
                  <a:cubicBezTo>
                    <a:pt x="73900" y="6580"/>
                    <a:pt x="73901" y="6589"/>
                    <a:pt x="73902" y="6600"/>
                  </a:cubicBezTo>
                  <a:cubicBezTo>
                    <a:pt x="73920" y="6791"/>
                    <a:pt x="73930" y="6985"/>
                    <a:pt x="73930" y="7187"/>
                  </a:cubicBezTo>
                  <a:cubicBezTo>
                    <a:pt x="73930" y="7382"/>
                    <a:pt x="73920" y="7578"/>
                    <a:pt x="73902" y="7772"/>
                  </a:cubicBezTo>
                  <a:lnTo>
                    <a:pt x="73899" y="7803"/>
                  </a:lnTo>
                  <a:cubicBezTo>
                    <a:pt x="73815" y="7729"/>
                    <a:pt x="73737" y="7658"/>
                    <a:pt x="73665" y="7594"/>
                  </a:cubicBezTo>
                  <a:cubicBezTo>
                    <a:pt x="73641" y="7573"/>
                    <a:pt x="73620" y="7553"/>
                    <a:pt x="73598" y="7533"/>
                  </a:cubicBezTo>
                  <a:cubicBezTo>
                    <a:pt x="73542" y="7483"/>
                    <a:pt x="73489" y="7434"/>
                    <a:pt x="73441" y="7389"/>
                  </a:cubicBezTo>
                  <a:cubicBezTo>
                    <a:pt x="73421" y="7371"/>
                    <a:pt x="73400" y="7351"/>
                    <a:pt x="73380" y="7335"/>
                  </a:cubicBezTo>
                  <a:cubicBezTo>
                    <a:pt x="73322" y="7280"/>
                    <a:pt x="73266" y="7229"/>
                    <a:pt x="73222" y="7188"/>
                  </a:cubicBezTo>
                  <a:cubicBezTo>
                    <a:pt x="73269" y="7143"/>
                    <a:pt x="73324" y="7091"/>
                    <a:pt x="73387" y="7034"/>
                  </a:cubicBezTo>
                  <a:cubicBezTo>
                    <a:pt x="73401" y="7021"/>
                    <a:pt x="73416" y="7007"/>
                    <a:pt x="73431" y="6993"/>
                  </a:cubicBezTo>
                  <a:cubicBezTo>
                    <a:pt x="73484" y="6944"/>
                    <a:pt x="73545" y="6889"/>
                    <a:pt x="73608" y="6831"/>
                  </a:cubicBezTo>
                  <a:cubicBezTo>
                    <a:pt x="73625" y="6814"/>
                    <a:pt x="73641" y="6799"/>
                    <a:pt x="73659" y="6784"/>
                  </a:cubicBezTo>
                  <a:cubicBezTo>
                    <a:pt x="73733" y="6716"/>
                    <a:pt x="73814" y="6645"/>
                    <a:pt x="73899" y="6569"/>
                  </a:cubicBezTo>
                  <a:close/>
                  <a:moveTo>
                    <a:pt x="46581" y="6569"/>
                  </a:moveTo>
                  <a:lnTo>
                    <a:pt x="46585" y="6601"/>
                  </a:lnTo>
                  <a:cubicBezTo>
                    <a:pt x="46603" y="6793"/>
                    <a:pt x="46612" y="6990"/>
                    <a:pt x="46612" y="7189"/>
                  </a:cubicBezTo>
                  <a:cubicBezTo>
                    <a:pt x="46612" y="7386"/>
                    <a:pt x="46602" y="7582"/>
                    <a:pt x="46585" y="7776"/>
                  </a:cubicBezTo>
                  <a:cubicBezTo>
                    <a:pt x="46584" y="7786"/>
                    <a:pt x="46582" y="7796"/>
                    <a:pt x="46581" y="7806"/>
                  </a:cubicBezTo>
                  <a:cubicBezTo>
                    <a:pt x="46496" y="7729"/>
                    <a:pt x="46413" y="7656"/>
                    <a:pt x="46339" y="7589"/>
                  </a:cubicBezTo>
                  <a:cubicBezTo>
                    <a:pt x="46324" y="7575"/>
                    <a:pt x="46310" y="7563"/>
                    <a:pt x="46297" y="7549"/>
                  </a:cubicBezTo>
                  <a:cubicBezTo>
                    <a:pt x="46229" y="7489"/>
                    <a:pt x="46167" y="7431"/>
                    <a:pt x="46110" y="7379"/>
                  </a:cubicBezTo>
                  <a:cubicBezTo>
                    <a:pt x="46097" y="7367"/>
                    <a:pt x="46084" y="7354"/>
                    <a:pt x="46071" y="7343"/>
                  </a:cubicBezTo>
                  <a:cubicBezTo>
                    <a:pt x="46008" y="7286"/>
                    <a:pt x="45951" y="7231"/>
                    <a:pt x="45906" y="7189"/>
                  </a:cubicBezTo>
                  <a:cubicBezTo>
                    <a:pt x="46027" y="7074"/>
                    <a:pt x="46208" y="6907"/>
                    <a:pt x="46433" y="6704"/>
                  </a:cubicBezTo>
                  <a:lnTo>
                    <a:pt x="46502" y="6641"/>
                  </a:lnTo>
                  <a:cubicBezTo>
                    <a:pt x="46528" y="6617"/>
                    <a:pt x="46554" y="6594"/>
                    <a:pt x="46581" y="6569"/>
                  </a:cubicBezTo>
                  <a:close/>
                  <a:moveTo>
                    <a:pt x="60368" y="6310"/>
                  </a:moveTo>
                  <a:cubicBezTo>
                    <a:pt x="60375" y="6356"/>
                    <a:pt x="60384" y="6402"/>
                    <a:pt x="60389" y="6449"/>
                  </a:cubicBezTo>
                  <a:cubicBezTo>
                    <a:pt x="60394" y="6497"/>
                    <a:pt x="60400" y="6547"/>
                    <a:pt x="60404" y="6594"/>
                  </a:cubicBezTo>
                  <a:cubicBezTo>
                    <a:pt x="60421" y="6791"/>
                    <a:pt x="60434" y="6989"/>
                    <a:pt x="60434" y="7188"/>
                  </a:cubicBezTo>
                  <a:cubicBezTo>
                    <a:pt x="60434" y="7387"/>
                    <a:pt x="60421" y="7584"/>
                    <a:pt x="60404" y="7781"/>
                  </a:cubicBezTo>
                  <a:cubicBezTo>
                    <a:pt x="60400" y="7830"/>
                    <a:pt x="60394" y="7879"/>
                    <a:pt x="60389" y="7927"/>
                  </a:cubicBezTo>
                  <a:cubicBezTo>
                    <a:pt x="60384" y="7974"/>
                    <a:pt x="60375" y="8017"/>
                    <a:pt x="60368" y="8064"/>
                  </a:cubicBezTo>
                  <a:cubicBezTo>
                    <a:pt x="60359" y="8057"/>
                    <a:pt x="60351" y="8048"/>
                    <a:pt x="60341" y="8040"/>
                  </a:cubicBezTo>
                  <a:cubicBezTo>
                    <a:pt x="60252" y="7960"/>
                    <a:pt x="60164" y="7884"/>
                    <a:pt x="60083" y="7811"/>
                  </a:cubicBezTo>
                  <a:cubicBezTo>
                    <a:pt x="60065" y="7794"/>
                    <a:pt x="60048" y="7778"/>
                    <a:pt x="60029" y="7762"/>
                  </a:cubicBezTo>
                  <a:cubicBezTo>
                    <a:pt x="59960" y="7700"/>
                    <a:pt x="59895" y="7642"/>
                    <a:pt x="59832" y="7585"/>
                  </a:cubicBezTo>
                  <a:cubicBezTo>
                    <a:pt x="59816" y="7570"/>
                    <a:pt x="59799" y="7554"/>
                    <a:pt x="59783" y="7541"/>
                  </a:cubicBezTo>
                  <a:cubicBezTo>
                    <a:pt x="59716" y="7478"/>
                    <a:pt x="59653" y="7421"/>
                    <a:pt x="59596" y="7369"/>
                  </a:cubicBezTo>
                  <a:cubicBezTo>
                    <a:pt x="59580" y="7354"/>
                    <a:pt x="59565" y="7340"/>
                    <a:pt x="59550" y="7325"/>
                  </a:cubicBezTo>
                  <a:cubicBezTo>
                    <a:pt x="59493" y="7275"/>
                    <a:pt x="59441" y="7226"/>
                    <a:pt x="59399" y="7187"/>
                  </a:cubicBezTo>
                  <a:cubicBezTo>
                    <a:pt x="59441" y="7147"/>
                    <a:pt x="59493" y="7099"/>
                    <a:pt x="59548" y="7048"/>
                  </a:cubicBezTo>
                  <a:cubicBezTo>
                    <a:pt x="59562" y="7034"/>
                    <a:pt x="59577" y="7021"/>
                    <a:pt x="59593" y="7007"/>
                  </a:cubicBezTo>
                  <a:cubicBezTo>
                    <a:pt x="59650" y="6954"/>
                    <a:pt x="59714" y="6894"/>
                    <a:pt x="59783" y="6833"/>
                  </a:cubicBezTo>
                  <a:cubicBezTo>
                    <a:pt x="59796" y="6819"/>
                    <a:pt x="59811" y="6807"/>
                    <a:pt x="59826" y="6793"/>
                  </a:cubicBezTo>
                  <a:cubicBezTo>
                    <a:pt x="59892" y="6735"/>
                    <a:pt x="59960" y="6671"/>
                    <a:pt x="60034" y="6606"/>
                  </a:cubicBezTo>
                  <a:cubicBezTo>
                    <a:pt x="60050" y="6593"/>
                    <a:pt x="60064" y="6580"/>
                    <a:pt x="60080" y="6565"/>
                  </a:cubicBezTo>
                  <a:cubicBezTo>
                    <a:pt x="60165" y="6489"/>
                    <a:pt x="60257" y="6408"/>
                    <a:pt x="60352" y="6325"/>
                  </a:cubicBezTo>
                  <a:cubicBezTo>
                    <a:pt x="60357" y="6320"/>
                    <a:pt x="60363" y="6314"/>
                    <a:pt x="60368" y="6310"/>
                  </a:cubicBezTo>
                  <a:close/>
                  <a:moveTo>
                    <a:pt x="30779" y="6050"/>
                  </a:moveTo>
                  <a:cubicBezTo>
                    <a:pt x="30782" y="6060"/>
                    <a:pt x="30783" y="6073"/>
                    <a:pt x="30787" y="6083"/>
                  </a:cubicBezTo>
                  <a:cubicBezTo>
                    <a:pt x="30821" y="6235"/>
                    <a:pt x="30847" y="6391"/>
                    <a:pt x="30867" y="6548"/>
                  </a:cubicBezTo>
                  <a:lnTo>
                    <a:pt x="30882" y="6677"/>
                  </a:lnTo>
                  <a:cubicBezTo>
                    <a:pt x="30901" y="6844"/>
                    <a:pt x="30912" y="7015"/>
                    <a:pt x="30912" y="7188"/>
                  </a:cubicBezTo>
                  <a:cubicBezTo>
                    <a:pt x="30912" y="7361"/>
                    <a:pt x="30901" y="7532"/>
                    <a:pt x="30882" y="7702"/>
                  </a:cubicBezTo>
                  <a:cubicBezTo>
                    <a:pt x="30878" y="7745"/>
                    <a:pt x="30873" y="7787"/>
                    <a:pt x="30867" y="7830"/>
                  </a:cubicBezTo>
                  <a:cubicBezTo>
                    <a:pt x="30846" y="7986"/>
                    <a:pt x="30821" y="8141"/>
                    <a:pt x="30787" y="8293"/>
                  </a:cubicBezTo>
                  <a:cubicBezTo>
                    <a:pt x="30783" y="8304"/>
                    <a:pt x="30782" y="8316"/>
                    <a:pt x="30779" y="8328"/>
                  </a:cubicBezTo>
                  <a:cubicBezTo>
                    <a:pt x="30762" y="8311"/>
                    <a:pt x="30744" y="8293"/>
                    <a:pt x="30727" y="8278"/>
                  </a:cubicBezTo>
                  <a:lnTo>
                    <a:pt x="29608" y="7189"/>
                  </a:lnTo>
                  <a:lnTo>
                    <a:pt x="30727" y="6100"/>
                  </a:lnTo>
                  <a:cubicBezTo>
                    <a:pt x="30744" y="6084"/>
                    <a:pt x="30762" y="6068"/>
                    <a:pt x="30779" y="6050"/>
                  </a:cubicBezTo>
                  <a:close/>
                  <a:moveTo>
                    <a:pt x="78491" y="5930"/>
                  </a:moveTo>
                  <a:cubicBezTo>
                    <a:pt x="78500" y="5959"/>
                    <a:pt x="78505" y="5990"/>
                    <a:pt x="78511" y="6018"/>
                  </a:cubicBezTo>
                  <a:cubicBezTo>
                    <a:pt x="78533" y="6107"/>
                    <a:pt x="78554" y="6199"/>
                    <a:pt x="78572" y="6292"/>
                  </a:cubicBezTo>
                  <a:cubicBezTo>
                    <a:pt x="78580" y="6340"/>
                    <a:pt x="78588" y="6390"/>
                    <a:pt x="78596" y="6440"/>
                  </a:cubicBezTo>
                  <a:cubicBezTo>
                    <a:pt x="78607" y="6516"/>
                    <a:pt x="78616" y="6591"/>
                    <a:pt x="78625" y="6667"/>
                  </a:cubicBezTo>
                  <a:cubicBezTo>
                    <a:pt x="78630" y="6717"/>
                    <a:pt x="78635" y="6769"/>
                    <a:pt x="78639" y="6820"/>
                  </a:cubicBezTo>
                  <a:cubicBezTo>
                    <a:pt x="78645" y="6914"/>
                    <a:pt x="78650" y="7010"/>
                    <a:pt x="78651" y="7106"/>
                  </a:cubicBezTo>
                  <a:cubicBezTo>
                    <a:pt x="78651" y="7133"/>
                    <a:pt x="78653" y="7160"/>
                    <a:pt x="78653" y="7188"/>
                  </a:cubicBezTo>
                  <a:cubicBezTo>
                    <a:pt x="78653" y="7215"/>
                    <a:pt x="78651" y="7242"/>
                    <a:pt x="78651" y="7270"/>
                  </a:cubicBezTo>
                  <a:cubicBezTo>
                    <a:pt x="78650" y="7365"/>
                    <a:pt x="78645" y="7459"/>
                    <a:pt x="78639" y="7553"/>
                  </a:cubicBezTo>
                  <a:cubicBezTo>
                    <a:pt x="78635" y="7605"/>
                    <a:pt x="78630" y="7657"/>
                    <a:pt x="78625" y="7708"/>
                  </a:cubicBezTo>
                  <a:cubicBezTo>
                    <a:pt x="78616" y="7783"/>
                    <a:pt x="78608" y="7857"/>
                    <a:pt x="78596" y="7932"/>
                  </a:cubicBezTo>
                  <a:cubicBezTo>
                    <a:pt x="78588" y="7982"/>
                    <a:pt x="78580" y="8033"/>
                    <a:pt x="78572" y="8084"/>
                  </a:cubicBezTo>
                  <a:cubicBezTo>
                    <a:pt x="78554" y="8173"/>
                    <a:pt x="78535" y="8260"/>
                    <a:pt x="78514" y="8345"/>
                  </a:cubicBezTo>
                  <a:cubicBezTo>
                    <a:pt x="78506" y="8379"/>
                    <a:pt x="78500" y="8411"/>
                    <a:pt x="78491" y="8442"/>
                  </a:cubicBezTo>
                  <a:cubicBezTo>
                    <a:pt x="78408" y="8363"/>
                    <a:pt x="78333" y="8291"/>
                    <a:pt x="78277" y="8236"/>
                  </a:cubicBezTo>
                  <a:lnTo>
                    <a:pt x="77199" y="7187"/>
                  </a:lnTo>
                  <a:lnTo>
                    <a:pt x="78277" y="6136"/>
                  </a:lnTo>
                  <a:cubicBezTo>
                    <a:pt x="78333" y="6081"/>
                    <a:pt x="78408" y="6010"/>
                    <a:pt x="78491" y="5930"/>
                  </a:cubicBezTo>
                  <a:close/>
                  <a:moveTo>
                    <a:pt x="51174" y="5935"/>
                  </a:moveTo>
                  <a:cubicBezTo>
                    <a:pt x="51208" y="6070"/>
                    <a:pt x="51238" y="6205"/>
                    <a:pt x="51263" y="6341"/>
                  </a:cubicBezTo>
                  <a:cubicBezTo>
                    <a:pt x="51264" y="6352"/>
                    <a:pt x="51267" y="6362"/>
                    <a:pt x="51268" y="6373"/>
                  </a:cubicBezTo>
                  <a:cubicBezTo>
                    <a:pt x="51289" y="6496"/>
                    <a:pt x="51305" y="6619"/>
                    <a:pt x="51315" y="6744"/>
                  </a:cubicBezTo>
                  <a:cubicBezTo>
                    <a:pt x="51316" y="6757"/>
                    <a:pt x="51317" y="6768"/>
                    <a:pt x="51319" y="6782"/>
                  </a:cubicBezTo>
                  <a:cubicBezTo>
                    <a:pt x="51330" y="6917"/>
                    <a:pt x="51336" y="7052"/>
                    <a:pt x="51336" y="7190"/>
                  </a:cubicBezTo>
                  <a:cubicBezTo>
                    <a:pt x="51336" y="7325"/>
                    <a:pt x="51330" y="7459"/>
                    <a:pt x="51319" y="7594"/>
                  </a:cubicBezTo>
                  <a:cubicBezTo>
                    <a:pt x="51317" y="7610"/>
                    <a:pt x="51315" y="7627"/>
                    <a:pt x="51314" y="7646"/>
                  </a:cubicBezTo>
                  <a:cubicBezTo>
                    <a:pt x="51304" y="7762"/>
                    <a:pt x="51288" y="7878"/>
                    <a:pt x="51269" y="7995"/>
                  </a:cubicBezTo>
                  <a:cubicBezTo>
                    <a:pt x="51267" y="8012"/>
                    <a:pt x="51264" y="8031"/>
                    <a:pt x="51260" y="8048"/>
                  </a:cubicBezTo>
                  <a:cubicBezTo>
                    <a:pt x="51237" y="8182"/>
                    <a:pt x="51208" y="8313"/>
                    <a:pt x="51174" y="8444"/>
                  </a:cubicBezTo>
                  <a:cubicBezTo>
                    <a:pt x="51088" y="8364"/>
                    <a:pt x="51017" y="8295"/>
                    <a:pt x="50960" y="8240"/>
                  </a:cubicBezTo>
                  <a:lnTo>
                    <a:pt x="50039" y="7341"/>
                  </a:lnTo>
                  <a:lnTo>
                    <a:pt x="49883" y="7189"/>
                  </a:lnTo>
                  <a:lnTo>
                    <a:pt x="50920" y="6177"/>
                  </a:lnTo>
                  <a:lnTo>
                    <a:pt x="50960" y="6137"/>
                  </a:lnTo>
                  <a:cubicBezTo>
                    <a:pt x="50962" y="6135"/>
                    <a:pt x="50965" y="6132"/>
                    <a:pt x="50968" y="6131"/>
                  </a:cubicBezTo>
                  <a:cubicBezTo>
                    <a:pt x="51023" y="6079"/>
                    <a:pt x="51093" y="6011"/>
                    <a:pt x="51174" y="5935"/>
                  </a:cubicBezTo>
                  <a:close/>
                  <a:moveTo>
                    <a:pt x="64923" y="5690"/>
                  </a:moveTo>
                  <a:cubicBezTo>
                    <a:pt x="64930" y="5712"/>
                    <a:pt x="64938" y="5733"/>
                    <a:pt x="64947" y="5755"/>
                  </a:cubicBezTo>
                  <a:cubicBezTo>
                    <a:pt x="64956" y="5785"/>
                    <a:pt x="64963" y="5815"/>
                    <a:pt x="64970" y="5844"/>
                  </a:cubicBezTo>
                  <a:cubicBezTo>
                    <a:pt x="65002" y="5954"/>
                    <a:pt x="65031" y="6068"/>
                    <a:pt x="65054" y="6180"/>
                  </a:cubicBezTo>
                  <a:cubicBezTo>
                    <a:pt x="65062" y="6220"/>
                    <a:pt x="65070" y="6260"/>
                    <a:pt x="65078" y="6300"/>
                  </a:cubicBezTo>
                  <a:cubicBezTo>
                    <a:pt x="65097" y="6411"/>
                    <a:pt x="65113" y="6522"/>
                    <a:pt x="65126" y="6633"/>
                  </a:cubicBezTo>
                  <a:cubicBezTo>
                    <a:pt x="65130" y="6669"/>
                    <a:pt x="65135" y="6705"/>
                    <a:pt x="65139" y="6741"/>
                  </a:cubicBezTo>
                  <a:cubicBezTo>
                    <a:pt x="65152" y="6888"/>
                    <a:pt x="65160" y="7037"/>
                    <a:pt x="65160" y="7188"/>
                  </a:cubicBezTo>
                  <a:cubicBezTo>
                    <a:pt x="65160" y="7336"/>
                    <a:pt x="65152" y="7483"/>
                    <a:pt x="65139" y="7629"/>
                  </a:cubicBezTo>
                  <a:cubicBezTo>
                    <a:pt x="65135" y="7672"/>
                    <a:pt x="65129" y="7713"/>
                    <a:pt x="65125" y="7755"/>
                  </a:cubicBezTo>
                  <a:cubicBezTo>
                    <a:pt x="65113" y="7857"/>
                    <a:pt x="65098" y="7960"/>
                    <a:pt x="65080" y="8063"/>
                  </a:cubicBezTo>
                  <a:cubicBezTo>
                    <a:pt x="65071" y="8111"/>
                    <a:pt x="65062" y="8159"/>
                    <a:pt x="65052" y="8209"/>
                  </a:cubicBezTo>
                  <a:cubicBezTo>
                    <a:pt x="65031" y="8308"/>
                    <a:pt x="65006" y="8406"/>
                    <a:pt x="64980" y="8501"/>
                  </a:cubicBezTo>
                  <a:cubicBezTo>
                    <a:pt x="64968" y="8546"/>
                    <a:pt x="64957" y="8589"/>
                    <a:pt x="64943" y="8634"/>
                  </a:cubicBezTo>
                  <a:cubicBezTo>
                    <a:pt x="64938" y="8650"/>
                    <a:pt x="64931" y="8667"/>
                    <a:pt x="64926" y="8684"/>
                  </a:cubicBezTo>
                  <a:cubicBezTo>
                    <a:pt x="64915" y="8675"/>
                    <a:pt x="64906" y="8666"/>
                    <a:pt x="64896" y="8657"/>
                  </a:cubicBezTo>
                  <a:cubicBezTo>
                    <a:pt x="64818" y="8586"/>
                    <a:pt x="64750" y="8520"/>
                    <a:pt x="64687" y="8460"/>
                  </a:cubicBezTo>
                  <a:cubicBezTo>
                    <a:pt x="64668" y="8442"/>
                    <a:pt x="64649" y="8422"/>
                    <a:pt x="64630" y="8406"/>
                  </a:cubicBezTo>
                  <a:cubicBezTo>
                    <a:pt x="64566" y="8343"/>
                    <a:pt x="64504" y="8284"/>
                    <a:pt x="64457" y="8237"/>
                  </a:cubicBezTo>
                  <a:lnTo>
                    <a:pt x="63377" y="7188"/>
                  </a:lnTo>
                  <a:lnTo>
                    <a:pt x="64456" y="6137"/>
                  </a:lnTo>
                  <a:cubicBezTo>
                    <a:pt x="64503" y="6091"/>
                    <a:pt x="64563" y="6032"/>
                    <a:pt x="64629" y="5970"/>
                  </a:cubicBezTo>
                  <a:cubicBezTo>
                    <a:pt x="64647" y="5951"/>
                    <a:pt x="64668" y="5933"/>
                    <a:pt x="64687" y="5914"/>
                  </a:cubicBezTo>
                  <a:cubicBezTo>
                    <a:pt x="64746" y="5856"/>
                    <a:pt x="64813" y="5793"/>
                    <a:pt x="64885" y="5725"/>
                  </a:cubicBezTo>
                  <a:cubicBezTo>
                    <a:pt x="64899" y="5714"/>
                    <a:pt x="64910" y="5703"/>
                    <a:pt x="64923" y="5690"/>
                  </a:cubicBezTo>
                  <a:close/>
                  <a:moveTo>
                    <a:pt x="21546" y="4321"/>
                  </a:moveTo>
                  <a:cubicBezTo>
                    <a:pt x="21555" y="4335"/>
                    <a:pt x="21565" y="4345"/>
                    <a:pt x="21573" y="4357"/>
                  </a:cubicBezTo>
                  <a:cubicBezTo>
                    <a:pt x="21576" y="4361"/>
                    <a:pt x="21577" y="4363"/>
                    <a:pt x="21580" y="4366"/>
                  </a:cubicBezTo>
                  <a:cubicBezTo>
                    <a:pt x="21586" y="4373"/>
                    <a:pt x="21589" y="4381"/>
                    <a:pt x="21594" y="4388"/>
                  </a:cubicBezTo>
                  <a:cubicBezTo>
                    <a:pt x="21703" y="4550"/>
                    <a:pt x="21804" y="4712"/>
                    <a:pt x="21888" y="4872"/>
                  </a:cubicBezTo>
                  <a:lnTo>
                    <a:pt x="21906" y="4907"/>
                  </a:lnTo>
                  <a:cubicBezTo>
                    <a:pt x="21946" y="4985"/>
                    <a:pt x="21984" y="5061"/>
                    <a:pt x="22020" y="5139"/>
                  </a:cubicBezTo>
                  <a:lnTo>
                    <a:pt x="22030" y="5163"/>
                  </a:lnTo>
                  <a:cubicBezTo>
                    <a:pt x="22062" y="5238"/>
                    <a:pt x="22096" y="5313"/>
                    <a:pt x="22125" y="5391"/>
                  </a:cubicBezTo>
                  <a:cubicBezTo>
                    <a:pt x="22140" y="5429"/>
                    <a:pt x="22150" y="5448"/>
                    <a:pt x="22156" y="5470"/>
                  </a:cubicBezTo>
                  <a:cubicBezTo>
                    <a:pt x="22189" y="5561"/>
                    <a:pt x="22217" y="5641"/>
                    <a:pt x="22239" y="5721"/>
                  </a:cubicBezTo>
                  <a:cubicBezTo>
                    <a:pt x="22273" y="5824"/>
                    <a:pt x="22299" y="5919"/>
                    <a:pt x="22325" y="6017"/>
                  </a:cubicBezTo>
                  <a:lnTo>
                    <a:pt x="22332" y="6055"/>
                  </a:lnTo>
                  <a:cubicBezTo>
                    <a:pt x="22343" y="6104"/>
                    <a:pt x="22353" y="6152"/>
                    <a:pt x="22362" y="6201"/>
                  </a:cubicBezTo>
                  <a:lnTo>
                    <a:pt x="21348" y="7185"/>
                  </a:lnTo>
                  <a:lnTo>
                    <a:pt x="22362" y="8168"/>
                  </a:lnTo>
                  <a:cubicBezTo>
                    <a:pt x="22352" y="8219"/>
                    <a:pt x="22342" y="8269"/>
                    <a:pt x="22332" y="8317"/>
                  </a:cubicBezTo>
                  <a:lnTo>
                    <a:pt x="22571" y="8421"/>
                  </a:lnTo>
                  <a:lnTo>
                    <a:pt x="22571" y="8421"/>
                  </a:lnTo>
                  <a:lnTo>
                    <a:pt x="22325" y="8355"/>
                  </a:lnTo>
                  <a:cubicBezTo>
                    <a:pt x="22299" y="8453"/>
                    <a:pt x="22273" y="8547"/>
                    <a:pt x="22242" y="8639"/>
                  </a:cubicBezTo>
                  <a:cubicBezTo>
                    <a:pt x="22209" y="8761"/>
                    <a:pt x="22171" y="8868"/>
                    <a:pt x="22127" y="8974"/>
                  </a:cubicBezTo>
                  <a:cubicBezTo>
                    <a:pt x="22095" y="9058"/>
                    <a:pt x="22061" y="9134"/>
                    <a:pt x="22029" y="9208"/>
                  </a:cubicBezTo>
                  <a:lnTo>
                    <a:pt x="22020" y="9229"/>
                  </a:lnTo>
                  <a:cubicBezTo>
                    <a:pt x="21985" y="9306"/>
                    <a:pt x="21946" y="9383"/>
                    <a:pt x="21908" y="9459"/>
                  </a:cubicBezTo>
                  <a:lnTo>
                    <a:pt x="21887" y="9500"/>
                  </a:lnTo>
                  <a:cubicBezTo>
                    <a:pt x="21799" y="9664"/>
                    <a:pt x="21696" y="9833"/>
                    <a:pt x="21582" y="10000"/>
                  </a:cubicBezTo>
                  <a:cubicBezTo>
                    <a:pt x="21581" y="10003"/>
                    <a:pt x="21581" y="10004"/>
                    <a:pt x="21580" y="10005"/>
                  </a:cubicBezTo>
                  <a:cubicBezTo>
                    <a:pt x="21569" y="10021"/>
                    <a:pt x="21556" y="10036"/>
                    <a:pt x="21545" y="10051"/>
                  </a:cubicBezTo>
                  <a:cubicBezTo>
                    <a:pt x="21526" y="10039"/>
                    <a:pt x="21507" y="10024"/>
                    <a:pt x="21489" y="10011"/>
                  </a:cubicBezTo>
                  <a:cubicBezTo>
                    <a:pt x="21262" y="9844"/>
                    <a:pt x="21030" y="9670"/>
                    <a:pt x="20794" y="9488"/>
                  </a:cubicBezTo>
                  <a:cubicBezTo>
                    <a:pt x="20758" y="9459"/>
                    <a:pt x="20719" y="9430"/>
                    <a:pt x="20684" y="9401"/>
                  </a:cubicBezTo>
                  <a:cubicBezTo>
                    <a:pt x="20445" y="9212"/>
                    <a:pt x="20201" y="9019"/>
                    <a:pt x="19955" y="8814"/>
                  </a:cubicBezTo>
                  <a:cubicBezTo>
                    <a:pt x="19927" y="8792"/>
                    <a:pt x="19901" y="8769"/>
                    <a:pt x="19874" y="8746"/>
                  </a:cubicBezTo>
                  <a:cubicBezTo>
                    <a:pt x="19623" y="8537"/>
                    <a:pt x="19369" y="8322"/>
                    <a:pt x="19114" y="8099"/>
                  </a:cubicBezTo>
                  <a:cubicBezTo>
                    <a:pt x="19104" y="8089"/>
                    <a:pt x="19095" y="8082"/>
                    <a:pt x="19084" y="8073"/>
                  </a:cubicBezTo>
                  <a:cubicBezTo>
                    <a:pt x="18827" y="7848"/>
                    <a:pt x="18569" y="7615"/>
                    <a:pt x="18312" y="7377"/>
                  </a:cubicBezTo>
                  <a:cubicBezTo>
                    <a:pt x="18290" y="7358"/>
                    <a:pt x="18267" y="7338"/>
                    <a:pt x="18245" y="7318"/>
                  </a:cubicBezTo>
                  <a:cubicBezTo>
                    <a:pt x="18246" y="7273"/>
                    <a:pt x="18246" y="7229"/>
                    <a:pt x="18246" y="7187"/>
                  </a:cubicBezTo>
                  <a:cubicBezTo>
                    <a:pt x="18246" y="7142"/>
                    <a:pt x="18246" y="7098"/>
                    <a:pt x="18245" y="7055"/>
                  </a:cubicBezTo>
                  <a:lnTo>
                    <a:pt x="18288" y="7016"/>
                  </a:lnTo>
                  <a:cubicBezTo>
                    <a:pt x="18823" y="6524"/>
                    <a:pt x="19358" y="6055"/>
                    <a:pt x="19884" y="5620"/>
                  </a:cubicBezTo>
                  <a:cubicBezTo>
                    <a:pt x="19906" y="5600"/>
                    <a:pt x="19930" y="5581"/>
                    <a:pt x="19952" y="5561"/>
                  </a:cubicBezTo>
                  <a:cubicBezTo>
                    <a:pt x="20199" y="5357"/>
                    <a:pt x="20443" y="5162"/>
                    <a:pt x="20685" y="4972"/>
                  </a:cubicBezTo>
                  <a:cubicBezTo>
                    <a:pt x="20722" y="4943"/>
                    <a:pt x="20759" y="4913"/>
                    <a:pt x="20795" y="4884"/>
                  </a:cubicBezTo>
                  <a:cubicBezTo>
                    <a:pt x="21031" y="4702"/>
                    <a:pt x="21261" y="4528"/>
                    <a:pt x="21489" y="4363"/>
                  </a:cubicBezTo>
                  <a:cubicBezTo>
                    <a:pt x="21509" y="4348"/>
                    <a:pt x="21526" y="4336"/>
                    <a:pt x="21546" y="4321"/>
                  </a:cubicBezTo>
                  <a:close/>
                  <a:moveTo>
                    <a:pt x="36113" y="3911"/>
                  </a:moveTo>
                  <a:cubicBezTo>
                    <a:pt x="36162" y="3967"/>
                    <a:pt x="36212" y="4023"/>
                    <a:pt x="36259" y="4081"/>
                  </a:cubicBezTo>
                  <a:cubicBezTo>
                    <a:pt x="36296" y="4126"/>
                    <a:pt x="36334" y="4171"/>
                    <a:pt x="36370" y="4218"/>
                  </a:cubicBezTo>
                  <a:cubicBezTo>
                    <a:pt x="36458" y="4335"/>
                    <a:pt x="36539" y="4454"/>
                    <a:pt x="36614" y="4576"/>
                  </a:cubicBezTo>
                  <a:cubicBezTo>
                    <a:pt x="36629" y="4601"/>
                    <a:pt x="36648" y="4624"/>
                    <a:pt x="36663" y="4650"/>
                  </a:cubicBezTo>
                  <a:cubicBezTo>
                    <a:pt x="36751" y="4799"/>
                    <a:pt x="36830" y="4951"/>
                    <a:pt x="36902" y="5107"/>
                  </a:cubicBezTo>
                  <a:cubicBezTo>
                    <a:pt x="36923" y="5153"/>
                    <a:pt x="36940" y="5198"/>
                    <a:pt x="36957" y="5243"/>
                  </a:cubicBezTo>
                  <a:cubicBezTo>
                    <a:pt x="36994" y="5330"/>
                    <a:pt x="37026" y="5417"/>
                    <a:pt x="37058" y="5506"/>
                  </a:cubicBezTo>
                  <a:cubicBezTo>
                    <a:pt x="37039" y="5523"/>
                    <a:pt x="37023" y="5539"/>
                    <a:pt x="37004" y="5556"/>
                  </a:cubicBezTo>
                  <a:cubicBezTo>
                    <a:pt x="36986" y="5574"/>
                    <a:pt x="36969" y="5590"/>
                    <a:pt x="36951" y="5607"/>
                  </a:cubicBezTo>
                  <a:cubicBezTo>
                    <a:pt x="36902" y="5653"/>
                    <a:pt x="36856" y="5698"/>
                    <a:pt x="36817" y="5736"/>
                  </a:cubicBezTo>
                  <a:lnTo>
                    <a:pt x="35325" y="7188"/>
                  </a:lnTo>
                  <a:lnTo>
                    <a:pt x="36821" y="8644"/>
                  </a:lnTo>
                  <a:cubicBezTo>
                    <a:pt x="36857" y="8678"/>
                    <a:pt x="36900" y="8720"/>
                    <a:pt x="36947" y="8765"/>
                  </a:cubicBezTo>
                  <a:cubicBezTo>
                    <a:pt x="36967" y="8783"/>
                    <a:pt x="36982" y="8798"/>
                    <a:pt x="37002" y="8817"/>
                  </a:cubicBezTo>
                  <a:cubicBezTo>
                    <a:pt x="37022" y="8835"/>
                    <a:pt x="37039" y="8852"/>
                    <a:pt x="37059" y="8871"/>
                  </a:cubicBezTo>
                  <a:cubicBezTo>
                    <a:pt x="37028" y="8959"/>
                    <a:pt x="36996" y="9047"/>
                    <a:pt x="36957" y="9134"/>
                  </a:cubicBezTo>
                  <a:cubicBezTo>
                    <a:pt x="36939" y="9178"/>
                    <a:pt x="36923" y="9224"/>
                    <a:pt x="36902" y="9269"/>
                  </a:cubicBezTo>
                  <a:cubicBezTo>
                    <a:pt x="36830" y="9425"/>
                    <a:pt x="36751" y="9577"/>
                    <a:pt x="36661" y="9725"/>
                  </a:cubicBezTo>
                  <a:cubicBezTo>
                    <a:pt x="36647" y="9750"/>
                    <a:pt x="36628" y="9774"/>
                    <a:pt x="36613" y="9797"/>
                  </a:cubicBezTo>
                  <a:cubicBezTo>
                    <a:pt x="36538" y="9920"/>
                    <a:pt x="36457" y="10040"/>
                    <a:pt x="36369" y="10156"/>
                  </a:cubicBezTo>
                  <a:cubicBezTo>
                    <a:pt x="36335" y="10202"/>
                    <a:pt x="36295" y="10248"/>
                    <a:pt x="36258" y="10294"/>
                  </a:cubicBezTo>
                  <a:cubicBezTo>
                    <a:pt x="36211" y="10352"/>
                    <a:pt x="36161" y="10406"/>
                    <a:pt x="36112" y="10463"/>
                  </a:cubicBezTo>
                  <a:cubicBezTo>
                    <a:pt x="35998" y="10385"/>
                    <a:pt x="35881" y="10304"/>
                    <a:pt x="35764" y="10221"/>
                  </a:cubicBezTo>
                  <a:cubicBezTo>
                    <a:pt x="35668" y="10153"/>
                    <a:pt x="35574" y="10088"/>
                    <a:pt x="35477" y="10016"/>
                  </a:cubicBezTo>
                  <a:cubicBezTo>
                    <a:pt x="35413" y="9969"/>
                    <a:pt x="35345" y="9917"/>
                    <a:pt x="35281" y="9869"/>
                  </a:cubicBezTo>
                  <a:cubicBezTo>
                    <a:pt x="35166" y="9784"/>
                    <a:pt x="35048" y="9696"/>
                    <a:pt x="34931" y="9605"/>
                  </a:cubicBezTo>
                  <a:cubicBezTo>
                    <a:pt x="34858" y="9550"/>
                    <a:pt x="34787" y="9499"/>
                    <a:pt x="34714" y="9441"/>
                  </a:cubicBezTo>
                  <a:cubicBezTo>
                    <a:pt x="34615" y="9364"/>
                    <a:pt x="34512" y="9279"/>
                    <a:pt x="34412" y="9199"/>
                  </a:cubicBezTo>
                  <a:cubicBezTo>
                    <a:pt x="34245" y="9066"/>
                    <a:pt x="34077" y="8933"/>
                    <a:pt x="33905" y="8791"/>
                  </a:cubicBezTo>
                  <a:cubicBezTo>
                    <a:pt x="33786" y="8692"/>
                    <a:pt x="33662" y="8584"/>
                    <a:pt x="33539" y="8481"/>
                  </a:cubicBezTo>
                  <a:cubicBezTo>
                    <a:pt x="33390" y="8355"/>
                    <a:pt x="33241" y="8230"/>
                    <a:pt x="33089" y="8099"/>
                  </a:cubicBezTo>
                  <a:cubicBezTo>
                    <a:pt x="33100" y="8016"/>
                    <a:pt x="33106" y="7931"/>
                    <a:pt x="33114" y="7848"/>
                  </a:cubicBezTo>
                  <a:cubicBezTo>
                    <a:pt x="33119" y="7796"/>
                    <a:pt x="33126" y="7745"/>
                    <a:pt x="33130" y="7692"/>
                  </a:cubicBezTo>
                  <a:cubicBezTo>
                    <a:pt x="33141" y="7526"/>
                    <a:pt x="33147" y="7356"/>
                    <a:pt x="33147" y="7187"/>
                  </a:cubicBezTo>
                  <a:cubicBezTo>
                    <a:pt x="33147" y="7015"/>
                    <a:pt x="33141" y="6846"/>
                    <a:pt x="33130" y="6682"/>
                  </a:cubicBezTo>
                  <a:cubicBezTo>
                    <a:pt x="33126" y="6630"/>
                    <a:pt x="33119" y="6579"/>
                    <a:pt x="33115" y="6528"/>
                  </a:cubicBezTo>
                  <a:cubicBezTo>
                    <a:pt x="33107" y="6443"/>
                    <a:pt x="33102" y="6357"/>
                    <a:pt x="33090" y="6276"/>
                  </a:cubicBezTo>
                  <a:cubicBezTo>
                    <a:pt x="33249" y="6137"/>
                    <a:pt x="33406" y="6006"/>
                    <a:pt x="33562" y="5875"/>
                  </a:cubicBezTo>
                  <a:cubicBezTo>
                    <a:pt x="33676" y="5778"/>
                    <a:pt x="33792" y="5677"/>
                    <a:pt x="33903" y="5585"/>
                  </a:cubicBezTo>
                  <a:cubicBezTo>
                    <a:pt x="34080" y="5439"/>
                    <a:pt x="34252" y="5303"/>
                    <a:pt x="34424" y="5165"/>
                  </a:cubicBezTo>
                  <a:cubicBezTo>
                    <a:pt x="34521" y="5087"/>
                    <a:pt x="34620" y="5006"/>
                    <a:pt x="34717" y="4931"/>
                  </a:cubicBezTo>
                  <a:cubicBezTo>
                    <a:pt x="34782" y="4881"/>
                    <a:pt x="34844" y="4835"/>
                    <a:pt x="34908" y="4785"/>
                  </a:cubicBezTo>
                  <a:cubicBezTo>
                    <a:pt x="35035" y="4689"/>
                    <a:pt x="35156" y="4597"/>
                    <a:pt x="35280" y="4506"/>
                  </a:cubicBezTo>
                  <a:cubicBezTo>
                    <a:pt x="35347" y="4456"/>
                    <a:pt x="35416" y="4403"/>
                    <a:pt x="35482" y="4355"/>
                  </a:cubicBezTo>
                  <a:cubicBezTo>
                    <a:pt x="35573" y="4289"/>
                    <a:pt x="35661" y="4227"/>
                    <a:pt x="35751" y="4164"/>
                  </a:cubicBezTo>
                  <a:cubicBezTo>
                    <a:pt x="35874" y="4076"/>
                    <a:pt x="35994" y="3992"/>
                    <a:pt x="36113" y="3911"/>
                  </a:cubicBezTo>
                  <a:close/>
                  <a:moveTo>
                    <a:pt x="77341" y="3845"/>
                  </a:moveTo>
                  <a:cubicBezTo>
                    <a:pt x="77386" y="3893"/>
                    <a:pt x="77431" y="3942"/>
                    <a:pt x="77472" y="3993"/>
                  </a:cubicBezTo>
                  <a:cubicBezTo>
                    <a:pt x="77521" y="4049"/>
                    <a:pt x="77569" y="4105"/>
                    <a:pt x="77615" y="4164"/>
                  </a:cubicBezTo>
                  <a:cubicBezTo>
                    <a:pt x="77681" y="4248"/>
                    <a:pt x="77741" y="4338"/>
                    <a:pt x="77800" y="4426"/>
                  </a:cubicBezTo>
                  <a:cubicBezTo>
                    <a:pt x="77840" y="4483"/>
                    <a:pt x="77880" y="4540"/>
                    <a:pt x="77917" y="4598"/>
                  </a:cubicBezTo>
                  <a:cubicBezTo>
                    <a:pt x="77979" y="4699"/>
                    <a:pt x="78033" y="4804"/>
                    <a:pt x="78086" y="4908"/>
                  </a:cubicBezTo>
                  <a:cubicBezTo>
                    <a:pt x="78109" y="4950"/>
                    <a:pt x="78133" y="4991"/>
                    <a:pt x="78153" y="5034"/>
                  </a:cubicBezTo>
                  <a:cubicBezTo>
                    <a:pt x="78172" y="5072"/>
                    <a:pt x="78185" y="5110"/>
                    <a:pt x="78203" y="5147"/>
                  </a:cubicBezTo>
                  <a:cubicBezTo>
                    <a:pt x="78239" y="5230"/>
                    <a:pt x="78273" y="5314"/>
                    <a:pt x="78305" y="5397"/>
                  </a:cubicBezTo>
                  <a:lnTo>
                    <a:pt x="78208" y="5490"/>
                  </a:lnTo>
                  <a:cubicBezTo>
                    <a:pt x="78089" y="5604"/>
                    <a:pt x="77990" y="5698"/>
                    <a:pt x="77915" y="5769"/>
                  </a:cubicBezTo>
                  <a:lnTo>
                    <a:pt x="76459" y="7187"/>
                  </a:lnTo>
                  <a:lnTo>
                    <a:pt x="77915" y="8603"/>
                  </a:lnTo>
                  <a:cubicBezTo>
                    <a:pt x="77991" y="8676"/>
                    <a:pt x="78092" y="8774"/>
                    <a:pt x="78216" y="8890"/>
                  </a:cubicBezTo>
                  <a:lnTo>
                    <a:pt x="78307" y="8975"/>
                  </a:lnTo>
                  <a:cubicBezTo>
                    <a:pt x="78274" y="9061"/>
                    <a:pt x="78241" y="9147"/>
                    <a:pt x="78201" y="9232"/>
                  </a:cubicBezTo>
                  <a:cubicBezTo>
                    <a:pt x="78185" y="9267"/>
                    <a:pt x="78172" y="9302"/>
                    <a:pt x="78154" y="9337"/>
                  </a:cubicBezTo>
                  <a:cubicBezTo>
                    <a:pt x="78133" y="9380"/>
                    <a:pt x="78109" y="9422"/>
                    <a:pt x="78086" y="9463"/>
                  </a:cubicBezTo>
                  <a:cubicBezTo>
                    <a:pt x="78032" y="9568"/>
                    <a:pt x="77977" y="9675"/>
                    <a:pt x="77915" y="9776"/>
                  </a:cubicBezTo>
                  <a:cubicBezTo>
                    <a:pt x="77878" y="9834"/>
                    <a:pt x="77839" y="9890"/>
                    <a:pt x="77800" y="9947"/>
                  </a:cubicBezTo>
                  <a:cubicBezTo>
                    <a:pt x="77741" y="10037"/>
                    <a:pt x="77679" y="10125"/>
                    <a:pt x="77613" y="10212"/>
                  </a:cubicBezTo>
                  <a:cubicBezTo>
                    <a:pt x="77568" y="10270"/>
                    <a:pt x="77519" y="10325"/>
                    <a:pt x="77472" y="10382"/>
                  </a:cubicBezTo>
                  <a:cubicBezTo>
                    <a:pt x="77435" y="10431"/>
                    <a:pt x="77391" y="10481"/>
                    <a:pt x="77345" y="10529"/>
                  </a:cubicBezTo>
                  <a:cubicBezTo>
                    <a:pt x="77296" y="10497"/>
                    <a:pt x="77247" y="10463"/>
                    <a:pt x="77200" y="10430"/>
                  </a:cubicBezTo>
                  <a:cubicBezTo>
                    <a:pt x="77126" y="10379"/>
                    <a:pt x="77050" y="10327"/>
                    <a:pt x="76977" y="10275"/>
                  </a:cubicBezTo>
                  <a:cubicBezTo>
                    <a:pt x="76897" y="10218"/>
                    <a:pt x="76818" y="10161"/>
                    <a:pt x="76736" y="10103"/>
                  </a:cubicBezTo>
                  <a:cubicBezTo>
                    <a:pt x="76668" y="10055"/>
                    <a:pt x="76599" y="10005"/>
                    <a:pt x="76529" y="9954"/>
                  </a:cubicBezTo>
                  <a:cubicBezTo>
                    <a:pt x="76448" y="9894"/>
                    <a:pt x="76367" y="9833"/>
                    <a:pt x="76287" y="9774"/>
                  </a:cubicBezTo>
                  <a:cubicBezTo>
                    <a:pt x="76222" y="9725"/>
                    <a:pt x="76158" y="9677"/>
                    <a:pt x="76094" y="9628"/>
                  </a:cubicBezTo>
                  <a:cubicBezTo>
                    <a:pt x="76012" y="9565"/>
                    <a:pt x="75933" y="9503"/>
                    <a:pt x="75853" y="9441"/>
                  </a:cubicBezTo>
                  <a:cubicBezTo>
                    <a:pt x="75794" y="9396"/>
                    <a:pt x="75733" y="9349"/>
                    <a:pt x="75676" y="9303"/>
                  </a:cubicBezTo>
                  <a:cubicBezTo>
                    <a:pt x="75595" y="9239"/>
                    <a:pt x="75518" y="9177"/>
                    <a:pt x="75440" y="9115"/>
                  </a:cubicBezTo>
                  <a:cubicBezTo>
                    <a:pt x="75391" y="9074"/>
                    <a:pt x="75340" y="9034"/>
                    <a:pt x="75290" y="8995"/>
                  </a:cubicBezTo>
                  <a:lnTo>
                    <a:pt x="75205" y="8925"/>
                  </a:lnTo>
                  <a:cubicBezTo>
                    <a:pt x="75151" y="8880"/>
                    <a:pt x="75099" y="8838"/>
                    <a:pt x="75047" y="8795"/>
                  </a:cubicBezTo>
                  <a:cubicBezTo>
                    <a:pt x="75009" y="8764"/>
                    <a:pt x="74971" y="8730"/>
                    <a:pt x="74934" y="8701"/>
                  </a:cubicBezTo>
                  <a:cubicBezTo>
                    <a:pt x="74895" y="8668"/>
                    <a:pt x="74858" y="8637"/>
                    <a:pt x="74821" y="8606"/>
                  </a:cubicBezTo>
                  <a:cubicBezTo>
                    <a:pt x="74771" y="8564"/>
                    <a:pt x="74722" y="8522"/>
                    <a:pt x="74674" y="8483"/>
                  </a:cubicBezTo>
                  <a:cubicBezTo>
                    <a:pt x="74650" y="8463"/>
                    <a:pt x="74625" y="8442"/>
                    <a:pt x="74603" y="8422"/>
                  </a:cubicBezTo>
                  <a:cubicBezTo>
                    <a:pt x="74563" y="8389"/>
                    <a:pt x="74525" y="8355"/>
                    <a:pt x="74487" y="8322"/>
                  </a:cubicBezTo>
                  <a:cubicBezTo>
                    <a:pt x="74445" y="8286"/>
                    <a:pt x="74405" y="8251"/>
                    <a:pt x="74364" y="8215"/>
                  </a:cubicBezTo>
                  <a:cubicBezTo>
                    <a:pt x="74379" y="8119"/>
                    <a:pt x="74387" y="8021"/>
                    <a:pt x="74395" y="7922"/>
                  </a:cubicBezTo>
                  <a:cubicBezTo>
                    <a:pt x="74401" y="7863"/>
                    <a:pt x="74410" y="7804"/>
                    <a:pt x="74415" y="7745"/>
                  </a:cubicBezTo>
                  <a:cubicBezTo>
                    <a:pt x="74430" y="7559"/>
                    <a:pt x="74437" y="7374"/>
                    <a:pt x="74437" y="7188"/>
                  </a:cubicBezTo>
                  <a:cubicBezTo>
                    <a:pt x="74437" y="6997"/>
                    <a:pt x="74428" y="6810"/>
                    <a:pt x="74414" y="6626"/>
                  </a:cubicBezTo>
                  <a:cubicBezTo>
                    <a:pt x="74409" y="6564"/>
                    <a:pt x="74399" y="6507"/>
                    <a:pt x="74394" y="6446"/>
                  </a:cubicBezTo>
                  <a:cubicBezTo>
                    <a:pt x="74384" y="6350"/>
                    <a:pt x="74377" y="6252"/>
                    <a:pt x="74362" y="6158"/>
                  </a:cubicBezTo>
                  <a:cubicBezTo>
                    <a:pt x="74403" y="6123"/>
                    <a:pt x="74442" y="6089"/>
                    <a:pt x="74484" y="6052"/>
                  </a:cubicBezTo>
                  <a:cubicBezTo>
                    <a:pt x="74523" y="6018"/>
                    <a:pt x="74562" y="5985"/>
                    <a:pt x="74602" y="5950"/>
                  </a:cubicBezTo>
                  <a:cubicBezTo>
                    <a:pt x="74624" y="5932"/>
                    <a:pt x="74648" y="5912"/>
                    <a:pt x="74670" y="5893"/>
                  </a:cubicBezTo>
                  <a:cubicBezTo>
                    <a:pt x="74722" y="5849"/>
                    <a:pt x="74775" y="5804"/>
                    <a:pt x="74829" y="5759"/>
                  </a:cubicBezTo>
                  <a:cubicBezTo>
                    <a:pt x="74864" y="5729"/>
                    <a:pt x="74899" y="5700"/>
                    <a:pt x="74936" y="5669"/>
                  </a:cubicBezTo>
                  <a:cubicBezTo>
                    <a:pt x="74968" y="5642"/>
                    <a:pt x="75003" y="5613"/>
                    <a:pt x="75038" y="5586"/>
                  </a:cubicBezTo>
                  <a:cubicBezTo>
                    <a:pt x="75098" y="5535"/>
                    <a:pt x="75160" y="5485"/>
                    <a:pt x="75225" y="5433"/>
                  </a:cubicBezTo>
                  <a:cubicBezTo>
                    <a:pt x="75248" y="5413"/>
                    <a:pt x="75272" y="5393"/>
                    <a:pt x="75296" y="5373"/>
                  </a:cubicBezTo>
                  <a:cubicBezTo>
                    <a:pt x="75341" y="5336"/>
                    <a:pt x="75389" y="5298"/>
                    <a:pt x="75436" y="5262"/>
                  </a:cubicBezTo>
                  <a:cubicBezTo>
                    <a:pt x="75518" y="5195"/>
                    <a:pt x="75600" y="5131"/>
                    <a:pt x="75684" y="5064"/>
                  </a:cubicBezTo>
                  <a:cubicBezTo>
                    <a:pt x="75740" y="5019"/>
                    <a:pt x="75798" y="4976"/>
                    <a:pt x="75855" y="4930"/>
                  </a:cubicBezTo>
                  <a:cubicBezTo>
                    <a:pt x="75936" y="4866"/>
                    <a:pt x="76018" y="4803"/>
                    <a:pt x="76101" y="4738"/>
                  </a:cubicBezTo>
                  <a:cubicBezTo>
                    <a:pt x="76163" y="4692"/>
                    <a:pt x="76226" y="4645"/>
                    <a:pt x="76289" y="4597"/>
                  </a:cubicBezTo>
                  <a:cubicBezTo>
                    <a:pt x="76370" y="4535"/>
                    <a:pt x="76451" y="4475"/>
                    <a:pt x="76533" y="4414"/>
                  </a:cubicBezTo>
                  <a:cubicBezTo>
                    <a:pt x="76601" y="4364"/>
                    <a:pt x="76670" y="4315"/>
                    <a:pt x="76738" y="4265"/>
                  </a:cubicBezTo>
                  <a:cubicBezTo>
                    <a:pt x="76819" y="4208"/>
                    <a:pt x="76898" y="4150"/>
                    <a:pt x="76977" y="4095"/>
                  </a:cubicBezTo>
                  <a:cubicBezTo>
                    <a:pt x="77050" y="4043"/>
                    <a:pt x="77124" y="3993"/>
                    <a:pt x="77196" y="3942"/>
                  </a:cubicBezTo>
                  <a:lnTo>
                    <a:pt x="77341" y="3845"/>
                  </a:lnTo>
                  <a:close/>
                  <a:moveTo>
                    <a:pt x="50027" y="3846"/>
                  </a:moveTo>
                  <a:cubicBezTo>
                    <a:pt x="50084" y="3909"/>
                    <a:pt x="50143" y="3971"/>
                    <a:pt x="50197" y="4036"/>
                  </a:cubicBezTo>
                  <a:cubicBezTo>
                    <a:pt x="50223" y="4067"/>
                    <a:pt x="50250" y="4098"/>
                    <a:pt x="50275" y="4129"/>
                  </a:cubicBezTo>
                  <a:cubicBezTo>
                    <a:pt x="50367" y="4246"/>
                    <a:pt x="50451" y="4366"/>
                    <a:pt x="50531" y="4489"/>
                  </a:cubicBezTo>
                  <a:cubicBezTo>
                    <a:pt x="50547" y="4513"/>
                    <a:pt x="50563" y="4534"/>
                    <a:pt x="50578" y="4558"/>
                  </a:cubicBezTo>
                  <a:cubicBezTo>
                    <a:pt x="50667" y="4700"/>
                    <a:pt x="50749" y="4847"/>
                    <a:pt x="50823" y="4997"/>
                  </a:cubicBezTo>
                  <a:cubicBezTo>
                    <a:pt x="50826" y="5003"/>
                    <a:pt x="50830" y="5009"/>
                    <a:pt x="50833" y="5014"/>
                  </a:cubicBezTo>
                  <a:cubicBezTo>
                    <a:pt x="50895" y="5139"/>
                    <a:pt x="50946" y="5268"/>
                    <a:pt x="50995" y="5398"/>
                  </a:cubicBezTo>
                  <a:lnTo>
                    <a:pt x="50904" y="5485"/>
                  </a:lnTo>
                  <a:cubicBezTo>
                    <a:pt x="50781" y="5601"/>
                    <a:pt x="50680" y="5698"/>
                    <a:pt x="50604" y="5771"/>
                  </a:cubicBezTo>
                  <a:lnTo>
                    <a:pt x="49149" y="7188"/>
                  </a:lnTo>
                  <a:lnTo>
                    <a:pt x="49598" y="7625"/>
                  </a:lnTo>
                  <a:lnTo>
                    <a:pt x="50602" y="8606"/>
                  </a:lnTo>
                  <a:cubicBezTo>
                    <a:pt x="50670" y="8671"/>
                    <a:pt x="50760" y="8756"/>
                    <a:pt x="50862" y="8852"/>
                  </a:cubicBezTo>
                  <a:cubicBezTo>
                    <a:pt x="50879" y="8868"/>
                    <a:pt x="50894" y="8880"/>
                    <a:pt x="50910" y="8897"/>
                  </a:cubicBezTo>
                  <a:lnTo>
                    <a:pt x="50995" y="8978"/>
                  </a:lnTo>
                  <a:cubicBezTo>
                    <a:pt x="50946" y="9107"/>
                    <a:pt x="50895" y="9235"/>
                    <a:pt x="50833" y="9360"/>
                  </a:cubicBezTo>
                  <a:cubicBezTo>
                    <a:pt x="50828" y="9371"/>
                    <a:pt x="50822" y="9381"/>
                    <a:pt x="50818" y="9390"/>
                  </a:cubicBezTo>
                  <a:cubicBezTo>
                    <a:pt x="50745" y="9536"/>
                    <a:pt x="50666" y="9680"/>
                    <a:pt x="50578" y="9818"/>
                  </a:cubicBezTo>
                  <a:cubicBezTo>
                    <a:pt x="50563" y="9843"/>
                    <a:pt x="50546" y="9867"/>
                    <a:pt x="50530" y="9890"/>
                  </a:cubicBezTo>
                  <a:cubicBezTo>
                    <a:pt x="50451" y="10013"/>
                    <a:pt x="50367" y="10133"/>
                    <a:pt x="50275" y="10248"/>
                  </a:cubicBezTo>
                  <a:cubicBezTo>
                    <a:pt x="50250" y="10279"/>
                    <a:pt x="50224" y="10310"/>
                    <a:pt x="50198" y="10341"/>
                  </a:cubicBezTo>
                  <a:cubicBezTo>
                    <a:pt x="50145" y="10405"/>
                    <a:pt x="50087" y="10468"/>
                    <a:pt x="50030" y="10530"/>
                  </a:cubicBezTo>
                  <a:cubicBezTo>
                    <a:pt x="49785" y="10364"/>
                    <a:pt x="49540" y="10195"/>
                    <a:pt x="49302" y="10021"/>
                  </a:cubicBezTo>
                  <a:cubicBezTo>
                    <a:pt x="49005" y="9806"/>
                    <a:pt x="48715" y="9587"/>
                    <a:pt x="48438" y="9368"/>
                  </a:cubicBezTo>
                  <a:cubicBezTo>
                    <a:pt x="48193" y="9175"/>
                    <a:pt x="47948" y="8975"/>
                    <a:pt x="47705" y="8774"/>
                  </a:cubicBezTo>
                  <a:cubicBezTo>
                    <a:pt x="47621" y="8703"/>
                    <a:pt x="47541" y="8634"/>
                    <a:pt x="47457" y="8562"/>
                  </a:cubicBezTo>
                  <a:cubicBezTo>
                    <a:pt x="47320" y="8446"/>
                    <a:pt x="47184" y="8330"/>
                    <a:pt x="47051" y="8214"/>
                  </a:cubicBezTo>
                  <a:cubicBezTo>
                    <a:pt x="47065" y="8118"/>
                    <a:pt x="47073" y="8019"/>
                    <a:pt x="47083" y="7922"/>
                  </a:cubicBezTo>
                  <a:cubicBezTo>
                    <a:pt x="47089" y="7863"/>
                    <a:pt x="47096" y="7804"/>
                    <a:pt x="47101" y="7746"/>
                  </a:cubicBezTo>
                  <a:cubicBezTo>
                    <a:pt x="47116" y="7561"/>
                    <a:pt x="47124" y="7375"/>
                    <a:pt x="47124" y="7189"/>
                  </a:cubicBezTo>
                  <a:cubicBezTo>
                    <a:pt x="47124" y="7000"/>
                    <a:pt x="47115" y="6813"/>
                    <a:pt x="47100" y="6630"/>
                  </a:cubicBezTo>
                  <a:cubicBezTo>
                    <a:pt x="47095" y="6568"/>
                    <a:pt x="47086" y="6510"/>
                    <a:pt x="47081" y="6450"/>
                  </a:cubicBezTo>
                  <a:cubicBezTo>
                    <a:pt x="47070" y="6354"/>
                    <a:pt x="47063" y="6256"/>
                    <a:pt x="47048" y="6161"/>
                  </a:cubicBezTo>
                  <a:cubicBezTo>
                    <a:pt x="47100" y="6117"/>
                    <a:pt x="47152" y="6071"/>
                    <a:pt x="47206" y="6026"/>
                  </a:cubicBezTo>
                  <a:cubicBezTo>
                    <a:pt x="47237" y="6000"/>
                    <a:pt x="47267" y="5974"/>
                    <a:pt x="47298" y="5946"/>
                  </a:cubicBezTo>
                  <a:cubicBezTo>
                    <a:pt x="47407" y="5851"/>
                    <a:pt x="47521" y="5755"/>
                    <a:pt x="47640" y="5657"/>
                  </a:cubicBezTo>
                  <a:cubicBezTo>
                    <a:pt x="47762" y="5552"/>
                    <a:pt x="47892" y="5448"/>
                    <a:pt x="48022" y="5344"/>
                  </a:cubicBezTo>
                  <a:cubicBezTo>
                    <a:pt x="48480" y="4972"/>
                    <a:pt x="48899" y="4649"/>
                    <a:pt x="49305" y="4356"/>
                  </a:cubicBezTo>
                  <a:cubicBezTo>
                    <a:pt x="49435" y="4259"/>
                    <a:pt x="49562" y="4168"/>
                    <a:pt x="49691" y="4076"/>
                  </a:cubicBezTo>
                  <a:lnTo>
                    <a:pt x="49756" y="4031"/>
                  </a:lnTo>
                  <a:cubicBezTo>
                    <a:pt x="49844" y="3970"/>
                    <a:pt x="49936" y="3908"/>
                    <a:pt x="50027" y="3846"/>
                  </a:cubicBezTo>
                  <a:close/>
                  <a:moveTo>
                    <a:pt x="63729" y="3718"/>
                  </a:moveTo>
                  <a:cubicBezTo>
                    <a:pt x="63783" y="3774"/>
                    <a:pt x="63838" y="3830"/>
                    <a:pt x="63889" y="3887"/>
                  </a:cubicBezTo>
                  <a:cubicBezTo>
                    <a:pt x="63925" y="3926"/>
                    <a:pt x="63962" y="3966"/>
                    <a:pt x="63996" y="4008"/>
                  </a:cubicBezTo>
                  <a:cubicBezTo>
                    <a:pt x="64078" y="4105"/>
                    <a:pt x="64155" y="4206"/>
                    <a:pt x="64229" y="4311"/>
                  </a:cubicBezTo>
                  <a:cubicBezTo>
                    <a:pt x="64256" y="4348"/>
                    <a:pt x="64286" y="4384"/>
                    <a:pt x="64312" y="4423"/>
                  </a:cubicBezTo>
                  <a:cubicBezTo>
                    <a:pt x="64394" y="4544"/>
                    <a:pt x="64468" y="4669"/>
                    <a:pt x="64537" y="4796"/>
                  </a:cubicBezTo>
                  <a:cubicBezTo>
                    <a:pt x="64547" y="4811"/>
                    <a:pt x="64557" y="4827"/>
                    <a:pt x="64567" y="4845"/>
                  </a:cubicBezTo>
                  <a:cubicBezTo>
                    <a:pt x="64579" y="4869"/>
                    <a:pt x="64592" y="4895"/>
                    <a:pt x="64604" y="4921"/>
                  </a:cubicBezTo>
                  <a:cubicBezTo>
                    <a:pt x="64649" y="5007"/>
                    <a:pt x="64686" y="5094"/>
                    <a:pt x="64725" y="5181"/>
                  </a:cubicBezTo>
                  <a:cubicBezTo>
                    <a:pt x="64702" y="5202"/>
                    <a:pt x="64682" y="5220"/>
                    <a:pt x="64660" y="5241"/>
                  </a:cubicBezTo>
                  <a:cubicBezTo>
                    <a:pt x="64634" y="5264"/>
                    <a:pt x="64609" y="5288"/>
                    <a:pt x="64584" y="5310"/>
                  </a:cubicBezTo>
                  <a:cubicBezTo>
                    <a:pt x="64536" y="5355"/>
                    <a:pt x="64493" y="5396"/>
                    <a:pt x="64449" y="5436"/>
                  </a:cubicBezTo>
                  <a:cubicBezTo>
                    <a:pt x="64428" y="5456"/>
                    <a:pt x="64409" y="5474"/>
                    <a:pt x="64390" y="5492"/>
                  </a:cubicBezTo>
                  <a:cubicBezTo>
                    <a:pt x="64344" y="5535"/>
                    <a:pt x="64302" y="5575"/>
                    <a:pt x="64264" y="5613"/>
                  </a:cubicBezTo>
                  <a:cubicBezTo>
                    <a:pt x="64251" y="5623"/>
                    <a:pt x="64239" y="5637"/>
                    <a:pt x="64228" y="5647"/>
                  </a:cubicBezTo>
                  <a:cubicBezTo>
                    <a:pt x="64179" y="5694"/>
                    <a:pt x="64136" y="5737"/>
                    <a:pt x="64098" y="5773"/>
                  </a:cubicBezTo>
                  <a:lnTo>
                    <a:pt x="62643" y="7189"/>
                  </a:lnTo>
                  <a:lnTo>
                    <a:pt x="64099" y="8606"/>
                  </a:lnTo>
                  <a:cubicBezTo>
                    <a:pt x="64136" y="8641"/>
                    <a:pt x="64177" y="8683"/>
                    <a:pt x="64224" y="8728"/>
                  </a:cubicBezTo>
                  <a:cubicBezTo>
                    <a:pt x="64241" y="8745"/>
                    <a:pt x="64262" y="8765"/>
                    <a:pt x="64280" y="8783"/>
                  </a:cubicBezTo>
                  <a:cubicBezTo>
                    <a:pt x="64313" y="8814"/>
                    <a:pt x="64346" y="8847"/>
                    <a:pt x="64384" y="8881"/>
                  </a:cubicBezTo>
                  <a:cubicBezTo>
                    <a:pt x="64408" y="8904"/>
                    <a:pt x="64433" y="8928"/>
                    <a:pt x="64459" y="8953"/>
                  </a:cubicBezTo>
                  <a:cubicBezTo>
                    <a:pt x="64497" y="8989"/>
                    <a:pt x="64535" y="9025"/>
                    <a:pt x="64577" y="9063"/>
                  </a:cubicBezTo>
                  <a:cubicBezTo>
                    <a:pt x="64606" y="9092"/>
                    <a:pt x="64637" y="9119"/>
                    <a:pt x="64671" y="9149"/>
                  </a:cubicBezTo>
                  <a:cubicBezTo>
                    <a:pt x="64689" y="9166"/>
                    <a:pt x="64706" y="9181"/>
                    <a:pt x="64725" y="9199"/>
                  </a:cubicBezTo>
                  <a:cubicBezTo>
                    <a:pt x="64693" y="9274"/>
                    <a:pt x="64658" y="9348"/>
                    <a:pt x="64623" y="9420"/>
                  </a:cubicBezTo>
                  <a:cubicBezTo>
                    <a:pt x="64603" y="9457"/>
                    <a:pt x="64586" y="9496"/>
                    <a:pt x="64566" y="9534"/>
                  </a:cubicBezTo>
                  <a:cubicBezTo>
                    <a:pt x="64541" y="9581"/>
                    <a:pt x="64510" y="9626"/>
                    <a:pt x="64484" y="9671"/>
                  </a:cubicBezTo>
                  <a:cubicBezTo>
                    <a:pt x="64432" y="9763"/>
                    <a:pt x="64379" y="9854"/>
                    <a:pt x="64322" y="9941"/>
                  </a:cubicBezTo>
                  <a:cubicBezTo>
                    <a:pt x="64279" y="10005"/>
                    <a:pt x="64230" y="10066"/>
                    <a:pt x="64186" y="10128"/>
                  </a:cubicBezTo>
                  <a:cubicBezTo>
                    <a:pt x="64129" y="10203"/>
                    <a:pt x="64073" y="10279"/>
                    <a:pt x="64013" y="10352"/>
                  </a:cubicBezTo>
                  <a:cubicBezTo>
                    <a:pt x="63960" y="10416"/>
                    <a:pt x="63903" y="10476"/>
                    <a:pt x="63848" y="10537"/>
                  </a:cubicBezTo>
                  <a:cubicBezTo>
                    <a:pt x="63809" y="10578"/>
                    <a:pt x="63770" y="10620"/>
                    <a:pt x="63730" y="10660"/>
                  </a:cubicBezTo>
                  <a:cubicBezTo>
                    <a:pt x="63621" y="10591"/>
                    <a:pt x="63512" y="10516"/>
                    <a:pt x="63402" y="10442"/>
                  </a:cubicBezTo>
                  <a:cubicBezTo>
                    <a:pt x="63298" y="10372"/>
                    <a:pt x="63195" y="10303"/>
                    <a:pt x="63088" y="10228"/>
                  </a:cubicBezTo>
                  <a:cubicBezTo>
                    <a:pt x="62940" y="10124"/>
                    <a:pt x="62788" y="10011"/>
                    <a:pt x="62636" y="9899"/>
                  </a:cubicBezTo>
                  <a:cubicBezTo>
                    <a:pt x="62533" y="9822"/>
                    <a:pt x="62431" y="9751"/>
                    <a:pt x="62325" y="9671"/>
                  </a:cubicBezTo>
                  <a:cubicBezTo>
                    <a:pt x="62155" y="9542"/>
                    <a:pt x="61981" y="9404"/>
                    <a:pt x="61806" y="9266"/>
                  </a:cubicBezTo>
                  <a:cubicBezTo>
                    <a:pt x="61721" y="9197"/>
                    <a:pt x="61636" y="9133"/>
                    <a:pt x="61549" y="9063"/>
                  </a:cubicBezTo>
                  <a:cubicBezTo>
                    <a:pt x="61493" y="9019"/>
                    <a:pt x="61435" y="8969"/>
                    <a:pt x="61379" y="8923"/>
                  </a:cubicBezTo>
                  <a:cubicBezTo>
                    <a:pt x="61197" y="8774"/>
                    <a:pt x="61014" y="8621"/>
                    <a:pt x="60826" y="8463"/>
                  </a:cubicBezTo>
                  <a:cubicBezTo>
                    <a:pt x="60849" y="8342"/>
                    <a:pt x="60862" y="8218"/>
                    <a:pt x="60877" y="8094"/>
                  </a:cubicBezTo>
                  <a:cubicBezTo>
                    <a:pt x="60887" y="8021"/>
                    <a:pt x="60900" y="7948"/>
                    <a:pt x="60908" y="7872"/>
                  </a:cubicBezTo>
                  <a:cubicBezTo>
                    <a:pt x="60929" y="7646"/>
                    <a:pt x="60942" y="7418"/>
                    <a:pt x="60942" y="7189"/>
                  </a:cubicBezTo>
                  <a:cubicBezTo>
                    <a:pt x="60942" y="6960"/>
                    <a:pt x="60929" y="6732"/>
                    <a:pt x="60908" y="6506"/>
                  </a:cubicBezTo>
                  <a:cubicBezTo>
                    <a:pt x="60899" y="6432"/>
                    <a:pt x="60887" y="6359"/>
                    <a:pt x="60877" y="6283"/>
                  </a:cubicBezTo>
                  <a:cubicBezTo>
                    <a:pt x="60863" y="6158"/>
                    <a:pt x="60850" y="6034"/>
                    <a:pt x="60828" y="5914"/>
                  </a:cubicBezTo>
                  <a:cubicBezTo>
                    <a:pt x="61017" y="5752"/>
                    <a:pt x="61204" y="5599"/>
                    <a:pt x="61389" y="5446"/>
                  </a:cubicBezTo>
                  <a:cubicBezTo>
                    <a:pt x="61443" y="5404"/>
                    <a:pt x="61497" y="5356"/>
                    <a:pt x="61550" y="5314"/>
                  </a:cubicBezTo>
                  <a:cubicBezTo>
                    <a:pt x="61633" y="5246"/>
                    <a:pt x="61714" y="5185"/>
                    <a:pt x="61798" y="5120"/>
                  </a:cubicBezTo>
                  <a:cubicBezTo>
                    <a:pt x="61976" y="4978"/>
                    <a:pt x="62156" y="4836"/>
                    <a:pt x="62330" y="4705"/>
                  </a:cubicBezTo>
                  <a:cubicBezTo>
                    <a:pt x="62429" y="4629"/>
                    <a:pt x="62526" y="4560"/>
                    <a:pt x="62625" y="4488"/>
                  </a:cubicBezTo>
                  <a:cubicBezTo>
                    <a:pt x="62782" y="4372"/>
                    <a:pt x="62940" y="4254"/>
                    <a:pt x="63093" y="4148"/>
                  </a:cubicBezTo>
                  <a:cubicBezTo>
                    <a:pt x="63195" y="4076"/>
                    <a:pt x="63293" y="4012"/>
                    <a:pt x="63394" y="3942"/>
                  </a:cubicBezTo>
                  <a:cubicBezTo>
                    <a:pt x="63506" y="3866"/>
                    <a:pt x="63618" y="3790"/>
                    <a:pt x="63729" y="3718"/>
                  </a:cubicBezTo>
                  <a:close/>
                  <a:moveTo>
                    <a:pt x="57033" y="3488"/>
                  </a:moveTo>
                  <a:cubicBezTo>
                    <a:pt x="57106" y="3554"/>
                    <a:pt x="57178" y="3619"/>
                    <a:pt x="57247" y="3687"/>
                  </a:cubicBezTo>
                  <a:cubicBezTo>
                    <a:pt x="57292" y="3733"/>
                    <a:pt x="57339" y="3774"/>
                    <a:pt x="57382" y="3821"/>
                  </a:cubicBezTo>
                  <a:cubicBezTo>
                    <a:pt x="57514" y="3963"/>
                    <a:pt x="57639" y="4111"/>
                    <a:pt x="57751" y="4265"/>
                  </a:cubicBezTo>
                  <a:lnTo>
                    <a:pt x="57754" y="4267"/>
                  </a:lnTo>
                  <a:cubicBezTo>
                    <a:pt x="57868" y="4421"/>
                    <a:pt x="57970" y="4585"/>
                    <a:pt x="58066" y="4752"/>
                  </a:cubicBezTo>
                  <a:cubicBezTo>
                    <a:pt x="58095" y="4805"/>
                    <a:pt x="58121" y="4861"/>
                    <a:pt x="58150" y="4917"/>
                  </a:cubicBezTo>
                  <a:cubicBezTo>
                    <a:pt x="58196" y="5004"/>
                    <a:pt x="58238" y="5094"/>
                    <a:pt x="58277" y="5184"/>
                  </a:cubicBezTo>
                  <a:cubicBezTo>
                    <a:pt x="58250" y="5210"/>
                    <a:pt x="58225" y="5232"/>
                    <a:pt x="58198" y="5257"/>
                  </a:cubicBezTo>
                  <a:cubicBezTo>
                    <a:pt x="58181" y="5272"/>
                    <a:pt x="58165" y="5288"/>
                    <a:pt x="58147" y="5303"/>
                  </a:cubicBezTo>
                  <a:cubicBezTo>
                    <a:pt x="58094" y="5352"/>
                    <a:pt x="58043" y="5398"/>
                    <a:pt x="57995" y="5443"/>
                  </a:cubicBezTo>
                  <a:cubicBezTo>
                    <a:pt x="57977" y="5460"/>
                    <a:pt x="57959" y="5476"/>
                    <a:pt x="57942" y="5492"/>
                  </a:cubicBezTo>
                  <a:cubicBezTo>
                    <a:pt x="57900" y="5532"/>
                    <a:pt x="57861" y="5568"/>
                    <a:pt x="57824" y="5602"/>
                  </a:cubicBezTo>
                  <a:cubicBezTo>
                    <a:pt x="57808" y="5618"/>
                    <a:pt x="57790" y="5636"/>
                    <a:pt x="57774" y="5651"/>
                  </a:cubicBezTo>
                  <a:cubicBezTo>
                    <a:pt x="57725" y="5696"/>
                    <a:pt x="57683" y="5738"/>
                    <a:pt x="57646" y="5774"/>
                  </a:cubicBezTo>
                  <a:lnTo>
                    <a:pt x="56192" y="7190"/>
                  </a:lnTo>
                  <a:lnTo>
                    <a:pt x="57647" y="8608"/>
                  </a:lnTo>
                  <a:cubicBezTo>
                    <a:pt x="57686" y="8644"/>
                    <a:pt x="57730" y="8687"/>
                    <a:pt x="57780" y="8734"/>
                  </a:cubicBezTo>
                  <a:cubicBezTo>
                    <a:pt x="57790" y="8744"/>
                    <a:pt x="57802" y="8755"/>
                    <a:pt x="57813" y="8766"/>
                  </a:cubicBezTo>
                  <a:cubicBezTo>
                    <a:pt x="57854" y="8805"/>
                    <a:pt x="57897" y="8847"/>
                    <a:pt x="57946" y="8892"/>
                  </a:cubicBezTo>
                  <a:cubicBezTo>
                    <a:pt x="57962" y="8906"/>
                    <a:pt x="57978" y="8922"/>
                    <a:pt x="57994" y="8938"/>
                  </a:cubicBezTo>
                  <a:cubicBezTo>
                    <a:pt x="58041" y="8980"/>
                    <a:pt x="58089" y="9026"/>
                    <a:pt x="58141" y="9074"/>
                  </a:cubicBezTo>
                  <a:cubicBezTo>
                    <a:pt x="58163" y="9095"/>
                    <a:pt x="58187" y="9116"/>
                    <a:pt x="58208" y="9136"/>
                  </a:cubicBezTo>
                  <a:cubicBezTo>
                    <a:pt x="58230" y="9157"/>
                    <a:pt x="58251" y="9177"/>
                    <a:pt x="58275" y="9198"/>
                  </a:cubicBezTo>
                  <a:cubicBezTo>
                    <a:pt x="58234" y="9287"/>
                    <a:pt x="58193" y="9376"/>
                    <a:pt x="58147" y="9464"/>
                  </a:cubicBezTo>
                  <a:cubicBezTo>
                    <a:pt x="58119" y="9520"/>
                    <a:pt x="58094" y="9577"/>
                    <a:pt x="58063" y="9630"/>
                  </a:cubicBezTo>
                  <a:cubicBezTo>
                    <a:pt x="57971" y="9792"/>
                    <a:pt x="57868" y="9956"/>
                    <a:pt x="57752" y="10112"/>
                  </a:cubicBezTo>
                  <a:cubicBezTo>
                    <a:pt x="57638" y="10266"/>
                    <a:pt x="57513" y="10414"/>
                    <a:pt x="57381" y="10555"/>
                  </a:cubicBezTo>
                  <a:cubicBezTo>
                    <a:pt x="57338" y="10601"/>
                    <a:pt x="57292" y="10643"/>
                    <a:pt x="57249" y="10686"/>
                  </a:cubicBezTo>
                  <a:cubicBezTo>
                    <a:pt x="57178" y="10757"/>
                    <a:pt x="57107" y="10823"/>
                    <a:pt x="57032" y="10888"/>
                  </a:cubicBezTo>
                  <a:cubicBezTo>
                    <a:pt x="56931" y="10825"/>
                    <a:pt x="56829" y="10762"/>
                    <a:pt x="56729" y="10696"/>
                  </a:cubicBezTo>
                  <a:cubicBezTo>
                    <a:pt x="56719" y="10687"/>
                    <a:pt x="56707" y="10680"/>
                    <a:pt x="56695" y="10674"/>
                  </a:cubicBezTo>
                  <a:cubicBezTo>
                    <a:pt x="56477" y="10530"/>
                    <a:pt x="56251" y="10377"/>
                    <a:pt x="56021" y="10214"/>
                  </a:cubicBezTo>
                  <a:cubicBezTo>
                    <a:pt x="56000" y="10198"/>
                    <a:pt x="55978" y="10183"/>
                    <a:pt x="55954" y="10167"/>
                  </a:cubicBezTo>
                  <a:cubicBezTo>
                    <a:pt x="55724" y="10004"/>
                    <a:pt x="55488" y="9828"/>
                    <a:pt x="55248" y="9645"/>
                  </a:cubicBezTo>
                  <a:cubicBezTo>
                    <a:pt x="55216" y="9620"/>
                    <a:pt x="55183" y="9597"/>
                    <a:pt x="55149" y="9572"/>
                  </a:cubicBezTo>
                  <a:cubicBezTo>
                    <a:pt x="54914" y="9390"/>
                    <a:pt x="54674" y="9199"/>
                    <a:pt x="54431" y="9001"/>
                  </a:cubicBezTo>
                  <a:cubicBezTo>
                    <a:pt x="54391" y="8969"/>
                    <a:pt x="54352" y="8938"/>
                    <a:pt x="54313" y="8905"/>
                  </a:cubicBezTo>
                  <a:cubicBezTo>
                    <a:pt x="54070" y="8704"/>
                    <a:pt x="53821" y="8495"/>
                    <a:pt x="53570" y="8280"/>
                  </a:cubicBezTo>
                  <a:cubicBezTo>
                    <a:pt x="53544" y="8257"/>
                    <a:pt x="53519" y="8236"/>
                    <a:pt x="53493" y="8214"/>
                  </a:cubicBezTo>
                  <a:cubicBezTo>
                    <a:pt x="53507" y="8114"/>
                    <a:pt x="53515" y="8011"/>
                    <a:pt x="53525" y="7910"/>
                  </a:cubicBezTo>
                  <a:cubicBezTo>
                    <a:pt x="53530" y="7856"/>
                    <a:pt x="53539" y="7804"/>
                    <a:pt x="53543" y="7751"/>
                  </a:cubicBezTo>
                  <a:cubicBezTo>
                    <a:pt x="53556" y="7565"/>
                    <a:pt x="53566" y="7376"/>
                    <a:pt x="53566" y="7189"/>
                  </a:cubicBezTo>
                  <a:cubicBezTo>
                    <a:pt x="53566" y="7000"/>
                    <a:pt x="53556" y="6812"/>
                    <a:pt x="53543" y="6625"/>
                  </a:cubicBezTo>
                  <a:cubicBezTo>
                    <a:pt x="53539" y="6579"/>
                    <a:pt x="53532" y="6534"/>
                    <a:pt x="53528" y="6489"/>
                  </a:cubicBezTo>
                  <a:cubicBezTo>
                    <a:pt x="53518" y="6380"/>
                    <a:pt x="53508" y="6271"/>
                    <a:pt x="53493" y="6163"/>
                  </a:cubicBezTo>
                  <a:cubicBezTo>
                    <a:pt x="53533" y="6130"/>
                    <a:pt x="53572" y="6096"/>
                    <a:pt x="53612" y="6062"/>
                  </a:cubicBezTo>
                  <a:cubicBezTo>
                    <a:pt x="53843" y="5863"/>
                    <a:pt x="54072" y="5669"/>
                    <a:pt x="54298" y="5485"/>
                  </a:cubicBezTo>
                  <a:cubicBezTo>
                    <a:pt x="54352" y="5440"/>
                    <a:pt x="54405" y="5397"/>
                    <a:pt x="54459" y="5355"/>
                  </a:cubicBezTo>
                  <a:cubicBezTo>
                    <a:pt x="54688" y="5168"/>
                    <a:pt x="54914" y="4987"/>
                    <a:pt x="55137" y="4816"/>
                  </a:cubicBezTo>
                  <a:cubicBezTo>
                    <a:pt x="55184" y="4780"/>
                    <a:pt x="55231" y="4746"/>
                    <a:pt x="55279" y="4709"/>
                  </a:cubicBezTo>
                  <a:cubicBezTo>
                    <a:pt x="55493" y="4546"/>
                    <a:pt x="55704" y="4390"/>
                    <a:pt x="55909" y="4243"/>
                  </a:cubicBezTo>
                  <a:cubicBezTo>
                    <a:pt x="55961" y="4205"/>
                    <a:pt x="56013" y="4169"/>
                    <a:pt x="56065" y="4133"/>
                  </a:cubicBezTo>
                  <a:cubicBezTo>
                    <a:pt x="56262" y="3994"/>
                    <a:pt x="56454" y="3863"/>
                    <a:pt x="56643" y="3738"/>
                  </a:cubicBezTo>
                  <a:cubicBezTo>
                    <a:pt x="56671" y="3720"/>
                    <a:pt x="56699" y="3701"/>
                    <a:pt x="56728" y="3682"/>
                  </a:cubicBezTo>
                  <a:cubicBezTo>
                    <a:pt x="56829" y="3616"/>
                    <a:pt x="56931" y="3554"/>
                    <a:pt x="57033" y="3488"/>
                  </a:cubicBezTo>
                  <a:close/>
                  <a:moveTo>
                    <a:pt x="84350" y="3485"/>
                  </a:moveTo>
                  <a:cubicBezTo>
                    <a:pt x="84399" y="3529"/>
                    <a:pt x="84447" y="3573"/>
                    <a:pt x="84494" y="3618"/>
                  </a:cubicBezTo>
                  <a:cubicBezTo>
                    <a:pt x="84555" y="3677"/>
                    <a:pt x="84616" y="3734"/>
                    <a:pt x="84674" y="3795"/>
                  </a:cubicBezTo>
                  <a:cubicBezTo>
                    <a:pt x="84740" y="3865"/>
                    <a:pt x="84801" y="3940"/>
                    <a:pt x="84862" y="4013"/>
                  </a:cubicBezTo>
                  <a:cubicBezTo>
                    <a:pt x="84915" y="4076"/>
                    <a:pt x="84969" y="4139"/>
                    <a:pt x="85019" y="4203"/>
                  </a:cubicBezTo>
                  <a:cubicBezTo>
                    <a:pt x="85079" y="4280"/>
                    <a:pt x="85132" y="4362"/>
                    <a:pt x="85185" y="4442"/>
                  </a:cubicBezTo>
                  <a:cubicBezTo>
                    <a:pt x="85231" y="4509"/>
                    <a:pt x="85276" y="4575"/>
                    <a:pt x="85318" y="4644"/>
                  </a:cubicBezTo>
                  <a:cubicBezTo>
                    <a:pt x="85368" y="4728"/>
                    <a:pt x="85413" y="4815"/>
                    <a:pt x="85459" y="4903"/>
                  </a:cubicBezTo>
                  <a:cubicBezTo>
                    <a:pt x="85495" y="4972"/>
                    <a:pt x="85533" y="5040"/>
                    <a:pt x="85566" y="5112"/>
                  </a:cubicBezTo>
                  <a:cubicBezTo>
                    <a:pt x="85609" y="5205"/>
                    <a:pt x="85644" y="5299"/>
                    <a:pt x="85680" y="5394"/>
                  </a:cubicBezTo>
                  <a:cubicBezTo>
                    <a:pt x="85708" y="5465"/>
                    <a:pt x="85737" y="5534"/>
                    <a:pt x="85762" y="5606"/>
                  </a:cubicBezTo>
                  <a:cubicBezTo>
                    <a:pt x="85797" y="5706"/>
                    <a:pt x="85823" y="5811"/>
                    <a:pt x="85850" y="5914"/>
                  </a:cubicBezTo>
                  <a:cubicBezTo>
                    <a:pt x="85868" y="5981"/>
                    <a:pt x="85891" y="6049"/>
                    <a:pt x="85906" y="6118"/>
                  </a:cubicBezTo>
                  <a:cubicBezTo>
                    <a:pt x="85932" y="6233"/>
                    <a:pt x="85948" y="6353"/>
                    <a:pt x="85965" y="6471"/>
                  </a:cubicBezTo>
                  <a:cubicBezTo>
                    <a:pt x="85975" y="6529"/>
                    <a:pt x="85987" y="6586"/>
                    <a:pt x="85995" y="6646"/>
                  </a:cubicBezTo>
                  <a:cubicBezTo>
                    <a:pt x="86013" y="6824"/>
                    <a:pt x="86024" y="7006"/>
                    <a:pt x="86024" y="7188"/>
                  </a:cubicBezTo>
                  <a:cubicBezTo>
                    <a:pt x="86024" y="7370"/>
                    <a:pt x="86013" y="7550"/>
                    <a:pt x="85995" y="7729"/>
                  </a:cubicBezTo>
                  <a:cubicBezTo>
                    <a:pt x="85987" y="7787"/>
                    <a:pt x="85975" y="7845"/>
                    <a:pt x="85965" y="7903"/>
                  </a:cubicBezTo>
                  <a:cubicBezTo>
                    <a:pt x="85949" y="8022"/>
                    <a:pt x="85932" y="8141"/>
                    <a:pt x="85906" y="8257"/>
                  </a:cubicBezTo>
                  <a:cubicBezTo>
                    <a:pt x="85891" y="8324"/>
                    <a:pt x="85870" y="8391"/>
                    <a:pt x="85851" y="8459"/>
                  </a:cubicBezTo>
                  <a:cubicBezTo>
                    <a:pt x="85824" y="8563"/>
                    <a:pt x="85798" y="8668"/>
                    <a:pt x="85762" y="8771"/>
                  </a:cubicBezTo>
                  <a:cubicBezTo>
                    <a:pt x="85740" y="8841"/>
                    <a:pt x="85709" y="8910"/>
                    <a:pt x="85682" y="8978"/>
                  </a:cubicBezTo>
                  <a:cubicBezTo>
                    <a:pt x="85644" y="9074"/>
                    <a:pt x="85609" y="9171"/>
                    <a:pt x="85566" y="9264"/>
                  </a:cubicBezTo>
                  <a:cubicBezTo>
                    <a:pt x="85533" y="9333"/>
                    <a:pt x="85496" y="9401"/>
                    <a:pt x="85461" y="9469"/>
                  </a:cubicBezTo>
                  <a:cubicBezTo>
                    <a:pt x="85414" y="9557"/>
                    <a:pt x="85370" y="9647"/>
                    <a:pt x="85318" y="9733"/>
                  </a:cubicBezTo>
                  <a:cubicBezTo>
                    <a:pt x="85277" y="9801"/>
                    <a:pt x="85232" y="9864"/>
                    <a:pt x="85188" y="9931"/>
                  </a:cubicBezTo>
                  <a:cubicBezTo>
                    <a:pt x="85133" y="10012"/>
                    <a:pt x="85079" y="10094"/>
                    <a:pt x="85018" y="10173"/>
                  </a:cubicBezTo>
                  <a:cubicBezTo>
                    <a:pt x="84974" y="10237"/>
                    <a:pt x="84921" y="10297"/>
                    <a:pt x="84869" y="10359"/>
                  </a:cubicBezTo>
                  <a:cubicBezTo>
                    <a:pt x="84807" y="10435"/>
                    <a:pt x="84744" y="10508"/>
                    <a:pt x="84677" y="10580"/>
                  </a:cubicBezTo>
                  <a:cubicBezTo>
                    <a:pt x="84621" y="10640"/>
                    <a:pt x="84559" y="10697"/>
                    <a:pt x="84500" y="10754"/>
                  </a:cubicBezTo>
                  <a:cubicBezTo>
                    <a:pt x="84451" y="10800"/>
                    <a:pt x="84402" y="10846"/>
                    <a:pt x="84352" y="10889"/>
                  </a:cubicBezTo>
                  <a:cubicBezTo>
                    <a:pt x="84251" y="10826"/>
                    <a:pt x="84148" y="10761"/>
                    <a:pt x="84047" y="10696"/>
                  </a:cubicBezTo>
                  <a:cubicBezTo>
                    <a:pt x="83810" y="10542"/>
                    <a:pt x="83565" y="10374"/>
                    <a:pt x="83316" y="10197"/>
                  </a:cubicBezTo>
                  <a:cubicBezTo>
                    <a:pt x="83305" y="10189"/>
                    <a:pt x="83293" y="10182"/>
                    <a:pt x="83282" y="10172"/>
                  </a:cubicBezTo>
                  <a:cubicBezTo>
                    <a:pt x="83039" y="9999"/>
                    <a:pt x="82791" y="9816"/>
                    <a:pt x="82539" y="9624"/>
                  </a:cubicBezTo>
                  <a:cubicBezTo>
                    <a:pt x="82519" y="9609"/>
                    <a:pt x="82499" y="9594"/>
                    <a:pt x="82480" y="9579"/>
                  </a:cubicBezTo>
                  <a:cubicBezTo>
                    <a:pt x="82232" y="9388"/>
                    <a:pt x="81978" y="9186"/>
                    <a:pt x="81720" y="8977"/>
                  </a:cubicBezTo>
                  <a:cubicBezTo>
                    <a:pt x="81695" y="8956"/>
                    <a:pt x="81670" y="8937"/>
                    <a:pt x="81646" y="8917"/>
                  </a:cubicBezTo>
                  <a:cubicBezTo>
                    <a:pt x="81392" y="8709"/>
                    <a:pt x="81131" y="8490"/>
                    <a:pt x="80869" y="8264"/>
                  </a:cubicBezTo>
                  <a:cubicBezTo>
                    <a:pt x="80849" y="8246"/>
                    <a:pt x="80829" y="8231"/>
                    <a:pt x="80811" y="8214"/>
                  </a:cubicBezTo>
                  <a:cubicBezTo>
                    <a:pt x="80822" y="8136"/>
                    <a:pt x="80827" y="8056"/>
                    <a:pt x="80837" y="7976"/>
                  </a:cubicBezTo>
                  <a:cubicBezTo>
                    <a:pt x="80845" y="7895"/>
                    <a:pt x="80858" y="7813"/>
                    <a:pt x="80863" y="7731"/>
                  </a:cubicBezTo>
                  <a:cubicBezTo>
                    <a:pt x="80871" y="7606"/>
                    <a:pt x="80875" y="7479"/>
                    <a:pt x="80878" y="7352"/>
                  </a:cubicBezTo>
                  <a:cubicBezTo>
                    <a:pt x="80879" y="7298"/>
                    <a:pt x="80885" y="7244"/>
                    <a:pt x="80885" y="7188"/>
                  </a:cubicBezTo>
                  <a:cubicBezTo>
                    <a:pt x="80885" y="7133"/>
                    <a:pt x="80879" y="7078"/>
                    <a:pt x="80878" y="7023"/>
                  </a:cubicBezTo>
                  <a:cubicBezTo>
                    <a:pt x="80875" y="6896"/>
                    <a:pt x="80871" y="6769"/>
                    <a:pt x="80863" y="6643"/>
                  </a:cubicBezTo>
                  <a:cubicBezTo>
                    <a:pt x="80855" y="6561"/>
                    <a:pt x="80845" y="6481"/>
                    <a:pt x="80837" y="6399"/>
                  </a:cubicBezTo>
                  <a:cubicBezTo>
                    <a:pt x="80827" y="6320"/>
                    <a:pt x="80822" y="6240"/>
                    <a:pt x="80811" y="6162"/>
                  </a:cubicBezTo>
                  <a:cubicBezTo>
                    <a:pt x="80844" y="6133"/>
                    <a:pt x="80876" y="6105"/>
                    <a:pt x="80910" y="6077"/>
                  </a:cubicBezTo>
                  <a:cubicBezTo>
                    <a:pt x="81151" y="5869"/>
                    <a:pt x="81389" y="5668"/>
                    <a:pt x="81624" y="5475"/>
                  </a:cubicBezTo>
                  <a:cubicBezTo>
                    <a:pt x="81669" y="5439"/>
                    <a:pt x="81713" y="5404"/>
                    <a:pt x="81758" y="5367"/>
                  </a:cubicBezTo>
                  <a:cubicBezTo>
                    <a:pt x="81997" y="5174"/>
                    <a:pt x="82233" y="4984"/>
                    <a:pt x="82463" y="4807"/>
                  </a:cubicBezTo>
                  <a:cubicBezTo>
                    <a:pt x="82499" y="4779"/>
                    <a:pt x="82534" y="4753"/>
                    <a:pt x="82571" y="4726"/>
                  </a:cubicBezTo>
                  <a:cubicBezTo>
                    <a:pt x="82806" y="4546"/>
                    <a:pt x="83039" y="4373"/>
                    <a:pt x="83265" y="4212"/>
                  </a:cubicBezTo>
                  <a:cubicBezTo>
                    <a:pt x="83293" y="4192"/>
                    <a:pt x="83320" y="4174"/>
                    <a:pt x="83347" y="4154"/>
                  </a:cubicBezTo>
                  <a:cubicBezTo>
                    <a:pt x="83570" y="3997"/>
                    <a:pt x="83788" y="3848"/>
                    <a:pt x="83999" y="3709"/>
                  </a:cubicBezTo>
                  <a:cubicBezTo>
                    <a:pt x="84014" y="3701"/>
                    <a:pt x="84029" y="3688"/>
                    <a:pt x="84045" y="3680"/>
                  </a:cubicBezTo>
                  <a:cubicBezTo>
                    <a:pt x="84147" y="3613"/>
                    <a:pt x="84248" y="3551"/>
                    <a:pt x="84350" y="3485"/>
                  </a:cubicBezTo>
                  <a:close/>
                  <a:moveTo>
                    <a:pt x="70533" y="3483"/>
                  </a:moveTo>
                  <a:cubicBezTo>
                    <a:pt x="70545" y="3493"/>
                    <a:pt x="70557" y="3503"/>
                    <a:pt x="70568" y="3513"/>
                  </a:cubicBezTo>
                  <a:cubicBezTo>
                    <a:pt x="70695" y="3628"/>
                    <a:pt x="70816" y="3748"/>
                    <a:pt x="70930" y="3874"/>
                  </a:cubicBezTo>
                  <a:lnTo>
                    <a:pt x="70985" y="3937"/>
                  </a:lnTo>
                  <a:cubicBezTo>
                    <a:pt x="71103" y="4071"/>
                    <a:pt x="71214" y="4210"/>
                    <a:pt x="71316" y="4355"/>
                  </a:cubicBezTo>
                  <a:cubicBezTo>
                    <a:pt x="71318" y="4357"/>
                    <a:pt x="71319" y="4362"/>
                    <a:pt x="71322" y="4366"/>
                  </a:cubicBezTo>
                  <a:cubicBezTo>
                    <a:pt x="71422" y="4509"/>
                    <a:pt x="71514" y="4660"/>
                    <a:pt x="71598" y="4814"/>
                  </a:cubicBezTo>
                  <a:cubicBezTo>
                    <a:pt x="71610" y="4836"/>
                    <a:pt x="71624" y="4858"/>
                    <a:pt x="71636" y="4881"/>
                  </a:cubicBezTo>
                  <a:cubicBezTo>
                    <a:pt x="71715" y="5032"/>
                    <a:pt x="71787" y="5186"/>
                    <a:pt x="71850" y="5345"/>
                  </a:cubicBezTo>
                  <a:cubicBezTo>
                    <a:pt x="71857" y="5361"/>
                    <a:pt x="71863" y="5377"/>
                    <a:pt x="71869" y="5392"/>
                  </a:cubicBezTo>
                  <a:cubicBezTo>
                    <a:pt x="71864" y="5397"/>
                    <a:pt x="71859" y="5399"/>
                    <a:pt x="71854" y="5405"/>
                  </a:cubicBezTo>
                  <a:cubicBezTo>
                    <a:pt x="71782" y="5471"/>
                    <a:pt x="71718" y="5533"/>
                    <a:pt x="71659" y="5589"/>
                  </a:cubicBezTo>
                  <a:cubicBezTo>
                    <a:pt x="71646" y="5600"/>
                    <a:pt x="71635" y="5612"/>
                    <a:pt x="71623" y="5622"/>
                  </a:cubicBezTo>
                  <a:cubicBezTo>
                    <a:pt x="71564" y="5678"/>
                    <a:pt x="71510" y="5730"/>
                    <a:pt x="71467" y="5773"/>
                  </a:cubicBezTo>
                  <a:lnTo>
                    <a:pt x="70013" y="7188"/>
                  </a:lnTo>
                  <a:lnTo>
                    <a:pt x="71469" y="8605"/>
                  </a:lnTo>
                  <a:cubicBezTo>
                    <a:pt x="71512" y="8647"/>
                    <a:pt x="71567" y="8701"/>
                    <a:pt x="71626" y="8759"/>
                  </a:cubicBezTo>
                  <a:cubicBezTo>
                    <a:pt x="71636" y="8767"/>
                    <a:pt x="71645" y="8776"/>
                    <a:pt x="71655" y="8786"/>
                  </a:cubicBezTo>
                  <a:cubicBezTo>
                    <a:pt x="71714" y="8842"/>
                    <a:pt x="71779" y="8902"/>
                    <a:pt x="71852" y="8970"/>
                  </a:cubicBezTo>
                  <a:cubicBezTo>
                    <a:pt x="71857" y="8975"/>
                    <a:pt x="71863" y="8979"/>
                    <a:pt x="71868" y="8984"/>
                  </a:cubicBezTo>
                  <a:cubicBezTo>
                    <a:pt x="71861" y="9000"/>
                    <a:pt x="71855" y="9016"/>
                    <a:pt x="71849" y="9030"/>
                  </a:cubicBezTo>
                  <a:cubicBezTo>
                    <a:pt x="71786" y="9188"/>
                    <a:pt x="71714" y="9345"/>
                    <a:pt x="71635" y="9496"/>
                  </a:cubicBezTo>
                  <a:cubicBezTo>
                    <a:pt x="71623" y="9518"/>
                    <a:pt x="71610" y="9540"/>
                    <a:pt x="71597" y="9563"/>
                  </a:cubicBezTo>
                  <a:cubicBezTo>
                    <a:pt x="71512" y="9718"/>
                    <a:pt x="71421" y="9869"/>
                    <a:pt x="71319" y="10014"/>
                  </a:cubicBezTo>
                  <a:cubicBezTo>
                    <a:pt x="71317" y="10016"/>
                    <a:pt x="71316" y="10020"/>
                    <a:pt x="71313" y="10023"/>
                  </a:cubicBezTo>
                  <a:cubicBezTo>
                    <a:pt x="71214" y="10166"/>
                    <a:pt x="71103" y="10304"/>
                    <a:pt x="70985" y="10438"/>
                  </a:cubicBezTo>
                  <a:cubicBezTo>
                    <a:pt x="70967" y="10458"/>
                    <a:pt x="70950" y="10479"/>
                    <a:pt x="70930" y="10500"/>
                  </a:cubicBezTo>
                  <a:cubicBezTo>
                    <a:pt x="70816" y="10627"/>
                    <a:pt x="70695" y="10748"/>
                    <a:pt x="70568" y="10862"/>
                  </a:cubicBezTo>
                  <a:cubicBezTo>
                    <a:pt x="70556" y="10873"/>
                    <a:pt x="70545" y="10882"/>
                    <a:pt x="70533" y="10893"/>
                  </a:cubicBezTo>
                  <a:cubicBezTo>
                    <a:pt x="70466" y="10849"/>
                    <a:pt x="70397" y="10806"/>
                    <a:pt x="70329" y="10763"/>
                  </a:cubicBezTo>
                  <a:cubicBezTo>
                    <a:pt x="70266" y="10723"/>
                    <a:pt x="70201" y="10682"/>
                    <a:pt x="70139" y="10641"/>
                  </a:cubicBezTo>
                  <a:cubicBezTo>
                    <a:pt x="70040" y="10576"/>
                    <a:pt x="69943" y="10509"/>
                    <a:pt x="69844" y="10442"/>
                  </a:cubicBezTo>
                  <a:cubicBezTo>
                    <a:pt x="69785" y="10401"/>
                    <a:pt x="69726" y="10362"/>
                    <a:pt x="69667" y="10321"/>
                  </a:cubicBezTo>
                  <a:cubicBezTo>
                    <a:pt x="69558" y="10244"/>
                    <a:pt x="69450" y="10167"/>
                    <a:pt x="69342" y="10091"/>
                  </a:cubicBezTo>
                  <a:cubicBezTo>
                    <a:pt x="69298" y="10058"/>
                    <a:pt x="69252" y="10025"/>
                    <a:pt x="69207" y="9993"/>
                  </a:cubicBezTo>
                  <a:cubicBezTo>
                    <a:pt x="69055" y="9883"/>
                    <a:pt x="68905" y="9770"/>
                    <a:pt x="68760" y="9660"/>
                  </a:cubicBezTo>
                  <a:cubicBezTo>
                    <a:pt x="68751" y="9654"/>
                    <a:pt x="68743" y="9647"/>
                    <a:pt x="68736" y="9640"/>
                  </a:cubicBezTo>
                  <a:cubicBezTo>
                    <a:pt x="68597" y="9535"/>
                    <a:pt x="68463" y="9431"/>
                    <a:pt x="68332" y="9328"/>
                  </a:cubicBezTo>
                  <a:cubicBezTo>
                    <a:pt x="68288" y="9293"/>
                    <a:pt x="68244" y="9259"/>
                    <a:pt x="68201" y="9224"/>
                  </a:cubicBezTo>
                  <a:cubicBezTo>
                    <a:pt x="68108" y="9150"/>
                    <a:pt x="68015" y="9077"/>
                    <a:pt x="67927" y="9005"/>
                  </a:cubicBezTo>
                  <a:cubicBezTo>
                    <a:pt x="67878" y="8965"/>
                    <a:pt x="67831" y="8926"/>
                    <a:pt x="67783" y="8887"/>
                  </a:cubicBezTo>
                  <a:cubicBezTo>
                    <a:pt x="67705" y="8822"/>
                    <a:pt x="67625" y="8759"/>
                    <a:pt x="67551" y="8696"/>
                  </a:cubicBezTo>
                  <a:cubicBezTo>
                    <a:pt x="67502" y="8656"/>
                    <a:pt x="67456" y="8616"/>
                    <a:pt x="67409" y="8576"/>
                  </a:cubicBezTo>
                  <a:cubicBezTo>
                    <a:pt x="67364" y="8537"/>
                    <a:pt x="67320" y="8499"/>
                    <a:pt x="67275" y="8463"/>
                  </a:cubicBezTo>
                  <a:cubicBezTo>
                    <a:pt x="67298" y="8337"/>
                    <a:pt x="67311" y="8208"/>
                    <a:pt x="67326" y="8080"/>
                  </a:cubicBezTo>
                  <a:cubicBezTo>
                    <a:pt x="67335" y="8010"/>
                    <a:pt x="67347" y="7941"/>
                    <a:pt x="67353" y="7871"/>
                  </a:cubicBezTo>
                  <a:cubicBezTo>
                    <a:pt x="67376" y="7643"/>
                    <a:pt x="67388" y="7416"/>
                    <a:pt x="67388" y="7188"/>
                  </a:cubicBezTo>
                  <a:cubicBezTo>
                    <a:pt x="67388" y="6960"/>
                    <a:pt x="67374" y="6731"/>
                    <a:pt x="67353" y="6503"/>
                  </a:cubicBezTo>
                  <a:cubicBezTo>
                    <a:pt x="67348" y="6443"/>
                    <a:pt x="67337" y="6383"/>
                    <a:pt x="67330" y="6324"/>
                  </a:cubicBezTo>
                  <a:cubicBezTo>
                    <a:pt x="67314" y="6187"/>
                    <a:pt x="67300" y="6049"/>
                    <a:pt x="67275" y="5913"/>
                  </a:cubicBezTo>
                  <a:cubicBezTo>
                    <a:pt x="67320" y="5875"/>
                    <a:pt x="67364" y="5837"/>
                    <a:pt x="67409" y="5799"/>
                  </a:cubicBezTo>
                  <a:cubicBezTo>
                    <a:pt x="67456" y="5761"/>
                    <a:pt x="67503" y="5721"/>
                    <a:pt x="67551" y="5679"/>
                  </a:cubicBezTo>
                  <a:cubicBezTo>
                    <a:pt x="67625" y="5617"/>
                    <a:pt x="67703" y="5553"/>
                    <a:pt x="67783" y="5488"/>
                  </a:cubicBezTo>
                  <a:cubicBezTo>
                    <a:pt x="67831" y="5449"/>
                    <a:pt x="67878" y="5410"/>
                    <a:pt x="67927" y="5370"/>
                  </a:cubicBezTo>
                  <a:cubicBezTo>
                    <a:pt x="68015" y="5298"/>
                    <a:pt x="68108" y="5225"/>
                    <a:pt x="68201" y="5152"/>
                  </a:cubicBezTo>
                  <a:cubicBezTo>
                    <a:pt x="68244" y="5116"/>
                    <a:pt x="68286" y="5082"/>
                    <a:pt x="68332" y="5048"/>
                  </a:cubicBezTo>
                  <a:cubicBezTo>
                    <a:pt x="68463" y="4945"/>
                    <a:pt x="68597" y="4839"/>
                    <a:pt x="68736" y="4735"/>
                  </a:cubicBezTo>
                  <a:cubicBezTo>
                    <a:pt x="68744" y="4728"/>
                    <a:pt x="68752" y="4722"/>
                    <a:pt x="68760" y="4715"/>
                  </a:cubicBezTo>
                  <a:cubicBezTo>
                    <a:pt x="68905" y="4605"/>
                    <a:pt x="69055" y="4493"/>
                    <a:pt x="69207" y="4382"/>
                  </a:cubicBezTo>
                  <a:cubicBezTo>
                    <a:pt x="69252" y="4350"/>
                    <a:pt x="69299" y="4317"/>
                    <a:pt x="69342" y="4285"/>
                  </a:cubicBezTo>
                  <a:cubicBezTo>
                    <a:pt x="69450" y="4208"/>
                    <a:pt x="69558" y="4129"/>
                    <a:pt x="69667" y="4054"/>
                  </a:cubicBezTo>
                  <a:cubicBezTo>
                    <a:pt x="69726" y="4014"/>
                    <a:pt x="69785" y="3973"/>
                    <a:pt x="69844" y="3934"/>
                  </a:cubicBezTo>
                  <a:cubicBezTo>
                    <a:pt x="69941" y="3867"/>
                    <a:pt x="70040" y="3799"/>
                    <a:pt x="70139" y="3734"/>
                  </a:cubicBezTo>
                  <a:cubicBezTo>
                    <a:pt x="70203" y="3692"/>
                    <a:pt x="70266" y="3653"/>
                    <a:pt x="70329" y="3612"/>
                  </a:cubicBezTo>
                  <a:cubicBezTo>
                    <a:pt x="70397" y="3567"/>
                    <a:pt x="70465" y="3526"/>
                    <a:pt x="70533" y="3483"/>
                  </a:cubicBezTo>
                  <a:close/>
                  <a:moveTo>
                    <a:pt x="14337" y="3481"/>
                  </a:moveTo>
                  <a:cubicBezTo>
                    <a:pt x="14374" y="3513"/>
                    <a:pt x="14410" y="3544"/>
                    <a:pt x="14446" y="3577"/>
                  </a:cubicBezTo>
                  <a:cubicBezTo>
                    <a:pt x="14491" y="3618"/>
                    <a:pt x="14535" y="3661"/>
                    <a:pt x="14578" y="3705"/>
                  </a:cubicBezTo>
                  <a:cubicBezTo>
                    <a:pt x="14635" y="3762"/>
                    <a:pt x="14690" y="3822"/>
                    <a:pt x="14743" y="3883"/>
                  </a:cubicBezTo>
                  <a:cubicBezTo>
                    <a:pt x="14784" y="3926"/>
                    <a:pt x="14825" y="3971"/>
                    <a:pt x="14862" y="4017"/>
                  </a:cubicBezTo>
                  <a:cubicBezTo>
                    <a:pt x="14916" y="4082"/>
                    <a:pt x="14967" y="4149"/>
                    <a:pt x="15018" y="4217"/>
                  </a:cubicBezTo>
                  <a:cubicBezTo>
                    <a:pt x="15050" y="4262"/>
                    <a:pt x="15086" y="4304"/>
                    <a:pt x="15117" y="4350"/>
                  </a:cubicBezTo>
                  <a:cubicBezTo>
                    <a:pt x="15173" y="4430"/>
                    <a:pt x="15226" y="4515"/>
                    <a:pt x="15277" y="4598"/>
                  </a:cubicBezTo>
                  <a:cubicBezTo>
                    <a:pt x="15298" y="4633"/>
                    <a:pt x="15322" y="4668"/>
                    <a:pt x="15343" y="4702"/>
                  </a:cubicBezTo>
                  <a:cubicBezTo>
                    <a:pt x="15414" y="4822"/>
                    <a:pt x="15478" y="4946"/>
                    <a:pt x="15538" y="5072"/>
                  </a:cubicBezTo>
                  <a:cubicBezTo>
                    <a:pt x="15551" y="5101"/>
                    <a:pt x="15562" y="5132"/>
                    <a:pt x="15575" y="5160"/>
                  </a:cubicBezTo>
                  <a:cubicBezTo>
                    <a:pt x="15619" y="5258"/>
                    <a:pt x="15663" y="5357"/>
                    <a:pt x="15700" y="5459"/>
                  </a:cubicBezTo>
                  <a:cubicBezTo>
                    <a:pt x="15717" y="5506"/>
                    <a:pt x="15731" y="5552"/>
                    <a:pt x="15747" y="5599"/>
                  </a:cubicBezTo>
                  <a:cubicBezTo>
                    <a:pt x="15775" y="5685"/>
                    <a:pt x="15805" y="5771"/>
                    <a:pt x="15829" y="5860"/>
                  </a:cubicBezTo>
                  <a:cubicBezTo>
                    <a:pt x="15843" y="5912"/>
                    <a:pt x="15855" y="5965"/>
                    <a:pt x="15868" y="6017"/>
                  </a:cubicBezTo>
                  <a:cubicBezTo>
                    <a:pt x="15882" y="6076"/>
                    <a:pt x="15895" y="6137"/>
                    <a:pt x="15908" y="6199"/>
                  </a:cubicBezTo>
                  <a:lnTo>
                    <a:pt x="14894" y="7184"/>
                  </a:lnTo>
                  <a:lnTo>
                    <a:pt x="15908" y="8168"/>
                  </a:lnTo>
                  <a:cubicBezTo>
                    <a:pt x="15897" y="8230"/>
                    <a:pt x="15882" y="8290"/>
                    <a:pt x="15868" y="8351"/>
                  </a:cubicBezTo>
                  <a:cubicBezTo>
                    <a:pt x="15855" y="8405"/>
                    <a:pt x="15843" y="8458"/>
                    <a:pt x="15829" y="8510"/>
                  </a:cubicBezTo>
                  <a:cubicBezTo>
                    <a:pt x="15804" y="8598"/>
                    <a:pt x="15775" y="8684"/>
                    <a:pt x="15747" y="8770"/>
                  </a:cubicBezTo>
                  <a:cubicBezTo>
                    <a:pt x="15731" y="8817"/>
                    <a:pt x="15717" y="8864"/>
                    <a:pt x="15700" y="8911"/>
                  </a:cubicBezTo>
                  <a:cubicBezTo>
                    <a:pt x="15663" y="9012"/>
                    <a:pt x="15619" y="9110"/>
                    <a:pt x="15575" y="9209"/>
                  </a:cubicBezTo>
                  <a:cubicBezTo>
                    <a:pt x="15562" y="9238"/>
                    <a:pt x="15551" y="9269"/>
                    <a:pt x="15538" y="9297"/>
                  </a:cubicBezTo>
                  <a:cubicBezTo>
                    <a:pt x="15477" y="9423"/>
                    <a:pt x="15413" y="9546"/>
                    <a:pt x="15343" y="9666"/>
                  </a:cubicBezTo>
                  <a:cubicBezTo>
                    <a:pt x="15322" y="9702"/>
                    <a:pt x="15299" y="9735"/>
                    <a:pt x="15277" y="9770"/>
                  </a:cubicBezTo>
                  <a:cubicBezTo>
                    <a:pt x="15225" y="9854"/>
                    <a:pt x="15173" y="9937"/>
                    <a:pt x="15117" y="10017"/>
                  </a:cubicBezTo>
                  <a:cubicBezTo>
                    <a:pt x="15086" y="10063"/>
                    <a:pt x="15050" y="10107"/>
                    <a:pt x="15017" y="10150"/>
                  </a:cubicBezTo>
                  <a:cubicBezTo>
                    <a:pt x="14966" y="10218"/>
                    <a:pt x="14915" y="10286"/>
                    <a:pt x="14861" y="10352"/>
                  </a:cubicBezTo>
                  <a:cubicBezTo>
                    <a:pt x="14827" y="10401"/>
                    <a:pt x="14785" y="10446"/>
                    <a:pt x="14746" y="10490"/>
                  </a:cubicBezTo>
                  <a:cubicBezTo>
                    <a:pt x="14691" y="10550"/>
                    <a:pt x="14637" y="10611"/>
                    <a:pt x="14580" y="10669"/>
                  </a:cubicBezTo>
                  <a:cubicBezTo>
                    <a:pt x="14537" y="10711"/>
                    <a:pt x="14491" y="10754"/>
                    <a:pt x="14447" y="10796"/>
                  </a:cubicBezTo>
                  <a:cubicBezTo>
                    <a:pt x="14412" y="10828"/>
                    <a:pt x="14376" y="10861"/>
                    <a:pt x="14339" y="10894"/>
                  </a:cubicBezTo>
                  <a:cubicBezTo>
                    <a:pt x="14298" y="10868"/>
                    <a:pt x="14254" y="10842"/>
                    <a:pt x="14212" y="10814"/>
                  </a:cubicBezTo>
                  <a:cubicBezTo>
                    <a:pt x="14154" y="10778"/>
                    <a:pt x="14097" y="10740"/>
                    <a:pt x="14039" y="10702"/>
                  </a:cubicBezTo>
                  <a:cubicBezTo>
                    <a:pt x="13968" y="10656"/>
                    <a:pt x="13898" y="10609"/>
                    <a:pt x="13827" y="10563"/>
                  </a:cubicBezTo>
                  <a:cubicBezTo>
                    <a:pt x="13769" y="10524"/>
                    <a:pt x="13712" y="10484"/>
                    <a:pt x="13653" y="10446"/>
                  </a:cubicBezTo>
                  <a:cubicBezTo>
                    <a:pt x="13583" y="10398"/>
                    <a:pt x="13514" y="10349"/>
                    <a:pt x="13444" y="10300"/>
                  </a:cubicBezTo>
                  <a:cubicBezTo>
                    <a:pt x="13387" y="10260"/>
                    <a:pt x="13331" y="10221"/>
                    <a:pt x="13274" y="10181"/>
                  </a:cubicBezTo>
                  <a:cubicBezTo>
                    <a:pt x="13205" y="10131"/>
                    <a:pt x="13135" y="10082"/>
                    <a:pt x="13066" y="10031"/>
                  </a:cubicBezTo>
                  <a:cubicBezTo>
                    <a:pt x="13010" y="9989"/>
                    <a:pt x="12953" y="9948"/>
                    <a:pt x="12898" y="9907"/>
                  </a:cubicBezTo>
                  <a:lnTo>
                    <a:pt x="12695" y="9755"/>
                  </a:lnTo>
                  <a:cubicBezTo>
                    <a:pt x="12640" y="9714"/>
                    <a:pt x="12585" y="9673"/>
                    <a:pt x="12531" y="9633"/>
                  </a:cubicBezTo>
                  <a:cubicBezTo>
                    <a:pt x="12464" y="9581"/>
                    <a:pt x="12398" y="9530"/>
                    <a:pt x="12331" y="9478"/>
                  </a:cubicBezTo>
                  <a:cubicBezTo>
                    <a:pt x="12279" y="9437"/>
                    <a:pt x="12227" y="9397"/>
                    <a:pt x="12176" y="9357"/>
                  </a:cubicBezTo>
                  <a:cubicBezTo>
                    <a:pt x="12112" y="9306"/>
                    <a:pt x="12047" y="9254"/>
                    <a:pt x="11984" y="9203"/>
                  </a:cubicBezTo>
                  <a:cubicBezTo>
                    <a:pt x="11933" y="9162"/>
                    <a:pt x="11883" y="9123"/>
                    <a:pt x="11833" y="9082"/>
                  </a:cubicBezTo>
                  <a:cubicBezTo>
                    <a:pt x="11770" y="9031"/>
                    <a:pt x="11709" y="8982"/>
                    <a:pt x="11649" y="8931"/>
                  </a:cubicBezTo>
                  <a:cubicBezTo>
                    <a:pt x="11600" y="8892"/>
                    <a:pt x="11551" y="8852"/>
                    <a:pt x="11504" y="8813"/>
                  </a:cubicBezTo>
                  <a:cubicBezTo>
                    <a:pt x="11442" y="8762"/>
                    <a:pt x="11383" y="8713"/>
                    <a:pt x="11323" y="8663"/>
                  </a:cubicBezTo>
                  <a:cubicBezTo>
                    <a:pt x="11279" y="8626"/>
                    <a:pt x="11234" y="8589"/>
                    <a:pt x="11192" y="8554"/>
                  </a:cubicBezTo>
                  <a:cubicBezTo>
                    <a:pt x="11133" y="8505"/>
                    <a:pt x="11077" y="8457"/>
                    <a:pt x="11021" y="8408"/>
                  </a:cubicBezTo>
                  <a:cubicBezTo>
                    <a:pt x="10979" y="8373"/>
                    <a:pt x="10938" y="8337"/>
                    <a:pt x="10897" y="8303"/>
                  </a:cubicBezTo>
                  <a:cubicBezTo>
                    <a:pt x="10843" y="8256"/>
                    <a:pt x="10792" y="8212"/>
                    <a:pt x="10740" y="8166"/>
                  </a:cubicBezTo>
                  <a:cubicBezTo>
                    <a:pt x="10700" y="8132"/>
                    <a:pt x="10662" y="8099"/>
                    <a:pt x="10624" y="8066"/>
                  </a:cubicBezTo>
                  <a:cubicBezTo>
                    <a:pt x="10573" y="8022"/>
                    <a:pt x="10526" y="7979"/>
                    <a:pt x="10479" y="7937"/>
                  </a:cubicBezTo>
                  <a:cubicBezTo>
                    <a:pt x="10444" y="7907"/>
                    <a:pt x="10408" y="7876"/>
                    <a:pt x="10375" y="7846"/>
                  </a:cubicBezTo>
                  <a:cubicBezTo>
                    <a:pt x="10324" y="7801"/>
                    <a:pt x="10278" y="7759"/>
                    <a:pt x="10231" y="7716"/>
                  </a:cubicBezTo>
                  <a:cubicBezTo>
                    <a:pt x="10205" y="7693"/>
                    <a:pt x="10178" y="7668"/>
                    <a:pt x="10153" y="7646"/>
                  </a:cubicBezTo>
                  <a:cubicBezTo>
                    <a:pt x="10106" y="7604"/>
                    <a:pt x="10064" y="7565"/>
                    <a:pt x="10022" y="7526"/>
                  </a:cubicBezTo>
                  <a:cubicBezTo>
                    <a:pt x="10000" y="7506"/>
                    <a:pt x="9976" y="7484"/>
                    <a:pt x="9955" y="7465"/>
                  </a:cubicBezTo>
                  <a:cubicBezTo>
                    <a:pt x="9914" y="7428"/>
                    <a:pt x="9880" y="7396"/>
                    <a:pt x="9844" y="7362"/>
                  </a:cubicBezTo>
                  <a:cubicBezTo>
                    <a:pt x="9825" y="7345"/>
                    <a:pt x="9804" y="7327"/>
                    <a:pt x="9788" y="7312"/>
                  </a:cubicBezTo>
                  <a:cubicBezTo>
                    <a:pt x="9739" y="7265"/>
                    <a:pt x="9694" y="7223"/>
                    <a:pt x="9654" y="7187"/>
                  </a:cubicBezTo>
                  <a:cubicBezTo>
                    <a:pt x="9694" y="7150"/>
                    <a:pt x="9739" y="7107"/>
                    <a:pt x="9788" y="7062"/>
                  </a:cubicBezTo>
                  <a:cubicBezTo>
                    <a:pt x="9807" y="7044"/>
                    <a:pt x="9828" y="7025"/>
                    <a:pt x="9847" y="7008"/>
                  </a:cubicBezTo>
                  <a:cubicBezTo>
                    <a:pt x="9882" y="6975"/>
                    <a:pt x="9916" y="6944"/>
                    <a:pt x="9956" y="6908"/>
                  </a:cubicBezTo>
                  <a:cubicBezTo>
                    <a:pt x="9980" y="6886"/>
                    <a:pt x="10008" y="6861"/>
                    <a:pt x="10033" y="6838"/>
                  </a:cubicBezTo>
                  <a:cubicBezTo>
                    <a:pt x="10073" y="6803"/>
                    <a:pt x="10110" y="6767"/>
                    <a:pt x="10152" y="6730"/>
                  </a:cubicBezTo>
                  <a:cubicBezTo>
                    <a:pt x="10182" y="6704"/>
                    <a:pt x="10214" y="6674"/>
                    <a:pt x="10245" y="6646"/>
                  </a:cubicBezTo>
                  <a:cubicBezTo>
                    <a:pt x="10288" y="6607"/>
                    <a:pt x="10330" y="6569"/>
                    <a:pt x="10375" y="6529"/>
                  </a:cubicBezTo>
                  <a:cubicBezTo>
                    <a:pt x="10413" y="6496"/>
                    <a:pt x="10454" y="6460"/>
                    <a:pt x="10494" y="6425"/>
                  </a:cubicBezTo>
                  <a:cubicBezTo>
                    <a:pt x="10537" y="6387"/>
                    <a:pt x="10577" y="6351"/>
                    <a:pt x="10621" y="6312"/>
                  </a:cubicBezTo>
                  <a:cubicBezTo>
                    <a:pt x="10666" y="6273"/>
                    <a:pt x="10714" y="6231"/>
                    <a:pt x="10761" y="6191"/>
                  </a:cubicBezTo>
                  <a:cubicBezTo>
                    <a:pt x="10804" y="6152"/>
                    <a:pt x="10848" y="6115"/>
                    <a:pt x="10895" y="6075"/>
                  </a:cubicBezTo>
                  <a:cubicBezTo>
                    <a:pt x="10942" y="6034"/>
                    <a:pt x="10991" y="5992"/>
                    <a:pt x="11041" y="5951"/>
                  </a:cubicBezTo>
                  <a:cubicBezTo>
                    <a:pt x="11090" y="5909"/>
                    <a:pt x="11137" y="5868"/>
                    <a:pt x="11188" y="5825"/>
                  </a:cubicBezTo>
                  <a:cubicBezTo>
                    <a:pt x="11239" y="5782"/>
                    <a:pt x="11292" y="5740"/>
                    <a:pt x="11344" y="5695"/>
                  </a:cubicBezTo>
                  <a:cubicBezTo>
                    <a:pt x="11396" y="5652"/>
                    <a:pt x="11447" y="5610"/>
                    <a:pt x="11500" y="5565"/>
                  </a:cubicBezTo>
                  <a:cubicBezTo>
                    <a:pt x="11554" y="5519"/>
                    <a:pt x="11610" y="5474"/>
                    <a:pt x="11666" y="5429"/>
                  </a:cubicBezTo>
                  <a:cubicBezTo>
                    <a:pt x="11719" y="5384"/>
                    <a:pt x="11772" y="5341"/>
                    <a:pt x="11828" y="5297"/>
                  </a:cubicBezTo>
                  <a:cubicBezTo>
                    <a:pt x="11885" y="5252"/>
                    <a:pt x="11943" y="5205"/>
                    <a:pt x="12001" y="5158"/>
                  </a:cubicBezTo>
                  <a:cubicBezTo>
                    <a:pt x="12058" y="5113"/>
                    <a:pt x="12114" y="5068"/>
                    <a:pt x="12171" y="5024"/>
                  </a:cubicBezTo>
                  <a:cubicBezTo>
                    <a:pt x="12229" y="4978"/>
                    <a:pt x="12290" y="4931"/>
                    <a:pt x="12349" y="4886"/>
                  </a:cubicBezTo>
                  <a:cubicBezTo>
                    <a:pt x="12407" y="4840"/>
                    <a:pt x="12468" y="4795"/>
                    <a:pt x="12527" y="4748"/>
                  </a:cubicBezTo>
                  <a:lnTo>
                    <a:pt x="12707" y="4611"/>
                  </a:lnTo>
                  <a:lnTo>
                    <a:pt x="12895" y="4471"/>
                  </a:lnTo>
                  <a:cubicBezTo>
                    <a:pt x="12954" y="4426"/>
                    <a:pt x="13014" y="4383"/>
                    <a:pt x="13074" y="4340"/>
                  </a:cubicBezTo>
                  <a:cubicBezTo>
                    <a:pt x="13139" y="4293"/>
                    <a:pt x="13204" y="4244"/>
                    <a:pt x="13270" y="4197"/>
                  </a:cubicBezTo>
                  <a:cubicBezTo>
                    <a:pt x="13331" y="4154"/>
                    <a:pt x="13390" y="4113"/>
                    <a:pt x="13450" y="4071"/>
                  </a:cubicBezTo>
                  <a:cubicBezTo>
                    <a:pt x="13518" y="4024"/>
                    <a:pt x="13584" y="3977"/>
                    <a:pt x="13651" y="3931"/>
                  </a:cubicBezTo>
                  <a:cubicBezTo>
                    <a:pt x="13711" y="3890"/>
                    <a:pt x="13770" y="3851"/>
                    <a:pt x="13828" y="3811"/>
                  </a:cubicBezTo>
                  <a:cubicBezTo>
                    <a:pt x="13898" y="3764"/>
                    <a:pt x="13967" y="3718"/>
                    <a:pt x="14037" y="3673"/>
                  </a:cubicBezTo>
                  <a:lnTo>
                    <a:pt x="14212" y="3560"/>
                  </a:lnTo>
                  <a:cubicBezTo>
                    <a:pt x="14254" y="3534"/>
                    <a:pt x="14296" y="3508"/>
                    <a:pt x="14337" y="3481"/>
                  </a:cubicBezTo>
                  <a:close/>
                  <a:moveTo>
                    <a:pt x="43213" y="3482"/>
                  </a:moveTo>
                  <a:cubicBezTo>
                    <a:pt x="43224" y="3492"/>
                    <a:pt x="43236" y="3502"/>
                    <a:pt x="43247" y="3510"/>
                  </a:cubicBezTo>
                  <a:cubicBezTo>
                    <a:pt x="43374" y="3625"/>
                    <a:pt x="43495" y="3744"/>
                    <a:pt x="43608" y="3871"/>
                  </a:cubicBezTo>
                  <a:cubicBezTo>
                    <a:pt x="43628" y="3893"/>
                    <a:pt x="43645" y="3915"/>
                    <a:pt x="43665" y="3936"/>
                  </a:cubicBezTo>
                  <a:cubicBezTo>
                    <a:pt x="43781" y="4067"/>
                    <a:pt x="43890" y="4204"/>
                    <a:pt x="43991" y="4347"/>
                  </a:cubicBezTo>
                  <a:cubicBezTo>
                    <a:pt x="43998" y="4358"/>
                    <a:pt x="44005" y="4369"/>
                    <a:pt x="44013" y="4381"/>
                  </a:cubicBezTo>
                  <a:cubicBezTo>
                    <a:pt x="44112" y="4523"/>
                    <a:pt x="44201" y="4671"/>
                    <a:pt x="44285" y="4822"/>
                  </a:cubicBezTo>
                  <a:cubicBezTo>
                    <a:pt x="44294" y="4837"/>
                    <a:pt x="44303" y="4853"/>
                    <a:pt x="44312" y="4871"/>
                  </a:cubicBezTo>
                  <a:cubicBezTo>
                    <a:pt x="44393" y="5023"/>
                    <a:pt x="44465" y="5180"/>
                    <a:pt x="44529" y="5341"/>
                  </a:cubicBezTo>
                  <a:cubicBezTo>
                    <a:pt x="44535" y="5358"/>
                    <a:pt x="44543" y="5373"/>
                    <a:pt x="44549" y="5391"/>
                  </a:cubicBezTo>
                  <a:cubicBezTo>
                    <a:pt x="44543" y="5397"/>
                    <a:pt x="44539" y="5401"/>
                    <a:pt x="44532" y="5407"/>
                  </a:cubicBezTo>
                  <a:cubicBezTo>
                    <a:pt x="44459" y="5474"/>
                    <a:pt x="44394" y="5535"/>
                    <a:pt x="44336" y="5591"/>
                  </a:cubicBezTo>
                  <a:cubicBezTo>
                    <a:pt x="44326" y="5600"/>
                    <a:pt x="44317" y="5609"/>
                    <a:pt x="44309" y="5617"/>
                  </a:cubicBezTo>
                  <a:cubicBezTo>
                    <a:pt x="44247" y="5674"/>
                    <a:pt x="44192" y="5729"/>
                    <a:pt x="44148" y="5772"/>
                  </a:cubicBezTo>
                  <a:lnTo>
                    <a:pt x="42695" y="7186"/>
                  </a:lnTo>
                  <a:lnTo>
                    <a:pt x="44150" y="8603"/>
                  </a:lnTo>
                  <a:cubicBezTo>
                    <a:pt x="44200" y="8652"/>
                    <a:pt x="44263" y="8713"/>
                    <a:pt x="44335" y="8781"/>
                  </a:cubicBezTo>
                  <a:cubicBezTo>
                    <a:pt x="44352" y="8799"/>
                    <a:pt x="44377" y="8822"/>
                    <a:pt x="44397" y="8840"/>
                  </a:cubicBezTo>
                  <a:cubicBezTo>
                    <a:pt x="44446" y="8886"/>
                    <a:pt x="44493" y="8931"/>
                    <a:pt x="44550" y="8984"/>
                  </a:cubicBezTo>
                  <a:cubicBezTo>
                    <a:pt x="44544" y="9000"/>
                    <a:pt x="44539" y="9016"/>
                    <a:pt x="44532" y="9031"/>
                  </a:cubicBezTo>
                  <a:cubicBezTo>
                    <a:pt x="44468" y="9190"/>
                    <a:pt x="44398" y="9345"/>
                    <a:pt x="44317" y="9495"/>
                  </a:cubicBezTo>
                  <a:cubicBezTo>
                    <a:pt x="44305" y="9518"/>
                    <a:pt x="44291" y="9538"/>
                    <a:pt x="44279" y="9562"/>
                  </a:cubicBezTo>
                  <a:cubicBezTo>
                    <a:pt x="44195" y="9716"/>
                    <a:pt x="44106" y="9865"/>
                    <a:pt x="44005" y="10009"/>
                  </a:cubicBezTo>
                  <a:cubicBezTo>
                    <a:pt x="44002" y="10013"/>
                    <a:pt x="43999" y="10017"/>
                    <a:pt x="43997" y="10021"/>
                  </a:cubicBezTo>
                  <a:cubicBezTo>
                    <a:pt x="43898" y="10167"/>
                    <a:pt x="43788" y="10305"/>
                    <a:pt x="43670" y="10438"/>
                  </a:cubicBezTo>
                  <a:cubicBezTo>
                    <a:pt x="43653" y="10458"/>
                    <a:pt x="43634" y="10481"/>
                    <a:pt x="43614" y="10502"/>
                  </a:cubicBezTo>
                  <a:cubicBezTo>
                    <a:pt x="43500" y="10628"/>
                    <a:pt x="43379" y="10749"/>
                    <a:pt x="43250" y="10863"/>
                  </a:cubicBezTo>
                  <a:cubicBezTo>
                    <a:pt x="43238" y="10874"/>
                    <a:pt x="43228" y="10883"/>
                    <a:pt x="43217" y="10894"/>
                  </a:cubicBezTo>
                  <a:cubicBezTo>
                    <a:pt x="43145" y="10849"/>
                    <a:pt x="43073" y="10804"/>
                    <a:pt x="43002" y="10758"/>
                  </a:cubicBezTo>
                  <a:cubicBezTo>
                    <a:pt x="42917" y="10703"/>
                    <a:pt x="42831" y="10650"/>
                    <a:pt x="42747" y="10593"/>
                  </a:cubicBezTo>
                  <a:cubicBezTo>
                    <a:pt x="42646" y="10526"/>
                    <a:pt x="42549" y="10458"/>
                    <a:pt x="42450" y="10390"/>
                  </a:cubicBezTo>
                  <a:cubicBezTo>
                    <a:pt x="42369" y="10336"/>
                    <a:pt x="42290" y="10280"/>
                    <a:pt x="42211" y="10224"/>
                  </a:cubicBezTo>
                  <a:cubicBezTo>
                    <a:pt x="42109" y="10153"/>
                    <a:pt x="42009" y="10081"/>
                    <a:pt x="41909" y="10008"/>
                  </a:cubicBezTo>
                  <a:cubicBezTo>
                    <a:pt x="41833" y="9953"/>
                    <a:pt x="41758" y="9898"/>
                    <a:pt x="41685" y="9843"/>
                  </a:cubicBezTo>
                  <a:cubicBezTo>
                    <a:pt x="41583" y="9768"/>
                    <a:pt x="41484" y="9692"/>
                    <a:pt x="41386" y="9615"/>
                  </a:cubicBezTo>
                  <a:cubicBezTo>
                    <a:pt x="41316" y="9562"/>
                    <a:pt x="41245" y="9509"/>
                    <a:pt x="41176" y="9456"/>
                  </a:cubicBezTo>
                  <a:cubicBezTo>
                    <a:pt x="41077" y="9379"/>
                    <a:pt x="40983" y="9302"/>
                    <a:pt x="40886" y="9225"/>
                  </a:cubicBezTo>
                  <a:cubicBezTo>
                    <a:pt x="40821" y="9173"/>
                    <a:pt x="40754" y="9121"/>
                    <a:pt x="40691" y="9069"/>
                  </a:cubicBezTo>
                  <a:cubicBezTo>
                    <a:pt x="40594" y="8991"/>
                    <a:pt x="40504" y="8915"/>
                    <a:pt x="40410" y="8839"/>
                  </a:cubicBezTo>
                  <a:cubicBezTo>
                    <a:pt x="40351" y="8791"/>
                    <a:pt x="40291" y="8741"/>
                    <a:pt x="40235" y="8694"/>
                  </a:cubicBezTo>
                  <a:cubicBezTo>
                    <a:pt x="40141" y="8615"/>
                    <a:pt x="40051" y="8538"/>
                    <a:pt x="39960" y="8462"/>
                  </a:cubicBezTo>
                  <a:cubicBezTo>
                    <a:pt x="39913" y="8420"/>
                    <a:pt x="39861" y="8377"/>
                    <a:pt x="39813" y="8335"/>
                  </a:cubicBezTo>
                  <a:cubicBezTo>
                    <a:pt x="39714" y="8251"/>
                    <a:pt x="39622" y="8170"/>
                    <a:pt x="39532" y="8089"/>
                  </a:cubicBezTo>
                  <a:cubicBezTo>
                    <a:pt x="39568" y="7796"/>
                    <a:pt x="39590" y="7494"/>
                    <a:pt x="39590" y="7187"/>
                  </a:cubicBezTo>
                  <a:cubicBezTo>
                    <a:pt x="39590" y="6878"/>
                    <a:pt x="39568" y="6576"/>
                    <a:pt x="39532" y="6283"/>
                  </a:cubicBezTo>
                  <a:cubicBezTo>
                    <a:pt x="39624" y="6203"/>
                    <a:pt x="39716" y="6121"/>
                    <a:pt x="39815" y="6034"/>
                  </a:cubicBezTo>
                  <a:cubicBezTo>
                    <a:pt x="39840" y="6014"/>
                    <a:pt x="39867" y="5991"/>
                    <a:pt x="39892" y="5969"/>
                  </a:cubicBezTo>
                  <a:cubicBezTo>
                    <a:pt x="40004" y="5872"/>
                    <a:pt x="40118" y="5774"/>
                    <a:pt x="40238" y="5674"/>
                  </a:cubicBezTo>
                  <a:cubicBezTo>
                    <a:pt x="40277" y="5642"/>
                    <a:pt x="40320" y="5607"/>
                    <a:pt x="40360" y="5573"/>
                  </a:cubicBezTo>
                  <a:cubicBezTo>
                    <a:pt x="40469" y="5483"/>
                    <a:pt x="40579" y="5392"/>
                    <a:pt x="40693" y="5299"/>
                  </a:cubicBezTo>
                  <a:cubicBezTo>
                    <a:pt x="40746" y="5257"/>
                    <a:pt x="40803" y="5212"/>
                    <a:pt x="40858" y="5169"/>
                  </a:cubicBezTo>
                  <a:cubicBezTo>
                    <a:pt x="40963" y="5085"/>
                    <a:pt x="41068" y="5001"/>
                    <a:pt x="41177" y="4915"/>
                  </a:cubicBezTo>
                  <a:cubicBezTo>
                    <a:pt x="41240" y="4866"/>
                    <a:pt x="41305" y="4819"/>
                    <a:pt x="41370" y="4769"/>
                  </a:cubicBezTo>
                  <a:cubicBezTo>
                    <a:pt x="41474" y="4689"/>
                    <a:pt x="41578" y="4608"/>
                    <a:pt x="41685" y="4529"/>
                  </a:cubicBezTo>
                  <a:cubicBezTo>
                    <a:pt x="41756" y="4476"/>
                    <a:pt x="41829" y="4424"/>
                    <a:pt x="41901" y="4372"/>
                  </a:cubicBezTo>
                  <a:cubicBezTo>
                    <a:pt x="42004" y="4298"/>
                    <a:pt x="42105" y="4222"/>
                    <a:pt x="42209" y="4149"/>
                  </a:cubicBezTo>
                  <a:cubicBezTo>
                    <a:pt x="42287" y="4093"/>
                    <a:pt x="42367" y="4040"/>
                    <a:pt x="42446" y="3986"/>
                  </a:cubicBezTo>
                  <a:cubicBezTo>
                    <a:pt x="42546" y="3916"/>
                    <a:pt x="42645" y="3848"/>
                    <a:pt x="42745" y="3781"/>
                  </a:cubicBezTo>
                  <a:cubicBezTo>
                    <a:pt x="42830" y="3726"/>
                    <a:pt x="42915" y="3671"/>
                    <a:pt x="42999" y="3617"/>
                  </a:cubicBezTo>
                  <a:cubicBezTo>
                    <a:pt x="43071" y="3571"/>
                    <a:pt x="43143" y="3526"/>
                    <a:pt x="43213" y="3482"/>
                  </a:cubicBezTo>
                  <a:close/>
                  <a:moveTo>
                    <a:pt x="29245" y="3482"/>
                  </a:moveTo>
                  <a:cubicBezTo>
                    <a:pt x="29269" y="3503"/>
                    <a:pt x="29294" y="3524"/>
                    <a:pt x="29317" y="3545"/>
                  </a:cubicBezTo>
                  <a:cubicBezTo>
                    <a:pt x="29353" y="3580"/>
                    <a:pt x="29390" y="3613"/>
                    <a:pt x="29425" y="3649"/>
                  </a:cubicBezTo>
                  <a:cubicBezTo>
                    <a:pt x="29471" y="3694"/>
                    <a:pt x="29516" y="3739"/>
                    <a:pt x="29560" y="3786"/>
                  </a:cubicBezTo>
                  <a:cubicBezTo>
                    <a:pt x="29596" y="3822"/>
                    <a:pt x="29629" y="3861"/>
                    <a:pt x="29663" y="3898"/>
                  </a:cubicBezTo>
                  <a:cubicBezTo>
                    <a:pt x="29705" y="3945"/>
                    <a:pt x="29745" y="3993"/>
                    <a:pt x="29785" y="4041"/>
                  </a:cubicBezTo>
                  <a:cubicBezTo>
                    <a:pt x="29817" y="4081"/>
                    <a:pt x="29851" y="4119"/>
                    <a:pt x="29882" y="4160"/>
                  </a:cubicBezTo>
                  <a:cubicBezTo>
                    <a:pt x="29920" y="4210"/>
                    <a:pt x="29957" y="4260"/>
                    <a:pt x="29993" y="4312"/>
                  </a:cubicBezTo>
                  <a:cubicBezTo>
                    <a:pt x="30024" y="4352"/>
                    <a:pt x="30052" y="4394"/>
                    <a:pt x="30081" y="4435"/>
                  </a:cubicBezTo>
                  <a:cubicBezTo>
                    <a:pt x="30117" y="4489"/>
                    <a:pt x="30149" y="4544"/>
                    <a:pt x="30184" y="4598"/>
                  </a:cubicBezTo>
                  <a:cubicBezTo>
                    <a:pt x="30210" y="4640"/>
                    <a:pt x="30236" y="4680"/>
                    <a:pt x="30260" y="4723"/>
                  </a:cubicBezTo>
                  <a:cubicBezTo>
                    <a:pt x="30294" y="4782"/>
                    <a:pt x="30325" y="4841"/>
                    <a:pt x="30357" y="4902"/>
                  </a:cubicBezTo>
                  <a:cubicBezTo>
                    <a:pt x="30377" y="4941"/>
                    <a:pt x="30399" y="4981"/>
                    <a:pt x="30419" y="5023"/>
                  </a:cubicBezTo>
                  <a:cubicBezTo>
                    <a:pt x="30452" y="5091"/>
                    <a:pt x="30483" y="5162"/>
                    <a:pt x="30513" y="5232"/>
                  </a:cubicBezTo>
                  <a:cubicBezTo>
                    <a:pt x="30522" y="5264"/>
                    <a:pt x="30539" y="5297"/>
                    <a:pt x="30552" y="5332"/>
                  </a:cubicBezTo>
                  <a:cubicBezTo>
                    <a:pt x="30574" y="5388"/>
                    <a:pt x="30594" y="5445"/>
                    <a:pt x="30614" y="5502"/>
                  </a:cubicBezTo>
                  <a:cubicBezTo>
                    <a:pt x="30522" y="5590"/>
                    <a:pt x="30439" y="5669"/>
                    <a:pt x="30373" y="5731"/>
                  </a:cubicBezTo>
                  <a:lnTo>
                    <a:pt x="28875" y="7189"/>
                  </a:lnTo>
                  <a:lnTo>
                    <a:pt x="30373" y="8646"/>
                  </a:lnTo>
                  <a:cubicBezTo>
                    <a:pt x="30439" y="8709"/>
                    <a:pt x="30522" y="8788"/>
                    <a:pt x="30614" y="8875"/>
                  </a:cubicBezTo>
                  <a:cubicBezTo>
                    <a:pt x="30593" y="8932"/>
                    <a:pt x="30575" y="8990"/>
                    <a:pt x="30552" y="9045"/>
                  </a:cubicBezTo>
                  <a:cubicBezTo>
                    <a:pt x="30538" y="9079"/>
                    <a:pt x="30522" y="9114"/>
                    <a:pt x="30507" y="9147"/>
                  </a:cubicBezTo>
                  <a:cubicBezTo>
                    <a:pt x="30476" y="9217"/>
                    <a:pt x="30446" y="9286"/>
                    <a:pt x="30414" y="9354"/>
                  </a:cubicBezTo>
                  <a:cubicBezTo>
                    <a:pt x="30393" y="9396"/>
                    <a:pt x="30371" y="9436"/>
                    <a:pt x="30350" y="9477"/>
                  </a:cubicBezTo>
                  <a:cubicBezTo>
                    <a:pt x="30319" y="9536"/>
                    <a:pt x="30289" y="9594"/>
                    <a:pt x="30256" y="9654"/>
                  </a:cubicBezTo>
                  <a:cubicBezTo>
                    <a:pt x="30231" y="9696"/>
                    <a:pt x="30205" y="9738"/>
                    <a:pt x="30179" y="9780"/>
                  </a:cubicBezTo>
                  <a:cubicBezTo>
                    <a:pt x="30144" y="9834"/>
                    <a:pt x="30112" y="9888"/>
                    <a:pt x="30077" y="9941"/>
                  </a:cubicBezTo>
                  <a:cubicBezTo>
                    <a:pt x="30049" y="9984"/>
                    <a:pt x="30018" y="10024"/>
                    <a:pt x="29988" y="10066"/>
                  </a:cubicBezTo>
                  <a:cubicBezTo>
                    <a:pt x="29952" y="10117"/>
                    <a:pt x="29915" y="10166"/>
                    <a:pt x="29878" y="10216"/>
                  </a:cubicBezTo>
                  <a:cubicBezTo>
                    <a:pt x="29847" y="10258"/>
                    <a:pt x="29813" y="10296"/>
                    <a:pt x="29780" y="10337"/>
                  </a:cubicBezTo>
                  <a:cubicBezTo>
                    <a:pt x="29741" y="10385"/>
                    <a:pt x="29701" y="10431"/>
                    <a:pt x="29660" y="10478"/>
                  </a:cubicBezTo>
                  <a:cubicBezTo>
                    <a:pt x="29626" y="10518"/>
                    <a:pt x="29590" y="10555"/>
                    <a:pt x="29555" y="10593"/>
                  </a:cubicBezTo>
                  <a:cubicBezTo>
                    <a:pt x="29512" y="10639"/>
                    <a:pt x="29470" y="10682"/>
                    <a:pt x="29424" y="10727"/>
                  </a:cubicBezTo>
                  <a:cubicBezTo>
                    <a:pt x="29387" y="10763"/>
                    <a:pt x="29350" y="10799"/>
                    <a:pt x="29312" y="10833"/>
                  </a:cubicBezTo>
                  <a:cubicBezTo>
                    <a:pt x="29290" y="10854"/>
                    <a:pt x="29267" y="10874"/>
                    <a:pt x="29243" y="10895"/>
                  </a:cubicBezTo>
                  <a:cubicBezTo>
                    <a:pt x="29202" y="10870"/>
                    <a:pt x="29164" y="10846"/>
                    <a:pt x="29123" y="10820"/>
                  </a:cubicBezTo>
                  <a:cubicBezTo>
                    <a:pt x="29062" y="10780"/>
                    <a:pt x="28999" y="10742"/>
                    <a:pt x="28939" y="10701"/>
                  </a:cubicBezTo>
                  <a:cubicBezTo>
                    <a:pt x="28873" y="10657"/>
                    <a:pt x="28809" y="10615"/>
                    <a:pt x="28743" y="10571"/>
                  </a:cubicBezTo>
                  <a:cubicBezTo>
                    <a:pt x="28682" y="10530"/>
                    <a:pt x="28622" y="10490"/>
                    <a:pt x="28561" y="10448"/>
                  </a:cubicBezTo>
                  <a:cubicBezTo>
                    <a:pt x="28496" y="10404"/>
                    <a:pt x="28430" y="10357"/>
                    <a:pt x="28364" y="10313"/>
                  </a:cubicBezTo>
                  <a:cubicBezTo>
                    <a:pt x="28305" y="10271"/>
                    <a:pt x="28246" y="10229"/>
                    <a:pt x="28186" y="10188"/>
                  </a:cubicBezTo>
                  <a:cubicBezTo>
                    <a:pt x="28120" y="10141"/>
                    <a:pt x="28055" y="10093"/>
                    <a:pt x="27988" y="10045"/>
                  </a:cubicBezTo>
                  <a:cubicBezTo>
                    <a:pt x="27932" y="10005"/>
                    <a:pt x="27876" y="9964"/>
                    <a:pt x="27821" y="9922"/>
                  </a:cubicBezTo>
                  <a:cubicBezTo>
                    <a:pt x="27751" y="9872"/>
                    <a:pt x="27686" y="9821"/>
                    <a:pt x="27618" y="9770"/>
                  </a:cubicBezTo>
                  <a:lnTo>
                    <a:pt x="27462" y="9654"/>
                  </a:lnTo>
                  <a:cubicBezTo>
                    <a:pt x="27387" y="9598"/>
                    <a:pt x="27316" y="9541"/>
                    <a:pt x="27244" y="9485"/>
                  </a:cubicBezTo>
                  <a:cubicBezTo>
                    <a:pt x="27144" y="9407"/>
                    <a:pt x="27046" y="9331"/>
                    <a:pt x="26949" y="9254"/>
                  </a:cubicBezTo>
                  <a:cubicBezTo>
                    <a:pt x="26895" y="9211"/>
                    <a:pt x="26840" y="9168"/>
                    <a:pt x="26788" y="9126"/>
                  </a:cubicBezTo>
                  <a:cubicBezTo>
                    <a:pt x="26728" y="9077"/>
                    <a:pt x="26669" y="9029"/>
                    <a:pt x="26609" y="8980"/>
                  </a:cubicBezTo>
                  <a:cubicBezTo>
                    <a:pt x="26562" y="8943"/>
                    <a:pt x="26514" y="8904"/>
                    <a:pt x="26469" y="8866"/>
                  </a:cubicBezTo>
                  <a:cubicBezTo>
                    <a:pt x="26407" y="8816"/>
                    <a:pt x="26349" y="8767"/>
                    <a:pt x="26289" y="8718"/>
                  </a:cubicBezTo>
                  <a:cubicBezTo>
                    <a:pt x="26247" y="8684"/>
                    <a:pt x="26206" y="8649"/>
                    <a:pt x="26166" y="8615"/>
                  </a:cubicBezTo>
                  <a:cubicBezTo>
                    <a:pt x="26105" y="8566"/>
                    <a:pt x="26050" y="8516"/>
                    <a:pt x="25993" y="8468"/>
                  </a:cubicBezTo>
                  <a:cubicBezTo>
                    <a:pt x="25954" y="8437"/>
                    <a:pt x="25917" y="8405"/>
                    <a:pt x="25882" y="8373"/>
                  </a:cubicBezTo>
                  <a:cubicBezTo>
                    <a:pt x="25824" y="8324"/>
                    <a:pt x="25770" y="8277"/>
                    <a:pt x="25716" y="8230"/>
                  </a:cubicBezTo>
                  <a:cubicBezTo>
                    <a:pt x="25684" y="8202"/>
                    <a:pt x="25652" y="8173"/>
                    <a:pt x="25619" y="8145"/>
                  </a:cubicBezTo>
                  <a:cubicBezTo>
                    <a:pt x="25563" y="8098"/>
                    <a:pt x="25510" y="8049"/>
                    <a:pt x="25456" y="8004"/>
                  </a:cubicBezTo>
                  <a:cubicBezTo>
                    <a:pt x="25432" y="7981"/>
                    <a:pt x="25406" y="7959"/>
                    <a:pt x="25382" y="7937"/>
                  </a:cubicBezTo>
                  <a:cubicBezTo>
                    <a:pt x="25328" y="7889"/>
                    <a:pt x="25274" y="7843"/>
                    <a:pt x="25224" y="7797"/>
                  </a:cubicBezTo>
                  <a:cubicBezTo>
                    <a:pt x="25205" y="7780"/>
                    <a:pt x="25187" y="7764"/>
                    <a:pt x="25169" y="7747"/>
                  </a:cubicBezTo>
                  <a:cubicBezTo>
                    <a:pt x="25115" y="7699"/>
                    <a:pt x="25064" y="7653"/>
                    <a:pt x="25018" y="7610"/>
                  </a:cubicBezTo>
                  <a:cubicBezTo>
                    <a:pt x="25006" y="7600"/>
                    <a:pt x="24995" y="7590"/>
                    <a:pt x="24982" y="7578"/>
                  </a:cubicBezTo>
                  <a:cubicBezTo>
                    <a:pt x="24932" y="7532"/>
                    <a:pt x="24883" y="7489"/>
                    <a:pt x="24840" y="7447"/>
                  </a:cubicBezTo>
                  <a:cubicBezTo>
                    <a:pt x="24835" y="7443"/>
                    <a:pt x="24831" y="7439"/>
                    <a:pt x="24828" y="7437"/>
                  </a:cubicBezTo>
                  <a:cubicBezTo>
                    <a:pt x="24779" y="7392"/>
                    <a:pt x="24735" y="7350"/>
                    <a:pt x="24695" y="7314"/>
                  </a:cubicBezTo>
                  <a:cubicBezTo>
                    <a:pt x="24696" y="7272"/>
                    <a:pt x="24696" y="7230"/>
                    <a:pt x="24696" y="7188"/>
                  </a:cubicBezTo>
                  <a:cubicBezTo>
                    <a:pt x="24696" y="7145"/>
                    <a:pt x="24696" y="7103"/>
                    <a:pt x="24695" y="7062"/>
                  </a:cubicBezTo>
                  <a:cubicBezTo>
                    <a:pt x="24729" y="7031"/>
                    <a:pt x="24767" y="6994"/>
                    <a:pt x="24807" y="6958"/>
                  </a:cubicBezTo>
                  <a:lnTo>
                    <a:pt x="24854" y="6914"/>
                  </a:lnTo>
                  <a:cubicBezTo>
                    <a:pt x="24885" y="6886"/>
                    <a:pt x="24920" y="6854"/>
                    <a:pt x="24955" y="6822"/>
                  </a:cubicBezTo>
                  <a:cubicBezTo>
                    <a:pt x="24984" y="6796"/>
                    <a:pt x="25012" y="6770"/>
                    <a:pt x="25044" y="6741"/>
                  </a:cubicBezTo>
                  <a:cubicBezTo>
                    <a:pt x="25075" y="6713"/>
                    <a:pt x="25107" y="6684"/>
                    <a:pt x="25140" y="6654"/>
                  </a:cubicBezTo>
                  <a:cubicBezTo>
                    <a:pt x="25178" y="6620"/>
                    <a:pt x="25218" y="6585"/>
                    <a:pt x="25258" y="6549"/>
                  </a:cubicBezTo>
                  <a:cubicBezTo>
                    <a:pt x="25289" y="6521"/>
                    <a:pt x="25323" y="6491"/>
                    <a:pt x="25356" y="6461"/>
                  </a:cubicBezTo>
                  <a:cubicBezTo>
                    <a:pt x="25402" y="6422"/>
                    <a:pt x="25449" y="6380"/>
                    <a:pt x="25496" y="6338"/>
                  </a:cubicBezTo>
                  <a:cubicBezTo>
                    <a:pt x="25531" y="6308"/>
                    <a:pt x="25564" y="6278"/>
                    <a:pt x="25599" y="6247"/>
                  </a:cubicBezTo>
                  <a:cubicBezTo>
                    <a:pt x="25650" y="6203"/>
                    <a:pt x="25703" y="6157"/>
                    <a:pt x="25756" y="6111"/>
                  </a:cubicBezTo>
                  <a:cubicBezTo>
                    <a:pt x="25792" y="6080"/>
                    <a:pt x="25830" y="6048"/>
                    <a:pt x="25867" y="6016"/>
                  </a:cubicBezTo>
                  <a:cubicBezTo>
                    <a:pt x="25923" y="5967"/>
                    <a:pt x="25981" y="5918"/>
                    <a:pt x="26042" y="5867"/>
                  </a:cubicBezTo>
                  <a:cubicBezTo>
                    <a:pt x="26079" y="5836"/>
                    <a:pt x="26116" y="5804"/>
                    <a:pt x="26153" y="5772"/>
                  </a:cubicBezTo>
                  <a:cubicBezTo>
                    <a:pt x="26219" y="5717"/>
                    <a:pt x="26285" y="5663"/>
                    <a:pt x="26351" y="5607"/>
                  </a:cubicBezTo>
                  <a:cubicBezTo>
                    <a:pt x="26387" y="5576"/>
                    <a:pt x="26423" y="5547"/>
                    <a:pt x="26459" y="5517"/>
                  </a:cubicBezTo>
                  <a:cubicBezTo>
                    <a:pt x="26533" y="5456"/>
                    <a:pt x="26611" y="5393"/>
                    <a:pt x="26688" y="5330"/>
                  </a:cubicBezTo>
                  <a:cubicBezTo>
                    <a:pt x="26720" y="5305"/>
                    <a:pt x="26750" y="5279"/>
                    <a:pt x="26782" y="5254"/>
                  </a:cubicBezTo>
                  <a:cubicBezTo>
                    <a:pt x="26891" y="5165"/>
                    <a:pt x="27004" y="5077"/>
                    <a:pt x="27116" y="4988"/>
                  </a:cubicBezTo>
                  <a:cubicBezTo>
                    <a:pt x="27118" y="4988"/>
                    <a:pt x="27118" y="4987"/>
                    <a:pt x="27119" y="4987"/>
                  </a:cubicBezTo>
                  <a:cubicBezTo>
                    <a:pt x="27234" y="4898"/>
                    <a:pt x="27352" y="4806"/>
                    <a:pt x="27470" y="4715"/>
                  </a:cubicBezTo>
                  <a:cubicBezTo>
                    <a:pt x="27500" y="4692"/>
                    <a:pt x="27531" y="4670"/>
                    <a:pt x="27562" y="4647"/>
                  </a:cubicBezTo>
                  <a:cubicBezTo>
                    <a:pt x="27650" y="4580"/>
                    <a:pt x="27739" y="4513"/>
                    <a:pt x="27829" y="4446"/>
                  </a:cubicBezTo>
                  <a:cubicBezTo>
                    <a:pt x="27873" y="4415"/>
                    <a:pt x="27916" y="4383"/>
                    <a:pt x="27957" y="4353"/>
                  </a:cubicBezTo>
                  <a:cubicBezTo>
                    <a:pt x="28036" y="4296"/>
                    <a:pt x="28115" y="4238"/>
                    <a:pt x="28196" y="4181"/>
                  </a:cubicBezTo>
                  <a:cubicBezTo>
                    <a:pt x="28245" y="4147"/>
                    <a:pt x="28294" y="4112"/>
                    <a:pt x="28344" y="4077"/>
                  </a:cubicBezTo>
                  <a:cubicBezTo>
                    <a:pt x="28419" y="4025"/>
                    <a:pt x="28493" y="3973"/>
                    <a:pt x="28568" y="3923"/>
                  </a:cubicBezTo>
                  <a:cubicBezTo>
                    <a:pt x="28622" y="3887"/>
                    <a:pt x="28677" y="3850"/>
                    <a:pt x="28730" y="3815"/>
                  </a:cubicBezTo>
                  <a:cubicBezTo>
                    <a:pt x="28802" y="3767"/>
                    <a:pt x="28874" y="3718"/>
                    <a:pt x="28947" y="3670"/>
                  </a:cubicBezTo>
                  <a:cubicBezTo>
                    <a:pt x="29002" y="3635"/>
                    <a:pt x="29056" y="3601"/>
                    <a:pt x="29113" y="3565"/>
                  </a:cubicBezTo>
                  <a:cubicBezTo>
                    <a:pt x="29156" y="3536"/>
                    <a:pt x="29201" y="3509"/>
                    <a:pt x="29245" y="3482"/>
                  </a:cubicBezTo>
                  <a:close/>
                  <a:moveTo>
                    <a:pt x="25962" y="514"/>
                  </a:moveTo>
                  <a:cubicBezTo>
                    <a:pt x="26949" y="514"/>
                    <a:pt x="27924" y="734"/>
                    <a:pt x="28807" y="1155"/>
                  </a:cubicBezTo>
                  <a:cubicBezTo>
                    <a:pt x="28622" y="1256"/>
                    <a:pt x="28431" y="1368"/>
                    <a:pt x="28237" y="1484"/>
                  </a:cubicBezTo>
                  <a:cubicBezTo>
                    <a:pt x="28185" y="1516"/>
                    <a:pt x="28132" y="1548"/>
                    <a:pt x="28078" y="1581"/>
                  </a:cubicBezTo>
                  <a:cubicBezTo>
                    <a:pt x="27919" y="1678"/>
                    <a:pt x="27755" y="1782"/>
                    <a:pt x="27588" y="1891"/>
                  </a:cubicBezTo>
                  <a:cubicBezTo>
                    <a:pt x="27556" y="1911"/>
                    <a:pt x="27529" y="1928"/>
                    <a:pt x="27498" y="1949"/>
                  </a:cubicBezTo>
                  <a:cubicBezTo>
                    <a:pt x="27004" y="1802"/>
                    <a:pt x="26487" y="1728"/>
                    <a:pt x="25962" y="1728"/>
                  </a:cubicBezTo>
                  <a:cubicBezTo>
                    <a:pt x="25217" y="1728"/>
                    <a:pt x="24260" y="2057"/>
                    <a:pt x="23118" y="2698"/>
                  </a:cubicBezTo>
                  <a:lnTo>
                    <a:pt x="23116" y="2694"/>
                  </a:lnTo>
                  <a:lnTo>
                    <a:pt x="22925" y="2805"/>
                  </a:lnTo>
                  <a:cubicBezTo>
                    <a:pt x="22923" y="2806"/>
                    <a:pt x="22922" y="2807"/>
                    <a:pt x="22919" y="2808"/>
                  </a:cubicBezTo>
                  <a:cubicBezTo>
                    <a:pt x="22582" y="3006"/>
                    <a:pt x="22219" y="3236"/>
                    <a:pt x="21838" y="3493"/>
                  </a:cubicBezTo>
                  <a:cubicBezTo>
                    <a:pt x="21778" y="3535"/>
                    <a:pt x="21714" y="3580"/>
                    <a:pt x="21652" y="3624"/>
                  </a:cubicBezTo>
                  <a:lnTo>
                    <a:pt x="21649" y="3621"/>
                  </a:lnTo>
                  <a:lnTo>
                    <a:pt x="21461" y="3755"/>
                  </a:lnTo>
                  <a:cubicBezTo>
                    <a:pt x="21458" y="3758"/>
                    <a:pt x="21453" y="3759"/>
                    <a:pt x="21451" y="3762"/>
                  </a:cubicBezTo>
                  <a:lnTo>
                    <a:pt x="21224" y="3921"/>
                  </a:lnTo>
                  <a:lnTo>
                    <a:pt x="21227" y="3924"/>
                  </a:lnTo>
                  <a:cubicBezTo>
                    <a:pt x="20503" y="4452"/>
                    <a:pt x="19731" y="5068"/>
                    <a:pt x="18948" y="5747"/>
                  </a:cubicBezTo>
                  <a:cubicBezTo>
                    <a:pt x="18807" y="5868"/>
                    <a:pt x="18667" y="5992"/>
                    <a:pt x="18526" y="6117"/>
                  </a:cubicBezTo>
                  <a:cubicBezTo>
                    <a:pt x="18414" y="6216"/>
                    <a:pt x="18303" y="6314"/>
                    <a:pt x="18192" y="6416"/>
                  </a:cubicBezTo>
                  <a:lnTo>
                    <a:pt x="18190" y="6401"/>
                  </a:lnTo>
                  <a:lnTo>
                    <a:pt x="17815" y="6761"/>
                  </a:lnTo>
                  <a:cubicBezTo>
                    <a:pt x="17813" y="6762"/>
                    <a:pt x="17812" y="6765"/>
                    <a:pt x="17810" y="6766"/>
                  </a:cubicBezTo>
                  <a:lnTo>
                    <a:pt x="17718" y="6850"/>
                  </a:lnTo>
                  <a:lnTo>
                    <a:pt x="17718" y="6854"/>
                  </a:lnTo>
                  <a:lnTo>
                    <a:pt x="17367" y="7192"/>
                  </a:lnTo>
                  <a:lnTo>
                    <a:pt x="17718" y="7530"/>
                  </a:lnTo>
                  <a:lnTo>
                    <a:pt x="17718" y="7532"/>
                  </a:lnTo>
                  <a:lnTo>
                    <a:pt x="17804" y="7611"/>
                  </a:lnTo>
                  <a:lnTo>
                    <a:pt x="17808" y="7616"/>
                  </a:lnTo>
                  <a:cubicBezTo>
                    <a:pt x="17813" y="7621"/>
                    <a:pt x="17819" y="7626"/>
                    <a:pt x="17825" y="7630"/>
                  </a:cubicBezTo>
                  <a:lnTo>
                    <a:pt x="18193" y="7983"/>
                  </a:lnTo>
                  <a:lnTo>
                    <a:pt x="18194" y="7968"/>
                  </a:lnTo>
                  <a:cubicBezTo>
                    <a:pt x="18210" y="7983"/>
                    <a:pt x="18228" y="7999"/>
                    <a:pt x="18244" y="8012"/>
                  </a:cubicBezTo>
                  <a:cubicBezTo>
                    <a:pt x="18335" y="8095"/>
                    <a:pt x="18427" y="8179"/>
                    <a:pt x="18526" y="8265"/>
                  </a:cubicBezTo>
                  <a:cubicBezTo>
                    <a:pt x="18572" y="8306"/>
                    <a:pt x="18621" y="8348"/>
                    <a:pt x="18669" y="8390"/>
                  </a:cubicBezTo>
                  <a:cubicBezTo>
                    <a:pt x="18756" y="8467"/>
                    <a:pt x="18845" y="8543"/>
                    <a:pt x="18936" y="8624"/>
                  </a:cubicBezTo>
                  <a:cubicBezTo>
                    <a:pt x="18989" y="8671"/>
                    <a:pt x="19047" y="8718"/>
                    <a:pt x="19101" y="8766"/>
                  </a:cubicBezTo>
                  <a:cubicBezTo>
                    <a:pt x="19192" y="8844"/>
                    <a:pt x="19283" y="8922"/>
                    <a:pt x="19377" y="9001"/>
                  </a:cubicBezTo>
                  <a:cubicBezTo>
                    <a:pt x="19436" y="9051"/>
                    <a:pt x="19495" y="9100"/>
                    <a:pt x="19556" y="9150"/>
                  </a:cubicBezTo>
                  <a:cubicBezTo>
                    <a:pt x="19650" y="9229"/>
                    <a:pt x="19744" y="9307"/>
                    <a:pt x="19842" y="9386"/>
                  </a:cubicBezTo>
                  <a:cubicBezTo>
                    <a:pt x="19905" y="9438"/>
                    <a:pt x="19970" y="9490"/>
                    <a:pt x="20036" y="9542"/>
                  </a:cubicBezTo>
                  <a:cubicBezTo>
                    <a:pt x="20131" y="9620"/>
                    <a:pt x="20229" y="9698"/>
                    <a:pt x="20328" y="9776"/>
                  </a:cubicBezTo>
                  <a:cubicBezTo>
                    <a:pt x="20396" y="9829"/>
                    <a:pt x="20464" y="9882"/>
                    <a:pt x="20534" y="9936"/>
                  </a:cubicBezTo>
                  <a:cubicBezTo>
                    <a:pt x="20633" y="10012"/>
                    <a:pt x="20732" y="10088"/>
                    <a:pt x="20832" y="10163"/>
                  </a:cubicBezTo>
                  <a:cubicBezTo>
                    <a:pt x="20904" y="10218"/>
                    <a:pt x="20977" y="10271"/>
                    <a:pt x="21049" y="10324"/>
                  </a:cubicBezTo>
                  <a:cubicBezTo>
                    <a:pt x="21109" y="10369"/>
                    <a:pt x="21167" y="10415"/>
                    <a:pt x="21228" y="10457"/>
                  </a:cubicBezTo>
                  <a:lnTo>
                    <a:pt x="21135" y="10563"/>
                  </a:lnTo>
                  <a:cubicBezTo>
                    <a:pt x="21024" y="10683"/>
                    <a:pt x="20904" y="10798"/>
                    <a:pt x="20777" y="10909"/>
                  </a:cubicBezTo>
                  <a:cubicBezTo>
                    <a:pt x="20758" y="10926"/>
                    <a:pt x="20739" y="10944"/>
                    <a:pt x="20718" y="10961"/>
                  </a:cubicBezTo>
                  <a:cubicBezTo>
                    <a:pt x="20597" y="11065"/>
                    <a:pt x="20467" y="11162"/>
                    <a:pt x="20332" y="11255"/>
                  </a:cubicBezTo>
                  <a:cubicBezTo>
                    <a:pt x="20321" y="11263"/>
                    <a:pt x="20308" y="11270"/>
                    <a:pt x="20296" y="11280"/>
                  </a:cubicBezTo>
                  <a:cubicBezTo>
                    <a:pt x="20194" y="11206"/>
                    <a:pt x="20093" y="11129"/>
                    <a:pt x="19991" y="11052"/>
                  </a:cubicBezTo>
                  <a:cubicBezTo>
                    <a:pt x="19905" y="10988"/>
                    <a:pt x="19821" y="10925"/>
                    <a:pt x="19735" y="10859"/>
                  </a:cubicBezTo>
                  <a:cubicBezTo>
                    <a:pt x="19604" y="10758"/>
                    <a:pt x="19470" y="10653"/>
                    <a:pt x="19339" y="10547"/>
                  </a:cubicBezTo>
                  <a:cubicBezTo>
                    <a:pt x="19256" y="10480"/>
                    <a:pt x="19174" y="10417"/>
                    <a:pt x="19089" y="10349"/>
                  </a:cubicBezTo>
                  <a:cubicBezTo>
                    <a:pt x="18947" y="10234"/>
                    <a:pt x="18802" y="10111"/>
                    <a:pt x="18657" y="9991"/>
                  </a:cubicBezTo>
                  <a:cubicBezTo>
                    <a:pt x="18584" y="9931"/>
                    <a:pt x="18513" y="9872"/>
                    <a:pt x="18440" y="9811"/>
                  </a:cubicBezTo>
                  <a:cubicBezTo>
                    <a:pt x="18224" y="9626"/>
                    <a:pt x="18007" y="9437"/>
                    <a:pt x="17789" y="9244"/>
                  </a:cubicBezTo>
                  <a:cubicBezTo>
                    <a:pt x="17414" y="8910"/>
                    <a:pt x="17052" y="8572"/>
                    <a:pt x="16711" y="8241"/>
                  </a:cubicBezTo>
                  <a:lnTo>
                    <a:pt x="16467" y="8002"/>
                  </a:lnTo>
                  <a:lnTo>
                    <a:pt x="16467" y="8001"/>
                  </a:lnTo>
                  <a:lnTo>
                    <a:pt x="16368" y="7906"/>
                  </a:lnTo>
                  <a:lnTo>
                    <a:pt x="16024" y="7568"/>
                  </a:lnTo>
                  <a:lnTo>
                    <a:pt x="16024" y="7570"/>
                  </a:lnTo>
                  <a:lnTo>
                    <a:pt x="15633" y="7190"/>
                  </a:lnTo>
                  <a:lnTo>
                    <a:pt x="16024" y="6810"/>
                  </a:lnTo>
                  <a:lnTo>
                    <a:pt x="16024" y="6813"/>
                  </a:lnTo>
                  <a:lnTo>
                    <a:pt x="16391" y="6452"/>
                  </a:lnTo>
                  <a:lnTo>
                    <a:pt x="16466" y="6378"/>
                  </a:lnTo>
                  <a:lnTo>
                    <a:pt x="16710" y="6138"/>
                  </a:lnTo>
                  <a:lnTo>
                    <a:pt x="16711" y="6137"/>
                  </a:lnTo>
                  <a:cubicBezTo>
                    <a:pt x="16735" y="6116"/>
                    <a:pt x="16766" y="6084"/>
                    <a:pt x="16802" y="6049"/>
                  </a:cubicBezTo>
                  <a:cubicBezTo>
                    <a:pt x="16842" y="6009"/>
                    <a:pt x="16891" y="5965"/>
                    <a:pt x="16946" y="5911"/>
                  </a:cubicBezTo>
                  <a:cubicBezTo>
                    <a:pt x="17068" y="5796"/>
                    <a:pt x="17221" y="5652"/>
                    <a:pt x="17406" y="5483"/>
                  </a:cubicBezTo>
                  <a:cubicBezTo>
                    <a:pt x="17522" y="5378"/>
                    <a:pt x="17649" y="5263"/>
                    <a:pt x="17786" y="5140"/>
                  </a:cubicBezTo>
                  <a:cubicBezTo>
                    <a:pt x="18682" y="4341"/>
                    <a:pt x="19574" y="3618"/>
                    <a:pt x="20437" y="2993"/>
                  </a:cubicBezTo>
                  <a:cubicBezTo>
                    <a:pt x="20953" y="2620"/>
                    <a:pt x="21461" y="2281"/>
                    <a:pt x="21948" y="1981"/>
                  </a:cubicBezTo>
                  <a:cubicBezTo>
                    <a:pt x="23547" y="1007"/>
                    <a:pt x="24897" y="514"/>
                    <a:pt x="25962" y="514"/>
                  </a:cubicBezTo>
                  <a:close/>
                  <a:moveTo>
                    <a:pt x="37467" y="9252"/>
                  </a:moveTo>
                  <a:cubicBezTo>
                    <a:pt x="37549" y="9327"/>
                    <a:pt x="37636" y="9405"/>
                    <a:pt x="37726" y="9485"/>
                  </a:cubicBezTo>
                  <a:cubicBezTo>
                    <a:pt x="37748" y="9506"/>
                    <a:pt x="37772" y="9527"/>
                    <a:pt x="37795" y="9549"/>
                  </a:cubicBezTo>
                  <a:cubicBezTo>
                    <a:pt x="37875" y="9619"/>
                    <a:pt x="37957" y="9693"/>
                    <a:pt x="38043" y="9769"/>
                  </a:cubicBezTo>
                  <a:cubicBezTo>
                    <a:pt x="38069" y="9792"/>
                    <a:pt x="38093" y="9813"/>
                    <a:pt x="38119" y="9837"/>
                  </a:cubicBezTo>
                  <a:cubicBezTo>
                    <a:pt x="38215" y="9920"/>
                    <a:pt x="38312" y="10005"/>
                    <a:pt x="38414" y="10092"/>
                  </a:cubicBezTo>
                  <a:cubicBezTo>
                    <a:pt x="38195" y="10548"/>
                    <a:pt x="37920" y="10979"/>
                    <a:pt x="37598" y="11378"/>
                  </a:cubicBezTo>
                  <a:cubicBezTo>
                    <a:pt x="37577" y="11365"/>
                    <a:pt x="37556" y="11355"/>
                    <a:pt x="37534" y="11343"/>
                  </a:cubicBezTo>
                  <a:cubicBezTo>
                    <a:pt x="37401" y="11270"/>
                    <a:pt x="37264" y="11195"/>
                    <a:pt x="37124" y="11112"/>
                  </a:cubicBezTo>
                  <a:cubicBezTo>
                    <a:pt x="37108" y="11103"/>
                    <a:pt x="37093" y="11093"/>
                    <a:pt x="37076" y="11084"/>
                  </a:cubicBezTo>
                  <a:cubicBezTo>
                    <a:pt x="36923" y="10991"/>
                    <a:pt x="36763" y="10893"/>
                    <a:pt x="36600" y="10789"/>
                  </a:cubicBezTo>
                  <a:cubicBezTo>
                    <a:pt x="36583" y="10779"/>
                    <a:pt x="36565" y="10768"/>
                    <a:pt x="36548" y="10755"/>
                  </a:cubicBezTo>
                  <a:cubicBezTo>
                    <a:pt x="36596" y="10700"/>
                    <a:pt x="36640" y="10640"/>
                    <a:pt x="36686" y="10582"/>
                  </a:cubicBezTo>
                  <a:cubicBezTo>
                    <a:pt x="36716" y="10545"/>
                    <a:pt x="36746" y="10508"/>
                    <a:pt x="36774" y="10471"/>
                  </a:cubicBezTo>
                  <a:cubicBezTo>
                    <a:pt x="36884" y="10322"/>
                    <a:pt x="36991" y="10171"/>
                    <a:pt x="37085" y="10014"/>
                  </a:cubicBezTo>
                  <a:cubicBezTo>
                    <a:pt x="37100" y="9990"/>
                    <a:pt x="37111" y="9965"/>
                    <a:pt x="37126" y="9942"/>
                  </a:cubicBezTo>
                  <a:cubicBezTo>
                    <a:pt x="37205" y="9806"/>
                    <a:pt x="37278" y="9666"/>
                    <a:pt x="37346" y="9523"/>
                  </a:cubicBezTo>
                  <a:cubicBezTo>
                    <a:pt x="37367" y="9475"/>
                    <a:pt x="37389" y="9428"/>
                    <a:pt x="37410" y="9380"/>
                  </a:cubicBezTo>
                  <a:cubicBezTo>
                    <a:pt x="37429" y="9337"/>
                    <a:pt x="37451" y="9296"/>
                    <a:pt x="37467" y="9252"/>
                  </a:cubicBezTo>
                  <a:close/>
                  <a:moveTo>
                    <a:pt x="60207" y="514"/>
                  </a:moveTo>
                  <a:cubicBezTo>
                    <a:pt x="61463" y="514"/>
                    <a:pt x="62688" y="866"/>
                    <a:pt x="63748" y="1533"/>
                  </a:cubicBezTo>
                  <a:cubicBezTo>
                    <a:pt x="64253" y="1850"/>
                    <a:pt x="64719" y="2238"/>
                    <a:pt x="65130" y="2687"/>
                  </a:cubicBezTo>
                  <a:cubicBezTo>
                    <a:pt x="65547" y="3145"/>
                    <a:pt x="65894" y="3647"/>
                    <a:pt x="66159" y="4181"/>
                  </a:cubicBezTo>
                  <a:cubicBezTo>
                    <a:pt x="66429" y="4707"/>
                    <a:pt x="66627" y="5274"/>
                    <a:pt x="66747" y="5867"/>
                  </a:cubicBezTo>
                  <a:cubicBezTo>
                    <a:pt x="66835" y="6301"/>
                    <a:pt x="66879" y="6746"/>
                    <a:pt x="66879" y="7189"/>
                  </a:cubicBezTo>
                  <a:cubicBezTo>
                    <a:pt x="66879" y="7631"/>
                    <a:pt x="66835" y="8077"/>
                    <a:pt x="66747" y="8511"/>
                  </a:cubicBezTo>
                  <a:cubicBezTo>
                    <a:pt x="66722" y="8635"/>
                    <a:pt x="66691" y="8755"/>
                    <a:pt x="66660" y="8876"/>
                  </a:cubicBezTo>
                  <a:cubicBezTo>
                    <a:pt x="66654" y="8900"/>
                    <a:pt x="66650" y="8925"/>
                    <a:pt x="66643" y="8948"/>
                  </a:cubicBezTo>
                  <a:cubicBezTo>
                    <a:pt x="66524" y="9381"/>
                    <a:pt x="66362" y="9797"/>
                    <a:pt x="66161" y="10191"/>
                  </a:cubicBezTo>
                  <a:lnTo>
                    <a:pt x="66160" y="10193"/>
                  </a:lnTo>
                  <a:cubicBezTo>
                    <a:pt x="66096" y="10322"/>
                    <a:pt x="66026" y="10450"/>
                    <a:pt x="65952" y="10575"/>
                  </a:cubicBezTo>
                  <a:cubicBezTo>
                    <a:pt x="65936" y="10602"/>
                    <a:pt x="65919" y="10628"/>
                    <a:pt x="65901" y="10654"/>
                  </a:cubicBezTo>
                  <a:cubicBezTo>
                    <a:pt x="65843" y="10750"/>
                    <a:pt x="65781" y="10847"/>
                    <a:pt x="65717" y="10941"/>
                  </a:cubicBezTo>
                  <a:cubicBezTo>
                    <a:pt x="65693" y="10976"/>
                    <a:pt x="65669" y="11009"/>
                    <a:pt x="65644" y="11043"/>
                  </a:cubicBezTo>
                  <a:cubicBezTo>
                    <a:pt x="65583" y="11129"/>
                    <a:pt x="65520" y="11213"/>
                    <a:pt x="65456" y="11296"/>
                  </a:cubicBezTo>
                  <a:cubicBezTo>
                    <a:pt x="65427" y="11332"/>
                    <a:pt x="65399" y="11366"/>
                    <a:pt x="65370" y="11401"/>
                  </a:cubicBezTo>
                  <a:cubicBezTo>
                    <a:pt x="65332" y="11449"/>
                    <a:pt x="65290" y="11494"/>
                    <a:pt x="65249" y="11541"/>
                  </a:cubicBezTo>
                  <a:cubicBezTo>
                    <a:pt x="65213" y="11523"/>
                    <a:pt x="65176" y="11506"/>
                    <a:pt x="65139" y="11487"/>
                  </a:cubicBezTo>
                  <a:cubicBezTo>
                    <a:pt x="65058" y="11446"/>
                    <a:pt x="64975" y="11402"/>
                    <a:pt x="64891" y="11358"/>
                  </a:cubicBezTo>
                  <a:cubicBezTo>
                    <a:pt x="64789" y="11303"/>
                    <a:pt x="64685" y="11245"/>
                    <a:pt x="64578" y="11185"/>
                  </a:cubicBezTo>
                  <a:cubicBezTo>
                    <a:pt x="64474" y="11125"/>
                    <a:pt x="64370" y="11065"/>
                    <a:pt x="64265" y="11000"/>
                  </a:cubicBezTo>
                  <a:cubicBezTo>
                    <a:pt x="64234" y="10982"/>
                    <a:pt x="64204" y="10962"/>
                    <a:pt x="64175" y="10944"/>
                  </a:cubicBezTo>
                  <a:cubicBezTo>
                    <a:pt x="64214" y="10904"/>
                    <a:pt x="64248" y="10858"/>
                    <a:pt x="64284" y="10817"/>
                  </a:cubicBezTo>
                  <a:cubicBezTo>
                    <a:pt x="64327" y="10767"/>
                    <a:pt x="64370" y="10719"/>
                    <a:pt x="64411" y="10668"/>
                  </a:cubicBezTo>
                  <a:cubicBezTo>
                    <a:pt x="64493" y="10572"/>
                    <a:pt x="64568" y="10472"/>
                    <a:pt x="64640" y="10370"/>
                  </a:cubicBezTo>
                  <a:cubicBezTo>
                    <a:pt x="64678" y="10318"/>
                    <a:pt x="64716" y="10268"/>
                    <a:pt x="64751" y="10214"/>
                  </a:cubicBezTo>
                  <a:cubicBezTo>
                    <a:pt x="64826" y="10102"/>
                    <a:pt x="64893" y="9988"/>
                    <a:pt x="64958" y="9872"/>
                  </a:cubicBezTo>
                  <a:cubicBezTo>
                    <a:pt x="64984" y="9825"/>
                    <a:pt x="65014" y="9780"/>
                    <a:pt x="65039" y="9733"/>
                  </a:cubicBezTo>
                  <a:cubicBezTo>
                    <a:pt x="65068" y="9676"/>
                    <a:pt x="65096" y="9615"/>
                    <a:pt x="65123" y="9557"/>
                  </a:cubicBezTo>
                  <a:lnTo>
                    <a:pt x="65134" y="9567"/>
                  </a:lnTo>
                  <a:lnTo>
                    <a:pt x="65270" y="9234"/>
                  </a:lnTo>
                  <a:cubicBezTo>
                    <a:pt x="65270" y="9233"/>
                    <a:pt x="65271" y="9232"/>
                    <a:pt x="65271" y="9230"/>
                  </a:cubicBezTo>
                  <a:cubicBezTo>
                    <a:pt x="65271" y="9229"/>
                    <a:pt x="65271" y="9229"/>
                    <a:pt x="65273" y="9228"/>
                  </a:cubicBezTo>
                  <a:lnTo>
                    <a:pt x="65338" y="9064"/>
                  </a:lnTo>
                  <a:lnTo>
                    <a:pt x="65333" y="9058"/>
                  </a:lnTo>
                  <a:cubicBezTo>
                    <a:pt x="65372" y="8953"/>
                    <a:pt x="65414" y="8848"/>
                    <a:pt x="65445" y="8740"/>
                  </a:cubicBezTo>
                  <a:cubicBezTo>
                    <a:pt x="65593" y="8241"/>
                    <a:pt x="65669" y="7723"/>
                    <a:pt x="65669" y="7189"/>
                  </a:cubicBezTo>
                  <a:cubicBezTo>
                    <a:pt x="65669" y="6541"/>
                    <a:pt x="65551" y="5914"/>
                    <a:pt x="65333" y="5319"/>
                  </a:cubicBezTo>
                  <a:lnTo>
                    <a:pt x="65338" y="5314"/>
                  </a:lnTo>
                  <a:lnTo>
                    <a:pt x="65273" y="5149"/>
                  </a:lnTo>
                  <a:cubicBezTo>
                    <a:pt x="65273" y="5149"/>
                    <a:pt x="65273" y="5147"/>
                    <a:pt x="65271" y="5147"/>
                  </a:cubicBezTo>
                  <a:lnTo>
                    <a:pt x="65271" y="5146"/>
                  </a:lnTo>
                  <a:lnTo>
                    <a:pt x="65134" y="4809"/>
                  </a:lnTo>
                  <a:lnTo>
                    <a:pt x="65120" y="4821"/>
                  </a:lnTo>
                  <a:cubicBezTo>
                    <a:pt x="64879" y="4316"/>
                    <a:pt x="64555" y="3846"/>
                    <a:pt x="64163" y="3433"/>
                  </a:cubicBezTo>
                  <a:lnTo>
                    <a:pt x="64177" y="3425"/>
                  </a:lnTo>
                  <a:lnTo>
                    <a:pt x="63938" y="3199"/>
                  </a:lnTo>
                  <a:lnTo>
                    <a:pt x="63793" y="3065"/>
                  </a:lnTo>
                  <a:lnTo>
                    <a:pt x="63786" y="3069"/>
                  </a:lnTo>
                  <a:cubicBezTo>
                    <a:pt x="63452" y="2778"/>
                    <a:pt x="63085" y="2526"/>
                    <a:pt x="62688" y="2325"/>
                  </a:cubicBezTo>
                  <a:lnTo>
                    <a:pt x="62707" y="2312"/>
                  </a:lnTo>
                  <a:lnTo>
                    <a:pt x="62268" y="2132"/>
                  </a:lnTo>
                  <a:lnTo>
                    <a:pt x="62267" y="2132"/>
                  </a:lnTo>
                  <a:lnTo>
                    <a:pt x="62140" y="2080"/>
                  </a:lnTo>
                  <a:lnTo>
                    <a:pt x="62133" y="2084"/>
                  </a:lnTo>
                  <a:cubicBezTo>
                    <a:pt x="61518" y="1852"/>
                    <a:pt x="60871" y="1728"/>
                    <a:pt x="60205" y="1728"/>
                  </a:cubicBezTo>
                  <a:cubicBezTo>
                    <a:pt x="59784" y="1728"/>
                    <a:pt x="59295" y="1834"/>
                    <a:pt x="58755" y="2035"/>
                  </a:cubicBezTo>
                  <a:lnTo>
                    <a:pt x="58752" y="2031"/>
                  </a:lnTo>
                  <a:lnTo>
                    <a:pt x="58596" y="2093"/>
                  </a:lnTo>
                  <a:lnTo>
                    <a:pt x="58238" y="2237"/>
                  </a:lnTo>
                  <a:lnTo>
                    <a:pt x="58244" y="2243"/>
                  </a:lnTo>
                  <a:cubicBezTo>
                    <a:pt x="57888" y="2405"/>
                    <a:pt x="57504" y="2609"/>
                    <a:pt x="57087" y="2854"/>
                  </a:cubicBezTo>
                  <a:lnTo>
                    <a:pt x="57084" y="2852"/>
                  </a:lnTo>
                  <a:lnTo>
                    <a:pt x="56931" y="2946"/>
                  </a:lnTo>
                  <a:cubicBezTo>
                    <a:pt x="56931" y="2946"/>
                    <a:pt x="56930" y="2946"/>
                    <a:pt x="56930" y="2947"/>
                  </a:cubicBezTo>
                  <a:lnTo>
                    <a:pt x="56621" y="3133"/>
                  </a:lnTo>
                  <a:lnTo>
                    <a:pt x="56626" y="3138"/>
                  </a:lnTo>
                  <a:cubicBezTo>
                    <a:pt x="56567" y="3176"/>
                    <a:pt x="56506" y="3212"/>
                    <a:pt x="56448" y="3252"/>
                  </a:cubicBezTo>
                  <a:cubicBezTo>
                    <a:pt x="55984" y="3554"/>
                    <a:pt x="55496" y="3900"/>
                    <a:pt x="54989" y="4286"/>
                  </a:cubicBezTo>
                  <a:cubicBezTo>
                    <a:pt x="54981" y="4291"/>
                    <a:pt x="54975" y="4296"/>
                    <a:pt x="54969" y="4300"/>
                  </a:cubicBezTo>
                  <a:cubicBezTo>
                    <a:pt x="54721" y="4488"/>
                    <a:pt x="54470" y="4685"/>
                    <a:pt x="54214" y="4892"/>
                  </a:cubicBezTo>
                  <a:cubicBezTo>
                    <a:pt x="54201" y="4903"/>
                    <a:pt x="54187" y="4914"/>
                    <a:pt x="54174" y="4925"/>
                  </a:cubicBezTo>
                  <a:cubicBezTo>
                    <a:pt x="53918" y="5132"/>
                    <a:pt x="53658" y="5347"/>
                    <a:pt x="53394" y="5573"/>
                  </a:cubicBezTo>
                  <a:cubicBezTo>
                    <a:pt x="53392" y="5575"/>
                    <a:pt x="53388" y="5578"/>
                    <a:pt x="53386" y="5581"/>
                  </a:cubicBezTo>
                  <a:cubicBezTo>
                    <a:pt x="53384" y="5575"/>
                    <a:pt x="53383" y="5571"/>
                    <a:pt x="53382" y="5566"/>
                  </a:cubicBezTo>
                  <a:cubicBezTo>
                    <a:pt x="53337" y="5373"/>
                    <a:pt x="53284" y="5185"/>
                    <a:pt x="53222" y="4997"/>
                  </a:cubicBezTo>
                  <a:cubicBezTo>
                    <a:pt x="53206" y="4946"/>
                    <a:pt x="53187" y="4897"/>
                    <a:pt x="53169" y="4846"/>
                  </a:cubicBezTo>
                  <a:cubicBezTo>
                    <a:pt x="53121" y="4706"/>
                    <a:pt x="53068" y="4567"/>
                    <a:pt x="53010" y="4430"/>
                  </a:cubicBezTo>
                  <a:cubicBezTo>
                    <a:pt x="52997" y="4399"/>
                    <a:pt x="52987" y="4366"/>
                    <a:pt x="52973" y="4335"/>
                  </a:cubicBezTo>
                  <a:cubicBezTo>
                    <a:pt x="53078" y="4247"/>
                    <a:pt x="53182" y="4161"/>
                    <a:pt x="53285" y="4076"/>
                  </a:cubicBezTo>
                  <a:cubicBezTo>
                    <a:pt x="53374" y="4003"/>
                    <a:pt x="53464" y="3929"/>
                    <a:pt x="53553" y="3858"/>
                  </a:cubicBezTo>
                  <a:cubicBezTo>
                    <a:pt x="53690" y="3748"/>
                    <a:pt x="53825" y="3643"/>
                    <a:pt x="53960" y="3539"/>
                  </a:cubicBezTo>
                  <a:cubicBezTo>
                    <a:pt x="54043" y="3476"/>
                    <a:pt x="54124" y="3410"/>
                    <a:pt x="54205" y="3349"/>
                  </a:cubicBezTo>
                  <a:cubicBezTo>
                    <a:pt x="54351" y="3238"/>
                    <a:pt x="54495" y="3134"/>
                    <a:pt x="54639" y="3029"/>
                  </a:cubicBezTo>
                  <a:cubicBezTo>
                    <a:pt x="54709" y="2978"/>
                    <a:pt x="54778" y="2925"/>
                    <a:pt x="54847" y="2875"/>
                  </a:cubicBezTo>
                  <a:cubicBezTo>
                    <a:pt x="55060" y="2724"/>
                    <a:pt x="55269" y="2578"/>
                    <a:pt x="55476" y="2441"/>
                  </a:cubicBezTo>
                  <a:cubicBezTo>
                    <a:pt x="56128" y="2006"/>
                    <a:pt x="56714" y="1660"/>
                    <a:pt x="57267" y="1383"/>
                  </a:cubicBezTo>
                  <a:cubicBezTo>
                    <a:pt x="58408" y="806"/>
                    <a:pt x="59397" y="514"/>
                    <a:pt x="60207" y="514"/>
                  </a:cubicBezTo>
                  <a:close/>
                  <a:moveTo>
                    <a:pt x="81077" y="511"/>
                  </a:moveTo>
                  <a:cubicBezTo>
                    <a:pt x="82065" y="511"/>
                    <a:pt x="83039" y="731"/>
                    <a:pt x="83923" y="1152"/>
                  </a:cubicBezTo>
                  <a:cubicBezTo>
                    <a:pt x="83738" y="1253"/>
                    <a:pt x="83548" y="1365"/>
                    <a:pt x="83356" y="1480"/>
                  </a:cubicBezTo>
                  <a:cubicBezTo>
                    <a:pt x="83301" y="1514"/>
                    <a:pt x="83245" y="1548"/>
                    <a:pt x="83190" y="1582"/>
                  </a:cubicBezTo>
                  <a:cubicBezTo>
                    <a:pt x="83035" y="1677"/>
                    <a:pt x="82878" y="1777"/>
                    <a:pt x="82717" y="1883"/>
                  </a:cubicBezTo>
                  <a:cubicBezTo>
                    <a:pt x="82683" y="1905"/>
                    <a:pt x="82650" y="1925"/>
                    <a:pt x="82616" y="1947"/>
                  </a:cubicBezTo>
                  <a:cubicBezTo>
                    <a:pt x="82561" y="1931"/>
                    <a:pt x="82506" y="1919"/>
                    <a:pt x="82450" y="1905"/>
                  </a:cubicBezTo>
                  <a:cubicBezTo>
                    <a:pt x="82395" y="1890"/>
                    <a:pt x="82342" y="1875"/>
                    <a:pt x="82288" y="1863"/>
                  </a:cubicBezTo>
                  <a:cubicBezTo>
                    <a:pt x="82208" y="1845"/>
                    <a:pt x="82129" y="1831"/>
                    <a:pt x="82049" y="1816"/>
                  </a:cubicBezTo>
                  <a:cubicBezTo>
                    <a:pt x="81996" y="1807"/>
                    <a:pt x="81944" y="1796"/>
                    <a:pt x="81890" y="1787"/>
                  </a:cubicBezTo>
                  <a:cubicBezTo>
                    <a:pt x="81802" y="1775"/>
                    <a:pt x="81712" y="1765"/>
                    <a:pt x="81623" y="1756"/>
                  </a:cubicBezTo>
                  <a:cubicBezTo>
                    <a:pt x="81577" y="1753"/>
                    <a:pt x="81533" y="1745"/>
                    <a:pt x="81487" y="1743"/>
                  </a:cubicBezTo>
                  <a:cubicBezTo>
                    <a:pt x="81352" y="1732"/>
                    <a:pt x="81216" y="1727"/>
                    <a:pt x="81078" y="1727"/>
                  </a:cubicBezTo>
                  <a:cubicBezTo>
                    <a:pt x="80495" y="1727"/>
                    <a:pt x="79805" y="1919"/>
                    <a:pt x="78975" y="2310"/>
                  </a:cubicBezTo>
                  <a:lnTo>
                    <a:pt x="78973" y="2307"/>
                  </a:lnTo>
                  <a:lnTo>
                    <a:pt x="78797" y="2394"/>
                  </a:lnTo>
                  <a:cubicBezTo>
                    <a:pt x="78796" y="2394"/>
                    <a:pt x="78794" y="2395"/>
                    <a:pt x="78794" y="2395"/>
                  </a:cubicBezTo>
                  <a:lnTo>
                    <a:pt x="78500" y="2541"/>
                  </a:lnTo>
                  <a:lnTo>
                    <a:pt x="78505" y="2546"/>
                  </a:lnTo>
                  <a:cubicBezTo>
                    <a:pt x="78169" y="2724"/>
                    <a:pt x="77811" y="2936"/>
                    <a:pt x="77425" y="3182"/>
                  </a:cubicBezTo>
                  <a:lnTo>
                    <a:pt x="77423" y="3180"/>
                  </a:lnTo>
                  <a:lnTo>
                    <a:pt x="77253" y="3291"/>
                  </a:lnTo>
                  <a:cubicBezTo>
                    <a:pt x="77252" y="3291"/>
                    <a:pt x="77252" y="3294"/>
                    <a:pt x="77251" y="3294"/>
                  </a:cubicBezTo>
                  <a:lnTo>
                    <a:pt x="76986" y="3465"/>
                  </a:lnTo>
                  <a:lnTo>
                    <a:pt x="76990" y="3468"/>
                  </a:lnTo>
                  <a:cubicBezTo>
                    <a:pt x="76759" y="3627"/>
                    <a:pt x="76530" y="3786"/>
                    <a:pt x="76306" y="3949"/>
                  </a:cubicBezTo>
                  <a:cubicBezTo>
                    <a:pt x="75544" y="4506"/>
                    <a:pt x="74833" y="5086"/>
                    <a:pt x="74265" y="5570"/>
                  </a:cubicBezTo>
                  <a:lnTo>
                    <a:pt x="74265" y="5568"/>
                  </a:lnTo>
                  <a:lnTo>
                    <a:pt x="73925" y="5866"/>
                  </a:lnTo>
                  <a:lnTo>
                    <a:pt x="73816" y="5960"/>
                  </a:lnTo>
                  <a:lnTo>
                    <a:pt x="73816" y="5962"/>
                  </a:lnTo>
                  <a:cubicBezTo>
                    <a:pt x="73129" y="6565"/>
                    <a:pt x="72683" y="6999"/>
                    <a:pt x="72678" y="7002"/>
                  </a:cubicBezTo>
                  <a:lnTo>
                    <a:pt x="72489" y="7187"/>
                  </a:lnTo>
                  <a:lnTo>
                    <a:pt x="72678" y="7370"/>
                  </a:lnTo>
                  <a:cubicBezTo>
                    <a:pt x="72683" y="7374"/>
                    <a:pt x="73130" y="7808"/>
                    <a:pt x="73821" y="8412"/>
                  </a:cubicBezTo>
                  <a:lnTo>
                    <a:pt x="73927" y="8506"/>
                  </a:lnTo>
                  <a:cubicBezTo>
                    <a:pt x="73935" y="8512"/>
                    <a:pt x="73946" y="8521"/>
                    <a:pt x="73953" y="8527"/>
                  </a:cubicBezTo>
                  <a:lnTo>
                    <a:pt x="74273" y="8806"/>
                  </a:lnTo>
                  <a:lnTo>
                    <a:pt x="74273" y="8805"/>
                  </a:lnTo>
                  <a:cubicBezTo>
                    <a:pt x="74302" y="8829"/>
                    <a:pt x="74333" y="8855"/>
                    <a:pt x="74362" y="8880"/>
                  </a:cubicBezTo>
                  <a:cubicBezTo>
                    <a:pt x="74432" y="8941"/>
                    <a:pt x="74502" y="9000"/>
                    <a:pt x="74576" y="9063"/>
                  </a:cubicBezTo>
                  <a:cubicBezTo>
                    <a:pt x="74624" y="9103"/>
                    <a:pt x="74675" y="9145"/>
                    <a:pt x="74724" y="9185"/>
                  </a:cubicBezTo>
                  <a:cubicBezTo>
                    <a:pt x="74799" y="9246"/>
                    <a:pt x="74872" y="9307"/>
                    <a:pt x="74950" y="9371"/>
                  </a:cubicBezTo>
                  <a:cubicBezTo>
                    <a:pt x="75003" y="9415"/>
                    <a:pt x="75059" y="9459"/>
                    <a:pt x="75115" y="9504"/>
                  </a:cubicBezTo>
                  <a:cubicBezTo>
                    <a:pt x="75192" y="9566"/>
                    <a:pt x="75269" y="9628"/>
                    <a:pt x="75348" y="9691"/>
                  </a:cubicBezTo>
                  <a:cubicBezTo>
                    <a:pt x="75368" y="9707"/>
                    <a:pt x="75385" y="9723"/>
                    <a:pt x="75405" y="9738"/>
                  </a:cubicBezTo>
                  <a:cubicBezTo>
                    <a:pt x="75431" y="9759"/>
                    <a:pt x="75458" y="9780"/>
                    <a:pt x="75484" y="9800"/>
                  </a:cubicBezTo>
                  <a:cubicBezTo>
                    <a:pt x="75498" y="9810"/>
                    <a:pt x="75512" y="9820"/>
                    <a:pt x="75525" y="9831"/>
                  </a:cubicBezTo>
                  <a:cubicBezTo>
                    <a:pt x="75604" y="9893"/>
                    <a:pt x="75685" y="9956"/>
                    <a:pt x="75767" y="10018"/>
                  </a:cubicBezTo>
                  <a:cubicBezTo>
                    <a:pt x="75830" y="10066"/>
                    <a:pt x="75892" y="10113"/>
                    <a:pt x="75956" y="10161"/>
                  </a:cubicBezTo>
                  <a:cubicBezTo>
                    <a:pt x="76039" y="10223"/>
                    <a:pt x="76122" y="10286"/>
                    <a:pt x="76208" y="10349"/>
                  </a:cubicBezTo>
                  <a:cubicBezTo>
                    <a:pt x="76272" y="10396"/>
                    <a:pt x="76337" y="10443"/>
                    <a:pt x="76402" y="10492"/>
                  </a:cubicBezTo>
                  <a:cubicBezTo>
                    <a:pt x="76488" y="10554"/>
                    <a:pt x="76575" y="10617"/>
                    <a:pt x="76662" y="10677"/>
                  </a:cubicBezTo>
                  <a:cubicBezTo>
                    <a:pt x="76697" y="10702"/>
                    <a:pt x="76732" y="10728"/>
                    <a:pt x="76769" y="10753"/>
                  </a:cubicBezTo>
                  <a:cubicBezTo>
                    <a:pt x="76799" y="10774"/>
                    <a:pt x="76830" y="10795"/>
                    <a:pt x="76860" y="10816"/>
                  </a:cubicBezTo>
                  <a:cubicBezTo>
                    <a:pt x="76899" y="10843"/>
                    <a:pt x="76938" y="10872"/>
                    <a:pt x="76978" y="10898"/>
                  </a:cubicBezTo>
                  <a:cubicBezTo>
                    <a:pt x="76966" y="10908"/>
                    <a:pt x="76956" y="10919"/>
                    <a:pt x="76945" y="10929"/>
                  </a:cubicBezTo>
                  <a:cubicBezTo>
                    <a:pt x="76801" y="11054"/>
                    <a:pt x="76650" y="11170"/>
                    <a:pt x="76493" y="11278"/>
                  </a:cubicBezTo>
                  <a:cubicBezTo>
                    <a:pt x="76462" y="11299"/>
                    <a:pt x="76429" y="11316"/>
                    <a:pt x="76398" y="11337"/>
                  </a:cubicBezTo>
                  <a:cubicBezTo>
                    <a:pt x="76262" y="11426"/>
                    <a:pt x="76119" y="11507"/>
                    <a:pt x="75972" y="11582"/>
                  </a:cubicBezTo>
                  <a:cubicBezTo>
                    <a:pt x="75946" y="11595"/>
                    <a:pt x="75921" y="11608"/>
                    <a:pt x="75895" y="11621"/>
                  </a:cubicBezTo>
                  <a:cubicBezTo>
                    <a:pt x="75816" y="11565"/>
                    <a:pt x="75736" y="11507"/>
                    <a:pt x="75655" y="11448"/>
                  </a:cubicBezTo>
                  <a:cubicBezTo>
                    <a:pt x="75575" y="11390"/>
                    <a:pt x="75493" y="11335"/>
                    <a:pt x="75411" y="11275"/>
                  </a:cubicBezTo>
                  <a:cubicBezTo>
                    <a:pt x="75304" y="11195"/>
                    <a:pt x="75195" y="11112"/>
                    <a:pt x="75086" y="11030"/>
                  </a:cubicBezTo>
                  <a:cubicBezTo>
                    <a:pt x="75008" y="10971"/>
                    <a:pt x="74930" y="10913"/>
                    <a:pt x="74852" y="10853"/>
                  </a:cubicBezTo>
                  <a:cubicBezTo>
                    <a:pt x="74733" y="10760"/>
                    <a:pt x="74612" y="10665"/>
                    <a:pt x="74490" y="10568"/>
                  </a:cubicBezTo>
                  <a:cubicBezTo>
                    <a:pt x="74420" y="10513"/>
                    <a:pt x="74352" y="10461"/>
                    <a:pt x="74281" y="10403"/>
                  </a:cubicBezTo>
                  <a:cubicBezTo>
                    <a:pt x="74089" y="10248"/>
                    <a:pt x="73896" y="10089"/>
                    <a:pt x="73702" y="9925"/>
                  </a:cubicBezTo>
                  <a:cubicBezTo>
                    <a:pt x="73253" y="9546"/>
                    <a:pt x="72877" y="9212"/>
                    <a:pt x="72598" y="8956"/>
                  </a:cubicBezTo>
                  <a:cubicBezTo>
                    <a:pt x="72504" y="8870"/>
                    <a:pt x="72421" y="8795"/>
                    <a:pt x="72349" y="8727"/>
                  </a:cubicBezTo>
                  <a:lnTo>
                    <a:pt x="72148" y="8540"/>
                  </a:lnTo>
                  <a:cubicBezTo>
                    <a:pt x="72093" y="8488"/>
                    <a:pt x="72043" y="8441"/>
                    <a:pt x="71996" y="8396"/>
                  </a:cubicBezTo>
                  <a:cubicBezTo>
                    <a:pt x="71933" y="8338"/>
                    <a:pt x="71877" y="8283"/>
                    <a:pt x="71833" y="8239"/>
                  </a:cubicBezTo>
                  <a:lnTo>
                    <a:pt x="70752" y="7187"/>
                  </a:lnTo>
                  <a:lnTo>
                    <a:pt x="71830" y="6136"/>
                  </a:lnTo>
                  <a:cubicBezTo>
                    <a:pt x="71912" y="6055"/>
                    <a:pt x="72023" y="5950"/>
                    <a:pt x="72157" y="5824"/>
                  </a:cubicBezTo>
                  <a:lnTo>
                    <a:pt x="72349" y="5646"/>
                  </a:lnTo>
                  <a:cubicBezTo>
                    <a:pt x="72636" y="5378"/>
                    <a:pt x="73104" y="4954"/>
                    <a:pt x="73699" y="4451"/>
                  </a:cubicBezTo>
                  <a:cubicBezTo>
                    <a:pt x="74476" y="3795"/>
                    <a:pt x="75253" y="3197"/>
                    <a:pt x="76010" y="2671"/>
                  </a:cubicBezTo>
                  <a:lnTo>
                    <a:pt x="76020" y="2664"/>
                  </a:lnTo>
                  <a:cubicBezTo>
                    <a:pt x="76444" y="2369"/>
                    <a:pt x="76858" y="2100"/>
                    <a:pt x="77259" y="1862"/>
                  </a:cubicBezTo>
                  <a:cubicBezTo>
                    <a:pt x="77393" y="1782"/>
                    <a:pt x="77524" y="1707"/>
                    <a:pt x="77654" y="1634"/>
                  </a:cubicBezTo>
                  <a:cubicBezTo>
                    <a:pt x="78998" y="890"/>
                    <a:pt x="80151" y="511"/>
                    <a:pt x="81077" y="511"/>
                  </a:cubicBezTo>
                  <a:close/>
                  <a:moveTo>
                    <a:pt x="53757" y="514"/>
                  </a:moveTo>
                  <a:cubicBezTo>
                    <a:pt x="54745" y="514"/>
                    <a:pt x="55719" y="734"/>
                    <a:pt x="56603" y="1155"/>
                  </a:cubicBezTo>
                  <a:cubicBezTo>
                    <a:pt x="56417" y="1256"/>
                    <a:pt x="56225" y="1369"/>
                    <a:pt x="56032" y="1484"/>
                  </a:cubicBezTo>
                  <a:cubicBezTo>
                    <a:pt x="55981" y="1516"/>
                    <a:pt x="55929" y="1547"/>
                    <a:pt x="55877" y="1579"/>
                  </a:cubicBezTo>
                  <a:cubicBezTo>
                    <a:pt x="55717" y="1678"/>
                    <a:pt x="55553" y="1782"/>
                    <a:pt x="55384" y="1891"/>
                  </a:cubicBezTo>
                  <a:cubicBezTo>
                    <a:pt x="55354" y="1911"/>
                    <a:pt x="55325" y="1928"/>
                    <a:pt x="55294" y="1949"/>
                  </a:cubicBezTo>
                  <a:cubicBezTo>
                    <a:pt x="55241" y="1933"/>
                    <a:pt x="55188" y="1922"/>
                    <a:pt x="55134" y="1907"/>
                  </a:cubicBezTo>
                  <a:cubicBezTo>
                    <a:pt x="55078" y="1893"/>
                    <a:pt x="55022" y="1878"/>
                    <a:pt x="54965" y="1864"/>
                  </a:cubicBezTo>
                  <a:cubicBezTo>
                    <a:pt x="54887" y="1847"/>
                    <a:pt x="54809" y="1833"/>
                    <a:pt x="54731" y="1819"/>
                  </a:cubicBezTo>
                  <a:cubicBezTo>
                    <a:pt x="54676" y="1808"/>
                    <a:pt x="54622" y="1798"/>
                    <a:pt x="54568" y="1789"/>
                  </a:cubicBezTo>
                  <a:cubicBezTo>
                    <a:pt x="54480" y="1776"/>
                    <a:pt x="54391" y="1766"/>
                    <a:pt x="54302" y="1758"/>
                  </a:cubicBezTo>
                  <a:cubicBezTo>
                    <a:pt x="54256" y="1754"/>
                    <a:pt x="54210" y="1746"/>
                    <a:pt x="54164" y="1744"/>
                  </a:cubicBezTo>
                  <a:cubicBezTo>
                    <a:pt x="54029" y="1733"/>
                    <a:pt x="53893" y="1728"/>
                    <a:pt x="53756" y="1728"/>
                  </a:cubicBezTo>
                  <a:cubicBezTo>
                    <a:pt x="53173" y="1728"/>
                    <a:pt x="52482" y="1921"/>
                    <a:pt x="51654" y="2311"/>
                  </a:cubicBezTo>
                  <a:lnTo>
                    <a:pt x="51650" y="2308"/>
                  </a:lnTo>
                  <a:lnTo>
                    <a:pt x="51477" y="2395"/>
                  </a:lnTo>
                  <a:lnTo>
                    <a:pt x="51177" y="2544"/>
                  </a:lnTo>
                  <a:lnTo>
                    <a:pt x="51182" y="2548"/>
                  </a:lnTo>
                  <a:cubicBezTo>
                    <a:pt x="50936" y="2680"/>
                    <a:pt x="50676" y="2830"/>
                    <a:pt x="50399" y="3000"/>
                  </a:cubicBezTo>
                  <a:cubicBezTo>
                    <a:pt x="50269" y="3081"/>
                    <a:pt x="50135" y="3166"/>
                    <a:pt x="49995" y="3255"/>
                  </a:cubicBezTo>
                  <a:lnTo>
                    <a:pt x="49993" y="3255"/>
                  </a:lnTo>
                  <a:lnTo>
                    <a:pt x="49669" y="3473"/>
                  </a:lnTo>
                  <a:lnTo>
                    <a:pt x="49462" y="3613"/>
                  </a:lnTo>
                  <a:lnTo>
                    <a:pt x="49395" y="3661"/>
                  </a:lnTo>
                  <a:cubicBezTo>
                    <a:pt x="49261" y="3757"/>
                    <a:pt x="49130" y="3848"/>
                    <a:pt x="49000" y="3946"/>
                  </a:cubicBezTo>
                  <a:cubicBezTo>
                    <a:pt x="48590" y="4242"/>
                    <a:pt x="48163" y="4571"/>
                    <a:pt x="47700" y="4948"/>
                  </a:cubicBezTo>
                  <a:cubicBezTo>
                    <a:pt x="47568" y="5054"/>
                    <a:pt x="47437" y="5160"/>
                    <a:pt x="47309" y="5267"/>
                  </a:cubicBezTo>
                  <a:cubicBezTo>
                    <a:pt x="47055" y="5479"/>
                    <a:pt x="46818" y="5682"/>
                    <a:pt x="46604" y="5871"/>
                  </a:cubicBezTo>
                  <a:cubicBezTo>
                    <a:pt x="46573" y="5897"/>
                    <a:pt x="46542" y="5924"/>
                    <a:pt x="46511" y="5950"/>
                  </a:cubicBezTo>
                  <a:lnTo>
                    <a:pt x="46510" y="5949"/>
                  </a:lnTo>
                  <a:lnTo>
                    <a:pt x="46502" y="5941"/>
                  </a:lnTo>
                  <a:lnTo>
                    <a:pt x="46325" y="6108"/>
                  </a:lnTo>
                  <a:cubicBezTo>
                    <a:pt x="46238" y="6185"/>
                    <a:pt x="46158" y="6258"/>
                    <a:pt x="46082" y="6330"/>
                  </a:cubicBezTo>
                  <a:cubicBezTo>
                    <a:pt x="45874" y="6518"/>
                    <a:pt x="45704" y="6676"/>
                    <a:pt x="45581" y="6792"/>
                  </a:cubicBezTo>
                  <a:cubicBezTo>
                    <a:pt x="45534" y="6835"/>
                    <a:pt x="45493" y="6873"/>
                    <a:pt x="45461" y="6905"/>
                  </a:cubicBezTo>
                  <a:lnTo>
                    <a:pt x="45434" y="6933"/>
                  </a:lnTo>
                  <a:cubicBezTo>
                    <a:pt x="45432" y="6934"/>
                    <a:pt x="45140" y="7188"/>
                    <a:pt x="45140" y="7189"/>
                  </a:cubicBezTo>
                  <a:cubicBezTo>
                    <a:pt x="45140" y="7189"/>
                    <a:pt x="46030" y="8011"/>
                    <a:pt x="46606" y="8511"/>
                  </a:cubicBezTo>
                  <a:lnTo>
                    <a:pt x="46950" y="8810"/>
                  </a:lnTo>
                  <a:lnTo>
                    <a:pt x="46952" y="8806"/>
                  </a:lnTo>
                  <a:cubicBezTo>
                    <a:pt x="47331" y="9131"/>
                    <a:pt x="47725" y="9459"/>
                    <a:pt x="48119" y="9769"/>
                  </a:cubicBezTo>
                  <a:cubicBezTo>
                    <a:pt x="48401" y="9991"/>
                    <a:pt x="48697" y="10215"/>
                    <a:pt x="48999" y="10436"/>
                  </a:cubicBezTo>
                  <a:cubicBezTo>
                    <a:pt x="49215" y="10593"/>
                    <a:pt x="49434" y="10748"/>
                    <a:pt x="49656" y="10900"/>
                  </a:cubicBezTo>
                  <a:cubicBezTo>
                    <a:pt x="49646" y="10909"/>
                    <a:pt x="49635" y="10920"/>
                    <a:pt x="49625" y="10928"/>
                  </a:cubicBezTo>
                  <a:cubicBezTo>
                    <a:pt x="49482" y="11053"/>
                    <a:pt x="49332" y="11169"/>
                    <a:pt x="49174" y="11276"/>
                  </a:cubicBezTo>
                  <a:cubicBezTo>
                    <a:pt x="49142" y="11297"/>
                    <a:pt x="49106" y="11318"/>
                    <a:pt x="49074" y="11341"/>
                  </a:cubicBezTo>
                  <a:cubicBezTo>
                    <a:pt x="48934" y="11432"/>
                    <a:pt x="48789" y="11515"/>
                    <a:pt x="48640" y="11591"/>
                  </a:cubicBezTo>
                  <a:cubicBezTo>
                    <a:pt x="48617" y="11602"/>
                    <a:pt x="48597" y="11614"/>
                    <a:pt x="48573" y="11624"/>
                  </a:cubicBezTo>
                  <a:cubicBezTo>
                    <a:pt x="48506" y="11576"/>
                    <a:pt x="48437" y="11526"/>
                    <a:pt x="48367" y="11478"/>
                  </a:cubicBezTo>
                  <a:cubicBezTo>
                    <a:pt x="48302" y="11430"/>
                    <a:pt x="48235" y="11383"/>
                    <a:pt x="48167" y="11333"/>
                  </a:cubicBezTo>
                  <a:cubicBezTo>
                    <a:pt x="48064" y="11258"/>
                    <a:pt x="47960" y="11180"/>
                    <a:pt x="47855" y="11101"/>
                  </a:cubicBezTo>
                  <a:cubicBezTo>
                    <a:pt x="47797" y="11056"/>
                    <a:pt x="47740" y="11014"/>
                    <a:pt x="47681" y="10969"/>
                  </a:cubicBezTo>
                  <a:cubicBezTo>
                    <a:pt x="47559" y="10876"/>
                    <a:pt x="47435" y="10779"/>
                    <a:pt x="47310" y="10681"/>
                  </a:cubicBezTo>
                  <a:cubicBezTo>
                    <a:pt x="47263" y="10645"/>
                    <a:pt x="47218" y="10609"/>
                    <a:pt x="47170" y="10573"/>
                  </a:cubicBezTo>
                  <a:cubicBezTo>
                    <a:pt x="46997" y="10437"/>
                    <a:pt x="46820" y="10293"/>
                    <a:pt x="46640" y="10145"/>
                  </a:cubicBezTo>
                  <a:lnTo>
                    <a:pt x="46523" y="10046"/>
                  </a:lnTo>
                  <a:lnTo>
                    <a:pt x="46382" y="9928"/>
                  </a:lnTo>
                  <a:lnTo>
                    <a:pt x="46381" y="9927"/>
                  </a:lnTo>
                  <a:cubicBezTo>
                    <a:pt x="46141" y="9724"/>
                    <a:pt x="45917" y="9531"/>
                    <a:pt x="45714" y="9351"/>
                  </a:cubicBezTo>
                  <a:cubicBezTo>
                    <a:pt x="45654" y="9301"/>
                    <a:pt x="45611" y="9261"/>
                    <a:pt x="45569" y="9223"/>
                  </a:cubicBezTo>
                  <a:lnTo>
                    <a:pt x="45540" y="9198"/>
                  </a:lnTo>
                  <a:cubicBezTo>
                    <a:pt x="45459" y="9125"/>
                    <a:pt x="45379" y="9054"/>
                    <a:pt x="45305" y="8988"/>
                  </a:cubicBezTo>
                  <a:cubicBezTo>
                    <a:pt x="45252" y="8940"/>
                    <a:pt x="45206" y="8897"/>
                    <a:pt x="45160" y="8855"/>
                  </a:cubicBezTo>
                  <a:cubicBezTo>
                    <a:pt x="45138" y="8836"/>
                    <a:pt x="45124" y="8823"/>
                    <a:pt x="45110" y="8810"/>
                  </a:cubicBezTo>
                  <a:lnTo>
                    <a:pt x="45110" y="8809"/>
                  </a:lnTo>
                  <a:lnTo>
                    <a:pt x="45028" y="8729"/>
                  </a:lnTo>
                  <a:cubicBezTo>
                    <a:pt x="44803" y="8521"/>
                    <a:pt x="44628" y="8356"/>
                    <a:pt x="44514" y="8242"/>
                  </a:cubicBezTo>
                  <a:lnTo>
                    <a:pt x="43432" y="7190"/>
                  </a:lnTo>
                  <a:lnTo>
                    <a:pt x="44513" y="6140"/>
                  </a:lnTo>
                  <a:cubicBezTo>
                    <a:pt x="44539" y="6114"/>
                    <a:pt x="44568" y="6085"/>
                    <a:pt x="44600" y="6054"/>
                  </a:cubicBezTo>
                  <a:lnTo>
                    <a:pt x="44600" y="6075"/>
                  </a:lnTo>
                  <a:lnTo>
                    <a:pt x="44600" y="6079"/>
                  </a:lnTo>
                  <a:lnTo>
                    <a:pt x="45030" y="5649"/>
                  </a:lnTo>
                  <a:lnTo>
                    <a:pt x="45110" y="5575"/>
                  </a:lnTo>
                  <a:lnTo>
                    <a:pt x="45110" y="5574"/>
                  </a:lnTo>
                  <a:cubicBezTo>
                    <a:pt x="45123" y="5561"/>
                    <a:pt x="45137" y="5548"/>
                    <a:pt x="45150" y="5535"/>
                  </a:cubicBezTo>
                  <a:cubicBezTo>
                    <a:pt x="45263" y="5431"/>
                    <a:pt x="45381" y="5329"/>
                    <a:pt x="45503" y="5220"/>
                  </a:cubicBezTo>
                  <a:lnTo>
                    <a:pt x="45565" y="5165"/>
                  </a:lnTo>
                  <a:cubicBezTo>
                    <a:pt x="45644" y="5092"/>
                    <a:pt x="45722" y="5023"/>
                    <a:pt x="45802" y="4952"/>
                  </a:cubicBezTo>
                  <a:cubicBezTo>
                    <a:pt x="45981" y="4796"/>
                    <a:pt x="46174" y="4629"/>
                    <a:pt x="46378" y="4457"/>
                  </a:cubicBezTo>
                  <a:lnTo>
                    <a:pt x="46640" y="4241"/>
                  </a:lnTo>
                  <a:cubicBezTo>
                    <a:pt x="46730" y="4164"/>
                    <a:pt x="46814" y="4093"/>
                    <a:pt x="46901" y="4025"/>
                  </a:cubicBezTo>
                  <a:cubicBezTo>
                    <a:pt x="47333" y="3677"/>
                    <a:pt x="47715" y="3380"/>
                    <a:pt x="48074" y="3117"/>
                  </a:cubicBezTo>
                  <a:cubicBezTo>
                    <a:pt x="48172" y="3045"/>
                    <a:pt x="48272" y="2972"/>
                    <a:pt x="48375" y="2900"/>
                  </a:cubicBezTo>
                  <a:cubicBezTo>
                    <a:pt x="48473" y="2828"/>
                    <a:pt x="48564" y="2764"/>
                    <a:pt x="48656" y="2698"/>
                  </a:cubicBezTo>
                  <a:lnTo>
                    <a:pt x="48698" y="2670"/>
                  </a:lnTo>
                  <a:cubicBezTo>
                    <a:pt x="48842" y="2571"/>
                    <a:pt x="48980" y="2476"/>
                    <a:pt x="49119" y="2384"/>
                  </a:cubicBezTo>
                  <a:cubicBezTo>
                    <a:pt x="49171" y="2349"/>
                    <a:pt x="49220" y="2317"/>
                    <a:pt x="49271" y="2285"/>
                  </a:cubicBezTo>
                  <a:cubicBezTo>
                    <a:pt x="49357" y="2229"/>
                    <a:pt x="49443" y="2172"/>
                    <a:pt x="49526" y="2119"/>
                  </a:cubicBezTo>
                  <a:cubicBezTo>
                    <a:pt x="49576" y="2088"/>
                    <a:pt x="49625" y="2060"/>
                    <a:pt x="49675" y="2029"/>
                  </a:cubicBezTo>
                  <a:cubicBezTo>
                    <a:pt x="49758" y="1977"/>
                    <a:pt x="49841" y="1925"/>
                    <a:pt x="49922" y="1876"/>
                  </a:cubicBezTo>
                  <a:cubicBezTo>
                    <a:pt x="49974" y="1845"/>
                    <a:pt x="50025" y="1816"/>
                    <a:pt x="50076" y="1787"/>
                  </a:cubicBezTo>
                  <a:cubicBezTo>
                    <a:pt x="50150" y="1745"/>
                    <a:pt x="50224" y="1702"/>
                    <a:pt x="50297" y="1660"/>
                  </a:cubicBezTo>
                  <a:lnTo>
                    <a:pt x="50333" y="1642"/>
                  </a:lnTo>
                  <a:cubicBezTo>
                    <a:pt x="51682" y="891"/>
                    <a:pt x="52834" y="514"/>
                    <a:pt x="53757" y="514"/>
                  </a:cubicBezTo>
                  <a:close/>
                  <a:moveTo>
                    <a:pt x="53387" y="8794"/>
                  </a:moveTo>
                  <a:cubicBezTo>
                    <a:pt x="53393" y="8801"/>
                    <a:pt x="53401" y="8806"/>
                    <a:pt x="53408" y="8812"/>
                  </a:cubicBezTo>
                  <a:cubicBezTo>
                    <a:pt x="53663" y="9028"/>
                    <a:pt x="53912" y="9236"/>
                    <a:pt x="54159" y="9436"/>
                  </a:cubicBezTo>
                  <a:cubicBezTo>
                    <a:pt x="54184" y="9455"/>
                    <a:pt x="54208" y="9475"/>
                    <a:pt x="54231" y="9495"/>
                  </a:cubicBezTo>
                  <a:cubicBezTo>
                    <a:pt x="54476" y="9691"/>
                    <a:pt x="54715" y="9880"/>
                    <a:pt x="54950" y="10059"/>
                  </a:cubicBezTo>
                  <a:cubicBezTo>
                    <a:pt x="54973" y="10076"/>
                    <a:pt x="54995" y="10093"/>
                    <a:pt x="55018" y="10110"/>
                  </a:cubicBezTo>
                  <a:cubicBezTo>
                    <a:pt x="55256" y="10291"/>
                    <a:pt x="55490" y="10463"/>
                    <a:pt x="55719" y="10625"/>
                  </a:cubicBezTo>
                  <a:cubicBezTo>
                    <a:pt x="55733" y="10634"/>
                    <a:pt x="55744" y="10642"/>
                    <a:pt x="55756" y="10651"/>
                  </a:cubicBezTo>
                  <a:cubicBezTo>
                    <a:pt x="55991" y="10818"/>
                    <a:pt x="56223" y="10977"/>
                    <a:pt x="56449" y="11124"/>
                  </a:cubicBezTo>
                  <a:cubicBezTo>
                    <a:pt x="56460" y="11130"/>
                    <a:pt x="56472" y="11138"/>
                    <a:pt x="56483" y="11144"/>
                  </a:cubicBezTo>
                  <a:cubicBezTo>
                    <a:pt x="56525" y="11172"/>
                    <a:pt x="56568" y="11201"/>
                    <a:pt x="56611" y="11228"/>
                  </a:cubicBezTo>
                  <a:cubicBezTo>
                    <a:pt x="56591" y="11242"/>
                    <a:pt x="56573" y="11256"/>
                    <a:pt x="56553" y="11270"/>
                  </a:cubicBezTo>
                  <a:cubicBezTo>
                    <a:pt x="56525" y="11290"/>
                    <a:pt x="56495" y="11310"/>
                    <a:pt x="56465" y="11328"/>
                  </a:cubicBezTo>
                  <a:cubicBezTo>
                    <a:pt x="56371" y="11389"/>
                    <a:pt x="56276" y="11446"/>
                    <a:pt x="56181" y="11500"/>
                  </a:cubicBezTo>
                  <a:cubicBezTo>
                    <a:pt x="56149" y="11519"/>
                    <a:pt x="56118" y="11536"/>
                    <a:pt x="56085" y="11553"/>
                  </a:cubicBezTo>
                  <a:cubicBezTo>
                    <a:pt x="55858" y="11674"/>
                    <a:pt x="55619" y="11775"/>
                    <a:pt x="55371" y="11860"/>
                  </a:cubicBezTo>
                  <a:cubicBezTo>
                    <a:pt x="55242" y="11773"/>
                    <a:pt x="55112" y="11683"/>
                    <a:pt x="54980" y="11591"/>
                  </a:cubicBezTo>
                  <a:cubicBezTo>
                    <a:pt x="54923" y="11550"/>
                    <a:pt x="54866" y="11513"/>
                    <a:pt x="54809" y="11471"/>
                  </a:cubicBezTo>
                  <a:cubicBezTo>
                    <a:pt x="54600" y="11322"/>
                    <a:pt x="54391" y="11167"/>
                    <a:pt x="54180" y="11008"/>
                  </a:cubicBezTo>
                  <a:cubicBezTo>
                    <a:pt x="54138" y="10977"/>
                    <a:pt x="54096" y="10941"/>
                    <a:pt x="54054" y="10910"/>
                  </a:cubicBezTo>
                  <a:cubicBezTo>
                    <a:pt x="53883" y="10779"/>
                    <a:pt x="53711" y="10646"/>
                    <a:pt x="53540" y="10506"/>
                  </a:cubicBezTo>
                  <a:cubicBezTo>
                    <a:pt x="53466" y="10447"/>
                    <a:pt x="53391" y="10384"/>
                    <a:pt x="53315" y="10322"/>
                  </a:cubicBezTo>
                  <a:cubicBezTo>
                    <a:pt x="53201" y="10229"/>
                    <a:pt x="53089" y="10136"/>
                    <a:pt x="52976" y="10041"/>
                  </a:cubicBezTo>
                  <a:cubicBezTo>
                    <a:pt x="52990" y="10007"/>
                    <a:pt x="52999" y="9973"/>
                    <a:pt x="53014" y="9939"/>
                  </a:cubicBezTo>
                  <a:cubicBezTo>
                    <a:pt x="53069" y="9809"/>
                    <a:pt x="53120" y="9678"/>
                    <a:pt x="53165" y="9546"/>
                  </a:cubicBezTo>
                  <a:cubicBezTo>
                    <a:pt x="53186" y="9486"/>
                    <a:pt x="53207" y="9430"/>
                    <a:pt x="53226" y="9370"/>
                  </a:cubicBezTo>
                  <a:cubicBezTo>
                    <a:pt x="53285" y="9188"/>
                    <a:pt x="53336" y="9006"/>
                    <a:pt x="53378" y="8822"/>
                  </a:cubicBezTo>
                  <a:lnTo>
                    <a:pt x="53387" y="8794"/>
                  </a:lnTo>
                  <a:close/>
                  <a:moveTo>
                    <a:pt x="80706" y="8792"/>
                  </a:moveTo>
                  <a:cubicBezTo>
                    <a:pt x="80717" y="8802"/>
                    <a:pt x="80728" y="8812"/>
                    <a:pt x="80740" y="8822"/>
                  </a:cubicBezTo>
                  <a:cubicBezTo>
                    <a:pt x="80982" y="9027"/>
                    <a:pt x="81219" y="9225"/>
                    <a:pt x="81455" y="9415"/>
                  </a:cubicBezTo>
                  <a:cubicBezTo>
                    <a:pt x="81494" y="9447"/>
                    <a:pt x="81531" y="9478"/>
                    <a:pt x="81571" y="9509"/>
                  </a:cubicBezTo>
                  <a:cubicBezTo>
                    <a:pt x="81802" y="9695"/>
                    <a:pt x="82030" y="9874"/>
                    <a:pt x="82253" y="10045"/>
                  </a:cubicBezTo>
                  <a:cubicBezTo>
                    <a:pt x="82289" y="10071"/>
                    <a:pt x="82322" y="10097"/>
                    <a:pt x="82358" y="10124"/>
                  </a:cubicBezTo>
                  <a:cubicBezTo>
                    <a:pt x="82585" y="10296"/>
                    <a:pt x="82808" y="10462"/>
                    <a:pt x="83027" y="10617"/>
                  </a:cubicBezTo>
                  <a:cubicBezTo>
                    <a:pt x="83050" y="10633"/>
                    <a:pt x="83074" y="10649"/>
                    <a:pt x="83097" y="10666"/>
                  </a:cubicBezTo>
                  <a:cubicBezTo>
                    <a:pt x="83326" y="10827"/>
                    <a:pt x="83550" y="10981"/>
                    <a:pt x="83769" y="11123"/>
                  </a:cubicBezTo>
                  <a:cubicBezTo>
                    <a:pt x="83823" y="11158"/>
                    <a:pt x="83877" y="11192"/>
                    <a:pt x="83930" y="11227"/>
                  </a:cubicBezTo>
                  <a:cubicBezTo>
                    <a:pt x="83913" y="11239"/>
                    <a:pt x="83897" y="11253"/>
                    <a:pt x="83878" y="11265"/>
                  </a:cubicBezTo>
                  <a:cubicBezTo>
                    <a:pt x="83845" y="11289"/>
                    <a:pt x="83811" y="11310"/>
                    <a:pt x="83777" y="11332"/>
                  </a:cubicBezTo>
                  <a:cubicBezTo>
                    <a:pt x="83689" y="11389"/>
                    <a:pt x="83599" y="11444"/>
                    <a:pt x="83508" y="11494"/>
                  </a:cubicBezTo>
                  <a:cubicBezTo>
                    <a:pt x="83471" y="11518"/>
                    <a:pt x="83436" y="11539"/>
                    <a:pt x="83400" y="11557"/>
                  </a:cubicBezTo>
                  <a:cubicBezTo>
                    <a:pt x="83174" y="11676"/>
                    <a:pt x="82935" y="11777"/>
                    <a:pt x="82690" y="11862"/>
                  </a:cubicBezTo>
                  <a:cubicBezTo>
                    <a:pt x="82563" y="11777"/>
                    <a:pt x="82437" y="11689"/>
                    <a:pt x="82310" y="11598"/>
                  </a:cubicBezTo>
                  <a:cubicBezTo>
                    <a:pt x="82248" y="11556"/>
                    <a:pt x="82189" y="11515"/>
                    <a:pt x="82127" y="11471"/>
                  </a:cubicBezTo>
                  <a:cubicBezTo>
                    <a:pt x="81919" y="11322"/>
                    <a:pt x="81711" y="11168"/>
                    <a:pt x="81499" y="11008"/>
                  </a:cubicBezTo>
                  <a:cubicBezTo>
                    <a:pt x="81456" y="10976"/>
                    <a:pt x="81413" y="10940"/>
                    <a:pt x="81370" y="10908"/>
                  </a:cubicBezTo>
                  <a:cubicBezTo>
                    <a:pt x="81201" y="10778"/>
                    <a:pt x="81031" y="10646"/>
                    <a:pt x="80860" y="10508"/>
                  </a:cubicBezTo>
                  <a:cubicBezTo>
                    <a:pt x="80782" y="10446"/>
                    <a:pt x="80703" y="10380"/>
                    <a:pt x="80627" y="10317"/>
                  </a:cubicBezTo>
                  <a:cubicBezTo>
                    <a:pt x="80516" y="10226"/>
                    <a:pt x="80405" y="10135"/>
                    <a:pt x="80292" y="10040"/>
                  </a:cubicBezTo>
                  <a:cubicBezTo>
                    <a:pt x="80303" y="10015"/>
                    <a:pt x="80311" y="9990"/>
                    <a:pt x="80321" y="9966"/>
                  </a:cubicBezTo>
                  <a:cubicBezTo>
                    <a:pt x="80386" y="9813"/>
                    <a:pt x="80446" y="9659"/>
                    <a:pt x="80499" y="9501"/>
                  </a:cubicBezTo>
                  <a:cubicBezTo>
                    <a:pt x="80513" y="9463"/>
                    <a:pt x="80526" y="9427"/>
                    <a:pt x="80539" y="9389"/>
                  </a:cubicBezTo>
                  <a:cubicBezTo>
                    <a:pt x="80601" y="9196"/>
                    <a:pt x="80657" y="8999"/>
                    <a:pt x="80702" y="8800"/>
                  </a:cubicBezTo>
                  <a:cubicBezTo>
                    <a:pt x="80702" y="8797"/>
                    <a:pt x="80703" y="8795"/>
                    <a:pt x="80706" y="8792"/>
                  </a:cubicBezTo>
                  <a:close/>
                  <a:moveTo>
                    <a:pt x="67152" y="9025"/>
                  </a:moveTo>
                  <a:cubicBezTo>
                    <a:pt x="67157" y="9029"/>
                    <a:pt x="67164" y="9034"/>
                    <a:pt x="67169" y="9040"/>
                  </a:cubicBezTo>
                  <a:cubicBezTo>
                    <a:pt x="67199" y="9064"/>
                    <a:pt x="67231" y="9092"/>
                    <a:pt x="67262" y="9116"/>
                  </a:cubicBezTo>
                  <a:cubicBezTo>
                    <a:pt x="67346" y="9187"/>
                    <a:pt x="67433" y="9259"/>
                    <a:pt x="67523" y="9332"/>
                  </a:cubicBezTo>
                  <a:cubicBezTo>
                    <a:pt x="67569" y="9370"/>
                    <a:pt x="67616" y="9407"/>
                    <a:pt x="67663" y="9446"/>
                  </a:cubicBezTo>
                  <a:cubicBezTo>
                    <a:pt x="67746" y="9511"/>
                    <a:pt x="67830" y="9579"/>
                    <a:pt x="67915" y="9647"/>
                  </a:cubicBezTo>
                  <a:cubicBezTo>
                    <a:pt x="67965" y="9686"/>
                    <a:pt x="68014" y="9725"/>
                    <a:pt x="68065" y="9765"/>
                  </a:cubicBezTo>
                  <a:cubicBezTo>
                    <a:pt x="68160" y="9839"/>
                    <a:pt x="68258" y="9915"/>
                    <a:pt x="68356" y="9990"/>
                  </a:cubicBezTo>
                  <a:cubicBezTo>
                    <a:pt x="68398" y="10023"/>
                    <a:pt x="68440" y="10056"/>
                    <a:pt x="68484" y="10089"/>
                  </a:cubicBezTo>
                  <a:cubicBezTo>
                    <a:pt x="68626" y="10197"/>
                    <a:pt x="68770" y="10305"/>
                    <a:pt x="68918" y="10412"/>
                  </a:cubicBezTo>
                  <a:cubicBezTo>
                    <a:pt x="68942" y="10430"/>
                    <a:pt x="68967" y="10447"/>
                    <a:pt x="68992" y="10466"/>
                  </a:cubicBezTo>
                  <a:cubicBezTo>
                    <a:pt x="69116" y="10555"/>
                    <a:pt x="69240" y="10644"/>
                    <a:pt x="69365" y="10732"/>
                  </a:cubicBezTo>
                  <a:cubicBezTo>
                    <a:pt x="69414" y="10768"/>
                    <a:pt x="69465" y="10801"/>
                    <a:pt x="69516" y="10836"/>
                  </a:cubicBezTo>
                  <a:cubicBezTo>
                    <a:pt x="69620" y="10908"/>
                    <a:pt x="69724" y="10978"/>
                    <a:pt x="69830" y="11049"/>
                  </a:cubicBezTo>
                  <a:cubicBezTo>
                    <a:pt x="69885" y="11085"/>
                    <a:pt x="69940" y="11122"/>
                    <a:pt x="69995" y="11156"/>
                  </a:cubicBezTo>
                  <a:lnTo>
                    <a:pt x="70109" y="11231"/>
                  </a:lnTo>
                  <a:cubicBezTo>
                    <a:pt x="70091" y="11242"/>
                    <a:pt x="70074" y="11257"/>
                    <a:pt x="70058" y="11268"/>
                  </a:cubicBezTo>
                  <a:cubicBezTo>
                    <a:pt x="70023" y="11291"/>
                    <a:pt x="69989" y="11314"/>
                    <a:pt x="69955" y="11336"/>
                  </a:cubicBezTo>
                  <a:cubicBezTo>
                    <a:pt x="69867" y="11393"/>
                    <a:pt x="69778" y="11446"/>
                    <a:pt x="69687" y="11498"/>
                  </a:cubicBezTo>
                  <a:cubicBezTo>
                    <a:pt x="69651" y="11519"/>
                    <a:pt x="69615" y="11539"/>
                    <a:pt x="69579" y="11559"/>
                  </a:cubicBezTo>
                  <a:cubicBezTo>
                    <a:pt x="69455" y="11623"/>
                    <a:pt x="69329" y="11686"/>
                    <a:pt x="69199" y="11741"/>
                  </a:cubicBezTo>
                  <a:cubicBezTo>
                    <a:pt x="69199" y="11741"/>
                    <a:pt x="69198" y="11741"/>
                    <a:pt x="69198" y="11742"/>
                  </a:cubicBezTo>
                  <a:cubicBezTo>
                    <a:pt x="69091" y="11788"/>
                    <a:pt x="68980" y="11825"/>
                    <a:pt x="68870" y="11863"/>
                  </a:cubicBezTo>
                  <a:cubicBezTo>
                    <a:pt x="68752" y="11784"/>
                    <a:pt x="68634" y="11701"/>
                    <a:pt x="68514" y="11618"/>
                  </a:cubicBezTo>
                  <a:cubicBezTo>
                    <a:pt x="68462" y="11582"/>
                    <a:pt x="68412" y="11548"/>
                    <a:pt x="68360" y="11510"/>
                  </a:cubicBezTo>
                  <a:cubicBezTo>
                    <a:pt x="68169" y="11375"/>
                    <a:pt x="67978" y="11234"/>
                    <a:pt x="67785" y="11090"/>
                  </a:cubicBezTo>
                  <a:cubicBezTo>
                    <a:pt x="67746" y="11060"/>
                    <a:pt x="67704" y="11028"/>
                    <a:pt x="67663" y="10997"/>
                  </a:cubicBezTo>
                  <a:cubicBezTo>
                    <a:pt x="67511" y="10880"/>
                    <a:pt x="67358" y="10763"/>
                    <a:pt x="67206" y="10643"/>
                  </a:cubicBezTo>
                  <a:cubicBezTo>
                    <a:pt x="67139" y="10589"/>
                    <a:pt x="67072" y="10534"/>
                    <a:pt x="67004" y="10479"/>
                  </a:cubicBezTo>
                  <a:cubicBezTo>
                    <a:pt x="66906" y="10400"/>
                    <a:pt x="66807" y="10320"/>
                    <a:pt x="66708" y="10238"/>
                  </a:cubicBezTo>
                  <a:cubicBezTo>
                    <a:pt x="66720" y="10213"/>
                    <a:pt x="66729" y="10186"/>
                    <a:pt x="66741" y="10160"/>
                  </a:cubicBezTo>
                  <a:cubicBezTo>
                    <a:pt x="66805" y="10020"/>
                    <a:pt x="66864" y="9879"/>
                    <a:pt x="66919" y="9734"/>
                  </a:cubicBezTo>
                  <a:cubicBezTo>
                    <a:pt x="66935" y="9691"/>
                    <a:pt x="66952" y="9650"/>
                    <a:pt x="66968" y="9607"/>
                  </a:cubicBezTo>
                  <a:cubicBezTo>
                    <a:pt x="67034" y="9425"/>
                    <a:pt x="67093" y="9238"/>
                    <a:pt x="67144" y="9050"/>
                  </a:cubicBezTo>
                  <a:cubicBezTo>
                    <a:pt x="67147" y="9041"/>
                    <a:pt x="67149" y="9032"/>
                    <a:pt x="67152" y="9025"/>
                  </a:cubicBezTo>
                  <a:close/>
                  <a:moveTo>
                    <a:pt x="24649" y="7968"/>
                  </a:moveTo>
                  <a:cubicBezTo>
                    <a:pt x="24656" y="7975"/>
                    <a:pt x="24665" y="7983"/>
                    <a:pt x="24673" y="7989"/>
                  </a:cubicBezTo>
                  <a:cubicBezTo>
                    <a:pt x="24769" y="8077"/>
                    <a:pt x="24873" y="8171"/>
                    <a:pt x="24989" y="8275"/>
                  </a:cubicBezTo>
                  <a:cubicBezTo>
                    <a:pt x="24998" y="8282"/>
                    <a:pt x="25008" y="8291"/>
                    <a:pt x="25018" y="8298"/>
                  </a:cubicBezTo>
                  <a:cubicBezTo>
                    <a:pt x="25126" y="8395"/>
                    <a:pt x="25242" y="8496"/>
                    <a:pt x="25365" y="8603"/>
                  </a:cubicBezTo>
                  <a:cubicBezTo>
                    <a:pt x="25390" y="8624"/>
                    <a:pt x="25412" y="8644"/>
                    <a:pt x="25437" y="8666"/>
                  </a:cubicBezTo>
                  <a:cubicBezTo>
                    <a:pt x="25569" y="8780"/>
                    <a:pt x="25708" y="8898"/>
                    <a:pt x="25854" y="9021"/>
                  </a:cubicBezTo>
                  <a:cubicBezTo>
                    <a:pt x="25881" y="9043"/>
                    <a:pt x="25908" y="9066"/>
                    <a:pt x="25934" y="9088"/>
                  </a:cubicBezTo>
                  <a:cubicBezTo>
                    <a:pt x="26072" y="9202"/>
                    <a:pt x="26215" y="9321"/>
                    <a:pt x="26361" y="9440"/>
                  </a:cubicBezTo>
                  <a:cubicBezTo>
                    <a:pt x="26382" y="9457"/>
                    <a:pt x="26401" y="9473"/>
                    <a:pt x="26422" y="9488"/>
                  </a:cubicBezTo>
                  <a:cubicBezTo>
                    <a:pt x="26580" y="9615"/>
                    <a:pt x="26745" y="9745"/>
                    <a:pt x="26912" y="9876"/>
                  </a:cubicBezTo>
                  <a:lnTo>
                    <a:pt x="27030" y="9966"/>
                  </a:lnTo>
                  <a:cubicBezTo>
                    <a:pt x="27203" y="10098"/>
                    <a:pt x="27377" y="10232"/>
                    <a:pt x="27557" y="10364"/>
                  </a:cubicBezTo>
                  <a:cubicBezTo>
                    <a:pt x="27569" y="10373"/>
                    <a:pt x="27582" y="10382"/>
                    <a:pt x="27595" y="10391"/>
                  </a:cubicBezTo>
                  <a:cubicBezTo>
                    <a:pt x="27764" y="10515"/>
                    <a:pt x="27933" y="10635"/>
                    <a:pt x="28107" y="10755"/>
                  </a:cubicBezTo>
                  <a:cubicBezTo>
                    <a:pt x="28150" y="10785"/>
                    <a:pt x="28192" y="10816"/>
                    <a:pt x="28237" y="10846"/>
                  </a:cubicBezTo>
                  <a:cubicBezTo>
                    <a:pt x="28416" y="10969"/>
                    <a:pt x="28598" y="11090"/>
                    <a:pt x="28781" y="11207"/>
                  </a:cubicBezTo>
                  <a:cubicBezTo>
                    <a:pt x="28792" y="11215"/>
                    <a:pt x="28802" y="11223"/>
                    <a:pt x="28815" y="11229"/>
                  </a:cubicBezTo>
                  <a:cubicBezTo>
                    <a:pt x="28797" y="11242"/>
                    <a:pt x="28781" y="11255"/>
                    <a:pt x="28763" y="11268"/>
                  </a:cubicBezTo>
                  <a:cubicBezTo>
                    <a:pt x="28729" y="11291"/>
                    <a:pt x="28695" y="11314"/>
                    <a:pt x="28660" y="11336"/>
                  </a:cubicBezTo>
                  <a:cubicBezTo>
                    <a:pt x="28572" y="11393"/>
                    <a:pt x="28483" y="11446"/>
                    <a:pt x="28391" y="11498"/>
                  </a:cubicBezTo>
                  <a:cubicBezTo>
                    <a:pt x="28355" y="11519"/>
                    <a:pt x="28321" y="11539"/>
                    <a:pt x="28284" y="11559"/>
                  </a:cubicBezTo>
                  <a:cubicBezTo>
                    <a:pt x="28057" y="11680"/>
                    <a:pt x="27820" y="11780"/>
                    <a:pt x="27573" y="11864"/>
                  </a:cubicBezTo>
                  <a:cubicBezTo>
                    <a:pt x="26551" y="11174"/>
                    <a:pt x="25470" y="10326"/>
                    <a:pt x="24360" y="9344"/>
                  </a:cubicBezTo>
                  <a:cubicBezTo>
                    <a:pt x="24371" y="9307"/>
                    <a:pt x="24377" y="9270"/>
                    <a:pt x="24389" y="9233"/>
                  </a:cubicBezTo>
                  <a:cubicBezTo>
                    <a:pt x="24435" y="9082"/>
                    <a:pt x="24475" y="8930"/>
                    <a:pt x="24511" y="8776"/>
                  </a:cubicBezTo>
                  <a:cubicBezTo>
                    <a:pt x="24524" y="8717"/>
                    <a:pt x="24539" y="8656"/>
                    <a:pt x="24550" y="8594"/>
                  </a:cubicBezTo>
                  <a:cubicBezTo>
                    <a:pt x="24590" y="8396"/>
                    <a:pt x="24623" y="8197"/>
                    <a:pt x="24646" y="7996"/>
                  </a:cubicBezTo>
                  <a:cubicBezTo>
                    <a:pt x="24647" y="7986"/>
                    <a:pt x="24649" y="7978"/>
                    <a:pt x="24649" y="7968"/>
                  </a:cubicBezTo>
                  <a:close/>
                  <a:moveTo>
                    <a:pt x="46397" y="515"/>
                  </a:moveTo>
                  <a:cubicBezTo>
                    <a:pt x="47562" y="515"/>
                    <a:pt x="48700" y="822"/>
                    <a:pt x="49709" y="1404"/>
                  </a:cubicBezTo>
                  <a:cubicBezTo>
                    <a:pt x="49707" y="1405"/>
                    <a:pt x="49704" y="1407"/>
                    <a:pt x="49702" y="1409"/>
                  </a:cubicBezTo>
                  <a:cubicBezTo>
                    <a:pt x="49535" y="1508"/>
                    <a:pt x="49365" y="1613"/>
                    <a:pt x="49194" y="1723"/>
                  </a:cubicBezTo>
                  <a:cubicBezTo>
                    <a:pt x="49146" y="1753"/>
                    <a:pt x="49098" y="1785"/>
                    <a:pt x="49050" y="1816"/>
                  </a:cubicBezTo>
                  <a:cubicBezTo>
                    <a:pt x="48901" y="1912"/>
                    <a:pt x="48750" y="2013"/>
                    <a:pt x="48597" y="2118"/>
                  </a:cubicBezTo>
                  <a:cubicBezTo>
                    <a:pt x="48573" y="2134"/>
                    <a:pt x="48551" y="2148"/>
                    <a:pt x="48526" y="2165"/>
                  </a:cubicBezTo>
                  <a:cubicBezTo>
                    <a:pt x="48449" y="2133"/>
                    <a:pt x="48370" y="2108"/>
                    <a:pt x="48292" y="2078"/>
                  </a:cubicBezTo>
                  <a:cubicBezTo>
                    <a:pt x="48215" y="2050"/>
                    <a:pt x="48140" y="2018"/>
                    <a:pt x="48063" y="1993"/>
                  </a:cubicBezTo>
                  <a:cubicBezTo>
                    <a:pt x="47957" y="1958"/>
                    <a:pt x="47848" y="1931"/>
                    <a:pt x="47738" y="1904"/>
                  </a:cubicBezTo>
                  <a:cubicBezTo>
                    <a:pt x="47664" y="1884"/>
                    <a:pt x="47593" y="1862"/>
                    <a:pt x="47517" y="1847"/>
                  </a:cubicBezTo>
                  <a:cubicBezTo>
                    <a:pt x="47395" y="1821"/>
                    <a:pt x="47271" y="1803"/>
                    <a:pt x="47147" y="1786"/>
                  </a:cubicBezTo>
                  <a:cubicBezTo>
                    <a:pt x="47085" y="1777"/>
                    <a:pt x="47022" y="1764"/>
                    <a:pt x="46959" y="1758"/>
                  </a:cubicBezTo>
                  <a:cubicBezTo>
                    <a:pt x="46770" y="1738"/>
                    <a:pt x="46580" y="1728"/>
                    <a:pt x="46388" y="1728"/>
                  </a:cubicBezTo>
                  <a:cubicBezTo>
                    <a:pt x="45969" y="1728"/>
                    <a:pt x="45481" y="1834"/>
                    <a:pt x="44940" y="2035"/>
                  </a:cubicBezTo>
                  <a:lnTo>
                    <a:pt x="44936" y="2031"/>
                  </a:lnTo>
                  <a:lnTo>
                    <a:pt x="44779" y="2093"/>
                  </a:lnTo>
                  <a:cubicBezTo>
                    <a:pt x="44778" y="2093"/>
                    <a:pt x="44778" y="2094"/>
                    <a:pt x="44777" y="2094"/>
                  </a:cubicBezTo>
                  <a:lnTo>
                    <a:pt x="44421" y="2237"/>
                  </a:lnTo>
                  <a:lnTo>
                    <a:pt x="44428" y="2243"/>
                  </a:lnTo>
                  <a:cubicBezTo>
                    <a:pt x="44286" y="2307"/>
                    <a:pt x="44142" y="2375"/>
                    <a:pt x="43992" y="2452"/>
                  </a:cubicBezTo>
                  <a:cubicBezTo>
                    <a:pt x="43763" y="2570"/>
                    <a:pt x="43521" y="2706"/>
                    <a:pt x="43269" y="2854"/>
                  </a:cubicBezTo>
                  <a:lnTo>
                    <a:pt x="43266" y="2852"/>
                  </a:lnTo>
                  <a:lnTo>
                    <a:pt x="43111" y="2946"/>
                  </a:lnTo>
                  <a:cubicBezTo>
                    <a:pt x="43109" y="2946"/>
                    <a:pt x="43109" y="2947"/>
                    <a:pt x="43108" y="2947"/>
                  </a:cubicBezTo>
                  <a:lnTo>
                    <a:pt x="42802" y="3132"/>
                  </a:lnTo>
                  <a:lnTo>
                    <a:pt x="42810" y="3137"/>
                  </a:lnTo>
                  <a:cubicBezTo>
                    <a:pt x="41774" y="3795"/>
                    <a:pt x="40761" y="4577"/>
                    <a:pt x="39931" y="5272"/>
                  </a:cubicBezTo>
                  <a:cubicBezTo>
                    <a:pt x="39763" y="5413"/>
                    <a:pt x="39606" y="5547"/>
                    <a:pt x="39454" y="5678"/>
                  </a:cubicBezTo>
                  <a:lnTo>
                    <a:pt x="39216" y="5886"/>
                  </a:lnTo>
                  <a:cubicBezTo>
                    <a:pt x="39179" y="5919"/>
                    <a:pt x="39136" y="5955"/>
                    <a:pt x="39100" y="5988"/>
                  </a:cubicBezTo>
                  <a:cubicBezTo>
                    <a:pt x="38599" y="6425"/>
                    <a:pt x="38238" y="6763"/>
                    <a:pt x="38078" y="6916"/>
                  </a:cubicBezTo>
                  <a:cubicBezTo>
                    <a:pt x="38049" y="6943"/>
                    <a:pt x="38026" y="6965"/>
                    <a:pt x="38010" y="6980"/>
                  </a:cubicBezTo>
                  <a:cubicBezTo>
                    <a:pt x="37996" y="6994"/>
                    <a:pt x="37987" y="7001"/>
                    <a:pt x="37986" y="7005"/>
                  </a:cubicBezTo>
                  <a:lnTo>
                    <a:pt x="37798" y="7188"/>
                  </a:lnTo>
                  <a:lnTo>
                    <a:pt x="37986" y="7371"/>
                  </a:lnTo>
                  <a:lnTo>
                    <a:pt x="38010" y="7396"/>
                  </a:lnTo>
                  <a:cubicBezTo>
                    <a:pt x="38112" y="7494"/>
                    <a:pt x="38508" y="7872"/>
                    <a:pt x="39100" y="8390"/>
                  </a:cubicBezTo>
                  <a:cubicBezTo>
                    <a:pt x="39219" y="8496"/>
                    <a:pt x="39348" y="8609"/>
                    <a:pt x="39482" y="8723"/>
                  </a:cubicBezTo>
                  <a:cubicBezTo>
                    <a:pt x="39516" y="8751"/>
                    <a:pt x="39552" y="8783"/>
                    <a:pt x="39588" y="8813"/>
                  </a:cubicBezTo>
                  <a:cubicBezTo>
                    <a:pt x="39690" y="8901"/>
                    <a:pt x="39794" y="8990"/>
                    <a:pt x="39905" y="9082"/>
                  </a:cubicBezTo>
                  <a:cubicBezTo>
                    <a:pt x="39952" y="9121"/>
                    <a:pt x="40000" y="9161"/>
                    <a:pt x="40048" y="9201"/>
                  </a:cubicBezTo>
                  <a:cubicBezTo>
                    <a:pt x="40151" y="9285"/>
                    <a:pt x="40253" y="9371"/>
                    <a:pt x="40360" y="9457"/>
                  </a:cubicBezTo>
                  <a:cubicBezTo>
                    <a:pt x="40416" y="9503"/>
                    <a:pt x="40475" y="9548"/>
                    <a:pt x="40532" y="9593"/>
                  </a:cubicBezTo>
                  <a:cubicBezTo>
                    <a:pt x="40635" y="9676"/>
                    <a:pt x="40739" y="9759"/>
                    <a:pt x="40844" y="9842"/>
                  </a:cubicBezTo>
                  <a:cubicBezTo>
                    <a:pt x="40908" y="9891"/>
                    <a:pt x="40973" y="9941"/>
                    <a:pt x="41038" y="9992"/>
                  </a:cubicBezTo>
                  <a:cubicBezTo>
                    <a:pt x="41142" y="10071"/>
                    <a:pt x="41245" y="10150"/>
                    <a:pt x="41352" y="10229"/>
                  </a:cubicBezTo>
                  <a:cubicBezTo>
                    <a:pt x="41422" y="10284"/>
                    <a:pt x="41494" y="10334"/>
                    <a:pt x="41566" y="10388"/>
                  </a:cubicBezTo>
                  <a:cubicBezTo>
                    <a:pt x="41668" y="10463"/>
                    <a:pt x="41772" y="10539"/>
                    <a:pt x="41878" y="10613"/>
                  </a:cubicBezTo>
                  <a:cubicBezTo>
                    <a:pt x="41953" y="10666"/>
                    <a:pt x="42030" y="10719"/>
                    <a:pt x="42107" y="10773"/>
                  </a:cubicBezTo>
                  <a:cubicBezTo>
                    <a:pt x="42209" y="10844"/>
                    <a:pt x="42313" y="10914"/>
                    <a:pt x="42417" y="10984"/>
                  </a:cubicBezTo>
                  <a:cubicBezTo>
                    <a:pt x="42497" y="11038"/>
                    <a:pt x="42576" y="11090"/>
                    <a:pt x="42657" y="11142"/>
                  </a:cubicBezTo>
                  <a:cubicBezTo>
                    <a:pt x="42702" y="11172"/>
                    <a:pt x="42748" y="11203"/>
                    <a:pt x="42795" y="11233"/>
                  </a:cubicBezTo>
                  <a:cubicBezTo>
                    <a:pt x="42776" y="11246"/>
                    <a:pt x="42760" y="11260"/>
                    <a:pt x="42743" y="11272"/>
                  </a:cubicBezTo>
                  <a:cubicBezTo>
                    <a:pt x="42711" y="11294"/>
                    <a:pt x="42676" y="11315"/>
                    <a:pt x="42644" y="11337"/>
                  </a:cubicBezTo>
                  <a:cubicBezTo>
                    <a:pt x="42556" y="11394"/>
                    <a:pt x="42465" y="11449"/>
                    <a:pt x="42374" y="11501"/>
                  </a:cubicBezTo>
                  <a:cubicBezTo>
                    <a:pt x="42338" y="11522"/>
                    <a:pt x="42303" y="11543"/>
                    <a:pt x="42266" y="11561"/>
                  </a:cubicBezTo>
                  <a:cubicBezTo>
                    <a:pt x="42144" y="11626"/>
                    <a:pt x="42019" y="11687"/>
                    <a:pt x="41891" y="11742"/>
                  </a:cubicBezTo>
                  <a:cubicBezTo>
                    <a:pt x="41888" y="11743"/>
                    <a:pt x="41885" y="11744"/>
                    <a:pt x="41881" y="11746"/>
                  </a:cubicBezTo>
                  <a:cubicBezTo>
                    <a:pt x="41776" y="11790"/>
                    <a:pt x="41668" y="11827"/>
                    <a:pt x="41558" y="11864"/>
                  </a:cubicBezTo>
                  <a:cubicBezTo>
                    <a:pt x="41332" y="11711"/>
                    <a:pt x="41106" y="11555"/>
                    <a:pt x="40885" y="11394"/>
                  </a:cubicBezTo>
                  <a:cubicBezTo>
                    <a:pt x="40760" y="11304"/>
                    <a:pt x="40635" y="11212"/>
                    <a:pt x="40510" y="11118"/>
                  </a:cubicBezTo>
                  <a:cubicBezTo>
                    <a:pt x="40276" y="10941"/>
                    <a:pt x="40039" y="10758"/>
                    <a:pt x="39798" y="10567"/>
                  </a:cubicBezTo>
                  <a:cubicBezTo>
                    <a:pt x="39781" y="10554"/>
                    <a:pt x="39766" y="10542"/>
                    <a:pt x="39750" y="10528"/>
                  </a:cubicBezTo>
                  <a:cubicBezTo>
                    <a:pt x="39521" y="10344"/>
                    <a:pt x="39287" y="10151"/>
                    <a:pt x="39047" y="9952"/>
                  </a:cubicBezTo>
                  <a:cubicBezTo>
                    <a:pt x="39028" y="9936"/>
                    <a:pt x="39008" y="9920"/>
                    <a:pt x="38990" y="9905"/>
                  </a:cubicBezTo>
                  <a:lnTo>
                    <a:pt x="38990" y="9896"/>
                  </a:lnTo>
                  <a:lnTo>
                    <a:pt x="38887" y="9817"/>
                  </a:lnTo>
                  <a:cubicBezTo>
                    <a:pt x="38866" y="9802"/>
                    <a:pt x="38847" y="9785"/>
                    <a:pt x="38826" y="9766"/>
                  </a:cubicBezTo>
                  <a:lnTo>
                    <a:pt x="38820" y="9761"/>
                  </a:lnTo>
                  <a:cubicBezTo>
                    <a:pt x="38547" y="9529"/>
                    <a:pt x="38299" y="9311"/>
                    <a:pt x="38078" y="9113"/>
                  </a:cubicBezTo>
                  <a:cubicBezTo>
                    <a:pt x="37873" y="8928"/>
                    <a:pt x="37691" y="8761"/>
                    <a:pt x="37537" y="8618"/>
                  </a:cubicBezTo>
                  <a:cubicBezTo>
                    <a:pt x="37391" y="8481"/>
                    <a:pt x="37273" y="8366"/>
                    <a:pt x="37183" y="8280"/>
                  </a:cubicBezTo>
                  <a:lnTo>
                    <a:pt x="36064" y="7190"/>
                  </a:lnTo>
                  <a:lnTo>
                    <a:pt x="37179" y="6105"/>
                  </a:lnTo>
                  <a:cubicBezTo>
                    <a:pt x="37269" y="6018"/>
                    <a:pt x="37388" y="5902"/>
                    <a:pt x="37534" y="5764"/>
                  </a:cubicBezTo>
                  <a:lnTo>
                    <a:pt x="37537" y="5762"/>
                  </a:lnTo>
                  <a:cubicBezTo>
                    <a:pt x="37856" y="5466"/>
                    <a:pt x="38290" y="5068"/>
                    <a:pt x="38815" y="4621"/>
                  </a:cubicBezTo>
                  <a:lnTo>
                    <a:pt x="38819" y="4619"/>
                  </a:lnTo>
                  <a:cubicBezTo>
                    <a:pt x="38840" y="4600"/>
                    <a:pt x="38862" y="4580"/>
                    <a:pt x="38886" y="4564"/>
                  </a:cubicBezTo>
                  <a:lnTo>
                    <a:pt x="38989" y="4486"/>
                  </a:lnTo>
                  <a:lnTo>
                    <a:pt x="38989" y="4475"/>
                  </a:lnTo>
                  <a:cubicBezTo>
                    <a:pt x="39006" y="4460"/>
                    <a:pt x="39022" y="4447"/>
                    <a:pt x="39038" y="4433"/>
                  </a:cubicBezTo>
                  <a:cubicBezTo>
                    <a:pt x="39284" y="4227"/>
                    <a:pt x="39523" y="4031"/>
                    <a:pt x="39756" y="3845"/>
                  </a:cubicBezTo>
                  <a:cubicBezTo>
                    <a:pt x="39766" y="3837"/>
                    <a:pt x="39775" y="3831"/>
                    <a:pt x="39784" y="3824"/>
                  </a:cubicBezTo>
                  <a:cubicBezTo>
                    <a:pt x="40030" y="3629"/>
                    <a:pt x="40271" y="3441"/>
                    <a:pt x="40509" y="3262"/>
                  </a:cubicBezTo>
                  <a:cubicBezTo>
                    <a:pt x="40634" y="3167"/>
                    <a:pt x="40759" y="3076"/>
                    <a:pt x="40884" y="2984"/>
                  </a:cubicBezTo>
                  <a:cubicBezTo>
                    <a:pt x="41139" y="2800"/>
                    <a:pt x="41399" y="2618"/>
                    <a:pt x="41661" y="2442"/>
                  </a:cubicBezTo>
                  <a:cubicBezTo>
                    <a:pt x="42311" y="2009"/>
                    <a:pt x="42898" y="1662"/>
                    <a:pt x="43453" y="1384"/>
                  </a:cubicBezTo>
                  <a:cubicBezTo>
                    <a:pt x="44593" y="808"/>
                    <a:pt x="45581" y="515"/>
                    <a:pt x="46391" y="515"/>
                  </a:cubicBezTo>
                  <a:cubicBezTo>
                    <a:pt x="46393" y="515"/>
                    <a:pt x="46395" y="515"/>
                    <a:pt x="46397" y="515"/>
                  </a:cubicBezTo>
                  <a:close/>
                  <a:moveTo>
                    <a:pt x="17532" y="519"/>
                  </a:moveTo>
                  <a:cubicBezTo>
                    <a:pt x="18907" y="519"/>
                    <a:pt x="20251" y="953"/>
                    <a:pt x="21364" y="1745"/>
                  </a:cubicBezTo>
                  <a:cubicBezTo>
                    <a:pt x="21249" y="1817"/>
                    <a:pt x="21134" y="1896"/>
                    <a:pt x="21018" y="1973"/>
                  </a:cubicBezTo>
                  <a:cubicBezTo>
                    <a:pt x="20972" y="2003"/>
                    <a:pt x="20928" y="2031"/>
                    <a:pt x="20881" y="2062"/>
                  </a:cubicBezTo>
                  <a:cubicBezTo>
                    <a:pt x="20681" y="2196"/>
                    <a:pt x="20479" y="2336"/>
                    <a:pt x="20276" y="2480"/>
                  </a:cubicBezTo>
                  <a:cubicBezTo>
                    <a:pt x="20224" y="2448"/>
                    <a:pt x="20171" y="2417"/>
                    <a:pt x="20117" y="2388"/>
                  </a:cubicBezTo>
                  <a:cubicBezTo>
                    <a:pt x="19988" y="2317"/>
                    <a:pt x="19853" y="2253"/>
                    <a:pt x="19721" y="2195"/>
                  </a:cubicBezTo>
                  <a:cubicBezTo>
                    <a:pt x="19623" y="2152"/>
                    <a:pt x="19522" y="2108"/>
                    <a:pt x="19418" y="2074"/>
                  </a:cubicBezTo>
                  <a:cubicBezTo>
                    <a:pt x="19306" y="2028"/>
                    <a:pt x="19165" y="1981"/>
                    <a:pt x="18990" y="1932"/>
                  </a:cubicBezTo>
                  <a:cubicBezTo>
                    <a:pt x="18910" y="1910"/>
                    <a:pt x="18832" y="1889"/>
                    <a:pt x="18753" y="1871"/>
                  </a:cubicBezTo>
                  <a:cubicBezTo>
                    <a:pt x="18567" y="1826"/>
                    <a:pt x="18389" y="1795"/>
                    <a:pt x="18213" y="1777"/>
                  </a:cubicBezTo>
                  <a:cubicBezTo>
                    <a:pt x="18178" y="1771"/>
                    <a:pt x="18140" y="1765"/>
                    <a:pt x="18099" y="1760"/>
                  </a:cubicBezTo>
                  <a:cubicBezTo>
                    <a:pt x="18087" y="1759"/>
                    <a:pt x="18072" y="1758"/>
                    <a:pt x="18058" y="1756"/>
                  </a:cubicBezTo>
                  <a:cubicBezTo>
                    <a:pt x="18032" y="1754"/>
                    <a:pt x="18006" y="1751"/>
                    <a:pt x="17979" y="1750"/>
                  </a:cubicBezTo>
                  <a:cubicBezTo>
                    <a:pt x="17932" y="1744"/>
                    <a:pt x="17886" y="1741"/>
                    <a:pt x="17843" y="1741"/>
                  </a:cubicBezTo>
                  <a:cubicBezTo>
                    <a:pt x="17745" y="1731"/>
                    <a:pt x="17630" y="1729"/>
                    <a:pt x="17508" y="1729"/>
                  </a:cubicBezTo>
                  <a:cubicBezTo>
                    <a:pt x="17089" y="1729"/>
                    <a:pt x="16600" y="1835"/>
                    <a:pt x="16059" y="2036"/>
                  </a:cubicBezTo>
                  <a:lnTo>
                    <a:pt x="16055" y="2032"/>
                  </a:lnTo>
                  <a:lnTo>
                    <a:pt x="15898" y="2094"/>
                  </a:lnTo>
                  <a:cubicBezTo>
                    <a:pt x="15897" y="2094"/>
                    <a:pt x="15897" y="2096"/>
                    <a:pt x="15895" y="2096"/>
                  </a:cubicBezTo>
                  <a:lnTo>
                    <a:pt x="15540" y="2238"/>
                  </a:lnTo>
                  <a:lnTo>
                    <a:pt x="15546" y="2244"/>
                  </a:lnTo>
                  <a:cubicBezTo>
                    <a:pt x="15404" y="2308"/>
                    <a:pt x="15260" y="2378"/>
                    <a:pt x="15111" y="2453"/>
                  </a:cubicBezTo>
                  <a:cubicBezTo>
                    <a:pt x="14882" y="2571"/>
                    <a:pt x="14639" y="2707"/>
                    <a:pt x="14388" y="2856"/>
                  </a:cubicBezTo>
                  <a:lnTo>
                    <a:pt x="14385" y="2853"/>
                  </a:lnTo>
                  <a:lnTo>
                    <a:pt x="14231" y="2948"/>
                  </a:lnTo>
                  <a:cubicBezTo>
                    <a:pt x="14227" y="2951"/>
                    <a:pt x="14224" y="2952"/>
                    <a:pt x="14221" y="2955"/>
                  </a:cubicBezTo>
                  <a:lnTo>
                    <a:pt x="13923" y="3134"/>
                  </a:lnTo>
                  <a:lnTo>
                    <a:pt x="13927" y="3138"/>
                  </a:lnTo>
                  <a:cubicBezTo>
                    <a:pt x="12302" y="4174"/>
                    <a:pt x="10699" y="5548"/>
                    <a:pt x="9812" y="6350"/>
                  </a:cubicBezTo>
                  <a:cubicBezTo>
                    <a:pt x="9799" y="6361"/>
                    <a:pt x="9787" y="6372"/>
                    <a:pt x="9776" y="6383"/>
                  </a:cubicBezTo>
                  <a:cubicBezTo>
                    <a:pt x="9615" y="6529"/>
                    <a:pt x="9478" y="6656"/>
                    <a:pt x="9371" y="6756"/>
                  </a:cubicBezTo>
                  <a:cubicBezTo>
                    <a:pt x="9204" y="6912"/>
                    <a:pt x="9110" y="7002"/>
                    <a:pt x="9104" y="7008"/>
                  </a:cubicBezTo>
                  <a:lnTo>
                    <a:pt x="8917" y="7192"/>
                  </a:lnTo>
                  <a:lnTo>
                    <a:pt x="9104" y="7375"/>
                  </a:lnTo>
                  <a:cubicBezTo>
                    <a:pt x="9110" y="7380"/>
                    <a:pt x="9204" y="7473"/>
                    <a:pt x="9371" y="7627"/>
                  </a:cubicBezTo>
                  <a:lnTo>
                    <a:pt x="9372" y="7629"/>
                  </a:lnTo>
                  <a:cubicBezTo>
                    <a:pt x="9426" y="7678"/>
                    <a:pt x="9487" y="7735"/>
                    <a:pt x="9554" y="7798"/>
                  </a:cubicBezTo>
                  <a:cubicBezTo>
                    <a:pt x="9567" y="7808"/>
                    <a:pt x="9579" y="7820"/>
                    <a:pt x="9591" y="7832"/>
                  </a:cubicBezTo>
                  <a:cubicBezTo>
                    <a:pt x="9651" y="7886"/>
                    <a:pt x="9714" y="7944"/>
                    <a:pt x="9783" y="8007"/>
                  </a:cubicBezTo>
                  <a:cubicBezTo>
                    <a:pt x="9802" y="8023"/>
                    <a:pt x="9821" y="8041"/>
                    <a:pt x="9839" y="8057"/>
                  </a:cubicBezTo>
                  <a:cubicBezTo>
                    <a:pt x="9906" y="8116"/>
                    <a:pt x="9975" y="8179"/>
                    <a:pt x="10049" y="8244"/>
                  </a:cubicBezTo>
                  <a:cubicBezTo>
                    <a:pt x="10076" y="8269"/>
                    <a:pt x="10106" y="8295"/>
                    <a:pt x="10135" y="8319"/>
                  </a:cubicBezTo>
                  <a:cubicBezTo>
                    <a:pt x="10204" y="8381"/>
                    <a:pt x="10276" y="8443"/>
                    <a:pt x="10349" y="8509"/>
                  </a:cubicBezTo>
                  <a:cubicBezTo>
                    <a:pt x="10386" y="8540"/>
                    <a:pt x="10422" y="8572"/>
                    <a:pt x="10460" y="8603"/>
                  </a:cubicBezTo>
                  <a:cubicBezTo>
                    <a:pt x="10533" y="8667"/>
                    <a:pt x="10607" y="8730"/>
                    <a:pt x="10684" y="8796"/>
                  </a:cubicBezTo>
                  <a:cubicBezTo>
                    <a:pt x="10726" y="8832"/>
                    <a:pt x="10770" y="8869"/>
                    <a:pt x="10814" y="8906"/>
                  </a:cubicBezTo>
                  <a:cubicBezTo>
                    <a:pt x="10890" y="8970"/>
                    <a:pt x="10967" y="9035"/>
                    <a:pt x="11046" y="9102"/>
                  </a:cubicBezTo>
                  <a:cubicBezTo>
                    <a:pt x="11095" y="9142"/>
                    <a:pt x="11145" y="9183"/>
                    <a:pt x="11194" y="9225"/>
                  </a:cubicBezTo>
                  <a:cubicBezTo>
                    <a:pt x="11272" y="9291"/>
                    <a:pt x="11351" y="9354"/>
                    <a:pt x="11432" y="9421"/>
                  </a:cubicBezTo>
                  <a:cubicBezTo>
                    <a:pt x="11486" y="9464"/>
                    <a:pt x="11541" y="9509"/>
                    <a:pt x="11598" y="9553"/>
                  </a:cubicBezTo>
                  <a:cubicBezTo>
                    <a:pt x="11678" y="9618"/>
                    <a:pt x="11759" y="9682"/>
                    <a:pt x="11842" y="9747"/>
                  </a:cubicBezTo>
                  <a:cubicBezTo>
                    <a:pt x="11900" y="9794"/>
                    <a:pt x="11960" y="9839"/>
                    <a:pt x="12019" y="9886"/>
                  </a:cubicBezTo>
                  <a:cubicBezTo>
                    <a:pt x="12100" y="9950"/>
                    <a:pt x="12183" y="10013"/>
                    <a:pt x="12266" y="10076"/>
                  </a:cubicBezTo>
                  <a:lnTo>
                    <a:pt x="12457" y="10221"/>
                  </a:lnTo>
                  <a:cubicBezTo>
                    <a:pt x="12540" y="10281"/>
                    <a:pt x="12623" y="10343"/>
                    <a:pt x="12706" y="10405"/>
                  </a:cubicBezTo>
                  <a:cubicBezTo>
                    <a:pt x="12773" y="10455"/>
                    <a:pt x="12839" y="10503"/>
                    <a:pt x="12906" y="10551"/>
                  </a:cubicBezTo>
                  <a:cubicBezTo>
                    <a:pt x="12989" y="10611"/>
                    <a:pt x="13073" y="10670"/>
                    <a:pt x="13157" y="10729"/>
                  </a:cubicBezTo>
                  <a:cubicBezTo>
                    <a:pt x="13227" y="10778"/>
                    <a:pt x="13294" y="10826"/>
                    <a:pt x="13364" y="10873"/>
                  </a:cubicBezTo>
                  <a:cubicBezTo>
                    <a:pt x="13448" y="10930"/>
                    <a:pt x="13534" y="10987"/>
                    <a:pt x="13618" y="11043"/>
                  </a:cubicBezTo>
                  <a:cubicBezTo>
                    <a:pt x="13688" y="11090"/>
                    <a:pt x="13758" y="11135"/>
                    <a:pt x="13827" y="11181"/>
                  </a:cubicBezTo>
                  <a:cubicBezTo>
                    <a:pt x="13854" y="11200"/>
                    <a:pt x="13882" y="11217"/>
                    <a:pt x="13911" y="11236"/>
                  </a:cubicBezTo>
                  <a:cubicBezTo>
                    <a:pt x="13894" y="11248"/>
                    <a:pt x="13877" y="11262"/>
                    <a:pt x="13860" y="11274"/>
                  </a:cubicBezTo>
                  <a:cubicBezTo>
                    <a:pt x="13826" y="11296"/>
                    <a:pt x="13791" y="11319"/>
                    <a:pt x="13758" y="11341"/>
                  </a:cubicBezTo>
                  <a:cubicBezTo>
                    <a:pt x="13670" y="11398"/>
                    <a:pt x="13582" y="11452"/>
                    <a:pt x="13490" y="11503"/>
                  </a:cubicBezTo>
                  <a:cubicBezTo>
                    <a:pt x="13455" y="11523"/>
                    <a:pt x="13417" y="11544"/>
                    <a:pt x="13381" y="11564"/>
                  </a:cubicBezTo>
                  <a:cubicBezTo>
                    <a:pt x="13258" y="11628"/>
                    <a:pt x="13133" y="11691"/>
                    <a:pt x="13004" y="11746"/>
                  </a:cubicBezTo>
                  <a:cubicBezTo>
                    <a:pt x="13001" y="11747"/>
                    <a:pt x="13000" y="11747"/>
                    <a:pt x="12998" y="11748"/>
                  </a:cubicBezTo>
                  <a:cubicBezTo>
                    <a:pt x="12890" y="11794"/>
                    <a:pt x="12781" y="11831"/>
                    <a:pt x="12671" y="11869"/>
                  </a:cubicBezTo>
                  <a:cubicBezTo>
                    <a:pt x="10673" y="10519"/>
                    <a:pt x="8924" y="8890"/>
                    <a:pt x="8258" y="8243"/>
                  </a:cubicBezTo>
                  <a:lnTo>
                    <a:pt x="7179" y="7193"/>
                  </a:lnTo>
                  <a:lnTo>
                    <a:pt x="8258" y="6143"/>
                  </a:lnTo>
                  <a:cubicBezTo>
                    <a:pt x="8935" y="5487"/>
                    <a:pt x="10728" y="3815"/>
                    <a:pt x="12766" y="2452"/>
                  </a:cubicBezTo>
                  <a:lnTo>
                    <a:pt x="12777" y="2445"/>
                  </a:lnTo>
                  <a:cubicBezTo>
                    <a:pt x="13265" y="2119"/>
                    <a:pt x="13717" y="1843"/>
                    <a:pt x="14146" y="1609"/>
                  </a:cubicBezTo>
                  <a:cubicBezTo>
                    <a:pt x="14289" y="1531"/>
                    <a:pt x="14430" y="1457"/>
                    <a:pt x="14570" y="1389"/>
                  </a:cubicBezTo>
                  <a:cubicBezTo>
                    <a:pt x="15709" y="812"/>
                    <a:pt x="16696" y="519"/>
                    <a:pt x="17507" y="519"/>
                  </a:cubicBezTo>
                  <a:cubicBezTo>
                    <a:pt x="17515" y="519"/>
                    <a:pt x="17523" y="519"/>
                    <a:pt x="17532" y="519"/>
                  </a:cubicBezTo>
                  <a:close/>
                  <a:moveTo>
                    <a:pt x="80065" y="10517"/>
                  </a:moveTo>
                  <a:cubicBezTo>
                    <a:pt x="80182" y="10615"/>
                    <a:pt x="80297" y="10708"/>
                    <a:pt x="80414" y="10802"/>
                  </a:cubicBezTo>
                  <a:cubicBezTo>
                    <a:pt x="80452" y="10833"/>
                    <a:pt x="80490" y="10864"/>
                    <a:pt x="80529" y="10896"/>
                  </a:cubicBezTo>
                  <a:cubicBezTo>
                    <a:pt x="80733" y="11060"/>
                    <a:pt x="80935" y="11218"/>
                    <a:pt x="81135" y="11372"/>
                  </a:cubicBezTo>
                  <a:cubicBezTo>
                    <a:pt x="81186" y="11411"/>
                    <a:pt x="81236" y="11447"/>
                    <a:pt x="81286" y="11485"/>
                  </a:cubicBezTo>
                  <a:cubicBezTo>
                    <a:pt x="81443" y="11602"/>
                    <a:pt x="81598" y="11717"/>
                    <a:pt x="81752" y="11827"/>
                  </a:cubicBezTo>
                  <a:cubicBezTo>
                    <a:pt x="81810" y="11870"/>
                    <a:pt x="81868" y="11912"/>
                    <a:pt x="81927" y="11953"/>
                  </a:cubicBezTo>
                  <a:cubicBezTo>
                    <a:pt x="81965" y="11981"/>
                    <a:pt x="82004" y="12009"/>
                    <a:pt x="82041" y="12037"/>
                  </a:cubicBezTo>
                  <a:cubicBezTo>
                    <a:pt x="82017" y="12042"/>
                    <a:pt x="81991" y="12047"/>
                    <a:pt x="81966" y="12051"/>
                  </a:cubicBezTo>
                  <a:cubicBezTo>
                    <a:pt x="81863" y="12070"/>
                    <a:pt x="81760" y="12085"/>
                    <a:pt x="81656" y="12097"/>
                  </a:cubicBezTo>
                  <a:cubicBezTo>
                    <a:pt x="81611" y="12102"/>
                    <a:pt x="81565" y="12108"/>
                    <a:pt x="81520" y="12113"/>
                  </a:cubicBezTo>
                  <a:cubicBezTo>
                    <a:pt x="81373" y="12125"/>
                    <a:pt x="81224" y="12134"/>
                    <a:pt x="81075" y="12134"/>
                  </a:cubicBezTo>
                  <a:cubicBezTo>
                    <a:pt x="80967" y="12134"/>
                    <a:pt x="80849" y="12124"/>
                    <a:pt x="80729" y="12107"/>
                  </a:cubicBezTo>
                  <a:cubicBezTo>
                    <a:pt x="80713" y="12104"/>
                    <a:pt x="80696" y="12103"/>
                    <a:pt x="80677" y="12101"/>
                  </a:cubicBezTo>
                  <a:cubicBezTo>
                    <a:pt x="80562" y="12082"/>
                    <a:pt x="80440" y="12056"/>
                    <a:pt x="80312" y="12023"/>
                  </a:cubicBezTo>
                  <a:cubicBezTo>
                    <a:pt x="80289" y="12017"/>
                    <a:pt x="80264" y="12009"/>
                    <a:pt x="80240" y="12003"/>
                  </a:cubicBezTo>
                  <a:cubicBezTo>
                    <a:pt x="80112" y="11968"/>
                    <a:pt x="79979" y="11925"/>
                    <a:pt x="79839" y="11874"/>
                  </a:cubicBezTo>
                  <a:cubicBezTo>
                    <a:pt x="79818" y="11867"/>
                    <a:pt x="79796" y="11858"/>
                    <a:pt x="79774" y="11848"/>
                  </a:cubicBezTo>
                  <a:cubicBezTo>
                    <a:pt x="79626" y="11796"/>
                    <a:pt x="79475" y="11735"/>
                    <a:pt x="79318" y="11664"/>
                  </a:cubicBezTo>
                  <a:cubicBezTo>
                    <a:pt x="79317" y="11664"/>
                    <a:pt x="79317" y="11664"/>
                    <a:pt x="79316" y="11662"/>
                  </a:cubicBezTo>
                  <a:cubicBezTo>
                    <a:pt x="79327" y="11648"/>
                    <a:pt x="79338" y="11631"/>
                    <a:pt x="79349" y="11617"/>
                  </a:cubicBezTo>
                  <a:cubicBezTo>
                    <a:pt x="79607" y="11290"/>
                    <a:pt x="79836" y="10940"/>
                    <a:pt x="80035" y="10568"/>
                  </a:cubicBezTo>
                  <a:cubicBezTo>
                    <a:pt x="80045" y="10551"/>
                    <a:pt x="80056" y="10535"/>
                    <a:pt x="80065" y="10517"/>
                  </a:cubicBezTo>
                  <a:close/>
                  <a:moveTo>
                    <a:pt x="17731" y="9867"/>
                  </a:moveTo>
                  <a:cubicBezTo>
                    <a:pt x="17822" y="9947"/>
                    <a:pt x="17914" y="10024"/>
                    <a:pt x="18006" y="10102"/>
                  </a:cubicBezTo>
                  <a:cubicBezTo>
                    <a:pt x="18064" y="10153"/>
                    <a:pt x="18124" y="10206"/>
                    <a:pt x="18183" y="10254"/>
                  </a:cubicBezTo>
                  <a:cubicBezTo>
                    <a:pt x="18388" y="10429"/>
                    <a:pt x="18594" y="10599"/>
                    <a:pt x="18798" y="10766"/>
                  </a:cubicBezTo>
                  <a:lnTo>
                    <a:pt x="18853" y="10809"/>
                  </a:lnTo>
                  <a:cubicBezTo>
                    <a:pt x="19037" y="10958"/>
                    <a:pt x="19223" y="11103"/>
                    <a:pt x="19406" y="11244"/>
                  </a:cubicBezTo>
                  <a:cubicBezTo>
                    <a:pt x="19470" y="11295"/>
                    <a:pt x="19536" y="11343"/>
                    <a:pt x="19600" y="11394"/>
                  </a:cubicBezTo>
                  <a:cubicBezTo>
                    <a:pt x="19675" y="11452"/>
                    <a:pt x="19750" y="11510"/>
                    <a:pt x="19825" y="11565"/>
                  </a:cubicBezTo>
                  <a:cubicBezTo>
                    <a:pt x="19727" y="11617"/>
                    <a:pt x="19625" y="11668"/>
                    <a:pt x="19520" y="11712"/>
                  </a:cubicBezTo>
                  <a:cubicBezTo>
                    <a:pt x="19435" y="11749"/>
                    <a:pt x="19352" y="11787"/>
                    <a:pt x="19264" y="11816"/>
                  </a:cubicBezTo>
                  <a:cubicBezTo>
                    <a:pt x="19120" y="11873"/>
                    <a:pt x="18987" y="11915"/>
                    <a:pt x="18853" y="11952"/>
                  </a:cubicBezTo>
                  <a:cubicBezTo>
                    <a:pt x="18784" y="11971"/>
                    <a:pt x="18714" y="11991"/>
                    <a:pt x="18641" y="12007"/>
                  </a:cubicBezTo>
                  <a:cubicBezTo>
                    <a:pt x="18472" y="12049"/>
                    <a:pt x="18317" y="12076"/>
                    <a:pt x="18166" y="12091"/>
                  </a:cubicBezTo>
                  <a:cubicBezTo>
                    <a:pt x="18079" y="12105"/>
                    <a:pt x="18012" y="12114"/>
                    <a:pt x="17944" y="12117"/>
                  </a:cubicBezTo>
                  <a:cubicBezTo>
                    <a:pt x="17900" y="12121"/>
                    <a:pt x="17875" y="12123"/>
                    <a:pt x="17847" y="12123"/>
                  </a:cubicBezTo>
                  <a:cubicBezTo>
                    <a:pt x="17719" y="12133"/>
                    <a:pt x="17618" y="12136"/>
                    <a:pt x="17512" y="12136"/>
                  </a:cubicBezTo>
                  <a:cubicBezTo>
                    <a:pt x="17423" y="12136"/>
                    <a:pt x="17328" y="12128"/>
                    <a:pt x="17229" y="12118"/>
                  </a:cubicBezTo>
                  <a:cubicBezTo>
                    <a:pt x="17199" y="12114"/>
                    <a:pt x="17168" y="12108"/>
                    <a:pt x="17137" y="12105"/>
                  </a:cubicBezTo>
                  <a:cubicBezTo>
                    <a:pt x="17065" y="12095"/>
                    <a:pt x="16991" y="12081"/>
                    <a:pt x="16916" y="12065"/>
                  </a:cubicBezTo>
                  <a:cubicBezTo>
                    <a:pt x="16880" y="12056"/>
                    <a:pt x="16844" y="12049"/>
                    <a:pt x="16808" y="12040"/>
                  </a:cubicBezTo>
                  <a:cubicBezTo>
                    <a:pt x="16723" y="12019"/>
                    <a:pt x="16636" y="11994"/>
                    <a:pt x="16546" y="11967"/>
                  </a:cubicBezTo>
                  <a:cubicBezTo>
                    <a:pt x="16520" y="11960"/>
                    <a:pt x="16494" y="11952"/>
                    <a:pt x="16466" y="11944"/>
                  </a:cubicBezTo>
                  <a:cubicBezTo>
                    <a:pt x="16459" y="11941"/>
                    <a:pt x="16451" y="11937"/>
                    <a:pt x="16443" y="11936"/>
                  </a:cubicBezTo>
                  <a:lnTo>
                    <a:pt x="16444" y="11935"/>
                  </a:lnTo>
                  <a:cubicBezTo>
                    <a:pt x="16565" y="11798"/>
                    <a:pt x="16680" y="11655"/>
                    <a:pt x="16789" y="11509"/>
                  </a:cubicBezTo>
                  <a:cubicBezTo>
                    <a:pt x="16815" y="11474"/>
                    <a:pt x="16840" y="11441"/>
                    <a:pt x="16865" y="11408"/>
                  </a:cubicBezTo>
                  <a:cubicBezTo>
                    <a:pt x="16972" y="11260"/>
                    <a:pt x="17076" y="11109"/>
                    <a:pt x="17173" y="10955"/>
                  </a:cubicBezTo>
                  <a:cubicBezTo>
                    <a:pt x="17174" y="10952"/>
                    <a:pt x="17177" y="10948"/>
                    <a:pt x="17178" y="10946"/>
                  </a:cubicBezTo>
                  <a:cubicBezTo>
                    <a:pt x="17272" y="10799"/>
                    <a:pt x="17358" y="10643"/>
                    <a:pt x="17440" y="10484"/>
                  </a:cubicBezTo>
                  <a:lnTo>
                    <a:pt x="17503" y="10364"/>
                  </a:lnTo>
                  <a:cubicBezTo>
                    <a:pt x="17583" y="10203"/>
                    <a:pt x="17658" y="10042"/>
                    <a:pt x="17726" y="9878"/>
                  </a:cubicBezTo>
                  <a:cubicBezTo>
                    <a:pt x="17727" y="9873"/>
                    <a:pt x="17730" y="9870"/>
                    <a:pt x="17731" y="9867"/>
                  </a:cubicBezTo>
                  <a:close/>
                  <a:moveTo>
                    <a:pt x="60018" y="10706"/>
                  </a:moveTo>
                  <a:cubicBezTo>
                    <a:pt x="60056" y="10737"/>
                    <a:pt x="60095" y="10766"/>
                    <a:pt x="60133" y="10799"/>
                  </a:cubicBezTo>
                  <a:cubicBezTo>
                    <a:pt x="60331" y="10958"/>
                    <a:pt x="60527" y="11113"/>
                    <a:pt x="60721" y="11263"/>
                  </a:cubicBezTo>
                  <a:cubicBezTo>
                    <a:pt x="60768" y="11300"/>
                    <a:pt x="60816" y="11337"/>
                    <a:pt x="60865" y="11373"/>
                  </a:cubicBezTo>
                  <a:cubicBezTo>
                    <a:pt x="61101" y="11555"/>
                    <a:pt x="61334" y="11726"/>
                    <a:pt x="61565" y="11891"/>
                  </a:cubicBezTo>
                  <a:cubicBezTo>
                    <a:pt x="61584" y="11904"/>
                    <a:pt x="61602" y="11919"/>
                    <a:pt x="61621" y="11931"/>
                  </a:cubicBezTo>
                  <a:cubicBezTo>
                    <a:pt x="61485" y="11972"/>
                    <a:pt x="61347" y="12004"/>
                    <a:pt x="61208" y="12033"/>
                  </a:cubicBezTo>
                  <a:cubicBezTo>
                    <a:pt x="61168" y="12041"/>
                    <a:pt x="61127" y="12047"/>
                    <a:pt x="61087" y="12055"/>
                  </a:cubicBezTo>
                  <a:cubicBezTo>
                    <a:pt x="60982" y="12075"/>
                    <a:pt x="60875" y="12090"/>
                    <a:pt x="60768" y="12102"/>
                  </a:cubicBezTo>
                  <a:cubicBezTo>
                    <a:pt x="60726" y="12107"/>
                    <a:pt x="60685" y="12113"/>
                    <a:pt x="60642" y="12116"/>
                  </a:cubicBezTo>
                  <a:cubicBezTo>
                    <a:pt x="60499" y="12128"/>
                    <a:pt x="60355" y="12136"/>
                    <a:pt x="60209" y="12136"/>
                  </a:cubicBezTo>
                  <a:cubicBezTo>
                    <a:pt x="60119" y="12136"/>
                    <a:pt x="60024" y="12128"/>
                    <a:pt x="59925" y="12118"/>
                  </a:cubicBezTo>
                  <a:cubicBezTo>
                    <a:pt x="59895" y="12114"/>
                    <a:pt x="59864" y="12108"/>
                    <a:pt x="59832" y="12105"/>
                  </a:cubicBezTo>
                  <a:cubicBezTo>
                    <a:pt x="59762" y="12095"/>
                    <a:pt x="59687" y="12081"/>
                    <a:pt x="59612" y="12065"/>
                  </a:cubicBezTo>
                  <a:cubicBezTo>
                    <a:pt x="59576" y="12056"/>
                    <a:pt x="59540" y="12049"/>
                    <a:pt x="59503" y="12040"/>
                  </a:cubicBezTo>
                  <a:cubicBezTo>
                    <a:pt x="59420" y="12019"/>
                    <a:pt x="59333" y="11996"/>
                    <a:pt x="59244" y="11968"/>
                  </a:cubicBezTo>
                  <a:cubicBezTo>
                    <a:pt x="59217" y="11961"/>
                    <a:pt x="59191" y="11952"/>
                    <a:pt x="59163" y="11944"/>
                  </a:cubicBezTo>
                  <a:lnTo>
                    <a:pt x="59139" y="11936"/>
                  </a:lnTo>
                  <a:cubicBezTo>
                    <a:pt x="59154" y="11919"/>
                    <a:pt x="59165" y="11900"/>
                    <a:pt x="59180" y="11885"/>
                  </a:cubicBezTo>
                  <a:cubicBezTo>
                    <a:pt x="59327" y="11713"/>
                    <a:pt x="59471" y="11538"/>
                    <a:pt x="59602" y="11354"/>
                  </a:cubicBezTo>
                  <a:cubicBezTo>
                    <a:pt x="59618" y="11333"/>
                    <a:pt x="59631" y="11311"/>
                    <a:pt x="59647" y="11289"/>
                  </a:cubicBezTo>
                  <a:cubicBezTo>
                    <a:pt x="59763" y="11124"/>
                    <a:pt x="59869" y="10955"/>
                    <a:pt x="59970" y="10781"/>
                  </a:cubicBezTo>
                  <a:cubicBezTo>
                    <a:pt x="59983" y="10755"/>
                    <a:pt x="60003" y="10732"/>
                    <a:pt x="60018" y="10706"/>
                  </a:cubicBezTo>
                  <a:close/>
                  <a:moveTo>
                    <a:pt x="73619" y="10523"/>
                  </a:moveTo>
                  <a:cubicBezTo>
                    <a:pt x="73659" y="10555"/>
                    <a:pt x="73697" y="10585"/>
                    <a:pt x="73737" y="10618"/>
                  </a:cubicBezTo>
                  <a:cubicBezTo>
                    <a:pt x="73958" y="10799"/>
                    <a:pt x="74177" y="10974"/>
                    <a:pt x="74393" y="11142"/>
                  </a:cubicBezTo>
                  <a:cubicBezTo>
                    <a:pt x="74437" y="11176"/>
                    <a:pt x="74482" y="11212"/>
                    <a:pt x="74525" y="11246"/>
                  </a:cubicBezTo>
                  <a:cubicBezTo>
                    <a:pt x="74777" y="11440"/>
                    <a:pt x="75024" y="11624"/>
                    <a:pt x="75269" y="11801"/>
                  </a:cubicBezTo>
                  <a:cubicBezTo>
                    <a:pt x="75293" y="11819"/>
                    <a:pt x="75316" y="11838"/>
                    <a:pt x="75340" y="11855"/>
                  </a:cubicBezTo>
                  <a:lnTo>
                    <a:pt x="75301" y="11871"/>
                  </a:lnTo>
                  <a:cubicBezTo>
                    <a:pt x="75262" y="11884"/>
                    <a:pt x="75221" y="11895"/>
                    <a:pt x="75181" y="11907"/>
                  </a:cubicBezTo>
                  <a:cubicBezTo>
                    <a:pt x="75067" y="11944"/>
                    <a:pt x="74952" y="11975"/>
                    <a:pt x="74836" y="12003"/>
                  </a:cubicBezTo>
                  <a:cubicBezTo>
                    <a:pt x="74784" y="12017"/>
                    <a:pt x="74730" y="12027"/>
                    <a:pt x="74676" y="12038"/>
                  </a:cubicBezTo>
                  <a:cubicBezTo>
                    <a:pt x="74566" y="12059"/>
                    <a:pt x="74453" y="12077"/>
                    <a:pt x="74341" y="12092"/>
                  </a:cubicBezTo>
                  <a:cubicBezTo>
                    <a:pt x="74291" y="12098"/>
                    <a:pt x="74242" y="12106"/>
                    <a:pt x="74192" y="12110"/>
                  </a:cubicBezTo>
                  <a:cubicBezTo>
                    <a:pt x="74033" y="12126"/>
                    <a:pt x="73870" y="12136"/>
                    <a:pt x="73707" y="12136"/>
                  </a:cubicBezTo>
                  <a:cubicBezTo>
                    <a:pt x="73618" y="12136"/>
                    <a:pt x="73523" y="12128"/>
                    <a:pt x="73424" y="12118"/>
                  </a:cubicBezTo>
                  <a:cubicBezTo>
                    <a:pt x="73394" y="12114"/>
                    <a:pt x="73363" y="12108"/>
                    <a:pt x="73331" y="12105"/>
                  </a:cubicBezTo>
                  <a:cubicBezTo>
                    <a:pt x="73260" y="12095"/>
                    <a:pt x="73186" y="12081"/>
                    <a:pt x="73109" y="12065"/>
                  </a:cubicBezTo>
                  <a:cubicBezTo>
                    <a:pt x="73073" y="12056"/>
                    <a:pt x="73039" y="12049"/>
                    <a:pt x="73002" y="12040"/>
                  </a:cubicBezTo>
                  <a:cubicBezTo>
                    <a:pt x="72917" y="12019"/>
                    <a:pt x="72831" y="11994"/>
                    <a:pt x="72742" y="11968"/>
                  </a:cubicBezTo>
                  <a:cubicBezTo>
                    <a:pt x="72714" y="11961"/>
                    <a:pt x="72688" y="11952"/>
                    <a:pt x="72661" y="11945"/>
                  </a:cubicBezTo>
                  <a:cubicBezTo>
                    <a:pt x="72654" y="11942"/>
                    <a:pt x="72645" y="11940"/>
                    <a:pt x="72639" y="11937"/>
                  </a:cubicBezTo>
                  <a:cubicBezTo>
                    <a:pt x="72669" y="11903"/>
                    <a:pt x="72697" y="11867"/>
                    <a:pt x="72727" y="11833"/>
                  </a:cubicBezTo>
                  <a:cubicBezTo>
                    <a:pt x="72760" y="11793"/>
                    <a:pt x="72794" y="11753"/>
                    <a:pt x="72827" y="11713"/>
                  </a:cubicBezTo>
                  <a:cubicBezTo>
                    <a:pt x="72926" y="11591"/>
                    <a:pt x="73023" y="11466"/>
                    <a:pt x="73115" y="11337"/>
                  </a:cubicBezTo>
                  <a:cubicBezTo>
                    <a:pt x="73129" y="11317"/>
                    <a:pt x="73144" y="11300"/>
                    <a:pt x="73159" y="11280"/>
                  </a:cubicBezTo>
                  <a:cubicBezTo>
                    <a:pt x="73260" y="11130"/>
                    <a:pt x="73356" y="10977"/>
                    <a:pt x="73448" y="10821"/>
                  </a:cubicBezTo>
                  <a:cubicBezTo>
                    <a:pt x="73472" y="10780"/>
                    <a:pt x="73495" y="10738"/>
                    <a:pt x="73519" y="10698"/>
                  </a:cubicBezTo>
                  <a:cubicBezTo>
                    <a:pt x="73551" y="10640"/>
                    <a:pt x="73586" y="10582"/>
                    <a:pt x="73619" y="10523"/>
                  </a:cubicBezTo>
                  <a:close/>
                  <a:moveTo>
                    <a:pt x="32371" y="10435"/>
                  </a:moveTo>
                  <a:cubicBezTo>
                    <a:pt x="32406" y="10464"/>
                    <a:pt x="32442" y="10490"/>
                    <a:pt x="32478" y="10520"/>
                  </a:cubicBezTo>
                  <a:cubicBezTo>
                    <a:pt x="32714" y="10717"/>
                    <a:pt x="32949" y="10906"/>
                    <a:pt x="33183" y="11090"/>
                  </a:cubicBezTo>
                  <a:cubicBezTo>
                    <a:pt x="33220" y="11118"/>
                    <a:pt x="33259" y="11150"/>
                    <a:pt x="33295" y="11179"/>
                  </a:cubicBezTo>
                  <a:cubicBezTo>
                    <a:pt x="33555" y="11382"/>
                    <a:pt x="33813" y="11574"/>
                    <a:pt x="34068" y="11760"/>
                  </a:cubicBezTo>
                  <a:cubicBezTo>
                    <a:pt x="34094" y="11779"/>
                    <a:pt x="34121" y="11800"/>
                    <a:pt x="34147" y="11820"/>
                  </a:cubicBezTo>
                  <a:cubicBezTo>
                    <a:pt x="34129" y="11826"/>
                    <a:pt x="34110" y="11837"/>
                    <a:pt x="34092" y="11843"/>
                  </a:cubicBezTo>
                  <a:cubicBezTo>
                    <a:pt x="34041" y="11862"/>
                    <a:pt x="33990" y="11876"/>
                    <a:pt x="33939" y="11893"/>
                  </a:cubicBezTo>
                  <a:cubicBezTo>
                    <a:pt x="33827" y="11929"/>
                    <a:pt x="33715" y="11962"/>
                    <a:pt x="33600" y="11991"/>
                  </a:cubicBezTo>
                  <a:cubicBezTo>
                    <a:pt x="33543" y="12004"/>
                    <a:pt x="33486" y="12018"/>
                    <a:pt x="33427" y="12029"/>
                  </a:cubicBezTo>
                  <a:cubicBezTo>
                    <a:pt x="33312" y="12052"/>
                    <a:pt x="33196" y="12072"/>
                    <a:pt x="33079" y="12088"/>
                  </a:cubicBezTo>
                  <a:cubicBezTo>
                    <a:pt x="33027" y="12095"/>
                    <a:pt x="32975" y="12103"/>
                    <a:pt x="32922" y="12108"/>
                  </a:cubicBezTo>
                  <a:cubicBezTo>
                    <a:pt x="32752" y="12125"/>
                    <a:pt x="32583" y="12138"/>
                    <a:pt x="32410" y="12138"/>
                  </a:cubicBezTo>
                  <a:cubicBezTo>
                    <a:pt x="32320" y="12138"/>
                    <a:pt x="32225" y="12129"/>
                    <a:pt x="32126" y="12119"/>
                  </a:cubicBezTo>
                  <a:cubicBezTo>
                    <a:pt x="32096" y="12116"/>
                    <a:pt x="32065" y="12110"/>
                    <a:pt x="32034" y="12106"/>
                  </a:cubicBezTo>
                  <a:cubicBezTo>
                    <a:pt x="31963" y="12096"/>
                    <a:pt x="31888" y="12082"/>
                    <a:pt x="31812" y="12066"/>
                  </a:cubicBezTo>
                  <a:cubicBezTo>
                    <a:pt x="31776" y="12058"/>
                    <a:pt x="31741" y="12050"/>
                    <a:pt x="31705" y="12043"/>
                  </a:cubicBezTo>
                  <a:cubicBezTo>
                    <a:pt x="31621" y="12022"/>
                    <a:pt x="31534" y="11998"/>
                    <a:pt x="31445" y="11971"/>
                  </a:cubicBezTo>
                  <a:cubicBezTo>
                    <a:pt x="31418" y="11962"/>
                    <a:pt x="31391" y="11955"/>
                    <a:pt x="31364" y="11946"/>
                  </a:cubicBezTo>
                  <a:cubicBezTo>
                    <a:pt x="31359" y="11943"/>
                    <a:pt x="31351" y="11941"/>
                    <a:pt x="31344" y="11939"/>
                  </a:cubicBezTo>
                  <a:cubicBezTo>
                    <a:pt x="31380" y="11899"/>
                    <a:pt x="31411" y="11858"/>
                    <a:pt x="31445" y="11817"/>
                  </a:cubicBezTo>
                  <a:cubicBezTo>
                    <a:pt x="31482" y="11775"/>
                    <a:pt x="31517" y="11733"/>
                    <a:pt x="31553" y="11690"/>
                  </a:cubicBezTo>
                  <a:cubicBezTo>
                    <a:pt x="31658" y="11560"/>
                    <a:pt x="31759" y="11427"/>
                    <a:pt x="31855" y="11290"/>
                  </a:cubicBezTo>
                  <a:cubicBezTo>
                    <a:pt x="31867" y="11270"/>
                    <a:pt x="31883" y="11253"/>
                    <a:pt x="31896" y="11233"/>
                  </a:cubicBezTo>
                  <a:cubicBezTo>
                    <a:pt x="32002" y="11078"/>
                    <a:pt x="32101" y="10916"/>
                    <a:pt x="32195" y="10753"/>
                  </a:cubicBezTo>
                  <a:cubicBezTo>
                    <a:pt x="32221" y="10708"/>
                    <a:pt x="32245" y="10664"/>
                    <a:pt x="32270" y="10618"/>
                  </a:cubicBezTo>
                  <a:cubicBezTo>
                    <a:pt x="32303" y="10556"/>
                    <a:pt x="32339" y="10497"/>
                    <a:pt x="32371" y="10435"/>
                  </a:cubicBezTo>
                  <a:close/>
                  <a:moveTo>
                    <a:pt x="52748" y="10518"/>
                  </a:moveTo>
                  <a:cubicBezTo>
                    <a:pt x="52863" y="10615"/>
                    <a:pt x="52979" y="10707"/>
                    <a:pt x="53095" y="10801"/>
                  </a:cubicBezTo>
                  <a:cubicBezTo>
                    <a:pt x="53133" y="10832"/>
                    <a:pt x="53172" y="10864"/>
                    <a:pt x="53210" y="10895"/>
                  </a:cubicBezTo>
                  <a:cubicBezTo>
                    <a:pt x="53414" y="11059"/>
                    <a:pt x="53618" y="11218"/>
                    <a:pt x="53820" y="11372"/>
                  </a:cubicBezTo>
                  <a:cubicBezTo>
                    <a:pt x="53868" y="11410"/>
                    <a:pt x="53918" y="11445"/>
                    <a:pt x="53965" y="11482"/>
                  </a:cubicBezTo>
                  <a:cubicBezTo>
                    <a:pt x="54123" y="11600"/>
                    <a:pt x="54281" y="11716"/>
                    <a:pt x="54435" y="11829"/>
                  </a:cubicBezTo>
                  <a:cubicBezTo>
                    <a:pt x="54492" y="11871"/>
                    <a:pt x="54552" y="11913"/>
                    <a:pt x="54609" y="11954"/>
                  </a:cubicBezTo>
                  <a:cubicBezTo>
                    <a:pt x="54647" y="11981"/>
                    <a:pt x="54687" y="12009"/>
                    <a:pt x="54724" y="12038"/>
                  </a:cubicBezTo>
                  <a:cubicBezTo>
                    <a:pt x="54698" y="12043"/>
                    <a:pt x="54672" y="12048"/>
                    <a:pt x="54644" y="12053"/>
                  </a:cubicBezTo>
                  <a:cubicBezTo>
                    <a:pt x="54544" y="12071"/>
                    <a:pt x="54443" y="12087"/>
                    <a:pt x="54341" y="12098"/>
                  </a:cubicBezTo>
                  <a:cubicBezTo>
                    <a:pt x="54294" y="12103"/>
                    <a:pt x="54248" y="12110"/>
                    <a:pt x="54201" y="12116"/>
                  </a:cubicBezTo>
                  <a:cubicBezTo>
                    <a:pt x="54055" y="12128"/>
                    <a:pt x="53908" y="12136"/>
                    <a:pt x="53760" y="12138"/>
                  </a:cubicBezTo>
                  <a:lnTo>
                    <a:pt x="53757" y="12138"/>
                  </a:lnTo>
                  <a:cubicBezTo>
                    <a:pt x="53648" y="12138"/>
                    <a:pt x="53532" y="12127"/>
                    <a:pt x="53412" y="12110"/>
                  </a:cubicBezTo>
                  <a:cubicBezTo>
                    <a:pt x="53394" y="12107"/>
                    <a:pt x="53378" y="12106"/>
                    <a:pt x="53363" y="12103"/>
                  </a:cubicBezTo>
                  <a:cubicBezTo>
                    <a:pt x="53246" y="12085"/>
                    <a:pt x="53121" y="12058"/>
                    <a:pt x="52993" y="12025"/>
                  </a:cubicBezTo>
                  <a:cubicBezTo>
                    <a:pt x="52971" y="12020"/>
                    <a:pt x="52951" y="12014"/>
                    <a:pt x="52929" y="12007"/>
                  </a:cubicBezTo>
                  <a:cubicBezTo>
                    <a:pt x="52796" y="11971"/>
                    <a:pt x="52661" y="11928"/>
                    <a:pt x="52520" y="11876"/>
                  </a:cubicBezTo>
                  <a:cubicBezTo>
                    <a:pt x="52501" y="11869"/>
                    <a:pt x="52482" y="11863"/>
                    <a:pt x="52464" y="11855"/>
                  </a:cubicBezTo>
                  <a:cubicBezTo>
                    <a:pt x="52315" y="11799"/>
                    <a:pt x="52159" y="11737"/>
                    <a:pt x="51998" y="11663"/>
                  </a:cubicBezTo>
                  <a:cubicBezTo>
                    <a:pt x="52012" y="11645"/>
                    <a:pt x="52023" y="11627"/>
                    <a:pt x="52036" y="11611"/>
                  </a:cubicBezTo>
                  <a:cubicBezTo>
                    <a:pt x="52163" y="11449"/>
                    <a:pt x="52284" y="11285"/>
                    <a:pt x="52398" y="11112"/>
                  </a:cubicBezTo>
                  <a:cubicBezTo>
                    <a:pt x="52401" y="11107"/>
                    <a:pt x="52404" y="11102"/>
                    <a:pt x="52408" y="11096"/>
                  </a:cubicBezTo>
                  <a:cubicBezTo>
                    <a:pt x="52515" y="10930"/>
                    <a:pt x="52614" y="10758"/>
                    <a:pt x="52709" y="10583"/>
                  </a:cubicBezTo>
                  <a:cubicBezTo>
                    <a:pt x="52720" y="10562"/>
                    <a:pt x="52736" y="10540"/>
                    <a:pt x="52748" y="10518"/>
                  </a:cubicBezTo>
                  <a:close/>
                  <a:moveTo>
                    <a:pt x="66467" y="10706"/>
                  </a:moveTo>
                  <a:cubicBezTo>
                    <a:pt x="66508" y="10738"/>
                    <a:pt x="66549" y="10769"/>
                    <a:pt x="66588" y="10801"/>
                  </a:cubicBezTo>
                  <a:cubicBezTo>
                    <a:pt x="66805" y="10976"/>
                    <a:pt x="67019" y="11145"/>
                    <a:pt x="67233" y="11311"/>
                  </a:cubicBezTo>
                  <a:cubicBezTo>
                    <a:pt x="67289" y="11353"/>
                    <a:pt x="67343" y="11395"/>
                    <a:pt x="67396" y="11437"/>
                  </a:cubicBezTo>
                  <a:cubicBezTo>
                    <a:pt x="67655" y="11634"/>
                    <a:pt x="67913" y="11822"/>
                    <a:pt x="68169" y="12002"/>
                  </a:cubicBezTo>
                  <a:cubicBezTo>
                    <a:pt x="68186" y="12014"/>
                    <a:pt x="68205" y="12028"/>
                    <a:pt x="68221" y="12040"/>
                  </a:cubicBezTo>
                  <a:cubicBezTo>
                    <a:pt x="68195" y="12045"/>
                    <a:pt x="68170" y="12050"/>
                    <a:pt x="68144" y="12055"/>
                  </a:cubicBezTo>
                  <a:cubicBezTo>
                    <a:pt x="68041" y="12074"/>
                    <a:pt x="67939" y="12090"/>
                    <a:pt x="67835" y="12101"/>
                  </a:cubicBezTo>
                  <a:cubicBezTo>
                    <a:pt x="67789" y="12106"/>
                    <a:pt x="67746" y="12113"/>
                    <a:pt x="67700" y="12117"/>
                  </a:cubicBezTo>
                  <a:cubicBezTo>
                    <a:pt x="67551" y="12128"/>
                    <a:pt x="67403" y="12138"/>
                    <a:pt x="67253" y="12138"/>
                  </a:cubicBezTo>
                  <a:cubicBezTo>
                    <a:pt x="67138" y="12138"/>
                    <a:pt x="67014" y="12126"/>
                    <a:pt x="66887" y="12107"/>
                  </a:cubicBezTo>
                  <a:cubicBezTo>
                    <a:pt x="66844" y="12101"/>
                    <a:pt x="66800" y="12091"/>
                    <a:pt x="66758" y="12082"/>
                  </a:cubicBezTo>
                  <a:cubicBezTo>
                    <a:pt x="66668" y="12066"/>
                    <a:pt x="66576" y="12048"/>
                    <a:pt x="66481" y="12022"/>
                  </a:cubicBezTo>
                  <a:cubicBezTo>
                    <a:pt x="66427" y="12007"/>
                    <a:pt x="66372" y="11991"/>
                    <a:pt x="66316" y="11973"/>
                  </a:cubicBezTo>
                  <a:cubicBezTo>
                    <a:pt x="66226" y="11946"/>
                    <a:pt x="66130" y="11915"/>
                    <a:pt x="66034" y="11879"/>
                  </a:cubicBezTo>
                  <a:cubicBezTo>
                    <a:pt x="65974" y="11858"/>
                    <a:pt x="65914" y="11836"/>
                    <a:pt x="65852" y="11811"/>
                  </a:cubicBezTo>
                  <a:cubicBezTo>
                    <a:pt x="65816" y="11796"/>
                    <a:pt x="65776" y="11778"/>
                    <a:pt x="65739" y="11763"/>
                  </a:cubicBezTo>
                  <a:cubicBezTo>
                    <a:pt x="65748" y="11752"/>
                    <a:pt x="65754" y="11742"/>
                    <a:pt x="65762" y="11732"/>
                  </a:cubicBezTo>
                  <a:cubicBezTo>
                    <a:pt x="66016" y="11422"/>
                    <a:pt x="66239" y="11098"/>
                    <a:pt x="66435" y="10758"/>
                  </a:cubicBezTo>
                  <a:cubicBezTo>
                    <a:pt x="66445" y="10740"/>
                    <a:pt x="66457" y="10724"/>
                    <a:pt x="66467" y="10706"/>
                  </a:cubicBezTo>
                  <a:close/>
                  <a:moveTo>
                    <a:pt x="87526" y="2235"/>
                  </a:moveTo>
                  <a:cubicBezTo>
                    <a:pt x="90256" y="2235"/>
                    <a:pt x="92476" y="4456"/>
                    <a:pt x="92476" y="7187"/>
                  </a:cubicBezTo>
                  <a:cubicBezTo>
                    <a:pt x="92476" y="9916"/>
                    <a:pt x="90254" y="12136"/>
                    <a:pt x="87526" y="12138"/>
                  </a:cubicBezTo>
                  <a:cubicBezTo>
                    <a:pt x="87436" y="12138"/>
                    <a:pt x="87340" y="12129"/>
                    <a:pt x="87241" y="12118"/>
                  </a:cubicBezTo>
                  <a:cubicBezTo>
                    <a:pt x="87213" y="12114"/>
                    <a:pt x="87182" y="12108"/>
                    <a:pt x="87152" y="12105"/>
                  </a:cubicBezTo>
                  <a:cubicBezTo>
                    <a:pt x="87078" y="12095"/>
                    <a:pt x="87003" y="12080"/>
                    <a:pt x="86925" y="12064"/>
                  </a:cubicBezTo>
                  <a:cubicBezTo>
                    <a:pt x="86892" y="12056"/>
                    <a:pt x="86859" y="12049"/>
                    <a:pt x="86824" y="12041"/>
                  </a:cubicBezTo>
                  <a:cubicBezTo>
                    <a:pt x="86736" y="12019"/>
                    <a:pt x="86644" y="11994"/>
                    <a:pt x="86550" y="11965"/>
                  </a:cubicBezTo>
                  <a:cubicBezTo>
                    <a:pt x="86528" y="11957"/>
                    <a:pt x="86507" y="11952"/>
                    <a:pt x="86485" y="11945"/>
                  </a:cubicBezTo>
                  <a:cubicBezTo>
                    <a:pt x="86476" y="11942"/>
                    <a:pt x="86467" y="11939"/>
                    <a:pt x="86458" y="11935"/>
                  </a:cubicBezTo>
                  <a:cubicBezTo>
                    <a:pt x="86494" y="11893"/>
                    <a:pt x="86527" y="11847"/>
                    <a:pt x="86562" y="11805"/>
                  </a:cubicBezTo>
                  <a:cubicBezTo>
                    <a:pt x="86629" y="11726"/>
                    <a:pt x="86693" y="11647"/>
                    <a:pt x="86756" y="11566"/>
                  </a:cubicBezTo>
                  <a:cubicBezTo>
                    <a:pt x="86832" y="11468"/>
                    <a:pt x="86904" y="11369"/>
                    <a:pt x="86974" y="11269"/>
                  </a:cubicBezTo>
                  <a:cubicBezTo>
                    <a:pt x="87032" y="11185"/>
                    <a:pt x="87092" y="11099"/>
                    <a:pt x="87146" y="11013"/>
                  </a:cubicBezTo>
                  <a:cubicBezTo>
                    <a:pt x="87211" y="10910"/>
                    <a:pt x="87274" y="10805"/>
                    <a:pt x="87333" y="10698"/>
                  </a:cubicBezTo>
                  <a:cubicBezTo>
                    <a:pt x="87384" y="10609"/>
                    <a:pt x="87433" y="10521"/>
                    <a:pt x="87479" y="10430"/>
                  </a:cubicBezTo>
                  <a:cubicBezTo>
                    <a:pt x="87535" y="10320"/>
                    <a:pt x="87586" y="10208"/>
                    <a:pt x="87636" y="10096"/>
                  </a:cubicBezTo>
                  <a:cubicBezTo>
                    <a:pt x="87677" y="10005"/>
                    <a:pt x="87718" y="9915"/>
                    <a:pt x="87755" y="9821"/>
                  </a:cubicBezTo>
                  <a:cubicBezTo>
                    <a:pt x="87802" y="9703"/>
                    <a:pt x="87842" y="9583"/>
                    <a:pt x="87883" y="9462"/>
                  </a:cubicBezTo>
                  <a:cubicBezTo>
                    <a:pt x="87912" y="9371"/>
                    <a:pt x="87946" y="9281"/>
                    <a:pt x="87972" y="9188"/>
                  </a:cubicBezTo>
                  <a:cubicBezTo>
                    <a:pt x="88010" y="9060"/>
                    <a:pt x="88039" y="8930"/>
                    <a:pt x="88068" y="8800"/>
                  </a:cubicBezTo>
                  <a:cubicBezTo>
                    <a:pt x="88089" y="8713"/>
                    <a:pt x="88113" y="8625"/>
                    <a:pt x="88130" y="8537"/>
                  </a:cubicBezTo>
                  <a:cubicBezTo>
                    <a:pt x="88157" y="8390"/>
                    <a:pt x="88176" y="8241"/>
                    <a:pt x="88195" y="8092"/>
                  </a:cubicBezTo>
                  <a:cubicBezTo>
                    <a:pt x="88204" y="8016"/>
                    <a:pt x="88218" y="7944"/>
                    <a:pt x="88226" y="7866"/>
                  </a:cubicBezTo>
                  <a:cubicBezTo>
                    <a:pt x="88247" y="7642"/>
                    <a:pt x="88259" y="7414"/>
                    <a:pt x="88259" y="7185"/>
                  </a:cubicBezTo>
                  <a:cubicBezTo>
                    <a:pt x="88259" y="6956"/>
                    <a:pt x="88247" y="6729"/>
                    <a:pt x="88226" y="6503"/>
                  </a:cubicBezTo>
                  <a:cubicBezTo>
                    <a:pt x="88219" y="6428"/>
                    <a:pt x="88206" y="6354"/>
                    <a:pt x="88195" y="6279"/>
                  </a:cubicBezTo>
                  <a:cubicBezTo>
                    <a:pt x="88176" y="6130"/>
                    <a:pt x="88157" y="5981"/>
                    <a:pt x="88130" y="5835"/>
                  </a:cubicBezTo>
                  <a:cubicBezTo>
                    <a:pt x="88113" y="5746"/>
                    <a:pt x="88089" y="5660"/>
                    <a:pt x="88070" y="5574"/>
                  </a:cubicBezTo>
                  <a:cubicBezTo>
                    <a:pt x="88040" y="5443"/>
                    <a:pt x="88010" y="5311"/>
                    <a:pt x="87972" y="5183"/>
                  </a:cubicBezTo>
                  <a:cubicBezTo>
                    <a:pt x="87946" y="5091"/>
                    <a:pt x="87914" y="5002"/>
                    <a:pt x="87884" y="4912"/>
                  </a:cubicBezTo>
                  <a:cubicBezTo>
                    <a:pt x="87843" y="4789"/>
                    <a:pt x="87802" y="4669"/>
                    <a:pt x="87755" y="4549"/>
                  </a:cubicBezTo>
                  <a:cubicBezTo>
                    <a:pt x="87718" y="4457"/>
                    <a:pt x="87678" y="4369"/>
                    <a:pt x="87639" y="4279"/>
                  </a:cubicBezTo>
                  <a:cubicBezTo>
                    <a:pt x="87588" y="4165"/>
                    <a:pt x="87536" y="4050"/>
                    <a:pt x="87479" y="3939"/>
                  </a:cubicBezTo>
                  <a:cubicBezTo>
                    <a:pt x="87433" y="3850"/>
                    <a:pt x="87385" y="3763"/>
                    <a:pt x="87336" y="3676"/>
                  </a:cubicBezTo>
                  <a:cubicBezTo>
                    <a:pt x="87275" y="3567"/>
                    <a:pt x="87213" y="3460"/>
                    <a:pt x="87145" y="3354"/>
                  </a:cubicBezTo>
                  <a:cubicBezTo>
                    <a:pt x="87090" y="3270"/>
                    <a:pt x="87035" y="3185"/>
                    <a:pt x="86977" y="3103"/>
                  </a:cubicBezTo>
                  <a:cubicBezTo>
                    <a:pt x="86905" y="3000"/>
                    <a:pt x="86833" y="2900"/>
                    <a:pt x="86756" y="2801"/>
                  </a:cubicBezTo>
                  <a:cubicBezTo>
                    <a:pt x="86696" y="2723"/>
                    <a:pt x="86632" y="2644"/>
                    <a:pt x="86566" y="2566"/>
                  </a:cubicBezTo>
                  <a:cubicBezTo>
                    <a:pt x="86530" y="2523"/>
                    <a:pt x="86498" y="2478"/>
                    <a:pt x="86460" y="2436"/>
                  </a:cubicBezTo>
                  <a:cubicBezTo>
                    <a:pt x="86469" y="2433"/>
                    <a:pt x="86479" y="2430"/>
                    <a:pt x="86488" y="2425"/>
                  </a:cubicBezTo>
                  <a:cubicBezTo>
                    <a:pt x="86507" y="2419"/>
                    <a:pt x="86527" y="2414"/>
                    <a:pt x="86546" y="2409"/>
                  </a:cubicBezTo>
                  <a:cubicBezTo>
                    <a:pt x="86642" y="2379"/>
                    <a:pt x="86735" y="2353"/>
                    <a:pt x="86826" y="2331"/>
                  </a:cubicBezTo>
                  <a:cubicBezTo>
                    <a:pt x="86859" y="2322"/>
                    <a:pt x="86891" y="2315"/>
                    <a:pt x="86923" y="2308"/>
                  </a:cubicBezTo>
                  <a:cubicBezTo>
                    <a:pt x="87003" y="2291"/>
                    <a:pt x="87078" y="2277"/>
                    <a:pt x="87154" y="2266"/>
                  </a:cubicBezTo>
                  <a:cubicBezTo>
                    <a:pt x="87182" y="2263"/>
                    <a:pt x="87213" y="2258"/>
                    <a:pt x="87241" y="2254"/>
                  </a:cubicBezTo>
                  <a:cubicBezTo>
                    <a:pt x="87340" y="2242"/>
                    <a:pt x="87435" y="2235"/>
                    <a:pt x="87526" y="2235"/>
                  </a:cubicBezTo>
                  <a:close/>
                  <a:moveTo>
                    <a:pt x="11061" y="2236"/>
                  </a:moveTo>
                  <a:cubicBezTo>
                    <a:pt x="11389" y="2236"/>
                    <a:pt x="11713" y="2271"/>
                    <a:pt x="12030" y="2336"/>
                  </a:cubicBezTo>
                  <a:cubicBezTo>
                    <a:pt x="10150" y="3655"/>
                    <a:pt x="8542" y="5154"/>
                    <a:pt x="7906" y="5771"/>
                  </a:cubicBezTo>
                  <a:lnTo>
                    <a:pt x="6450" y="7188"/>
                  </a:lnTo>
                  <a:lnTo>
                    <a:pt x="7906" y="8605"/>
                  </a:lnTo>
                  <a:cubicBezTo>
                    <a:pt x="8542" y="9221"/>
                    <a:pt x="10151" y="10722"/>
                    <a:pt x="12030" y="12040"/>
                  </a:cubicBezTo>
                  <a:cubicBezTo>
                    <a:pt x="11713" y="12103"/>
                    <a:pt x="11389" y="12139"/>
                    <a:pt x="11061" y="12139"/>
                  </a:cubicBezTo>
                  <a:cubicBezTo>
                    <a:pt x="8620" y="12139"/>
                    <a:pt x="4183" y="8105"/>
                    <a:pt x="3207" y="7188"/>
                  </a:cubicBezTo>
                  <a:cubicBezTo>
                    <a:pt x="4183" y="6272"/>
                    <a:pt x="8621" y="2236"/>
                    <a:pt x="11061" y="2236"/>
                  </a:cubicBezTo>
                  <a:close/>
                  <a:moveTo>
                    <a:pt x="24171" y="9855"/>
                  </a:moveTo>
                  <a:cubicBezTo>
                    <a:pt x="25121" y="10685"/>
                    <a:pt x="26047" y="11416"/>
                    <a:pt x="26935" y="12039"/>
                  </a:cubicBezTo>
                  <a:cubicBezTo>
                    <a:pt x="26615" y="12102"/>
                    <a:pt x="26291" y="12139"/>
                    <a:pt x="25962" y="12139"/>
                  </a:cubicBezTo>
                  <a:cubicBezTo>
                    <a:pt x="25314" y="12139"/>
                    <a:pt x="24459" y="11842"/>
                    <a:pt x="23418" y="11263"/>
                  </a:cubicBezTo>
                  <a:cubicBezTo>
                    <a:pt x="23722" y="10822"/>
                    <a:pt x="23975" y="10351"/>
                    <a:pt x="24171" y="9855"/>
                  </a:cubicBezTo>
                  <a:close/>
                  <a:moveTo>
                    <a:pt x="38814" y="10427"/>
                  </a:moveTo>
                  <a:cubicBezTo>
                    <a:pt x="38872" y="10474"/>
                    <a:pt x="38929" y="10524"/>
                    <a:pt x="38985" y="10569"/>
                  </a:cubicBezTo>
                  <a:cubicBezTo>
                    <a:pt x="39175" y="10725"/>
                    <a:pt x="39361" y="10875"/>
                    <a:pt x="39546" y="11021"/>
                  </a:cubicBezTo>
                  <a:cubicBezTo>
                    <a:pt x="39765" y="11193"/>
                    <a:pt x="39981" y="11363"/>
                    <a:pt x="40197" y="11524"/>
                  </a:cubicBezTo>
                  <a:cubicBezTo>
                    <a:pt x="40323" y="11621"/>
                    <a:pt x="40450" y="11713"/>
                    <a:pt x="40578" y="11805"/>
                  </a:cubicBezTo>
                  <a:cubicBezTo>
                    <a:pt x="40687" y="11884"/>
                    <a:pt x="40795" y="11962"/>
                    <a:pt x="40905" y="12039"/>
                  </a:cubicBezTo>
                  <a:lnTo>
                    <a:pt x="40827" y="12054"/>
                  </a:lnTo>
                  <a:cubicBezTo>
                    <a:pt x="40725" y="12072"/>
                    <a:pt x="40621" y="12088"/>
                    <a:pt x="40517" y="12100"/>
                  </a:cubicBezTo>
                  <a:cubicBezTo>
                    <a:pt x="40473" y="12105"/>
                    <a:pt x="40428" y="12111"/>
                    <a:pt x="40382" y="12116"/>
                  </a:cubicBezTo>
                  <a:cubicBezTo>
                    <a:pt x="40235" y="12131"/>
                    <a:pt x="40087" y="12139"/>
                    <a:pt x="39938" y="12139"/>
                  </a:cubicBezTo>
                  <a:cubicBezTo>
                    <a:pt x="39434" y="12139"/>
                    <a:pt x="38804" y="11961"/>
                    <a:pt x="38061" y="11610"/>
                  </a:cubicBezTo>
                  <a:cubicBezTo>
                    <a:pt x="38352" y="11239"/>
                    <a:pt x="38605" y="10845"/>
                    <a:pt x="38814" y="10427"/>
                  </a:cubicBezTo>
                  <a:close/>
                  <a:moveTo>
                    <a:pt x="46300" y="10528"/>
                  </a:moveTo>
                  <a:cubicBezTo>
                    <a:pt x="46303" y="10530"/>
                    <a:pt x="46307" y="10533"/>
                    <a:pt x="46309" y="10535"/>
                  </a:cubicBezTo>
                  <a:lnTo>
                    <a:pt x="46313" y="10540"/>
                  </a:lnTo>
                  <a:cubicBezTo>
                    <a:pt x="46486" y="10681"/>
                    <a:pt x="46655" y="10817"/>
                    <a:pt x="46820" y="10948"/>
                  </a:cubicBezTo>
                  <a:cubicBezTo>
                    <a:pt x="46871" y="10988"/>
                    <a:pt x="46922" y="11028"/>
                    <a:pt x="46973" y="11067"/>
                  </a:cubicBezTo>
                  <a:cubicBezTo>
                    <a:pt x="47089" y="11159"/>
                    <a:pt x="47204" y="11249"/>
                    <a:pt x="47318" y="11336"/>
                  </a:cubicBezTo>
                  <a:cubicBezTo>
                    <a:pt x="47374" y="11379"/>
                    <a:pt x="47428" y="11420"/>
                    <a:pt x="47483" y="11462"/>
                  </a:cubicBezTo>
                  <a:cubicBezTo>
                    <a:pt x="47594" y="11546"/>
                    <a:pt x="47704" y="11627"/>
                    <a:pt x="47812" y="11708"/>
                  </a:cubicBezTo>
                  <a:cubicBezTo>
                    <a:pt x="47860" y="11743"/>
                    <a:pt x="47908" y="11779"/>
                    <a:pt x="47955" y="11814"/>
                  </a:cubicBezTo>
                  <a:lnTo>
                    <a:pt x="48017" y="11861"/>
                  </a:lnTo>
                  <a:lnTo>
                    <a:pt x="47979" y="11876"/>
                  </a:lnTo>
                  <a:cubicBezTo>
                    <a:pt x="47937" y="11890"/>
                    <a:pt x="47896" y="11900"/>
                    <a:pt x="47854" y="11914"/>
                  </a:cubicBezTo>
                  <a:cubicBezTo>
                    <a:pt x="47741" y="11949"/>
                    <a:pt x="47627" y="11981"/>
                    <a:pt x="47512" y="12008"/>
                  </a:cubicBezTo>
                  <a:cubicBezTo>
                    <a:pt x="47458" y="12022"/>
                    <a:pt x="47406" y="12032"/>
                    <a:pt x="47352" y="12043"/>
                  </a:cubicBezTo>
                  <a:cubicBezTo>
                    <a:pt x="47242" y="12065"/>
                    <a:pt x="47128" y="12082"/>
                    <a:pt x="47017" y="12097"/>
                  </a:cubicBezTo>
                  <a:cubicBezTo>
                    <a:pt x="46968" y="12103"/>
                    <a:pt x="46919" y="12111"/>
                    <a:pt x="46870" y="12116"/>
                  </a:cubicBezTo>
                  <a:cubicBezTo>
                    <a:pt x="46710" y="12131"/>
                    <a:pt x="46549" y="12142"/>
                    <a:pt x="46385" y="12142"/>
                  </a:cubicBezTo>
                  <a:cubicBezTo>
                    <a:pt x="46295" y="12142"/>
                    <a:pt x="46200" y="12133"/>
                    <a:pt x="46101" y="12123"/>
                  </a:cubicBezTo>
                  <a:cubicBezTo>
                    <a:pt x="46071" y="12119"/>
                    <a:pt x="46040" y="12114"/>
                    <a:pt x="46011" y="12110"/>
                  </a:cubicBezTo>
                  <a:cubicBezTo>
                    <a:pt x="45939" y="12100"/>
                    <a:pt x="45865" y="12087"/>
                    <a:pt x="45788" y="12070"/>
                  </a:cubicBezTo>
                  <a:cubicBezTo>
                    <a:pt x="45752" y="12062"/>
                    <a:pt x="45717" y="12054"/>
                    <a:pt x="45681" y="12046"/>
                  </a:cubicBezTo>
                  <a:cubicBezTo>
                    <a:pt x="45597" y="12025"/>
                    <a:pt x="45512" y="12002"/>
                    <a:pt x="45424" y="11975"/>
                  </a:cubicBezTo>
                  <a:cubicBezTo>
                    <a:pt x="45396" y="11966"/>
                    <a:pt x="45368" y="11960"/>
                    <a:pt x="45339" y="11950"/>
                  </a:cubicBezTo>
                  <a:cubicBezTo>
                    <a:pt x="45336" y="11949"/>
                    <a:pt x="45334" y="11947"/>
                    <a:pt x="45331" y="11947"/>
                  </a:cubicBezTo>
                  <a:lnTo>
                    <a:pt x="45482" y="11795"/>
                  </a:lnTo>
                  <a:lnTo>
                    <a:pt x="45444" y="11795"/>
                  </a:lnTo>
                  <a:cubicBezTo>
                    <a:pt x="45465" y="11770"/>
                    <a:pt x="45483" y="11746"/>
                    <a:pt x="45504" y="11721"/>
                  </a:cubicBezTo>
                  <a:cubicBezTo>
                    <a:pt x="45607" y="11595"/>
                    <a:pt x="45707" y="11466"/>
                    <a:pt x="45800" y="11335"/>
                  </a:cubicBezTo>
                  <a:cubicBezTo>
                    <a:pt x="45813" y="11317"/>
                    <a:pt x="45825" y="11302"/>
                    <a:pt x="45837" y="11285"/>
                  </a:cubicBezTo>
                  <a:cubicBezTo>
                    <a:pt x="45944" y="11133"/>
                    <a:pt x="46040" y="10979"/>
                    <a:pt x="46132" y="10823"/>
                  </a:cubicBezTo>
                  <a:cubicBezTo>
                    <a:pt x="46157" y="10783"/>
                    <a:pt x="46179" y="10740"/>
                    <a:pt x="46203" y="10700"/>
                  </a:cubicBezTo>
                  <a:cubicBezTo>
                    <a:pt x="46235" y="10643"/>
                    <a:pt x="46269" y="10586"/>
                    <a:pt x="46300" y="10528"/>
                  </a:cubicBezTo>
                  <a:close/>
                  <a:moveTo>
                    <a:pt x="85944" y="2633"/>
                  </a:moveTo>
                  <a:cubicBezTo>
                    <a:pt x="86005" y="2697"/>
                    <a:pt x="86062" y="2763"/>
                    <a:pt x="86121" y="2828"/>
                  </a:cubicBezTo>
                  <a:cubicBezTo>
                    <a:pt x="86184" y="2903"/>
                    <a:pt x="86250" y="2974"/>
                    <a:pt x="86311" y="3051"/>
                  </a:cubicBezTo>
                  <a:cubicBezTo>
                    <a:pt x="86385" y="3144"/>
                    <a:pt x="86452" y="3239"/>
                    <a:pt x="86520" y="3336"/>
                  </a:cubicBezTo>
                  <a:cubicBezTo>
                    <a:pt x="86577" y="3414"/>
                    <a:pt x="86634" y="3491"/>
                    <a:pt x="86686" y="3570"/>
                  </a:cubicBezTo>
                  <a:cubicBezTo>
                    <a:pt x="86750" y="3669"/>
                    <a:pt x="86808" y="3772"/>
                    <a:pt x="86866" y="3874"/>
                  </a:cubicBezTo>
                  <a:cubicBezTo>
                    <a:pt x="86913" y="3956"/>
                    <a:pt x="86963" y="4036"/>
                    <a:pt x="87005" y="4118"/>
                  </a:cubicBezTo>
                  <a:cubicBezTo>
                    <a:pt x="87061" y="4225"/>
                    <a:pt x="87108" y="4335"/>
                    <a:pt x="87157" y="4444"/>
                  </a:cubicBezTo>
                  <a:cubicBezTo>
                    <a:pt x="87196" y="4526"/>
                    <a:pt x="87235" y="4608"/>
                    <a:pt x="87271" y="4694"/>
                  </a:cubicBezTo>
                  <a:cubicBezTo>
                    <a:pt x="87317" y="4806"/>
                    <a:pt x="87354" y="4924"/>
                    <a:pt x="87394" y="5039"/>
                  </a:cubicBezTo>
                  <a:cubicBezTo>
                    <a:pt x="87422" y="5123"/>
                    <a:pt x="87454" y="5206"/>
                    <a:pt x="87479" y="5290"/>
                  </a:cubicBezTo>
                  <a:cubicBezTo>
                    <a:pt x="87515" y="5413"/>
                    <a:pt x="87543" y="5538"/>
                    <a:pt x="87572" y="5663"/>
                  </a:cubicBezTo>
                  <a:cubicBezTo>
                    <a:pt x="87591" y="5745"/>
                    <a:pt x="87614" y="5824"/>
                    <a:pt x="87630" y="5907"/>
                  </a:cubicBezTo>
                  <a:cubicBezTo>
                    <a:pt x="87657" y="6047"/>
                    <a:pt x="87675" y="6188"/>
                    <a:pt x="87692" y="6330"/>
                  </a:cubicBezTo>
                  <a:cubicBezTo>
                    <a:pt x="87702" y="6401"/>
                    <a:pt x="87716" y="6470"/>
                    <a:pt x="87723" y="6539"/>
                  </a:cubicBezTo>
                  <a:cubicBezTo>
                    <a:pt x="87743" y="6753"/>
                    <a:pt x="87754" y="6968"/>
                    <a:pt x="87754" y="7184"/>
                  </a:cubicBezTo>
                  <a:cubicBezTo>
                    <a:pt x="87754" y="8946"/>
                    <a:pt x="87069" y="10607"/>
                    <a:pt x="85828" y="11863"/>
                  </a:cubicBezTo>
                  <a:cubicBezTo>
                    <a:pt x="85397" y="12308"/>
                    <a:pt x="84901" y="12688"/>
                    <a:pt x="84351" y="12995"/>
                  </a:cubicBezTo>
                  <a:cubicBezTo>
                    <a:pt x="83358" y="13559"/>
                    <a:pt x="82227" y="13859"/>
                    <a:pt x="81078" y="13859"/>
                  </a:cubicBezTo>
                  <a:cubicBezTo>
                    <a:pt x="81075" y="13859"/>
                    <a:pt x="81073" y="13859"/>
                    <a:pt x="81070" y="13859"/>
                  </a:cubicBezTo>
                  <a:cubicBezTo>
                    <a:pt x="80227" y="13859"/>
                    <a:pt x="79201" y="13547"/>
                    <a:pt x="78010" y="12931"/>
                  </a:cubicBezTo>
                  <a:cubicBezTo>
                    <a:pt x="78016" y="12928"/>
                    <a:pt x="78021" y="12922"/>
                    <a:pt x="78026" y="12918"/>
                  </a:cubicBezTo>
                  <a:cubicBezTo>
                    <a:pt x="78184" y="12799"/>
                    <a:pt x="78337" y="12673"/>
                    <a:pt x="78484" y="12540"/>
                  </a:cubicBezTo>
                  <a:cubicBezTo>
                    <a:pt x="78514" y="12514"/>
                    <a:pt x="78541" y="12487"/>
                    <a:pt x="78569" y="12460"/>
                  </a:cubicBezTo>
                  <a:cubicBezTo>
                    <a:pt x="78687" y="12352"/>
                    <a:pt x="78801" y="12241"/>
                    <a:pt x="78908" y="12124"/>
                  </a:cubicBezTo>
                  <a:cubicBezTo>
                    <a:pt x="78928" y="12103"/>
                    <a:pt x="78948" y="12087"/>
                    <a:pt x="78968" y="12066"/>
                  </a:cubicBezTo>
                  <a:cubicBezTo>
                    <a:pt x="78983" y="12072"/>
                    <a:pt x="78996" y="12077"/>
                    <a:pt x="79011" y="12084"/>
                  </a:cubicBezTo>
                  <a:cubicBezTo>
                    <a:pt x="79188" y="12166"/>
                    <a:pt x="79360" y="12238"/>
                    <a:pt x="79525" y="12304"/>
                  </a:cubicBezTo>
                  <a:cubicBezTo>
                    <a:pt x="79552" y="12314"/>
                    <a:pt x="79579" y="12325"/>
                    <a:pt x="79607" y="12333"/>
                  </a:cubicBezTo>
                  <a:cubicBezTo>
                    <a:pt x="79774" y="12396"/>
                    <a:pt x="79933" y="12450"/>
                    <a:pt x="80088" y="12492"/>
                  </a:cubicBezTo>
                  <a:cubicBezTo>
                    <a:pt x="80110" y="12499"/>
                    <a:pt x="80130" y="12503"/>
                    <a:pt x="80152" y="12509"/>
                  </a:cubicBezTo>
                  <a:cubicBezTo>
                    <a:pt x="80310" y="12551"/>
                    <a:pt x="80462" y="12586"/>
                    <a:pt x="80607" y="12608"/>
                  </a:cubicBezTo>
                  <a:cubicBezTo>
                    <a:pt x="80619" y="12611"/>
                    <a:pt x="80631" y="12611"/>
                    <a:pt x="80643" y="12613"/>
                  </a:cubicBezTo>
                  <a:cubicBezTo>
                    <a:pt x="80794" y="12636"/>
                    <a:pt x="80940" y="12649"/>
                    <a:pt x="81076" y="12649"/>
                  </a:cubicBezTo>
                  <a:cubicBezTo>
                    <a:pt x="81600" y="12649"/>
                    <a:pt x="82114" y="12572"/>
                    <a:pt x="82608" y="12425"/>
                  </a:cubicBezTo>
                  <a:lnTo>
                    <a:pt x="82614" y="12428"/>
                  </a:lnTo>
                  <a:lnTo>
                    <a:pt x="82731" y="12392"/>
                  </a:lnTo>
                  <a:lnTo>
                    <a:pt x="82732" y="12392"/>
                  </a:lnTo>
                  <a:lnTo>
                    <a:pt x="83236" y="12228"/>
                  </a:lnTo>
                  <a:lnTo>
                    <a:pt x="83212" y="12212"/>
                  </a:lnTo>
                  <a:cubicBezTo>
                    <a:pt x="83215" y="12211"/>
                    <a:pt x="83216" y="12211"/>
                    <a:pt x="83219" y="12210"/>
                  </a:cubicBezTo>
                  <a:cubicBezTo>
                    <a:pt x="83509" y="12087"/>
                    <a:pt x="83787" y="11936"/>
                    <a:pt x="84049" y="11764"/>
                  </a:cubicBezTo>
                  <a:cubicBezTo>
                    <a:pt x="84168" y="11687"/>
                    <a:pt x="84282" y="11604"/>
                    <a:pt x="84394" y="11517"/>
                  </a:cubicBezTo>
                  <a:lnTo>
                    <a:pt x="84402" y="11522"/>
                  </a:lnTo>
                  <a:lnTo>
                    <a:pt x="84542" y="11406"/>
                  </a:lnTo>
                  <a:lnTo>
                    <a:pt x="84819" y="11177"/>
                  </a:lnTo>
                  <a:lnTo>
                    <a:pt x="84803" y="11166"/>
                  </a:lnTo>
                  <a:cubicBezTo>
                    <a:pt x="85905" y="10134"/>
                    <a:pt x="86537" y="8704"/>
                    <a:pt x="86537" y="7185"/>
                  </a:cubicBezTo>
                  <a:cubicBezTo>
                    <a:pt x="86537" y="6987"/>
                    <a:pt x="86525" y="6792"/>
                    <a:pt x="86505" y="6599"/>
                  </a:cubicBezTo>
                  <a:cubicBezTo>
                    <a:pt x="86497" y="6533"/>
                    <a:pt x="86484" y="6471"/>
                    <a:pt x="86474" y="6406"/>
                  </a:cubicBezTo>
                  <a:cubicBezTo>
                    <a:pt x="86457" y="6277"/>
                    <a:pt x="86438" y="6149"/>
                    <a:pt x="86411" y="6023"/>
                  </a:cubicBezTo>
                  <a:cubicBezTo>
                    <a:pt x="86394" y="5948"/>
                    <a:pt x="86371" y="5875"/>
                    <a:pt x="86353" y="5800"/>
                  </a:cubicBezTo>
                  <a:cubicBezTo>
                    <a:pt x="86323" y="5689"/>
                    <a:pt x="86293" y="5575"/>
                    <a:pt x="86257" y="5466"/>
                  </a:cubicBezTo>
                  <a:cubicBezTo>
                    <a:pt x="86231" y="5388"/>
                    <a:pt x="86200" y="5313"/>
                    <a:pt x="86172" y="5236"/>
                  </a:cubicBezTo>
                  <a:cubicBezTo>
                    <a:pt x="86132" y="5133"/>
                    <a:pt x="86092" y="5030"/>
                    <a:pt x="86047" y="4930"/>
                  </a:cubicBezTo>
                  <a:cubicBezTo>
                    <a:pt x="86011" y="4853"/>
                    <a:pt x="85972" y="4779"/>
                    <a:pt x="85934" y="4704"/>
                  </a:cubicBezTo>
                  <a:cubicBezTo>
                    <a:pt x="85885" y="4607"/>
                    <a:pt x="85835" y="4513"/>
                    <a:pt x="85781" y="4419"/>
                  </a:cubicBezTo>
                  <a:cubicBezTo>
                    <a:pt x="85736" y="4345"/>
                    <a:pt x="85692" y="4273"/>
                    <a:pt x="85645" y="4200"/>
                  </a:cubicBezTo>
                  <a:cubicBezTo>
                    <a:pt x="85586" y="4111"/>
                    <a:pt x="85526" y="4022"/>
                    <a:pt x="85461" y="3936"/>
                  </a:cubicBezTo>
                  <a:cubicBezTo>
                    <a:pt x="85409" y="3866"/>
                    <a:pt x="85355" y="3798"/>
                    <a:pt x="85301" y="3731"/>
                  </a:cubicBezTo>
                  <a:cubicBezTo>
                    <a:pt x="85234" y="3647"/>
                    <a:pt x="85162" y="3566"/>
                    <a:pt x="85089" y="3487"/>
                  </a:cubicBezTo>
                  <a:cubicBezTo>
                    <a:pt x="85031" y="3424"/>
                    <a:pt x="84969" y="3359"/>
                    <a:pt x="84907" y="3299"/>
                  </a:cubicBezTo>
                  <a:cubicBezTo>
                    <a:pt x="84876" y="3268"/>
                    <a:pt x="84849" y="3233"/>
                    <a:pt x="84815" y="3203"/>
                  </a:cubicBezTo>
                  <a:cubicBezTo>
                    <a:pt x="84834" y="3193"/>
                    <a:pt x="84855" y="3181"/>
                    <a:pt x="84872" y="3170"/>
                  </a:cubicBezTo>
                  <a:cubicBezTo>
                    <a:pt x="85047" y="3070"/>
                    <a:pt x="85216" y="2977"/>
                    <a:pt x="85379" y="2895"/>
                  </a:cubicBezTo>
                  <a:cubicBezTo>
                    <a:pt x="85414" y="2877"/>
                    <a:pt x="85448" y="2863"/>
                    <a:pt x="85484" y="2844"/>
                  </a:cubicBezTo>
                  <a:cubicBezTo>
                    <a:pt x="85615" y="2779"/>
                    <a:pt x="85744" y="2719"/>
                    <a:pt x="85869" y="2665"/>
                  </a:cubicBezTo>
                  <a:cubicBezTo>
                    <a:pt x="85893" y="2654"/>
                    <a:pt x="85919" y="2643"/>
                    <a:pt x="85944" y="2633"/>
                  </a:cubicBezTo>
                  <a:close/>
                  <a:moveTo>
                    <a:pt x="87526" y="509"/>
                  </a:moveTo>
                  <a:cubicBezTo>
                    <a:pt x="91205" y="509"/>
                    <a:pt x="94197" y="3503"/>
                    <a:pt x="94197" y="7184"/>
                  </a:cubicBezTo>
                  <a:cubicBezTo>
                    <a:pt x="94197" y="10863"/>
                    <a:pt x="91205" y="13859"/>
                    <a:pt x="87526" y="13859"/>
                  </a:cubicBezTo>
                  <a:cubicBezTo>
                    <a:pt x="87523" y="13859"/>
                    <a:pt x="87519" y="13859"/>
                    <a:pt x="87516" y="13859"/>
                  </a:cubicBezTo>
                  <a:cubicBezTo>
                    <a:pt x="86809" y="13859"/>
                    <a:pt x="85966" y="13636"/>
                    <a:pt x="85010" y="13195"/>
                  </a:cubicBezTo>
                  <a:cubicBezTo>
                    <a:pt x="85015" y="13192"/>
                    <a:pt x="85018" y="13189"/>
                    <a:pt x="85022" y="13186"/>
                  </a:cubicBezTo>
                  <a:cubicBezTo>
                    <a:pt x="85190" y="13076"/>
                    <a:pt x="85350" y="12958"/>
                    <a:pt x="85506" y="12835"/>
                  </a:cubicBezTo>
                  <a:cubicBezTo>
                    <a:pt x="85557" y="12794"/>
                    <a:pt x="85606" y="12753"/>
                    <a:pt x="85656" y="12711"/>
                  </a:cubicBezTo>
                  <a:cubicBezTo>
                    <a:pt x="85767" y="12619"/>
                    <a:pt x="85874" y="12525"/>
                    <a:pt x="85976" y="12428"/>
                  </a:cubicBezTo>
                  <a:cubicBezTo>
                    <a:pt x="86006" y="12399"/>
                    <a:pt x="86040" y="12373"/>
                    <a:pt x="86070" y="12345"/>
                  </a:cubicBezTo>
                  <a:cubicBezTo>
                    <a:pt x="86122" y="12363"/>
                    <a:pt x="86172" y="12378"/>
                    <a:pt x="86223" y="12395"/>
                  </a:cubicBezTo>
                  <a:cubicBezTo>
                    <a:pt x="86286" y="12418"/>
                    <a:pt x="86351" y="12440"/>
                    <a:pt x="86413" y="12459"/>
                  </a:cubicBezTo>
                  <a:cubicBezTo>
                    <a:pt x="86491" y="12483"/>
                    <a:pt x="86568" y="12503"/>
                    <a:pt x="86644" y="12521"/>
                  </a:cubicBezTo>
                  <a:cubicBezTo>
                    <a:pt x="86699" y="12535"/>
                    <a:pt x="86756" y="12551"/>
                    <a:pt x="86809" y="12563"/>
                  </a:cubicBezTo>
                  <a:cubicBezTo>
                    <a:pt x="86891" y="12581"/>
                    <a:pt x="86970" y="12592"/>
                    <a:pt x="87048" y="12605"/>
                  </a:cubicBezTo>
                  <a:cubicBezTo>
                    <a:pt x="87092" y="12611"/>
                    <a:pt x="87137" y="12621"/>
                    <a:pt x="87178" y="12626"/>
                  </a:cubicBezTo>
                  <a:cubicBezTo>
                    <a:pt x="87295" y="12638"/>
                    <a:pt x="87406" y="12647"/>
                    <a:pt x="87515" y="12647"/>
                  </a:cubicBezTo>
                  <a:lnTo>
                    <a:pt x="87525" y="12647"/>
                  </a:lnTo>
                  <a:cubicBezTo>
                    <a:pt x="90537" y="12647"/>
                    <a:pt x="92987" y="10196"/>
                    <a:pt x="92987" y="7185"/>
                  </a:cubicBezTo>
                  <a:cubicBezTo>
                    <a:pt x="92987" y="4173"/>
                    <a:pt x="90537" y="1723"/>
                    <a:pt x="87525" y="1723"/>
                  </a:cubicBezTo>
                  <a:cubicBezTo>
                    <a:pt x="87104" y="1723"/>
                    <a:pt x="86616" y="1829"/>
                    <a:pt x="86075" y="2030"/>
                  </a:cubicBezTo>
                  <a:lnTo>
                    <a:pt x="86072" y="2026"/>
                  </a:lnTo>
                  <a:lnTo>
                    <a:pt x="85913" y="2088"/>
                  </a:lnTo>
                  <a:lnTo>
                    <a:pt x="85557" y="2232"/>
                  </a:lnTo>
                  <a:lnTo>
                    <a:pt x="85564" y="2238"/>
                  </a:lnTo>
                  <a:cubicBezTo>
                    <a:pt x="85208" y="2399"/>
                    <a:pt x="84824" y="2603"/>
                    <a:pt x="84406" y="2849"/>
                  </a:cubicBezTo>
                  <a:lnTo>
                    <a:pt x="84403" y="2847"/>
                  </a:lnTo>
                  <a:lnTo>
                    <a:pt x="84250" y="2941"/>
                  </a:lnTo>
                  <a:cubicBezTo>
                    <a:pt x="84250" y="2941"/>
                    <a:pt x="84248" y="2941"/>
                    <a:pt x="84248" y="2942"/>
                  </a:cubicBezTo>
                  <a:lnTo>
                    <a:pt x="83940" y="3128"/>
                  </a:lnTo>
                  <a:lnTo>
                    <a:pt x="83946" y="3133"/>
                  </a:lnTo>
                  <a:cubicBezTo>
                    <a:pt x="83887" y="3171"/>
                    <a:pt x="83826" y="3207"/>
                    <a:pt x="83768" y="3247"/>
                  </a:cubicBezTo>
                  <a:cubicBezTo>
                    <a:pt x="83540" y="3395"/>
                    <a:pt x="83305" y="3556"/>
                    <a:pt x="83065" y="3723"/>
                  </a:cubicBezTo>
                  <a:cubicBezTo>
                    <a:pt x="83058" y="3729"/>
                    <a:pt x="83050" y="3734"/>
                    <a:pt x="83042" y="3741"/>
                  </a:cubicBezTo>
                  <a:cubicBezTo>
                    <a:pt x="82809" y="3906"/>
                    <a:pt x="82572" y="4081"/>
                    <a:pt x="82330" y="4264"/>
                  </a:cubicBezTo>
                  <a:cubicBezTo>
                    <a:pt x="82311" y="4278"/>
                    <a:pt x="82293" y="4293"/>
                    <a:pt x="82274" y="4306"/>
                  </a:cubicBezTo>
                  <a:cubicBezTo>
                    <a:pt x="82036" y="4489"/>
                    <a:pt x="81793" y="4680"/>
                    <a:pt x="81546" y="4879"/>
                  </a:cubicBezTo>
                  <a:cubicBezTo>
                    <a:pt x="81525" y="4897"/>
                    <a:pt x="81505" y="4912"/>
                    <a:pt x="81484" y="4929"/>
                  </a:cubicBezTo>
                  <a:cubicBezTo>
                    <a:pt x="81232" y="5133"/>
                    <a:pt x="80977" y="5345"/>
                    <a:pt x="80717" y="5568"/>
                  </a:cubicBezTo>
                  <a:cubicBezTo>
                    <a:pt x="80713" y="5570"/>
                    <a:pt x="80711" y="5573"/>
                    <a:pt x="80707" y="5575"/>
                  </a:cubicBezTo>
                  <a:cubicBezTo>
                    <a:pt x="80706" y="5570"/>
                    <a:pt x="80702" y="5564"/>
                    <a:pt x="80701" y="5559"/>
                  </a:cubicBezTo>
                  <a:cubicBezTo>
                    <a:pt x="80657" y="5367"/>
                    <a:pt x="80604" y="5179"/>
                    <a:pt x="80542" y="4991"/>
                  </a:cubicBezTo>
                  <a:cubicBezTo>
                    <a:pt x="80526" y="4940"/>
                    <a:pt x="80508" y="4891"/>
                    <a:pt x="80490" y="4841"/>
                  </a:cubicBezTo>
                  <a:cubicBezTo>
                    <a:pt x="80441" y="4701"/>
                    <a:pt x="80388" y="4561"/>
                    <a:pt x="80331" y="4424"/>
                  </a:cubicBezTo>
                  <a:cubicBezTo>
                    <a:pt x="80317" y="4393"/>
                    <a:pt x="80308" y="4362"/>
                    <a:pt x="80294" y="4330"/>
                  </a:cubicBezTo>
                  <a:cubicBezTo>
                    <a:pt x="80391" y="4248"/>
                    <a:pt x="80489" y="4168"/>
                    <a:pt x="80588" y="4087"/>
                  </a:cubicBezTo>
                  <a:cubicBezTo>
                    <a:pt x="80685" y="4008"/>
                    <a:pt x="80780" y="3926"/>
                    <a:pt x="80877" y="3850"/>
                  </a:cubicBezTo>
                  <a:cubicBezTo>
                    <a:pt x="81007" y="3746"/>
                    <a:pt x="81138" y="3645"/>
                    <a:pt x="81266" y="3545"/>
                  </a:cubicBezTo>
                  <a:cubicBezTo>
                    <a:pt x="81353" y="3478"/>
                    <a:pt x="81440" y="3409"/>
                    <a:pt x="81526" y="3342"/>
                  </a:cubicBezTo>
                  <a:cubicBezTo>
                    <a:pt x="81669" y="3234"/>
                    <a:pt x="81810" y="3132"/>
                    <a:pt x="81952" y="3029"/>
                  </a:cubicBezTo>
                  <a:cubicBezTo>
                    <a:pt x="82023" y="2977"/>
                    <a:pt x="82096" y="2921"/>
                    <a:pt x="82168" y="2870"/>
                  </a:cubicBezTo>
                  <a:cubicBezTo>
                    <a:pt x="82379" y="2719"/>
                    <a:pt x="82590" y="2573"/>
                    <a:pt x="82796" y="2436"/>
                  </a:cubicBezTo>
                  <a:cubicBezTo>
                    <a:pt x="83446" y="2003"/>
                    <a:pt x="84032" y="1656"/>
                    <a:pt x="84588" y="1378"/>
                  </a:cubicBezTo>
                  <a:cubicBezTo>
                    <a:pt x="85728" y="801"/>
                    <a:pt x="86715" y="509"/>
                    <a:pt x="87526" y="509"/>
                  </a:cubicBezTo>
                  <a:close/>
                  <a:moveTo>
                    <a:pt x="30825" y="2634"/>
                  </a:moveTo>
                  <a:cubicBezTo>
                    <a:pt x="30879" y="2692"/>
                    <a:pt x="30933" y="2752"/>
                    <a:pt x="30986" y="2812"/>
                  </a:cubicBezTo>
                  <a:cubicBezTo>
                    <a:pt x="31039" y="2873"/>
                    <a:pt x="31093" y="2931"/>
                    <a:pt x="31144" y="2994"/>
                  </a:cubicBezTo>
                  <a:cubicBezTo>
                    <a:pt x="31216" y="3083"/>
                    <a:pt x="31284" y="3176"/>
                    <a:pt x="31352" y="3270"/>
                  </a:cubicBezTo>
                  <a:cubicBezTo>
                    <a:pt x="31397" y="3331"/>
                    <a:pt x="31443" y="3389"/>
                    <a:pt x="31485" y="3452"/>
                  </a:cubicBezTo>
                  <a:cubicBezTo>
                    <a:pt x="31556" y="3557"/>
                    <a:pt x="31621" y="3666"/>
                    <a:pt x="31686" y="3778"/>
                  </a:cubicBezTo>
                  <a:cubicBezTo>
                    <a:pt x="31719" y="3832"/>
                    <a:pt x="31754" y="3884"/>
                    <a:pt x="31785" y="3939"/>
                  </a:cubicBezTo>
                  <a:cubicBezTo>
                    <a:pt x="31879" y="4105"/>
                    <a:pt x="31966" y="4277"/>
                    <a:pt x="32045" y="4452"/>
                  </a:cubicBezTo>
                  <a:cubicBezTo>
                    <a:pt x="32232" y="4865"/>
                    <a:pt x="32377" y="5301"/>
                    <a:pt x="32476" y="5751"/>
                  </a:cubicBezTo>
                  <a:cubicBezTo>
                    <a:pt x="32508" y="5902"/>
                    <a:pt x="32537" y="6054"/>
                    <a:pt x="32559" y="6208"/>
                  </a:cubicBezTo>
                  <a:cubicBezTo>
                    <a:pt x="32607" y="6518"/>
                    <a:pt x="32631" y="6846"/>
                    <a:pt x="32631" y="7185"/>
                  </a:cubicBezTo>
                  <a:cubicBezTo>
                    <a:pt x="32631" y="7523"/>
                    <a:pt x="32606" y="7851"/>
                    <a:pt x="32559" y="8161"/>
                  </a:cubicBezTo>
                  <a:cubicBezTo>
                    <a:pt x="32472" y="8767"/>
                    <a:pt x="32299" y="9357"/>
                    <a:pt x="32044" y="9916"/>
                  </a:cubicBezTo>
                  <a:cubicBezTo>
                    <a:pt x="31716" y="10645"/>
                    <a:pt x="31266" y="11300"/>
                    <a:pt x="30705" y="11863"/>
                  </a:cubicBezTo>
                  <a:cubicBezTo>
                    <a:pt x="30274" y="12308"/>
                    <a:pt x="29778" y="12688"/>
                    <a:pt x="29228" y="12996"/>
                  </a:cubicBezTo>
                  <a:cubicBezTo>
                    <a:pt x="28235" y="13561"/>
                    <a:pt x="27105" y="13860"/>
                    <a:pt x="25955" y="13860"/>
                  </a:cubicBezTo>
                  <a:cubicBezTo>
                    <a:pt x="25953" y="13860"/>
                    <a:pt x="25951" y="13860"/>
                    <a:pt x="25948" y="13860"/>
                  </a:cubicBezTo>
                  <a:cubicBezTo>
                    <a:pt x="24960" y="13860"/>
                    <a:pt x="23717" y="13428"/>
                    <a:pt x="22255" y="12579"/>
                  </a:cubicBezTo>
                  <a:cubicBezTo>
                    <a:pt x="22264" y="12571"/>
                    <a:pt x="22273" y="12561"/>
                    <a:pt x="22281" y="12554"/>
                  </a:cubicBezTo>
                  <a:cubicBezTo>
                    <a:pt x="22418" y="12433"/>
                    <a:pt x="22551" y="12305"/>
                    <a:pt x="22680" y="12171"/>
                  </a:cubicBezTo>
                  <a:cubicBezTo>
                    <a:pt x="22707" y="12144"/>
                    <a:pt x="22732" y="12114"/>
                    <a:pt x="22758" y="12085"/>
                  </a:cubicBezTo>
                  <a:cubicBezTo>
                    <a:pt x="22861" y="11975"/>
                    <a:pt x="22961" y="11862"/>
                    <a:pt x="23057" y="11744"/>
                  </a:cubicBezTo>
                  <a:cubicBezTo>
                    <a:pt x="23075" y="11722"/>
                    <a:pt x="23095" y="11702"/>
                    <a:pt x="23113" y="11681"/>
                  </a:cubicBezTo>
                  <a:cubicBezTo>
                    <a:pt x="24258" y="12325"/>
                    <a:pt x="25215" y="12650"/>
                    <a:pt x="25961" y="12650"/>
                  </a:cubicBezTo>
                  <a:cubicBezTo>
                    <a:pt x="26485" y="12650"/>
                    <a:pt x="27000" y="12574"/>
                    <a:pt x="27494" y="12426"/>
                  </a:cubicBezTo>
                  <a:lnTo>
                    <a:pt x="27499" y="12429"/>
                  </a:lnTo>
                  <a:lnTo>
                    <a:pt x="27616" y="12393"/>
                  </a:lnTo>
                  <a:cubicBezTo>
                    <a:pt x="27782" y="12341"/>
                    <a:pt x="27946" y="12279"/>
                    <a:pt x="28105" y="12211"/>
                  </a:cubicBezTo>
                  <a:cubicBezTo>
                    <a:pt x="28526" y="12033"/>
                    <a:pt x="28917" y="11798"/>
                    <a:pt x="29281" y="11519"/>
                  </a:cubicBezTo>
                  <a:lnTo>
                    <a:pt x="29290" y="11524"/>
                  </a:lnTo>
                  <a:lnTo>
                    <a:pt x="29430" y="11409"/>
                  </a:lnTo>
                  <a:lnTo>
                    <a:pt x="29434" y="11405"/>
                  </a:lnTo>
                  <a:lnTo>
                    <a:pt x="29706" y="11181"/>
                  </a:lnTo>
                  <a:lnTo>
                    <a:pt x="29695" y="11175"/>
                  </a:lnTo>
                  <a:cubicBezTo>
                    <a:pt x="30272" y="10633"/>
                    <a:pt x="30723" y="9978"/>
                    <a:pt x="31020" y="9250"/>
                  </a:cubicBezTo>
                  <a:lnTo>
                    <a:pt x="31030" y="9260"/>
                  </a:lnTo>
                  <a:lnTo>
                    <a:pt x="31154" y="8883"/>
                  </a:lnTo>
                  <a:cubicBezTo>
                    <a:pt x="31288" y="8478"/>
                    <a:pt x="31372" y="8054"/>
                    <a:pt x="31405" y="7622"/>
                  </a:cubicBezTo>
                  <a:cubicBezTo>
                    <a:pt x="31417" y="7478"/>
                    <a:pt x="31423" y="7334"/>
                    <a:pt x="31423" y="7188"/>
                  </a:cubicBezTo>
                  <a:cubicBezTo>
                    <a:pt x="31423" y="6605"/>
                    <a:pt x="31332" y="6034"/>
                    <a:pt x="31154" y="5492"/>
                  </a:cubicBezTo>
                  <a:lnTo>
                    <a:pt x="31030" y="5115"/>
                  </a:lnTo>
                  <a:lnTo>
                    <a:pt x="31020" y="5124"/>
                  </a:lnTo>
                  <a:cubicBezTo>
                    <a:pt x="31007" y="5091"/>
                    <a:pt x="30992" y="5060"/>
                    <a:pt x="30977" y="5028"/>
                  </a:cubicBezTo>
                  <a:cubicBezTo>
                    <a:pt x="30946" y="4956"/>
                    <a:pt x="30915" y="4884"/>
                    <a:pt x="30881" y="4814"/>
                  </a:cubicBezTo>
                  <a:cubicBezTo>
                    <a:pt x="30858" y="4769"/>
                    <a:pt x="30835" y="4723"/>
                    <a:pt x="30810" y="4678"/>
                  </a:cubicBezTo>
                  <a:cubicBezTo>
                    <a:pt x="30778" y="4616"/>
                    <a:pt x="30746" y="4551"/>
                    <a:pt x="30711" y="4491"/>
                  </a:cubicBezTo>
                  <a:cubicBezTo>
                    <a:pt x="30685" y="4444"/>
                    <a:pt x="30657" y="4398"/>
                    <a:pt x="30628" y="4352"/>
                  </a:cubicBezTo>
                  <a:cubicBezTo>
                    <a:pt x="30593" y="4294"/>
                    <a:pt x="30555" y="4236"/>
                    <a:pt x="30518" y="4178"/>
                  </a:cubicBezTo>
                  <a:cubicBezTo>
                    <a:pt x="30488" y="4133"/>
                    <a:pt x="30458" y="4088"/>
                    <a:pt x="30426" y="4044"/>
                  </a:cubicBezTo>
                  <a:cubicBezTo>
                    <a:pt x="30388" y="3988"/>
                    <a:pt x="30346" y="3932"/>
                    <a:pt x="30305" y="3878"/>
                  </a:cubicBezTo>
                  <a:cubicBezTo>
                    <a:pt x="30272" y="3835"/>
                    <a:pt x="30239" y="3793"/>
                    <a:pt x="30206" y="3752"/>
                  </a:cubicBezTo>
                  <a:cubicBezTo>
                    <a:pt x="30160" y="3695"/>
                    <a:pt x="30113" y="3642"/>
                    <a:pt x="30066" y="3588"/>
                  </a:cubicBezTo>
                  <a:cubicBezTo>
                    <a:pt x="30033" y="3551"/>
                    <a:pt x="30000" y="3512"/>
                    <a:pt x="29965" y="3474"/>
                  </a:cubicBezTo>
                  <a:cubicBezTo>
                    <a:pt x="29910" y="3415"/>
                    <a:pt x="29854" y="3359"/>
                    <a:pt x="29797" y="3304"/>
                  </a:cubicBezTo>
                  <a:cubicBezTo>
                    <a:pt x="29765" y="3274"/>
                    <a:pt x="29737" y="3243"/>
                    <a:pt x="29706" y="3212"/>
                  </a:cubicBezTo>
                  <a:lnTo>
                    <a:pt x="29698" y="3205"/>
                  </a:lnTo>
                  <a:cubicBezTo>
                    <a:pt x="29713" y="3196"/>
                    <a:pt x="29731" y="3185"/>
                    <a:pt x="29748" y="3176"/>
                  </a:cubicBezTo>
                  <a:cubicBezTo>
                    <a:pt x="29927" y="3073"/>
                    <a:pt x="30102" y="2978"/>
                    <a:pt x="30268" y="2894"/>
                  </a:cubicBezTo>
                  <a:cubicBezTo>
                    <a:pt x="30294" y="2880"/>
                    <a:pt x="30319" y="2869"/>
                    <a:pt x="30345" y="2856"/>
                  </a:cubicBezTo>
                  <a:cubicBezTo>
                    <a:pt x="30488" y="2785"/>
                    <a:pt x="30624" y="2721"/>
                    <a:pt x="30758" y="2662"/>
                  </a:cubicBezTo>
                  <a:cubicBezTo>
                    <a:pt x="30780" y="2651"/>
                    <a:pt x="30803" y="2643"/>
                    <a:pt x="30825" y="2634"/>
                  </a:cubicBezTo>
                  <a:close/>
                  <a:moveTo>
                    <a:pt x="11061" y="512"/>
                  </a:moveTo>
                  <a:cubicBezTo>
                    <a:pt x="12049" y="512"/>
                    <a:pt x="13024" y="733"/>
                    <a:pt x="13907" y="1154"/>
                  </a:cubicBezTo>
                  <a:cubicBezTo>
                    <a:pt x="13722" y="1254"/>
                    <a:pt x="13533" y="1366"/>
                    <a:pt x="13338" y="1482"/>
                  </a:cubicBezTo>
                  <a:cubicBezTo>
                    <a:pt x="13284" y="1515"/>
                    <a:pt x="13229" y="1548"/>
                    <a:pt x="13173" y="1582"/>
                  </a:cubicBezTo>
                  <a:cubicBezTo>
                    <a:pt x="13018" y="1677"/>
                    <a:pt x="12859" y="1779"/>
                    <a:pt x="12697" y="1884"/>
                  </a:cubicBezTo>
                  <a:cubicBezTo>
                    <a:pt x="12662" y="1906"/>
                    <a:pt x="12631" y="1925"/>
                    <a:pt x="12598" y="1947"/>
                  </a:cubicBezTo>
                  <a:cubicBezTo>
                    <a:pt x="12103" y="1800"/>
                    <a:pt x="11585" y="1725"/>
                    <a:pt x="11059" y="1725"/>
                  </a:cubicBezTo>
                  <a:cubicBezTo>
                    <a:pt x="8114" y="1725"/>
                    <a:pt x="2878" y="6788"/>
                    <a:pt x="2657" y="7005"/>
                  </a:cubicBezTo>
                  <a:lnTo>
                    <a:pt x="2469" y="7188"/>
                  </a:lnTo>
                  <a:lnTo>
                    <a:pt x="2657" y="7371"/>
                  </a:lnTo>
                  <a:cubicBezTo>
                    <a:pt x="2878" y="7587"/>
                    <a:pt x="8116" y="12650"/>
                    <a:pt x="11059" y="12650"/>
                  </a:cubicBezTo>
                  <a:cubicBezTo>
                    <a:pt x="11584" y="12650"/>
                    <a:pt x="12099" y="12574"/>
                    <a:pt x="12593" y="12426"/>
                  </a:cubicBezTo>
                  <a:lnTo>
                    <a:pt x="12598" y="12429"/>
                  </a:lnTo>
                  <a:lnTo>
                    <a:pt x="12715" y="12393"/>
                  </a:lnTo>
                  <a:cubicBezTo>
                    <a:pt x="12881" y="12341"/>
                    <a:pt x="13045" y="12279"/>
                    <a:pt x="13204" y="12211"/>
                  </a:cubicBezTo>
                  <a:cubicBezTo>
                    <a:pt x="13624" y="12033"/>
                    <a:pt x="14016" y="11798"/>
                    <a:pt x="14379" y="11519"/>
                  </a:cubicBezTo>
                  <a:lnTo>
                    <a:pt x="14387" y="11524"/>
                  </a:lnTo>
                  <a:lnTo>
                    <a:pt x="14526" y="11410"/>
                  </a:lnTo>
                  <a:lnTo>
                    <a:pt x="14528" y="11409"/>
                  </a:lnTo>
                  <a:lnTo>
                    <a:pt x="14805" y="11180"/>
                  </a:lnTo>
                  <a:lnTo>
                    <a:pt x="14793" y="11172"/>
                  </a:lnTo>
                  <a:cubicBezTo>
                    <a:pt x="14819" y="11148"/>
                    <a:pt x="14846" y="11124"/>
                    <a:pt x="14872" y="11098"/>
                  </a:cubicBezTo>
                  <a:cubicBezTo>
                    <a:pt x="14908" y="11063"/>
                    <a:pt x="14940" y="11028"/>
                    <a:pt x="14973" y="10992"/>
                  </a:cubicBezTo>
                  <a:cubicBezTo>
                    <a:pt x="15046" y="10916"/>
                    <a:pt x="15119" y="10842"/>
                    <a:pt x="15187" y="10763"/>
                  </a:cubicBezTo>
                  <a:cubicBezTo>
                    <a:pt x="15226" y="10719"/>
                    <a:pt x="15262" y="10673"/>
                    <a:pt x="15299" y="10628"/>
                  </a:cubicBezTo>
                  <a:cubicBezTo>
                    <a:pt x="15359" y="10555"/>
                    <a:pt x="15418" y="10480"/>
                    <a:pt x="15472" y="10405"/>
                  </a:cubicBezTo>
                  <a:cubicBezTo>
                    <a:pt x="15508" y="10354"/>
                    <a:pt x="15544" y="10303"/>
                    <a:pt x="15579" y="10253"/>
                  </a:cubicBezTo>
                  <a:cubicBezTo>
                    <a:pt x="15629" y="10177"/>
                    <a:pt x="15679" y="10102"/>
                    <a:pt x="15727" y="10024"/>
                  </a:cubicBezTo>
                  <a:cubicBezTo>
                    <a:pt x="15759" y="9970"/>
                    <a:pt x="15793" y="9916"/>
                    <a:pt x="15824" y="9861"/>
                  </a:cubicBezTo>
                  <a:cubicBezTo>
                    <a:pt x="15868" y="9782"/>
                    <a:pt x="15910" y="9702"/>
                    <a:pt x="15951" y="9619"/>
                  </a:cubicBezTo>
                  <a:cubicBezTo>
                    <a:pt x="15978" y="9564"/>
                    <a:pt x="16007" y="9510"/>
                    <a:pt x="16032" y="9454"/>
                  </a:cubicBezTo>
                  <a:cubicBezTo>
                    <a:pt x="16072" y="9365"/>
                    <a:pt x="16108" y="9276"/>
                    <a:pt x="16143" y="9186"/>
                  </a:cubicBezTo>
                  <a:cubicBezTo>
                    <a:pt x="16164" y="9135"/>
                    <a:pt x="16186" y="9084"/>
                    <a:pt x="16205" y="9032"/>
                  </a:cubicBezTo>
                  <a:cubicBezTo>
                    <a:pt x="16246" y="8917"/>
                    <a:pt x="16283" y="8798"/>
                    <a:pt x="16316" y="8678"/>
                  </a:cubicBezTo>
                  <a:cubicBezTo>
                    <a:pt x="16325" y="8651"/>
                    <a:pt x="16335" y="8624"/>
                    <a:pt x="16341" y="8596"/>
                  </a:cubicBezTo>
                  <a:cubicBezTo>
                    <a:pt x="16341" y="8595"/>
                    <a:pt x="16342" y="8593"/>
                    <a:pt x="16342" y="8591"/>
                  </a:cubicBezTo>
                  <a:lnTo>
                    <a:pt x="16355" y="8603"/>
                  </a:lnTo>
                  <a:cubicBezTo>
                    <a:pt x="16518" y="8761"/>
                    <a:pt x="16686" y="8921"/>
                    <a:pt x="16858" y="9079"/>
                  </a:cubicBezTo>
                  <a:cubicBezTo>
                    <a:pt x="16919" y="9135"/>
                    <a:pt x="16981" y="9193"/>
                    <a:pt x="17043" y="9249"/>
                  </a:cubicBezTo>
                  <a:cubicBezTo>
                    <a:pt x="17135" y="9333"/>
                    <a:pt x="17226" y="9418"/>
                    <a:pt x="17320" y="9502"/>
                  </a:cubicBezTo>
                  <a:cubicBezTo>
                    <a:pt x="17313" y="9520"/>
                    <a:pt x="17307" y="9535"/>
                    <a:pt x="17302" y="9552"/>
                  </a:cubicBezTo>
                  <a:cubicBezTo>
                    <a:pt x="17229" y="9743"/>
                    <a:pt x="17147" y="9931"/>
                    <a:pt x="17055" y="10115"/>
                  </a:cubicBezTo>
                  <a:cubicBezTo>
                    <a:pt x="17043" y="10142"/>
                    <a:pt x="17028" y="10168"/>
                    <a:pt x="17014" y="10196"/>
                  </a:cubicBezTo>
                  <a:cubicBezTo>
                    <a:pt x="16919" y="10381"/>
                    <a:pt x="16816" y="10564"/>
                    <a:pt x="16705" y="10740"/>
                  </a:cubicBezTo>
                  <a:cubicBezTo>
                    <a:pt x="16691" y="10760"/>
                    <a:pt x="16677" y="10780"/>
                    <a:pt x="16664" y="10801"/>
                  </a:cubicBezTo>
                  <a:cubicBezTo>
                    <a:pt x="16547" y="10982"/>
                    <a:pt x="16422" y="11157"/>
                    <a:pt x="16288" y="11327"/>
                  </a:cubicBezTo>
                  <a:cubicBezTo>
                    <a:pt x="16279" y="11338"/>
                    <a:pt x="16268" y="11348"/>
                    <a:pt x="16259" y="11360"/>
                  </a:cubicBezTo>
                  <a:cubicBezTo>
                    <a:pt x="16117" y="11536"/>
                    <a:pt x="15970" y="11706"/>
                    <a:pt x="15810" y="11865"/>
                  </a:cubicBezTo>
                  <a:cubicBezTo>
                    <a:pt x="15378" y="12310"/>
                    <a:pt x="14883" y="12690"/>
                    <a:pt x="14333" y="12997"/>
                  </a:cubicBezTo>
                  <a:cubicBezTo>
                    <a:pt x="13341" y="13562"/>
                    <a:pt x="12210" y="13861"/>
                    <a:pt x="11061" y="13861"/>
                  </a:cubicBezTo>
                  <a:cubicBezTo>
                    <a:pt x="7765" y="13861"/>
                    <a:pt x="2778" y="9176"/>
                    <a:pt x="1811" y="8236"/>
                  </a:cubicBezTo>
                  <a:lnTo>
                    <a:pt x="732" y="7188"/>
                  </a:lnTo>
                  <a:lnTo>
                    <a:pt x="1813" y="6137"/>
                  </a:lnTo>
                  <a:cubicBezTo>
                    <a:pt x="2778" y="5198"/>
                    <a:pt x="7766" y="512"/>
                    <a:pt x="11061" y="512"/>
                  </a:cubicBezTo>
                  <a:close/>
                  <a:moveTo>
                    <a:pt x="58679" y="9560"/>
                  </a:moveTo>
                  <a:cubicBezTo>
                    <a:pt x="58685" y="9565"/>
                    <a:pt x="58691" y="9572"/>
                    <a:pt x="58698" y="9577"/>
                  </a:cubicBezTo>
                  <a:cubicBezTo>
                    <a:pt x="58830" y="9695"/>
                    <a:pt x="58967" y="9817"/>
                    <a:pt x="59109" y="9940"/>
                  </a:cubicBezTo>
                  <a:lnTo>
                    <a:pt x="59203" y="10021"/>
                  </a:lnTo>
                  <a:cubicBezTo>
                    <a:pt x="59315" y="10118"/>
                    <a:pt x="59426" y="10214"/>
                    <a:pt x="59543" y="10312"/>
                  </a:cubicBezTo>
                  <a:cubicBezTo>
                    <a:pt x="59566" y="10331"/>
                    <a:pt x="59588" y="10352"/>
                    <a:pt x="59613" y="10372"/>
                  </a:cubicBezTo>
                  <a:cubicBezTo>
                    <a:pt x="59585" y="10425"/>
                    <a:pt x="59555" y="10477"/>
                    <a:pt x="59525" y="10529"/>
                  </a:cubicBezTo>
                  <a:cubicBezTo>
                    <a:pt x="59492" y="10588"/>
                    <a:pt x="59458" y="10646"/>
                    <a:pt x="59423" y="10703"/>
                  </a:cubicBezTo>
                  <a:cubicBezTo>
                    <a:pt x="59371" y="10788"/>
                    <a:pt x="59315" y="10870"/>
                    <a:pt x="59258" y="10952"/>
                  </a:cubicBezTo>
                  <a:cubicBezTo>
                    <a:pt x="59221" y="11005"/>
                    <a:pt x="59186" y="11059"/>
                    <a:pt x="59147" y="11111"/>
                  </a:cubicBezTo>
                  <a:cubicBezTo>
                    <a:pt x="59082" y="11200"/>
                    <a:pt x="59013" y="11285"/>
                    <a:pt x="58944" y="11371"/>
                  </a:cubicBezTo>
                  <a:cubicBezTo>
                    <a:pt x="58910" y="11414"/>
                    <a:pt x="58878" y="11457"/>
                    <a:pt x="58841" y="11498"/>
                  </a:cubicBezTo>
                  <a:cubicBezTo>
                    <a:pt x="58734" y="11623"/>
                    <a:pt x="58624" y="11746"/>
                    <a:pt x="58507" y="11864"/>
                  </a:cubicBezTo>
                  <a:lnTo>
                    <a:pt x="58505" y="11866"/>
                  </a:lnTo>
                  <a:cubicBezTo>
                    <a:pt x="58197" y="12183"/>
                    <a:pt x="57854" y="12466"/>
                    <a:pt x="57484" y="12715"/>
                  </a:cubicBezTo>
                  <a:cubicBezTo>
                    <a:pt x="57337" y="12814"/>
                    <a:pt x="57186" y="12909"/>
                    <a:pt x="57030" y="12997"/>
                  </a:cubicBezTo>
                  <a:cubicBezTo>
                    <a:pt x="56037" y="13563"/>
                    <a:pt x="54906" y="13861"/>
                    <a:pt x="53757" y="13861"/>
                  </a:cubicBezTo>
                  <a:cubicBezTo>
                    <a:pt x="52915" y="13861"/>
                    <a:pt x="51887" y="13549"/>
                    <a:pt x="50692" y="12931"/>
                  </a:cubicBezTo>
                  <a:cubicBezTo>
                    <a:pt x="50696" y="12929"/>
                    <a:pt x="50698" y="12926"/>
                    <a:pt x="50701" y="12923"/>
                  </a:cubicBezTo>
                  <a:cubicBezTo>
                    <a:pt x="50863" y="12801"/>
                    <a:pt x="51020" y="12670"/>
                    <a:pt x="51169" y="12537"/>
                  </a:cubicBezTo>
                  <a:cubicBezTo>
                    <a:pt x="51194" y="12514"/>
                    <a:pt x="51217" y="12491"/>
                    <a:pt x="51242" y="12469"/>
                  </a:cubicBezTo>
                  <a:cubicBezTo>
                    <a:pt x="51364" y="12356"/>
                    <a:pt x="51483" y="12238"/>
                    <a:pt x="51596" y="12119"/>
                  </a:cubicBezTo>
                  <a:cubicBezTo>
                    <a:pt x="51613" y="12101"/>
                    <a:pt x="51633" y="12083"/>
                    <a:pt x="51649" y="12066"/>
                  </a:cubicBezTo>
                  <a:cubicBezTo>
                    <a:pt x="51668" y="12073"/>
                    <a:pt x="51684" y="12080"/>
                    <a:pt x="51701" y="12088"/>
                  </a:cubicBezTo>
                  <a:cubicBezTo>
                    <a:pt x="51873" y="12168"/>
                    <a:pt x="52040" y="12238"/>
                    <a:pt x="52202" y="12301"/>
                  </a:cubicBezTo>
                  <a:cubicBezTo>
                    <a:pt x="52233" y="12312"/>
                    <a:pt x="52264" y="12325"/>
                    <a:pt x="52295" y="12336"/>
                  </a:cubicBezTo>
                  <a:cubicBezTo>
                    <a:pt x="52457" y="12398"/>
                    <a:pt x="52616" y="12450"/>
                    <a:pt x="52768" y="12492"/>
                  </a:cubicBezTo>
                  <a:cubicBezTo>
                    <a:pt x="52792" y="12499"/>
                    <a:pt x="52814" y="12504"/>
                    <a:pt x="52837" y="12511"/>
                  </a:cubicBezTo>
                  <a:cubicBezTo>
                    <a:pt x="52993" y="12553"/>
                    <a:pt x="53144" y="12586"/>
                    <a:pt x="53288" y="12608"/>
                  </a:cubicBezTo>
                  <a:cubicBezTo>
                    <a:pt x="53300" y="12611"/>
                    <a:pt x="53314" y="12611"/>
                    <a:pt x="53326" y="12613"/>
                  </a:cubicBezTo>
                  <a:cubicBezTo>
                    <a:pt x="53476" y="12636"/>
                    <a:pt x="53621" y="12648"/>
                    <a:pt x="53757" y="12648"/>
                  </a:cubicBezTo>
                  <a:lnTo>
                    <a:pt x="53758" y="12648"/>
                  </a:lnTo>
                  <a:cubicBezTo>
                    <a:pt x="54283" y="12648"/>
                    <a:pt x="54797" y="12571"/>
                    <a:pt x="55292" y="12424"/>
                  </a:cubicBezTo>
                  <a:lnTo>
                    <a:pt x="55297" y="12426"/>
                  </a:lnTo>
                  <a:lnTo>
                    <a:pt x="55413" y="12389"/>
                  </a:lnTo>
                  <a:lnTo>
                    <a:pt x="55416" y="12389"/>
                  </a:lnTo>
                  <a:lnTo>
                    <a:pt x="55918" y="12227"/>
                  </a:lnTo>
                  <a:lnTo>
                    <a:pt x="55895" y="12211"/>
                  </a:lnTo>
                  <a:cubicBezTo>
                    <a:pt x="56319" y="12033"/>
                    <a:pt x="56713" y="11796"/>
                    <a:pt x="57078" y="11517"/>
                  </a:cubicBezTo>
                  <a:lnTo>
                    <a:pt x="57086" y="11522"/>
                  </a:lnTo>
                  <a:lnTo>
                    <a:pt x="57217" y="11414"/>
                  </a:lnTo>
                  <a:cubicBezTo>
                    <a:pt x="57220" y="11411"/>
                    <a:pt x="57224" y="11410"/>
                    <a:pt x="57227" y="11408"/>
                  </a:cubicBezTo>
                  <a:lnTo>
                    <a:pt x="57504" y="11179"/>
                  </a:lnTo>
                  <a:lnTo>
                    <a:pt x="57492" y="11172"/>
                  </a:lnTo>
                  <a:cubicBezTo>
                    <a:pt x="57537" y="11129"/>
                    <a:pt x="57581" y="11083"/>
                    <a:pt x="57624" y="11039"/>
                  </a:cubicBezTo>
                  <a:cubicBezTo>
                    <a:pt x="57644" y="11020"/>
                    <a:pt x="57665" y="11000"/>
                    <a:pt x="57685" y="10979"/>
                  </a:cubicBezTo>
                  <a:cubicBezTo>
                    <a:pt x="57805" y="10855"/>
                    <a:pt x="57916" y="10727"/>
                    <a:pt x="58024" y="10593"/>
                  </a:cubicBezTo>
                  <a:cubicBezTo>
                    <a:pt x="58045" y="10567"/>
                    <a:pt x="58065" y="10541"/>
                    <a:pt x="58086" y="10515"/>
                  </a:cubicBezTo>
                  <a:cubicBezTo>
                    <a:pt x="58191" y="10378"/>
                    <a:pt x="58290" y="10239"/>
                    <a:pt x="58382" y="10093"/>
                  </a:cubicBezTo>
                  <a:cubicBezTo>
                    <a:pt x="58395" y="10072"/>
                    <a:pt x="58406" y="10051"/>
                    <a:pt x="58419" y="10032"/>
                  </a:cubicBezTo>
                  <a:cubicBezTo>
                    <a:pt x="58508" y="9886"/>
                    <a:pt x="58591" y="9737"/>
                    <a:pt x="58665" y="9584"/>
                  </a:cubicBezTo>
                  <a:cubicBezTo>
                    <a:pt x="58670" y="9577"/>
                    <a:pt x="58675" y="9568"/>
                    <a:pt x="58679" y="9560"/>
                  </a:cubicBezTo>
                  <a:close/>
                  <a:moveTo>
                    <a:pt x="62200" y="2661"/>
                  </a:moveTo>
                  <a:cubicBezTo>
                    <a:pt x="62435" y="2764"/>
                    <a:pt x="62661" y="2879"/>
                    <a:pt x="62872" y="3015"/>
                  </a:cubicBezTo>
                  <a:cubicBezTo>
                    <a:pt x="62882" y="3021"/>
                    <a:pt x="62895" y="3029"/>
                    <a:pt x="62905" y="3036"/>
                  </a:cubicBezTo>
                  <a:cubicBezTo>
                    <a:pt x="63014" y="3107"/>
                    <a:pt x="63121" y="3182"/>
                    <a:pt x="63224" y="3262"/>
                  </a:cubicBezTo>
                  <a:cubicBezTo>
                    <a:pt x="63238" y="3274"/>
                    <a:pt x="63254" y="3284"/>
                    <a:pt x="63267" y="3296"/>
                  </a:cubicBezTo>
                  <a:cubicBezTo>
                    <a:pt x="63292" y="3315"/>
                    <a:pt x="63316" y="3338"/>
                    <a:pt x="63340" y="3358"/>
                  </a:cubicBezTo>
                  <a:cubicBezTo>
                    <a:pt x="63254" y="3416"/>
                    <a:pt x="63161" y="3482"/>
                    <a:pt x="63072" y="3543"/>
                  </a:cubicBezTo>
                  <a:cubicBezTo>
                    <a:pt x="62969" y="3613"/>
                    <a:pt x="62867" y="3682"/>
                    <a:pt x="62763" y="3755"/>
                  </a:cubicBezTo>
                  <a:cubicBezTo>
                    <a:pt x="62610" y="3863"/>
                    <a:pt x="62453" y="3978"/>
                    <a:pt x="62297" y="4095"/>
                  </a:cubicBezTo>
                  <a:cubicBezTo>
                    <a:pt x="62198" y="4168"/>
                    <a:pt x="62101" y="4239"/>
                    <a:pt x="62000" y="4315"/>
                  </a:cubicBezTo>
                  <a:cubicBezTo>
                    <a:pt x="61823" y="4449"/>
                    <a:pt x="61641" y="4592"/>
                    <a:pt x="61460" y="4735"/>
                  </a:cubicBezTo>
                  <a:cubicBezTo>
                    <a:pt x="61375" y="4803"/>
                    <a:pt x="61292" y="4866"/>
                    <a:pt x="61205" y="4936"/>
                  </a:cubicBezTo>
                  <a:cubicBezTo>
                    <a:pt x="61044" y="5066"/>
                    <a:pt x="60878" y="5206"/>
                    <a:pt x="60715" y="5344"/>
                  </a:cubicBezTo>
                  <a:lnTo>
                    <a:pt x="60714" y="5337"/>
                  </a:lnTo>
                  <a:lnTo>
                    <a:pt x="60386" y="5618"/>
                  </a:lnTo>
                  <a:cubicBezTo>
                    <a:pt x="60386" y="5618"/>
                    <a:pt x="60384" y="5618"/>
                    <a:pt x="60384" y="5620"/>
                  </a:cubicBezTo>
                  <a:lnTo>
                    <a:pt x="60269" y="5717"/>
                  </a:lnTo>
                  <a:lnTo>
                    <a:pt x="60269" y="5719"/>
                  </a:lnTo>
                  <a:cubicBezTo>
                    <a:pt x="59647" y="6257"/>
                    <a:pt x="59173" y="6700"/>
                    <a:pt x="58967" y="6895"/>
                  </a:cubicBezTo>
                  <a:cubicBezTo>
                    <a:pt x="58894" y="6964"/>
                    <a:pt x="58855" y="7002"/>
                    <a:pt x="58853" y="7005"/>
                  </a:cubicBezTo>
                  <a:lnTo>
                    <a:pt x="58664" y="7188"/>
                  </a:lnTo>
                  <a:lnTo>
                    <a:pt x="58853" y="7371"/>
                  </a:lnTo>
                  <a:cubicBezTo>
                    <a:pt x="58859" y="7376"/>
                    <a:pt x="59426" y="7927"/>
                    <a:pt x="60269" y="8656"/>
                  </a:cubicBezTo>
                  <a:lnTo>
                    <a:pt x="60269" y="8657"/>
                  </a:lnTo>
                  <a:lnTo>
                    <a:pt x="60384" y="8755"/>
                  </a:lnTo>
                  <a:lnTo>
                    <a:pt x="60386" y="8756"/>
                  </a:lnTo>
                  <a:lnTo>
                    <a:pt x="60714" y="9038"/>
                  </a:lnTo>
                  <a:lnTo>
                    <a:pt x="60715" y="9031"/>
                  </a:lnTo>
                  <a:cubicBezTo>
                    <a:pt x="61651" y="9815"/>
                    <a:pt x="62537" y="10483"/>
                    <a:pt x="63359" y="11026"/>
                  </a:cubicBezTo>
                  <a:lnTo>
                    <a:pt x="63354" y="11030"/>
                  </a:lnTo>
                  <a:lnTo>
                    <a:pt x="63629" y="11207"/>
                  </a:lnTo>
                  <a:cubicBezTo>
                    <a:pt x="63684" y="11243"/>
                    <a:pt x="63738" y="11275"/>
                    <a:pt x="63792" y="11310"/>
                  </a:cubicBezTo>
                  <a:lnTo>
                    <a:pt x="63797" y="11314"/>
                  </a:lnTo>
                  <a:cubicBezTo>
                    <a:pt x="64180" y="11556"/>
                    <a:pt x="64548" y="11767"/>
                    <a:pt x="64896" y="11941"/>
                  </a:cubicBezTo>
                  <a:lnTo>
                    <a:pt x="64893" y="11944"/>
                  </a:lnTo>
                  <a:lnTo>
                    <a:pt x="65108" y="12044"/>
                  </a:lnTo>
                  <a:cubicBezTo>
                    <a:pt x="65141" y="12059"/>
                    <a:pt x="65177" y="12077"/>
                    <a:pt x="65211" y="12093"/>
                  </a:cubicBezTo>
                  <a:lnTo>
                    <a:pt x="65380" y="12171"/>
                  </a:lnTo>
                  <a:lnTo>
                    <a:pt x="65385" y="12166"/>
                  </a:lnTo>
                  <a:cubicBezTo>
                    <a:pt x="66098" y="12482"/>
                    <a:pt x="66731" y="12650"/>
                    <a:pt x="67257" y="12650"/>
                  </a:cubicBezTo>
                  <a:cubicBezTo>
                    <a:pt x="67781" y="12650"/>
                    <a:pt x="68295" y="12574"/>
                    <a:pt x="68790" y="12426"/>
                  </a:cubicBezTo>
                  <a:lnTo>
                    <a:pt x="68795" y="12429"/>
                  </a:lnTo>
                  <a:lnTo>
                    <a:pt x="68913" y="12393"/>
                  </a:lnTo>
                  <a:lnTo>
                    <a:pt x="68914" y="12393"/>
                  </a:lnTo>
                  <a:lnTo>
                    <a:pt x="69416" y="12231"/>
                  </a:lnTo>
                  <a:lnTo>
                    <a:pt x="69393" y="12216"/>
                  </a:lnTo>
                  <a:cubicBezTo>
                    <a:pt x="69818" y="12038"/>
                    <a:pt x="70211" y="11800"/>
                    <a:pt x="70576" y="11520"/>
                  </a:cubicBezTo>
                  <a:lnTo>
                    <a:pt x="70584" y="11525"/>
                  </a:lnTo>
                  <a:lnTo>
                    <a:pt x="70725" y="11410"/>
                  </a:lnTo>
                  <a:lnTo>
                    <a:pt x="71002" y="11182"/>
                  </a:lnTo>
                  <a:lnTo>
                    <a:pt x="70991" y="11176"/>
                  </a:lnTo>
                  <a:cubicBezTo>
                    <a:pt x="71050" y="11122"/>
                    <a:pt x="71106" y="11062"/>
                    <a:pt x="71162" y="11005"/>
                  </a:cubicBezTo>
                  <a:lnTo>
                    <a:pt x="71225" y="10943"/>
                  </a:lnTo>
                  <a:cubicBezTo>
                    <a:pt x="71355" y="10806"/>
                    <a:pt x="71475" y="10661"/>
                    <a:pt x="71590" y="10514"/>
                  </a:cubicBezTo>
                  <a:cubicBezTo>
                    <a:pt x="71612" y="10484"/>
                    <a:pt x="71633" y="10457"/>
                    <a:pt x="71653" y="10429"/>
                  </a:cubicBezTo>
                  <a:cubicBezTo>
                    <a:pt x="71766" y="10278"/>
                    <a:pt x="71871" y="10122"/>
                    <a:pt x="71966" y="9959"/>
                  </a:cubicBezTo>
                  <a:cubicBezTo>
                    <a:pt x="71980" y="9936"/>
                    <a:pt x="71994" y="9911"/>
                    <a:pt x="72006" y="9886"/>
                  </a:cubicBezTo>
                  <a:cubicBezTo>
                    <a:pt x="72103" y="9717"/>
                    <a:pt x="72192" y="9546"/>
                    <a:pt x="72270" y="9368"/>
                  </a:cubicBezTo>
                  <a:cubicBezTo>
                    <a:pt x="72271" y="9363"/>
                    <a:pt x="72273" y="9360"/>
                    <a:pt x="72275" y="9358"/>
                  </a:cubicBezTo>
                  <a:cubicBezTo>
                    <a:pt x="72354" y="9431"/>
                    <a:pt x="72443" y="9511"/>
                    <a:pt x="72537" y="9594"/>
                  </a:cubicBezTo>
                  <a:cubicBezTo>
                    <a:pt x="72558" y="9613"/>
                    <a:pt x="72579" y="9633"/>
                    <a:pt x="72601" y="9651"/>
                  </a:cubicBezTo>
                  <a:cubicBezTo>
                    <a:pt x="72705" y="9743"/>
                    <a:pt x="72814" y="9839"/>
                    <a:pt x="72933" y="9942"/>
                  </a:cubicBezTo>
                  <a:cubicBezTo>
                    <a:pt x="72937" y="9946"/>
                    <a:pt x="72941" y="9948"/>
                    <a:pt x="72944" y="9953"/>
                  </a:cubicBezTo>
                  <a:cubicBezTo>
                    <a:pt x="73032" y="10029"/>
                    <a:pt x="73121" y="10107"/>
                    <a:pt x="73217" y="10187"/>
                  </a:cubicBezTo>
                  <a:cubicBezTo>
                    <a:pt x="73184" y="10252"/>
                    <a:pt x="73150" y="10317"/>
                    <a:pt x="73115" y="10380"/>
                  </a:cubicBezTo>
                  <a:cubicBezTo>
                    <a:pt x="73078" y="10447"/>
                    <a:pt x="73043" y="10515"/>
                    <a:pt x="73005" y="10578"/>
                  </a:cubicBezTo>
                  <a:cubicBezTo>
                    <a:pt x="72947" y="10674"/>
                    <a:pt x="72886" y="10766"/>
                    <a:pt x="72825" y="10858"/>
                  </a:cubicBezTo>
                  <a:cubicBezTo>
                    <a:pt x="72786" y="10919"/>
                    <a:pt x="72748" y="10978"/>
                    <a:pt x="72707" y="11036"/>
                  </a:cubicBezTo>
                  <a:cubicBezTo>
                    <a:pt x="72636" y="11135"/>
                    <a:pt x="72561" y="11231"/>
                    <a:pt x="72485" y="11325"/>
                  </a:cubicBezTo>
                  <a:cubicBezTo>
                    <a:pt x="72448" y="11371"/>
                    <a:pt x="72412" y="11420"/>
                    <a:pt x="72374" y="11467"/>
                  </a:cubicBezTo>
                  <a:cubicBezTo>
                    <a:pt x="72257" y="11606"/>
                    <a:pt x="72135" y="11739"/>
                    <a:pt x="72007" y="11868"/>
                  </a:cubicBezTo>
                  <a:lnTo>
                    <a:pt x="72006" y="11871"/>
                  </a:lnTo>
                  <a:cubicBezTo>
                    <a:pt x="71574" y="12316"/>
                    <a:pt x="71079" y="12695"/>
                    <a:pt x="70531" y="13003"/>
                  </a:cubicBezTo>
                  <a:cubicBezTo>
                    <a:pt x="69533" y="13564"/>
                    <a:pt x="68402" y="13861"/>
                    <a:pt x="67253" y="13861"/>
                  </a:cubicBezTo>
                  <a:cubicBezTo>
                    <a:pt x="66372" y="13861"/>
                    <a:pt x="65279" y="13516"/>
                    <a:pt x="64004" y="12832"/>
                  </a:cubicBezTo>
                  <a:cubicBezTo>
                    <a:pt x="63611" y="12622"/>
                    <a:pt x="63201" y="12378"/>
                    <a:pt x="62765" y="12095"/>
                  </a:cubicBezTo>
                  <a:cubicBezTo>
                    <a:pt x="62619" y="11999"/>
                    <a:pt x="62469" y="11900"/>
                    <a:pt x="62317" y="11796"/>
                  </a:cubicBezTo>
                  <a:cubicBezTo>
                    <a:pt x="61784" y="11432"/>
                    <a:pt x="61231" y="11024"/>
                    <a:pt x="60668" y="10575"/>
                  </a:cubicBezTo>
                  <a:cubicBezTo>
                    <a:pt x="60481" y="10425"/>
                    <a:pt x="60290" y="10271"/>
                    <a:pt x="60101" y="10114"/>
                  </a:cubicBezTo>
                  <a:cubicBezTo>
                    <a:pt x="59942" y="9983"/>
                    <a:pt x="59785" y="9849"/>
                    <a:pt x="59633" y="9718"/>
                  </a:cubicBezTo>
                  <a:cubicBezTo>
                    <a:pt x="59372" y="9493"/>
                    <a:pt x="59122" y="9274"/>
                    <a:pt x="58892" y="9063"/>
                  </a:cubicBezTo>
                  <a:lnTo>
                    <a:pt x="58892" y="9061"/>
                  </a:lnTo>
                  <a:lnTo>
                    <a:pt x="58771" y="8952"/>
                  </a:lnTo>
                  <a:cubicBezTo>
                    <a:pt x="58768" y="8949"/>
                    <a:pt x="58765" y="8947"/>
                    <a:pt x="58762" y="8944"/>
                  </a:cubicBezTo>
                  <a:lnTo>
                    <a:pt x="58489" y="8692"/>
                  </a:lnTo>
                  <a:lnTo>
                    <a:pt x="58488" y="8694"/>
                  </a:lnTo>
                  <a:cubicBezTo>
                    <a:pt x="58443" y="8651"/>
                    <a:pt x="58399" y="8613"/>
                    <a:pt x="58358" y="8573"/>
                  </a:cubicBezTo>
                  <a:cubicBezTo>
                    <a:pt x="58344" y="8561"/>
                    <a:pt x="58327" y="8545"/>
                    <a:pt x="58313" y="8532"/>
                  </a:cubicBezTo>
                  <a:cubicBezTo>
                    <a:pt x="58273" y="8494"/>
                    <a:pt x="58239" y="8462"/>
                    <a:pt x="58202" y="8428"/>
                  </a:cubicBezTo>
                  <a:cubicBezTo>
                    <a:pt x="58125" y="8355"/>
                    <a:pt x="58056" y="8290"/>
                    <a:pt x="58004" y="8238"/>
                  </a:cubicBezTo>
                  <a:lnTo>
                    <a:pt x="56925" y="7188"/>
                  </a:lnTo>
                  <a:lnTo>
                    <a:pt x="58003" y="6137"/>
                  </a:lnTo>
                  <a:cubicBezTo>
                    <a:pt x="58114" y="6029"/>
                    <a:pt x="58280" y="5871"/>
                    <a:pt x="58488" y="5679"/>
                  </a:cubicBezTo>
                  <a:lnTo>
                    <a:pt x="58489" y="5683"/>
                  </a:lnTo>
                  <a:lnTo>
                    <a:pt x="58759" y="5434"/>
                  </a:lnTo>
                  <a:cubicBezTo>
                    <a:pt x="58759" y="5434"/>
                    <a:pt x="58760" y="5434"/>
                    <a:pt x="58760" y="5433"/>
                  </a:cubicBezTo>
                  <a:lnTo>
                    <a:pt x="58893" y="5313"/>
                  </a:lnTo>
                  <a:lnTo>
                    <a:pt x="58893" y="5311"/>
                  </a:lnTo>
                  <a:cubicBezTo>
                    <a:pt x="59260" y="4977"/>
                    <a:pt x="59671" y="4618"/>
                    <a:pt x="60101" y="4262"/>
                  </a:cubicBezTo>
                  <a:lnTo>
                    <a:pt x="60103" y="4260"/>
                  </a:lnTo>
                  <a:cubicBezTo>
                    <a:pt x="60289" y="4107"/>
                    <a:pt x="60472" y="3957"/>
                    <a:pt x="60657" y="3810"/>
                  </a:cubicBezTo>
                  <a:cubicBezTo>
                    <a:pt x="60714" y="3764"/>
                    <a:pt x="60769" y="3721"/>
                    <a:pt x="60826" y="3677"/>
                  </a:cubicBezTo>
                  <a:cubicBezTo>
                    <a:pt x="60951" y="3580"/>
                    <a:pt x="61076" y="3481"/>
                    <a:pt x="61200" y="3387"/>
                  </a:cubicBezTo>
                  <a:cubicBezTo>
                    <a:pt x="61271" y="3333"/>
                    <a:pt x="61341" y="3283"/>
                    <a:pt x="61411" y="3229"/>
                  </a:cubicBezTo>
                  <a:cubicBezTo>
                    <a:pt x="61521" y="3147"/>
                    <a:pt x="61630" y="3066"/>
                    <a:pt x="61737" y="2988"/>
                  </a:cubicBezTo>
                  <a:cubicBezTo>
                    <a:pt x="61810" y="2933"/>
                    <a:pt x="61883" y="2884"/>
                    <a:pt x="61956" y="2832"/>
                  </a:cubicBezTo>
                  <a:cubicBezTo>
                    <a:pt x="62038" y="2774"/>
                    <a:pt x="62120" y="2717"/>
                    <a:pt x="62200" y="2661"/>
                  </a:cubicBezTo>
                  <a:close/>
                  <a:moveTo>
                    <a:pt x="51523" y="2941"/>
                  </a:moveTo>
                  <a:cubicBezTo>
                    <a:pt x="51557" y="2981"/>
                    <a:pt x="51591" y="3023"/>
                    <a:pt x="51624" y="3065"/>
                  </a:cubicBezTo>
                  <a:cubicBezTo>
                    <a:pt x="51662" y="3112"/>
                    <a:pt x="51700" y="3159"/>
                    <a:pt x="51737" y="3208"/>
                  </a:cubicBezTo>
                  <a:cubicBezTo>
                    <a:pt x="51791" y="3283"/>
                    <a:pt x="51843" y="3357"/>
                    <a:pt x="51895" y="3434"/>
                  </a:cubicBezTo>
                  <a:cubicBezTo>
                    <a:pt x="51927" y="3482"/>
                    <a:pt x="51963" y="3530"/>
                    <a:pt x="51994" y="3580"/>
                  </a:cubicBezTo>
                  <a:cubicBezTo>
                    <a:pt x="52047" y="3663"/>
                    <a:pt x="52098" y="3748"/>
                    <a:pt x="52148" y="3835"/>
                  </a:cubicBezTo>
                  <a:cubicBezTo>
                    <a:pt x="52172" y="3878"/>
                    <a:pt x="52200" y="3920"/>
                    <a:pt x="52224" y="3965"/>
                  </a:cubicBezTo>
                  <a:cubicBezTo>
                    <a:pt x="52296" y="4096"/>
                    <a:pt x="52364" y="4228"/>
                    <a:pt x="52427" y="4366"/>
                  </a:cubicBezTo>
                  <a:cubicBezTo>
                    <a:pt x="52689" y="4918"/>
                    <a:pt x="52869" y="5501"/>
                    <a:pt x="52966" y="6097"/>
                  </a:cubicBezTo>
                  <a:cubicBezTo>
                    <a:pt x="53024" y="6451"/>
                    <a:pt x="53055" y="6817"/>
                    <a:pt x="53055" y="7185"/>
                  </a:cubicBezTo>
                  <a:cubicBezTo>
                    <a:pt x="53055" y="7553"/>
                    <a:pt x="53024" y="7919"/>
                    <a:pt x="52966" y="8271"/>
                  </a:cubicBezTo>
                  <a:cubicBezTo>
                    <a:pt x="52869" y="8870"/>
                    <a:pt x="52689" y="9452"/>
                    <a:pt x="52429" y="10004"/>
                  </a:cubicBezTo>
                  <a:cubicBezTo>
                    <a:pt x="52227" y="10438"/>
                    <a:pt x="51979" y="10844"/>
                    <a:pt x="51695" y="11218"/>
                  </a:cubicBezTo>
                  <a:cubicBezTo>
                    <a:pt x="51605" y="11337"/>
                    <a:pt x="51510" y="11452"/>
                    <a:pt x="51411" y="11562"/>
                  </a:cubicBezTo>
                  <a:lnTo>
                    <a:pt x="51393" y="11583"/>
                  </a:lnTo>
                  <a:cubicBezTo>
                    <a:pt x="51013" y="12022"/>
                    <a:pt x="50566" y="12413"/>
                    <a:pt x="50064" y="12748"/>
                  </a:cubicBezTo>
                  <a:lnTo>
                    <a:pt x="50041" y="12763"/>
                  </a:lnTo>
                  <a:cubicBezTo>
                    <a:pt x="48952" y="13480"/>
                    <a:pt x="47689" y="13861"/>
                    <a:pt x="46383" y="13861"/>
                  </a:cubicBezTo>
                  <a:cubicBezTo>
                    <a:pt x="46382" y="13861"/>
                    <a:pt x="46380" y="13861"/>
                    <a:pt x="46378" y="13861"/>
                  </a:cubicBezTo>
                  <a:cubicBezTo>
                    <a:pt x="45671" y="13861"/>
                    <a:pt x="44829" y="13638"/>
                    <a:pt x="43868" y="13196"/>
                  </a:cubicBezTo>
                  <a:cubicBezTo>
                    <a:pt x="43874" y="13193"/>
                    <a:pt x="43882" y="13188"/>
                    <a:pt x="43889" y="13184"/>
                  </a:cubicBezTo>
                  <a:cubicBezTo>
                    <a:pt x="44004" y="13111"/>
                    <a:pt x="44118" y="13032"/>
                    <a:pt x="44232" y="12944"/>
                  </a:cubicBezTo>
                  <a:lnTo>
                    <a:pt x="44403" y="12809"/>
                  </a:lnTo>
                  <a:cubicBezTo>
                    <a:pt x="44425" y="12797"/>
                    <a:pt x="44466" y="12763"/>
                    <a:pt x="44512" y="12717"/>
                  </a:cubicBezTo>
                  <a:cubicBezTo>
                    <a:pt x="44559" y="12681"/>
                    <a:pt x="44627" y="12626"/>
                    <a:pt x="44690" y="12566"/>
                  </a:cubicBezTo>
                  <a:cubicBezTo>
                    <a:pt x="44735" y="12533"/>
                    <a:pt x="44800" y="12472"/>
                    <a:pt x="44865" y="12410"/>
                  </a:cubicBezTo>
                  <a:lnTo>
                    <a:pt x="44873" y="12403"/>
                  </a:lnTo>
                  <a:cubicBezTo>
                    <a:pt x="44893" y="12384"/>
                    <a:pt x="44912" y="12363"/>
                    <a:pt x="44931" y="12345"/>
                  </a:cubicBezTo>
                  <a:cubicBezTo>
                    <a:pt x="44988" y="12365"/>
                    <a:pt x="45040" y="12381"/>
                    <a:pt x="45096" y="12399"/>
                  </a:cubicBezTo>
                  <a:cubicBezTo>
                    <a:pt x="45154" y="12419"/>
                    <a:pt x="45212" y="12440"/>
                    <a:pt x="45269" y="12457"/>
                  </a:cubicBezTo>
                  <a:cubicBezTo>
                    <a:pt x="45353" y="12483"/>
                    <a:pt x="45434" y="12504"/>
                    <a:pt x="45514" y="12525"/>
                  </a:cubicBezTo>
                  <a:cubicBezTo>
                    <a:pt x="45565" y="12538"/>
                    <a:pt x="45618" y="12554"/>
                    <a:pt x="45668" y="12564"/>
                  </a:cubicBezTo>
                  <a:cubicBezTo>
                    <a:pt x="45753" y="12582"/>
                    <a:pt x="45837" y="12596"/>
                    <a:pt x="45919" y="12608"/>
                  </a:cubicBezTo>
                  <a:cubicBezTo>
                    <a:pt x="45959" y="12615"/>
                    <a:pt x="46001" y="12623"/>
                    <a:pt x="46040" y="12628"/>
                  </a:cubicBezTo>
                  <a:cubicBezTo>
                    <a:pt x="46159" y="12642"/>
                    <a:pt x="46275" y="12650"/>
                    <a:pt x="46387" y="12650"/>
                  </a:cubicBezTo>
                  <a:cubicBezTo>
                    <a:pt x="46582" y="12650"/>
                    <a:pt x="46777" y="12639"/>
                    <a:pt x="46967" y="12618"/>
                  </a:cubicBezTo>
                  <a:cubicBezTo>
                    <a:pt x="47034" y="12612"/>
                    <a:pt x="47099" y="12597"/>
                    <a:pt x="47164" y="12587"/>
                  </a:cubicBezTo>
                  <a:cubicBezTo>
                    <a:pt x="47289" y="12570"/>
                    <a:pt x="47414" y="12554"/>
                    <a:pt x="47537" y="12527"/>
                  </a:cubicBezTo>
                  <a:cubicBezTo>
                    <a:pt x="47613" y="12509"/>
                    <a:pt x="47689" y="12485"/>
                    <a:pt x="47765" y="12465"/>
                  </a:cubicBezTo>
                  <a:cubicBezTo>
                    <a:pt x="47873" y="12436"/>
                    <a:pt x="47984" y="12410"/>
                    <a:pt x="48090" y="12374"/>
                  </a:cubicBezTo>
                  <a:cubicBezTo>
                    <a:pt x="48170" y="12348"/>
                    <a:pt x="48246" y="12313"/>
                    <a:pt x="48325" y="12283"/>
                  </a:cubicBezTo>
                  <a:cubicBezTo>
                    <a:pt x="48418" y="12247"/>
                    <a:pt x="48514" y="12216"/>
                    <a:pt x="48605" y="12175"/>
                  </a:cubicBezTo>
                  <a:lnTo>
                    <a:pt x="48658" y="12152"/>
                  </a:lnTo>
                  <a:cubicBezTo>
                    <a:pt x="48668" y="12148"/>
                    <a:pt x="48677" y="12142"/>
                    <a:pt x="48687" y="12138"/>
                  </a:cubicBezTo>
                  <a:lnTo>
                    <a:pt x="49062" y="11965"/>
                  </a:lnTo>
                  <a:lnTo>
                    <a:pt x="49046" y="11954"/>
                  </a:lnTo>
                  <a:cubicBezTo>
                    <a:pt x="49453" y="11727"/>
                    <a:pt x="49828" y="11447"/>
                    <a:pt x="50165" y="11123"/>
                  </a:cubicBezTo>
                  <a:lnTo>
                    <a:pt x="50171" y="11123"/>
                  </a:lnTo>
                  <a:lnTo>
                    <a:pt x="50249" y="11047"/>
                  </a:lnTo>
                  <a:cubicBezTo>
                    <a:pt x="50260" y="11036"/>
                    <a:pt x="50269" y="11025"/>
                    <a:pt x="50279" y="11014"/>
                  </a:cubicBezTo>
                  <a:lnTo>
                    <a:pt x="50465" y="10827"/>
                  </a:lnTo>
                  <a:lnTo>
                    <a:pt x="50453" y="10820"/>
                  </a:lnTo>
                  <a:cubicBezTo>
                    <a:pt x="50844" y="10382"/>
                    <a:pt x="51160" y="9886"/>
                    <a:pt x="51389" y="9354"/>
                  </a:cubicBezTo>
                  <a:lnTo>
                    <a:pt x="51401" y="9364"/>
                  </a:lnTo>
                  <a:lnTo>
                    <a:pt x="51515" y="9046"/>
                  </a:lnTo>
                  <a:cubicBezTo>
                    <a:pt x="51521" y="9027"/>
                    <a:pt x="51531" y="9010"/>
                    <a:pt x="51536" y="8994"/>
                  </a:cubicBezTo>
                  <a:lnTo>
                    <a:pt x="51651" y="8656"/>
                  </a:lnTo>
                  <a:lnTo>
                    <a:pt x="51640" y="8656"/>
                  </a:lnTo>
                  <a:cubicBezTo>
                    <a:pt x="51774" y="8184"/>
                    <a:pt x="51844" y="7693"/>
                    <a:pt x="51844" y="7187"/>
                  </a:cubicBezTo>
                  <a:cubicBezTo>
                    <a:pt x="51844" y="6682"/>
                    <a:pt x="51773" y="6189"/>
                    <a:pt x="51640" y="5717"/>
                  </a:cubicBezTo>
                  <a:lnTo>
                    <a:pt x="51648" y="5717"/>
                  </a:lnTo>
                  <a:lnTo>
                    <a:pt x="51536" y="5383"/>
                  </a:lnTo>
                  <a:cubicBezTo>
                    <a:pt x="51535" y="5381"/>
                    <a:pt x="51535" y="5378"/>
                    <a:pt x="51534" y="5375"/>
                  </a:cubicBezTo>
                  <a:cubicBezTo>
                    <a:pt x="51530" y="5363"/>
                    <a:pt x="51523" y="5352"/>
                    <a:pt x="51519" y="5339"/>
                  </a:cubicBezTo>
                  <a:lnTo>
                    <a:pt x="51398" y="5004"/>
                  </a:lnTo>
                  <a:lnTo>
                    <a:pt x="51386" y="5016"/>
                  </a:lnTo>
                  <a:cubicBezTo>
                    <a:pt x="51375" y="4987"/>
                    <a:pt x="51364" y="4959"/>
                    <a:pt x="51352" y="4930"/>
                  </a:cubicBezTo>
                  <a:cubicBezTo>
                    <a:pt x="51344" y="4915"/>
                    <a:pt x="51339" y="4900"/>
                    <a:pt x="51333" y="4884"/>
                  </a:cubicBezTo>
                  <a:cubicBezTo>
                    <a:pt x="51280" y="4769"/>
                    <a:pt x="51217" y="4658"/>
                    <a:pt x="51156" y="4546"/>
                  </a:cubicBezTo>
                  <a:cubicBezTo>
                    <a:pt x="51126" y="4492"/>
                    <a:pt x="51098" y="4435"/>
                    <a:pt x="51066" y="4382"/>
                  </a:cubicBezTo>
                  <a:cubicBezTo>
                    <a:pt x="51006" y="4282"/>
                    <a:pt x="50942" y="4186"/>
                    <a:pt x="50875" y="4090"/>
                  </a:cubicBezTo>
                  <a:cubicBezTo>
                    <a:pt x="50832" y="4028"/>
                    <a:pt x="50791" y="3966"/>
                    <a:pt x="50745" y="3906"/>
                  </a:cubicBezTo>
                  <a:cubicBezTo>
                    <a:pt x="50678" y="3817"/>
                    <a:pt x="50608" y="3732"/>
                    <a:pt x="50537" y="3647"/>
                  </a:cubicBezTo>
                  <a:cubicBezTo>
                    <a:pt x="50512" y="3617"/>
                    <a:pt x="50490" y="3585"/>
                    <a:pt x="50464" y="3556"/>
                  </a:cubicBezTo>
                  <a:cubicBezTo>
                    <a:pt x="50480" y="3545"/>
                    <a:pt x="50499" y="3534"/>
                    <a:pt x="50516" y="3524"/>
                  </a:cubicBezTo>
                  <a:cubicBezTo>
                    <a:pt x="50688" y="3415"/>
                    <a:pt x="50854" y="3314"/>
                    <a:pt x="51011" y="3222"/>
                  </a:cubicBezTo>
                  <a:cubicBezTo>
                    <a:pt x="51022" y="3215"/>
                    <a:pt x="51032" y="3210"/>
                    <a:pt x="51045" y="3203"/>
                  </a:cubicBezTo>
                  <a:cubicBezTo>
                    <a:pt x="51191" y="3119"/>
                    <a:pt x="51332" y="3041"/>
                    <a:pt x="51468" y="2969"/>
                  </a:cubicBezTo>
                  <a:cubicBezTo>
                    <a:pt x="51487" y="2960"/>
                    <a:pt x="51505" y="2951"/>
                    <a:pt x="51523" y="2941"/>
                  </a:cubicBezTo>
                  <a:close/>
                  <a:moveTo>
                    <a:pt x="32989" y="8693"/>
                  </a:moveTo>
                  <a:cubicBezTo>
                    <a:pt x="33093" y="8783"/>
                    <a:pt x="33193" y="8864"/>
                    <a:pt x="33296" y="8951"/>
                  </a:cubicBezTo>
                  <a:cubicBezTo>
                    <a:pt x="33418" y="9053"/>
                    <a:pt x="33541" y="9157"/>
                    <a:pt x="33662" y="9256"/>
                  </a:cubicBezTo>
                  <a:cubicBezTo>
                    <a:pt x="33826" y="9390"/>
                    <a:pt x="33984" y="9518"/>
                    <a:pt x="34145" y="9644"/>
                  </a:cubicBezTo>
                  <a:cubicBezTo>
                    <a:pt x="34258" y="9734"/>
                    <a:pt x="34373" y="9827"/>
                    <a:pt x="34483" y="9912"/>
                  </a:cubicBezTo>
                  <a:cubicBezTo>
                    <a:pt x="34654" y="10045"/>
                    <a:pt x="34820" y="10169"/>
                    <a:pt x="34987" y="10291"/>
                  </a:cubicBezTo>
                  <a:cubicBezTo>
                    <a:pt x="35080" y="10360"/>
                    <a:pt x="35176" y="10435"/>
                    <a:pt x="35268" y="10500"/>
                  </a:cubicBezTo>
                  <a:cubicBezTo>
                    <a:pt x="35436" y="10623"/>
                    <a:pt x="35599" y="10733"/>
                    <a:pt x="35762" y="10846"/>
                  </a:cubicBezTo>
                  <a:lnTo>
                    <a:pt x="35757" y="10851"/>
                  </a:lnTo>
                  <a:lnTo>
                    <a:pt x="36008" y="11015"/>
                  </a:lnTo>
                  <a:cubicBezTo>
                    <a:pt x="36009" y="11017"/>
                    <a:pt x="36010" y="11018"/>
                    <a:pt x="36013" y="11020"/>
                  </a:cubicBezTo>
                  <a:lnTo>
                    <a:pt x="36191" y="11138"/>
                  </a:lnTo>
                  <a:lnTo>
                    <a:pt x="36194" y="11135"/>
                  </a:lnTo>
                  <a:cubicBezTo>
                    <a:pt x="36674" y="11446"/>
                    <a:pt x="37129" y="11713"/>
                    <a:pt x="37544" y="11926"/>
                  </a:cubicBezTo>
                  <a:lnTo>
                    <a:pt x="37722" y="12019"/>
                  </a:lnTo>
                  <a:lnTo>
                    <a:pt x="37726" y="12017"/>
                  </a:lnTo>
                  <a:cubicBezTo>
                    <a:pt x="38597" y="12441"/>
                    <a:pt x="39323" y="12651"/>
                    <a:pt x="39937" y="12651"/>
                  </a:cubicBezTo>
                  <a:cubicBezTo>
                    <a:pt x="40460" y="12651"/>
                    <a:pt x="40975" y="12575"/>
                    <a:pt x="41469" y="12427"/>
                  </a:cubicBezTo>
                  <a:lnTo>
                    <a:pt x="41474" y="12430"/>
                  </a:lnTo>
                  <a:lnTo>
                    <a:pt x="41592" y="12394"/>
                  </a:lnTo>
                  <a:lnTo>
                    <a:pt x="41593" y="12394"/>
                  </a:lnTo>
                  <a:lnTo>
                    <a:pt x="42097" y="12231"/>
                  </a:lnTo>
                  <a:lnTo>
                    <a:pt x="42073" y="12216"/>
                  </a:lnTo>
                  <a:cubicBezTo>
                    <a:pt x="42076" y="12214"/>
                    <a:pt x="42077" y="12214"/>
                    <a:pt x="42079" y="12212"/>
                  </a:cubicBezTo>
                  <a:cubicBezTo>
                    <a:pt x="42499" y="12034"/>
                    <a:pt x="42891" y="11799"/>
                    <a:pt x="43255" y="11520"/>
                  </a:cubicBezTo>
                  <a:lnTo>
                    <a:pt x="43263" y="11525"/>
                  </a:lnTo>
                  <a:lnTo>
                    <a:pt x="43403" y="11411"/>
                  </a:lnTo>
                  <a:lnTo>
                    <a:pt x="43404" y="11410"/>
                  </a:lnTo>
                  <a:lnTo>
                    <a:pt x="43681" y="11181"/>
                  </a:lnTo>
                  <a:lnTo>
                    <a:pt x="43670" y="11175"/>
                  </a:lnTo>
                  <a:cubicBezTo>
                    <a:pt x="43729" y="11119"/>
                    <a:pt x="43784" y="11062"/>
                    <a:pt x="43840" y="11005"/>
                  </a:cubicBezTo>
                  <a:cubicBezTo>
                    <a:pt x="43861" y="10983"/>
                    <a:pt x="43883" y="10963"/>
                    <a:pt x="43904" y="10941"/>
                  </a:cubicBezTo>
                  <a:cubicBezTo>
                    <a:pt x="44033" y="10805"/>
                    <a:pt x="44154" y="10661"/>
                    <a:pt x="44268" y="10514"/>
                  </a:cubicBezTo>
                  <a:cubicBezTo>
                    <a:pt x="44290" y="10484"/>
                    <a:pt x="44311" y="10456"/>
                    <a:pt x="44332" y="10427"/>
                  </a:cubicBezTo>
                  <a:cubicBezTo>
                    <a:pt x="44445" y="10276"/>
                    <a:pt x="44549" y="10121"/>
                    <a:pt x="44645" y="9960"/>
                  </a:cubicBezTo>
                  <a:cubicBezTo>
                    <a:pt x="44659" y="9936"/>
                    <a:pt x="44673" y="9911"/>
                    <a:pt x="44686" y="9886"/>
                  </a:cubicBezTo>
                  <a:cubicBezTo>
                    <a:pt x="44782" y="9719"/>
                    <a:pt x="44871" y="9548"/>
                    <a:pt x="44949" y="9372"/>
                  </a:cubicBezTo>
                  <a:cubicBezTo>
                    <a:pt x="44950" y="9369"/>
                    <a:pt x="44952" y="9364"/>
                    <a:pt x="44955" y="9359"/>
                  </a:cubicBezTo>
                  <a:cubicBezTo>
                    <a:pt x="44959" y="9361"/>
                    <a:pt x="44961" y="9365"/>
                    <a:pt x="44965" y="9369"/>
                  </a:cubicBezTo>
                  <a:cubicBezTo>
                    <a:pt x="45035" y="9433"/>
                    <a:pt x="45117" y="9505"/>
                    <a:pt x="45202" y="9580"/>
                  </a:cubicBezTo>
                  <a:cubicBezTo>
                    <a:pt x="45267" y="9640"/>
                    <a:pt x="45315" y="9683"/>
                    <a:pt x="45365" y="9725"/>
                  </a:cubicBezTo>
                  <a:cubicBezTo>
                    <a:pt x="45513" y="9855"/>
                    <a:pt x="45668" y="9989"/>
                    <a:pt x="45826" y="10125"/>
                  </a:cubicBezTo>
                  <a:cubicBezTo>
                    <a:pt x="45851" y="10146"/>
                    <a:pt x="45873" y="10166"/>
                    <a:pt x="45898" y="10187"/>
                  </a:cubicBezTo>
                  <a:cubicBezTo>
                    <a:pt x="45857" y="10265"/>
                    <a:pt x="45816" y="10343"/>
                    <a:pt x="45773" y="10420"/>
                  </a:cubicBezTo>
                  <a:cubicBezTo>
                    <a:pt x="45742" y="10475"/>
                    <a:pt x="45712" y="10532"/>
                    <a:pt x="45679" y="10589"/>
                  </a:cubicBezTo>
                  <a:cubicBezTo>
                    <a:pt x="45607" y="10711"/>
                    <a:pt x="45527" y="10831"/>
                    <a:pt x="45446" y="10948"/>
                  </a:cubicBezTo>
                  <a:cubicBezTo>
                    <a:pt x="45429" y="10974"/>
                    <a:pt x="45413" y="11003"/>
                    <a:pt x="45394" y="11029"/>
                  </a:cubicBezTo>
                  <a:cubicBezTo>
                    <a:pt x="45293" y="11172"/>
                    <a:pt x="45186" y="11310"/>
                    <a:pt x="45074" y="11443"/>
                  </a:cubicBezTo>
                  <a:cubicBezTo>
                    <a:pt x="45040" y="11482"/>
                    <a:pt x="45006" y="11518"/>
                    <a:pt x="44973" y="11556"/>
                  </a:cubicBezTo>
                  <a:cubicBezTo>
                    <a:pt x="44895" y="11644"/>
                    <a:pt x="44815" y="11733"/>
                    <a:pt x="44733" y="11818"/>
                  </a:cubicBezTo>
                  <a:lnTo>
                    <a:pt x="44679" y="11874"/>
                  </a:lnTo>
                  <a:cubicBezTo>
                    <a:pt x="44653" y="11901"/>
                    <a:pt x="44626" y="11929"/>
                    <a:pt x="44600" y="11956"/>
                  </a:cubicBezTo>
                  <a:cubicBezTo>
                    <a:pt x="44571" y="11985"/>
                    <a:pt x="44541" y="12015"/>
                    <a:pt x="44514" y="12045"/>
                  </a:cubicBezTo>
                  <a:cubicBezTo>
                    <a:pt x="44465" y="12092"/>
                    <a:pt x="44411" y="12141"/>
                    <a:pt x="44359" y="12181"/>
                  </a:cubicBezTo>
                  <a:cubicBezTo>
                    <a:pt x="44288" y="12247"/>
                    <a:pt x="44232" y="12294"/>
                    <a:pt x="44173" y="12338"/>
                  </a:cubicBezTo>
                  <a:cubicBezTo>
                    <a:pt x="44126" y="12383"/>
                    <a:pt x="44116" y="12389"/>
                    <a:pt x="44114" y="12390"/>
                  </a:cubicBezTo>
                  <a:lnTo>
                    <a:pt x="43920" y="12540"/>
                  </a:lnTo>
                  <a:cubicBezTo>
                    <a:pt x="43820" y="12618"/>
                    <a:pt x="43717" y="12689"/>
                    <a:pt x="43611" y="12757"/>
                  </a:cubicBezTo>
                  <a:cubicBezTo>
                    <a:pt x="43559" y="12791"/>
                    <a:pt x="43507" y="12822"/>
                    <a:pt x="43460" y="12852"/>
                  </a:cubicBezTo>
                  <a:cubicBezTo>
                    <a:pt x="43374" y="12909"/>
                    <a:pt x="43290" y="12957"/>
                    <a:pt x="43211" y="13002"/>
                  </a:cubicBezTo>
                  <a:cubicBezTo>
                    <a:pt x="42217" y="13565"/>
                    <a:pt x="41087" y="13862"/>
                    <a:pt x="39938" y="13862"/>
                  </a:cubicBezTo>
                  <a:cubicBezTo>
                    <a:pt x="38990" y="13862"/>
                    <a:pt x="37811" y="13469"/>
                    <a:pt x="36431" y="12693"/>
                  </a:cubicBezTo>
                  <a:cubicBezTo>
                    <a:pt x="36056" y="12481"/>
                    <a:pt x="35664" y="12241"/>
                    <a:pt x="35244" y="11962"/>
                  </a:cubicBezTo>
                  <a:cubicBezTo>
                    <a:pt x="35103" y="11869"/>
                    <a:pt x="34962" y="11771"/>
                    <a:pt x="34815" y="11670"/>
                  </a:cubicBezTo>
                  <a:cubicBezTo>
                    <a:pt x="34808" y="11666"/>
                    <a:pt x="34802" y="11661"/>
                    <a:pt x="34796" y="11657"/>
                  </a:cubicBezTo>
                  <a:cubicBezTo>
                    <a:pt x="34617" y="11531"/>
                    <a:pt x="34436" y="11401"/>
                    <a:pt x="34253" y="11266"/>
                  </a:cubicBezTo>
                  <a:cubicBezTo>
                    <a:pt x="34188" y="11219"/>
                    <a:pt x="34125" y="11170"/>
                    <a:pt x="34060" y="11123"/>
                  </a:cubicBezTo>
                  <a:cubicBezTo>
                    <a:pt x="33932" y="11026"/>
                    <a:pt x="33805" y="10931"/>
                    <a:pt x="33676" y="10831"/>
                  </a:cubicBezTo>
                  <a:cubicBezTo>
                    <a:pt x="33609" y="10779"/>
                    <a:pt x="33540" y="10723"/>
                    <a:pt x="33472" y="10670"/>
                  </a:cubicBezTo>
                  <a:cubicBezTo>
                    <a:pt x="33345" y="10571"/>
                    <a:pt x="33219" y="10472"/>
                    <a:pt x="33093" y="10369"/>
                  </a:cubicBezTo>
                  <a:cubicBezTo>
                    <a:pt x="33023" y="10312"/>
                    <a:pt x="32952" y="10251"/>
                    <a:pt x="32881" y="10195"/>
                  </a:cubicBezTo>
                  <a:cubicBezTo>
                    <a:pt x="32785" y="10115"/>
                    <a:pt x="32688" y="10036"/>
                    <a:pt x="32593" y="9954"/>
                  </a:cubicBezTo>
                  <a:cubicBezTo>
                    <a:pt x="32605" y="9922"/>
                    <a:pt x="32614" y="9890"/>
                    <a:pt x="32627" y="9858"/>
                  </a:cubicBezTo>
                  <a:cubicBezTo>
                    <a:pt x="32683" y="9718"/>
                    <a:pt x="32735" y="9577"/>
                    <a:pt x="32783" y="9435"/>
                  </a:cubicBezTo>
                  <a:cubicBezTo>
                    <a:pt x="32801" y="9384"/>
                    <a:pt x="32818" y="9333"/>
                    <a:pt x="32834" y="9281"/>
                  </a:cubicBezTo>
                  <a:cubicBezTo>
                    <a:pt x="32891" y="9093"/>
                    <a:pt x="32943" y="8901"/>
                    <a:pt x="32985" y="8709"/>
                  </a:cubicBezTo>
                  <a:lnTo>
                    <a:pt x="32989" y="8693"/>
                  </a:lnTo>
                  <a:close/>
                  <a:moveTo>
                    <a:pt x="62143" y="12295"/>
                  </a:moveTo>
                  <a:cubicBezTo>
                    <a:pt x="62178" y="12319"/>
                    <a:pt x="62210" y="12336"/>
                    <a:pt x="62244" y="12360"/>
                  </a:cubicBezTo>
                  <a:cubicBezTo>
                    <a:pt x="62392" y="12459"/>
                    <a:pt x="62537" y="12553"/>
                    <a:pt x="62678" y="12643"/>
                  </a:cubicBezTo>
                  <a:cubicBezTo>
                    <a:pt x="62730" y="12676"/>
                    <a:pt x="62781" y="12710"/>
                    <a:pt x="62832" y="12741"/>
                  </a:cubicBezTo>
                  <a:cubicBezTo>
                    <a:pt x="63012" y="12853"/>
                    <a:pt x="63189" y="12961"/>
                    <a:pt x="63363" y="13060"/>
                  </a:cubicBezTo>
                  <a:cubicBezTo>
                    <a:pt x="63364" y="13061"/>
                    <a:pt x="63366" y="13063"/>
                    <a:pt x="63368" y="13064"/>
                  </a:cubicBezTo>
                  <a:cubicBezTo>
                    <a:pt x="62400" y="13587"/>
                    <a:pt x="61316" y="13862"/>
                    <a:pt x="60207" y="13862"/>
                  </a:cubicBezTo>
                  <a:cubicBezTo>
                    <a:pt x="59498" y="13861"/>
                    <a:pt x="58653" y="13638"/>
                    <a:pt x="57690" y="13195"/>
                  </a:cubicBezTo>
                  <a:cubicBezTo>
                    <a:pt x="57692" y="13192"/>
                    <a:pt x="57696" y="13190"/>
                    <a:pt x="57698" y="13189"/>
                  </a:cubicBezTo>
                  <a:cubicBezTo>
                    <a:pt x="57870" y="13076"/>
                    <a:pt x="58035" y="12956"/>
                    <a:pt x="58195" y="12830"/>
                  </a:cubicBezTo>
                  <a:cubicBezTo>
                    <a:pt x="58239" y="12794"/>
                    <a:pt x="58281" y="12758"/>
                    <a:pt x="58326" y="12722"/>
                  </a:cubicBezTo>
                  <a:cubicBezTo>
                    <a:pt x="58445" y="12623"/>
                    <a:pt x="58560" y="12522"/>
                    <a:pt x="58672" y="12414"/>
                  </a:cubicBezTo>
                  <a:cubicBezTo>
                    <a:pt x="58698" y="12389"/>
                    <a:pt x="58727" y="12368"/>
                    <a:pt x="58753" y="12343"/>
                  </a:cubicBezTo>
                  <a:cubicBezTo>
                    <a:pt x="58810" y="12363"/>
                    <a:pt x="58863" y="12379"/>
                    <a:pt x="58919" y="12399"/>
                  </a:cubicBezTo>
                  <a:cubicBezTo>
                    <a:pt x="58977" y="12419"/>
                    <a:pt x="59035" y="12439"/>
                    <a:pt x="59092" y="12456"/>
                  </a:cubicBezTo>
                  <a:cubicBezTo>
                    <a:pt x="59176" y="12482"/>
                    <a:pt x="59258" y="12503"/>
                    <a:pt x="59338" y="12524"/>
                  </a:cubicBezTo>
                  <a:cubicBezTo>
                    <a:pt x="59389" y="12537"/>
                    <a:pt x="59441" y="12551"/>
                    <a:pt x="59491" y="12563"/>
                  </a:cubicBezTo>
                  <a:cubicBezTo>
                    <a:pt x="59576" y="12582"/>
                    <a:pt x="59659" y="12593"/>
                    <a:pt x="59743" y="12607"/>
                  </a:cubicBezTo>
                  <a:cubicBezTo>
                    <a:pt x="59782" y="12613"/>
                    <a:pt x="59824" y="12622"/>
                    <a:pt x="59862" y="12627"/>
                  </a:cubicBezTo>
                  <a:cubicBezTo>
                    <a:pt x="59982" y="12641"/>
                    <a:pt x="60098" y="12649"/>
                    <a:pt x="60210" y="12649"/>
                  </a:cubicBezTo>
                  <a:cubicBezTo>
                    <a:pt x="60383" y="12649"/>
                    <a:pt x="60555" y="12639"/>
                    <a:pt x="60725" y="12624"/>
                  </a:cubicBezTo>
                  <a:cubicBezTo>
                    <a:pt x="60782" y="12618"/>
                    <a:pt x="60837" y="12608"/>
                    <a:pt x="60893" y="12601"/>
                  </a:cubicBezTo>
                  <a:cubicBezTo>
                    <a:pt x="61006" y="12586"/>
                    <a:pt x="61120" y="12572"/>
                    <a:pt x="61231" y="12551"/>
                  </a:cubicBezTo>
                  <a:cubicBezTo>
                    <a:pt x="61298" y="12538"/>
                    <a:pt x="61361" y="12522"/>
                    <a:pt x="61428" y="12506"/>
                  </a:cubicBezTo>
                  <a:cubicBezTo>
                    <a:pt x="61528" y="12482"/>
                    <a:pt x="61628" y="12460"/>
                    <a:pt x="61727" y="12431"/>
                  </a:cubicBezTo>
                  <a:cubicBezTo>
                    <a:pt x="61797" y="12412"/>
                    <a:pt x="61862" y="12387"/>
                    <a:pt x="61930" y="12365"/>
                  </a:cubicBezTo>
                  <a:cubicBezTo>
                    <a:pt x="62002" y="12342"/>
                    <a:pt x="62073" y="12322"/>
                    <a:pt x="62143" y="12295"/>
                  </a:cubicBezTo>
                  <a:close/>
                  <a:moveTo>
                    <a:pt x="22973" y="3367"/>
                  </a:moveTo>
                  <a:cubicBezTo>
                    <a:pt x="23330" y="3876"/>
                    <a:pt x="23612" y="4434"/>
                    <a:pt x="23814" y="5030"/>
                  </a:cubicBezTo>
                  <a:lnTo>
                    <a:pt x="23816" y="5037"/>
                  </a:lnTo>
                  <a:cubicBezTo>
                    <a:pt x="24021" y="5617"/>
                    <a:pt x="24134" y="6227"/>
                    <a:pt x="24163" y="6854"/>
                  </a:cubicBezTo>
                  <a:lnTo>
                    <a:pt x="24160" y="6856"/>
                  </a:lnTo>
                  <a:lnTo>
                    <a:pt x="24170" y="6970"/>
                  </a:lnTo>
                  <a:lnTo>
                    <a:pt x="24178" y="7189"/>
                  </a:lnTo>
                  <a:lnTo>
                    <a:pt x="24170" y="7407"/>
                  </a:lnTo>
                  <a:lnTo>
                    <a:pt x="24160" y="7522"/>
                  </a:lnTo>
                  <a:lnTo>
                    <a:pt x="24163" y="7525"/>
                  </a:lnTo>
                  <a:cubicBezTo>
                    <a:pt x="24133" y="8160"/>
                    <a:pt x="24018" y="8766"/>
                    <a:pt x="23816" y="9339"/>
                  </a:cubicBezTo>
                  <a:cubicBezTo>
                    <a:pt x="23591" y="10009"/>
                    <a:pt x="23264" y="10632"/>
                    <a:pt x="22838" y="11195"/>
                  </a:cubicBezTo>
                  <a:cubicBezTo>
                    <a:pt x="22664" y="11427"/>
                    <a:pt x="22477" y="11644"/>
                    <a:pt x="22279" y="11848"/>
                  </a:cubicBezTo>
                  <a:cubicBezTo>
                    <a:pt x="22180" y="11950"/>
                    <a:pt x="22077" y="12048"/>
                    <a:pt x="21973" y="12143"/>
                  </a:cubicBezTo>
                  <a:cubicBezTo>
                    <a:pt x="21869" y="12236"/>
                    <a:pt x="21760" y="12327"/>
                    <a:pt x="21651" y="12413"/>
                  </a:cubicBezTo>
                  <a:cubicBezTo>
                    <a:pt x="20479" y="13349"/>
                    <a:pt x="19007" y="13864"/>
                    <a:pt x="17506" y="13864"/>
                  </a:cubicBezTo>
                  <a:cubicBezTo>
                    <a:pt x="16802" y="13862"/>
                    <a:pt x="15956" y="13639"/>
                    <a:pt x="14993" y="13196"/>
                  </a:cubicBezTo>
                  <a:cubicBezTo>
                    <a:pt x="14997" y="13194"/>
                    <a:pt x="15000" y="13191"/>
                    <a:pt x="15003" y="13190"/>
                  </a:cubicBezTo>
                  <a:cubicBezTo>
                    <a:pt x="15173" y="13079"/>
                    <a:pt x="15339" y="12957"/>
                    <a:pt x="15497" y="12831"/>
                  </a:cubicBezTo>
                  <a:cubicBezTo>
                    <a:pt x="15542" y="12795"/>
                    <a:pt x="15583" y="12759"/>
                    <a:pt x="15627" y="12724"/>
                  </a:cubicBezTo>
                  <a:cubicBezTo>
                    <a:pt x="15747" y="12625"/>
                    <a:pt x="15861" y="12523"/>
                    <a:pt x="15974" y="12417"/>
                  </a:cubicBezTo>
                  <a:cubicBezTo>
                    <a:pt x="16000" y="12393"/>
                    <a:pt x="16028" y="12370"/>
                    <a:pt x="16054" y="12346"/>
                  </a:cubicBezTo>
                  <a:cubicBezTo>
                    <a:pt x="16111" y="12367"/>
                    <a:pt x="16163" y="12382"/>
                    <a:pt x="16219" y="12400"/>
                  </a:cubicBezTo>
                  <a:cubicBezTo>
                    <a:pt x="16278" y="12420"/>
                    <a:pt x="16338" y="12441"/>
                    <a:pt x="16393" y="12459"/>
                  </a:cubicBezTo>
                  <a:cubicBezTo>
                    <a:pt x="16477" y="12485"/>
                    <a:pt x="16558" y="12506"/>
                    <a:pt x="16637" y="12525"/>
                  </a:cubicBezTo>
                  <a:cubicBezTo>
                    <a:pt x="16688" y="12538"/>
                    <a:pt x="16741" y="12554"/>
                    <a:pt x="16791" y="12564"/>
                  </a:cubicBezTo>
                  <a:cubicBezTo>
                    <a:pt x="16876" y="12582"/>
                    <a:pt x="16960" y="12596"/>
                    <a:pt x="17042" y="12608"/>
                  </a:cubicBezTo>
                  <a:cubicBezTo>
                    <a:pt x="17082" y="12615"/>
                    <a:pt x="17124" y="12623"/>
                    <a:pt x="17163" y="12628"/>
                  </a:cubicBezTo>
                  <a:cubicBezTo>
                    <a:pt x="17282" y="12642"/>
                    <a:pt x="17398" y="12650"/>
                    <a:pt x="17510" y="12650"/>
                  </a:cubicBezTo>
                  <a:cubicBezTo>
                    <a:pt x="17631" y="12650"/>
                    <a:pt x="17746" y="12647"/>
                    <a:pt x="17866" y="12636"/>
                  </a:cubicBezTo>
                  <a:cubicBezTo>
                    <a:pt x="17887" y="12634"/>
                    <a:pt x="17928" y="12633"/>
                    <a:pt x="17970" y="12629"/>
                  </a:cubicBezTo>
                  <a:cubicBezTo>
                    <a:pt x="18051" y="12626"/>
                    <a:pt x="18141" y="12615"/>
                    <a:pt x="18231" y="12600"/>
                  </a:cubicBezTo>
                  <a:cubicBezTo>
                    <a:pt x="18389" y="12585"/>
                    <a:pt x="18567" y="12554"/>
                    <a:pt x="18755" y="12507"/>
                  </a:cubicBezTo>
                  <a:cubicBezTo>
                    <a:pt x="18829" y="12490"/>
                    <a:pt x="18909" y="12470"/>
                    <a:pt x="18987" y="12447"/>
                  </a:cubicBezTo>
                  <a:cubicBezTo>
                    <a:pt x="19167" y="12395"/>
                    <a:pt x="19305" y="12350"/>
                    <a:pt x="19433" y="12298"/>
                  </a:cubicBezTo>
                  <a:cubicBezTo>
                    <a:pt x="19520" y="12270"/>
                    <a:pt x="19620" y="12226"/>
                    <a:pt x="19722" y="12181"/>
                  </a:cubicBezTo>
                  <a:cubicBezTo>
                    <a:pt x="19852" y="12126"/>
                    <a:pt x="19987" y="12060"/>
                    <a:pt x="20112" y="11993"/>
                  </a:cubicBezTo>
                  <a:cubicBezTo>
                    <a:pt x="20169" y="11961"/>
                    <a:pt x="20218" y="11929"/>
                    <a:pt x="20271" y="11897"/>
                  </a:cubicBezTo>
                  <a:lnTo>
                    <a:pt x="20275" y="11899"/>
                  </a:lnTo>
                  <a:lnTo>
                    <a:pt x="20421" y="11806"/>
                  </a:lnTo>
                  <a:cubicBezTo>
                    <a:pt x="20422" y="11806"/>
                    <a:pt x="20422" y="11805"/>
                    <a:pt x="20424" y="11805"/>
                  </a:cubicBezTo>
                  <a:lnTo>
                    <a:pt x="20737" y="11602"/>
                  </a:lnTo>
                  <a:lnTo>
                    <a:pt x="20721" y="11590"/>
                  </a:lnTo>
                  <a:cubicBezTo>
                    <a:pt x="21007" y="11382"/>
                    <a:pt x="21277" y="11156"/>
                    <a:pt x="21513" y="10900"/>
                  </a:cubicBezTo>
                  <a:lnTo>
                    <a:pt x="21643" y="10753"/>
                  </a:lnTo>
                  <a:lnTo>
                    <a:pt x="21647" y="10755"/>
                  </a:lnTo>
                  <a:lnTo>
                    <a:pt x="21798" y="10565"/>
                  </a:lnTo>
                  <a:cubicBezTo>
                    <a:pt x="21799" y="10563"/>
                    <a:pt x="21800" y="10562"/>
                    <a:pt x="21801" y="10559"/>
                  </a:cubicBezTo>
                  <a:lnTo>
                    <a:pt x="21961" y="10351"/>
                  </a:lnTo>
                  <a:lnTo>
                    <a:pt x="21958" y="10349"/>
                  </a:lnTo>
                  <a:cubicBezTo>
                    <a:pt x="21972" y="10331"/>
                    <a:pt x="21984" y="10316"/>
                    <a:pt x="21998" y="10297"/>
                  </a:cubicBezTo>
                  <a:cubicBezTo>
                    <a:pt x="21998" y="10297"/>
                    <a:pt x="21998" y="10296"/>
                    <a:pt x="21999" y="10296"/>
                  </a:cubicBezTo>
                  <a:cubicBezTo>
                    <a:pt x="22000" y="10295"/>
                    <a:pt x="22002" y="10292"/>
                    <a:pt x="22002" y="10291"/>
                  </a:cubicBezTo>
                  <a:lnTo>
                    <a:pt x="22002" y="10290"/>
                  </a:lnTo>
                  <a:cubicBezTo>
                    <a:pt x="22040" y="10235"/>
                    <a:pt x="22076" y="10177"/>
                    <a:pt x="22112" y="10120"/>
                  </a:cubicBezTo>
                  <a:cubicBezTo>
                    <a:pt x="22133" y="10088"/>
                    <a:pt x="22155" y="10057"/>
                    <a:pt x="22175" y="10025"/>
                  </a:cubicBezTo>
                  <a:cubicBezTo>
                    <a:pt x="22176" y="10024"/>
                    <a:pt x="22176" y="10023"/>
                    <a:pt x="22177" y="10020"/>
                  </a:cubicBezTo>
                  <a:cubicBezTo>
                    <a:pt x="22194" y="9993"/>
                    <a:pt x="22207" y="9966"/>
                    <a:pt x="22225" y="9938"/>
                  </a:cubicBezTo>
                  <a:cubicBezTo>
                    <a:pt x="22260" y="9876"/>
                    <a:pt x="22298" y="9813"/>
                    <a:pt x="22331" y="9751"/>
                  </a:cubicBezTo>
                  <a:lnTo>
                    <a:pt x="22335" y="9743"/>
                  </a:lnTo>
                  <a:lnTo>
                    <a:pt x="22338" y="9735"/>
                  </a:lnTo>
                  <a:cubicBezTo>
                    <a:pt x="22351" y="9716"/>
                    <a:pt x="22362" y="9694"/>
                    <a:pt x="22369" y="9675"/>
                  </a:cubicBezTo>
                  <a:cubicBezTo>
                    <a:pt x="22404" y="9607"/>
                    <a:pt x="22435" y="9542"/>
                    <a:pt x="22465" y="9479"/>
                  </a:cubicBezTo>
                  <a:lnTo>
                    <a:pt x="22507" y="9436"/>
                  </a:lnTo>
                  <a:lnTo>
                    <a:pt x="22512" y="9374"/>
                  </a:lnTo>
                  <a:cubicBezTo>
                    <a:pt x="22541" y="9303"/>
                    <a:pt x="22571" y="9233"/>
                    <a:pt x="22598" y="9160"/>
                  </a:cubicBezTo>
                  <a:cubicBezTo>
                    <a:pt x="22650" y="9035"/>
                    <a:pt x="22694" y="8910"/>
                    <a:pt x="22729" y="8783"/>
                  </a:cubicBezTo>
                  <a:cubicBezTo>
                    <a:pt x="22748" y="8722"/>
                    <a:pt x="22768" y="8654"/>
                    <a:pt x="22788" y="8584"/>
                  </a:cubicBezTo>
                  <a:lnTo>
                    <a:pt x="22789" y="8585"/>
                  </a:lnTo>
                  <a:lnTo>
                    <a:pt x="22794" y="8562"/>
                  </a:lnTo>
                  <a:cubicBezTo>
                    <a:pt x="22800" y="8536"/>
                    <a:pt x="22809" y="8511"/>
                    <a:pt x="22815" y="8485"/>
                  </a:cubicBezTo>
                  <a:lnTo>
                    <a:pt x="22811" y="8484"/>
                  </a:lnTo>
                  <a:lnTo>
                    <a:pt x="22823" y="8428"/>
                  </a:lnTo>
                  <a:lnTo>
                    <a:pt x="22827" y="8429"/>
                  </a:lnTo>
                  <a:cubicBezTo>
                    <a:pt x="22846" y="8348"/>
                    <a:pt x="22862" y="8267"/>
                    <a:pt x="22877" y="8187"/>
                  </a:cubicBezTo>
                  <a:lnTo>
                    <a:pt x="22888" y="8165"/>
                  </a:lnTo>
                  <a:lnTo>
                    <a:pt x="22890" y="8114"/>
                  </a:lnTo>
                  <a:cubicBezTo>
                    <a:pt x="22898" y="8072"/>
                    <a:pt x="22904" y="8030"/>
                    <a:pt x="22911" y="7986"/>
                  </a:cubicBezTo>
                  <a:lnTo>
                    <a:pt x="22934" y="7809"/>
                  </a:lnTo>
                  <a:cubicBezTo>
                    <a:pt x="22948" y="7700"/>
                    <a:pt x="22955" y="7585"/>
                    <a:pt x="22962" y="7471"/>
                  </a:cubicBezTo>
                  <a:cubicBezTo>
                    <a:pt x="22966" y="7374"/>
                    <a:pt x="22969" y="7278"/>
                    <a:pt x="22969" y="7187"/>
                  </a:cubicBezTo>
                  <a:cubicBezTo>
                    <a:pt x="22969" y="7094"/>
                    <a:pt x="22965" y="6999"/>
                    <a:pt x="22962" y="6908"/>
                  </a:cubicBezTo>
                  <a:cubicBezTo>
                    <a:pt x="22955" y="6787"/>
                    <a:pt x="22948" y="6672"/>
                    <a:pt x="22934" y="6560"/>
                  </a:cubicBezTo>
                  <a:lnTo>
                    <a:pt x="22913" y="6402"/>
                  </a:lnTo>
                  <a:cubicBezTo>
                    <a:pt x="22905" y="6354"/>
                    <a:pt x="22899" y="6315"/>
                    <a:pt x="22893" y="6281"/>
                  </a:cubicBezTo>
                  <a:cubicBezTo>
                    <a:pt x="22892" y="6276"/>
                    <a:pt x="22892" y="6269"/>
                    <a:pt x="22890" y="6263"/>
                  </a:cubicBezTo>
                  <a:lnTo>
                    <a:pt x="22879" y="6201"/>
                  </a:lnTo>
                  <a:cubicBezTo>
                    <a:pt x="22863" y="6116"/>
                    <a:pt x="22846" y="6028"/>
                    <a:pt x="22826" y="5943"/>
                  </a:cubicBezTo>
                  <a:lnTo>
                    <a:pt x="22814" y="5887"/>
                  </a:lnTo>
                  <a:cubicBezTo>
                    <a:pt x="22809" y="5866"/>
                    <a:pt x="22801" y="5846"/>
                    <a:pt x="22795" y="5824"/>
                  </a:cubicBezTo>
                  <a:lnTo>
                    <a:pt x="22786" y="5785"/>
                  </a:lnTo>
                  <a:lnTo>
                    <a:pt x="22784" y="5788"/>
                  </a:lnTo>
                  <a:cubicBezTo>
                    <a:pt x="22764" y="5717"/>
                    <a:pt x="22744" y="5646"/>
                    <a:pt x="22723" y="5578"/>
                  </a:cubicBezTo>
                  <a:cubicBezTo>
                    <a:pt x="22701" y="5493"/>
                    <a:pt x="22669" y="5403"/>
                    <a:pt x="22635" y="5311"/>
                  </a:cubicBezTo>
                  <a:cubicBezTo>
                    <a:pt x="22628" y="5283"/>
                    <a:pt x="22611" y="5244"/>
                    <a:pt x="22595" y="5207"/>
                  </a:cubicBezTo>
                  <a:cubicBezTo>
                    <a:pt x="22570" y="5142"/>
                    <a:pt x="22543" y="5076"/>
                    <a:pt x="22514" y="5010"/>
                  </a:cubicBezTo>
                  <a:lnTo>
                    <a:pt x="22514" y="4960"/>
                  </a:lnTo>
                  <a:lnTo>
                    <a:pt x="22467" y="4904"/>
                  </a:lnTo>
                  <a:cubicBezTo>
                    <a:pt x="22435" y="4835"/>
                    <a:pt x="22401" y="4768"/>
                    <a:pt x="22367" y="4698"/>
                  </a:cubicBezTo>
                  <a:cubicBezTo>
                    <a:pt x="22359" y="4677"/>
                    <a:pt x="22348" y="4656"/>
                    <a:pt x="22336" y="4637"/>
                  </a:cubicBezTo>
                  <a:cubicBezTo>
                    <a:pt x="22335" y="4635"/>
                    <a:pt x="22333" y="4633"/>
                    <a:pt x="22333" y="4632"/>
                  </a:cubicBezTo>
                  <a:cubicBezTo>
                    <a:pt x="22332" y="4629"/>
                    <a:pt x="22331" y="4626"/>
                    <a:pt x="22328" y="4623"/>
                  </a:cubicBezTo>
                  <a:cubicBezTo>
                    <a:pt x="22297" y="4564"/>
                    <a:pt x="22260" y="4503"/>
                    <a:pt x="22226" y="4444"/>
                  </a:cubicBezTo>
                  <a:cubicBezTo>
                    <a:pt x="22208" y="4414"/>
                    <a:pt x="22192" y="4382"/>
                    <a:pt x="22174" y="4352"/>
                  </a:cubicBezTo>
                  <a:cubicBezTo>
                    <a:pt x="22117" y="4260"/>
                    <a:pt x="22056" y="4168"/>
                    <a:pt x="21994" y="4077"/>
                  </a:cubicBezTo>
                  <a:cubicBezTo>
                    <a:pt x="21982" y="4061"/>
                    <a:pt x="21972" y="4044"/>
                    <a:pt x="21960" y="4027"/>
                  </a:cubicBezTo>
                  <a:cubicBezTo>
                    <a:pt x="21978" y="4014"/>
                    <a:pt x="21997" y="4002"/>
                    <a:pt x="22013" y="3989"/>
                  </a:cubicBezTo>
                  <a:cubicBezTo>
                    <a:pt x="22171" y="3882"/>
                    <a:pt x="22325" y="3778"/>
                    <a:pt x="22476" y="3680"/>
                  </a:cubicBezTo>
                  <a:cubicBezTo>
                    <a:pt x="22477" y="3679"/>
                    <a:pt x="22479" y="3677"/>
                    <a:pt x="22481" y="3676"/>
                  </a:cubicBezTo>
                  <a:cubicBezTo>
                    <a:pt x="22634" y="3577"/>
                    <a:pt x="22781" y="3484"/>
                    <a:pt x="22926" y="3396"/>
                  </a:cubicBezTo>
                  <a:cubicBezTo>
                    <a:pt x="22942" y="3387"/>
                    <a:pt x="22958" y="3378"/>
                    <a:pt x="22973" y="3367"/>
                  </a:cubicBezTo>
                  <a:close/>
                  <a:moveTo>
                    <a:pt x="34646" y="12174"/>
                  </a:moveTo>
                  <a:cubicBezTo>
                    <a:pt x="34680" y="12196"/>
                    <a:pt x="34708" y="12215"/>
                    <a:pt x="34740" y="12236"/>
                  </a:cubicBezTo>
                  <a:cubicBezTo>
                    <a:pt x="34884" y="12333"/>
                    <a:pt x="35023" y="12426"/>
                    <a:pt x="35160" y="12514"/>
                  </a:cubicBezTo>
                  <a:cubicBezTo>
                    <a:pt x="35206" y="12545"/>
                    <a:pt x="35253" y="12576"/>
                    <a:pt x="35300" y="12606"/>
                  </a:cubicBezTo>
                  <a:cubicBezTo>
                    <a:pt x="35473" y="12716"/>
                    <a:pt x="35643" y="12821"/>
                    <a:pt x="35806" y="12920"/>
                  </a:cubicBezTo>
                  <a:cubicBezTo>
                    <a:pt x="35810" y="12923"/>
                    <a:pt x="35814" y="12926"/>
                    <a:pt x="35816" y="12928"/>
                  </a:cubicBezTo>
                  <a:cubicBezTo>
                    <a:pt x="34789" y="13542"/>
                    <a:pt x="33620" y="13864"/>
                    <a:pt x="32413" y="13864"/>
                  </a:cubicBezTo>
                  <a:cubicBezTo>
                    <a:pt x="31700" y="13862"/>
                    <a:pt x="30856" y="13639"/>
                    <a:pt x="29893" y="13196"/>
                  </a:cubicBezTo>
                  <a:cubicBezTo>
                    <a:pt x="29898" y="13194"/>
                    <a:pt x="29900" y="13191"/>
                    <a:pt x="29904" y="13190"/>
                  </a:cubicBezTo>
                  <a:cubicBezTo>
                    <a:pt x="30076" y="13079"/>
                    <a:pt x="30239" y="12957"/>
                    <a:pt x="30398" y="12831"/>
                  </a:cubicBezTo>
                  <a:cubicBezTo>
                    <a:pt x="30442" y="12795"/>
                    <a:pt x="30486" y="12759"/>
                    <a:pt x="30528" y="12723"/>
                  </a:cubicBezTo>
                  <a:cubicBezTo>
                    <a:pt x="30648" y="12624"/>
                    <a:pt x="30764" y="12522"/>
                    <a:pt x="30876" y="12414"/>
                  </a:cubicBezTo>
                  <a:cubicBezTo>
                    <a:pt x="30902" y="12389"/>
                    <a:pt x="30930" y="12369"/>
                    <a:pt x="30955" y="12345"/>
                  </a:cubicBezTo>
                  <a:cubicBezTo>
                    <a:pt x="31012" y="12365"/>
                    <a:pt x="31066" y="12381"/>
                    <a:pt x="31121" y="12400"/>
                  </a:cubicBezTo>
                  <a:cubicBezTo>
                    <a:pt x="31179" y="12420"/>
                    <a:pt x="31237" y="12440"/>
                    <a:pt x="31295" y="12459"/>
                  </a:cubicBezTo>
                  <a:cubicBezTo>
                    <a:pt x="31378" y="12485"/>
                    <a:pt x="31459" y="12506"/>
                    <a:pt x="31538" y="12525"/>
                  </a:cubicBezTo>
                  <a:cubicBezTo>
                    <a:pt x="31589" y="12538"/>
                    <a:pt x="31642" y="12554"/>
                    <a:pt x="31692" y="12564"/>
                  </a:cubicBezTo>
                  <a:cubicBezTo>
                    <a:pt x="31778" y="12582"/>
                    <a:pt x="31860" y="12596"/>
                    <a:pt x="31943" y="12608"/>
                  </a:cubicBezTo>
                  <a:cubicBezTo>
                    <a:pt x="31984" y="12615"/>
                    <a:pt x="32024" y="12623"/>
                    <a:pt x="32064" y="12628"/>
                  </a:cubicBezTo>
                  <a:cubicBezTo>
                    <a:pt x="32184" y="12642"/>
                    <a:pt x="32299" y="12650"/>
                    <a:pt x="32411" y="12650"/>
                  </a:cubicBezTo>
                  <a:cubicBezTo>
                    <a:pt x="32612" y="12650"/>
                    <a:pt x="32812" y="12638"/>
                    <a:pt x="33010" y="12617"/>
                  </a:cubicBezTo>
                  <a:cubicBezTo>
                    <a:pt x="33075" y="12611"/>
                    <a:pt x="33137" y="12597"/>
                    <a:pt x="33203" y="12587"/>
                  </a:cubicBezTo>
                  <a:cubicBezTo>
                    <a:pt x="33334" y="12568"/>
                    <a:pt x="33465" y="12550"/>
                    <a:pt x="33595" y="12522"/>
                  </a:cubicBezTo>
                  <a:cubicBezTo>
                    <a:pt x="33671" y="12504"/>
                    <a:pt x="33745" y="12481"/>
                    <a:pt x="33819" y="12460"/>
                  </a:cubicBezTo>
                  <a:cubicBezTo>
                    <a:pt x="33935" y="12429"/>
                    <a:pt x="34051" y="12399"/>
                    <a:pt x="34164" y="12361"/>
                  </a:cubicBezTo>
                  <a:cubicBezTo>
                    <a:pt x="34244" y="12333"/>
                    <a:pt x="34322" y="12300"/>
                    <a:pt x="34400" y="12270"/>
                  </a:cubicBezTo>
                  <a:cubicBezTo>
                    <a:pt x="34482" y="12237"/>
                    <a:pt x="34565" y="12210"/>
                    <a:pt x="34646" y="12174"/>
                  </a:cubicBezTo>
                  <a:close/>
                  <a:moveTo>
                    <a:pt x="78842" y="2946"/>
                  </a:moveTo>
                  <a:cubicBezTo>
                    <a:pt x="78876" y="2986"/>
                    <a:pt x="78910" y="3026"/>
                    <a:pt x="78942" y="3067"/>
                  </a:cubicBezTo>
                  <a:cubicBezTo>
                    <a:pt x="78981" y="3115"/>
                    <a:pt x="79019" y="3164"/>
                    <a:pt x="79057" y="3213"/>
                  </a:cubicBezTo>
                  <a:cubicBezTo>
                    <a:pt x="79111" y="3286"/>
                    <a:pt x="79162" y="3362"/>
                    <a:pt x="79214" y="3436"/>
                  </a:cubicBezTo>
                  <a:cubicBezTo>
                    <a:pt x="79248" y="3486"/>
                    <a:pt x="79281" y="3534"/>
                    <a:pt x="79314" y="3583"/>
                  </a:cubicBezTo>
                  <a:cubicBezTo>
                    <a:pt x="79368" y="3666"/>
                    <a:pt x="79418" y="3753"/>
                    <a:pt x="79468" y="3838"/>
                  </a:cubicBezTo>
                  <a:cubicBezTo>
                    <a:pt x="79493" y="3882"/>
                    <a:pt x="79520" y="3924"/>
                    <a:pt x="79545" y="3968"/>
                  </a:cubicBezTo>
                  <a:cubicBezTo>
                    <a:pt x="79616" y="4098"/>
                    <a:pt x="79683" y="4230"/>
                    <a:pt x="79746" y="4366"/>
                  </a:cubicBezTo>
                  <a:lnTo>
                    <a:pt x="79749" y="4371"/>
                  </a:lnTo>
                  <a:cubicBezTo>
                    <a:pt x="79813" y="4508"/>
                    <a:pt x="79874" y="4648"/>
                    <a:pt x="79928" y="4788"/>
                  </a:cubicBezTo>
                  <a:cubicBezTo>
                    <a:pt x="80091" y="5205"/>
                    <a:pt x="80208" y="5636"/>
                    <a:pt x="80281" y="6074"/>
                  </a:cubicBezTo>
                  <a:lnTo>
                    <a:pt x="80286" y="6102"/>
                  </a:lnTo>
                  <a:cubicBezTo>
                    <a:pt x="80344" y="6455"/>
                    <a:pt x="80374" y="6820"/>
                    <a:pt x="80374" y="7189"/>
                  </a:cubicBezTo>
                  <a:cubicBezTo>
                    <a:pt x="80374" y="7556"/>
                    <a:pt x="80344" y="7922"/>
                    <a:pt x="80286" y="8276"/>
                  </a:cubicBezTo>
                  <a:lnTo>
                    <a:pt x="80286" y="8278"/>
                  </a:lnTo>
                  <a:cubicBezTo>
                    <a:pt x="80190" y="8875"/>
                    <a:pt x="80009" y="9457"/>
                    <a:pt x="79749" y="10008"/>
                  </a:cubicBezTo>
                  <a:lnTo>
                    <a:pt x="79748" y="10010"/>
                  </a:lnTo>
                  <a:cubicBezTo>
                    <a:pt x="79478" y="10588"/>
                    <a:pt x="79131" y="11117"/>
                    <a:pt x="78715" y="11586"/>
                  </a:cubicBezTo>
                  <a:lnTo>
                    <a:pt x="78712" y="11590"/>
                  </a:lnTo>
                  <a:cubicBezTo>
                    <a:pt x="78332" y="12027"/>
                    <a:pt x="77886" y="12419"/>
                    <a:pt x="77385" y="12752"/>
                  </a:cubicBezTo>
                  <a:lnTo>
                    <a:pt x="77376" y="12758"/>
                  </a:lnTo>
                  <a:cubicBezTo>
                    <a:pt x="76284" y="13481"/>
                    <a:pt x="75014" y="13864"/>
                    <a:pt x="73705" y="13864"/>
                  </a:cubicBezTo>
                  <a:cubicBezTo>
                    <a:pt x="72994" y="13861"/>
                    <a:pt x="72149" y="13638"/>
                    <a:pt x="71186" y="13195"/>
                  </a:cubicBezTo>
                  <a:cubicBezTo>
                    <a:pt x="71188" y="13192"/>
                    <a:pt x="71191" y="13191"/>
                    <a:pt x="71194" y="13189"/>
                  </a:cubicBezTo>
                  <a:cubicBezTo>
                    <a:pt x="71366" y="13076"/>
                    <a:pt x="71531" y="12956"/>
                    <a:pt x="71692" y="12830"/>
                  </a:cubicBezTo>
                  <a:cubicBezTo>
                    <a:pt x="71736" y="12794"/>
                    <a:pt x="71777" y="12758"/>
                    <a:pt x="71821" y="12723"/>
                  </a:cubicBezTo>
                  <a:cubicBezTo>
                    <a:pt x="71941" y="12624"/>
                    <a:pt x="72056" y="12521"/>
                    <a:pt x="72168" y="12414"/>
                  </a:cubicBezTo>
                  <a:cubicBezTo>
                    <a:pt x="72194" y="12389"/>
                    <a:pt x="72223" y="12368"/>
                    <a:pt x="72249" y="12343"/>
                  </a:cubicBezTo>
                  <a:cubicBezTo>
                    <a:pt x="72306" y="12363"/>
                    <a:pt x="72359" y="12379"/>
                    <a:pt x="72415" y="12399"/>
                  </a:cubicBezTo>
                  <a:cubicBezTo>
                    <a:pt x="72473" y="12419"/>
                    <a:pt x="72531" y="12439"/>
                    <a:pt x="72588" y="12456"/>
                  </a:cubicBezTo>
                  <a:cubicBezTo>
                    <a:pt x="72672" y="12482"/>
                    <a:pt x="72754" y="12503"/>
                    <a:pt x="72834" y="12524"/>
                  </a:cubicBezTo>
                  <a:cubicBezTo>
                    <a:pt x="72885" y="12536"/>
                    <a:pt x="72937" y="12551"/>
                    <a:pt x="72987" y="12562"/>
                  </a:cubicBezTo>
                  <a:cubicBezTo>
                    <a:pt x="73072" y="12582"/>
                    <a:pt x="73155" y="12593"/>
                    <a:pt x="73239" y="12607"/>
                  </a:cubicBezTo>
                  <a:cubicBezTo>
                    <a:pt x="73278" y="12613"/>
                    <a:pt x="73320" y="12622"/>
                    <a:pt x="73358" y="12627"/>
                  </a:cubicBezTo>
                  <a:cubicBezTo>
                    <a:pt x="73478" y="12640"/>
                    <a:pt x="73594" y="12649"/>
                    <a:pt x="73706" y="12649"/>
                  </a:cubicBezTo>
                  <a:cubicBezTo>
                    <a:pt x="74449" y="12649"/>
                    <a:pt x="75165" y="12497"/>
                    <a:pt x="75840" y="12207"/>
                  </a:cubicBezTo>
                  <a:lnTo>
                    <a:pt x="75846" y="12212"/>
                  </a:lnTo>
                  <a:lnTo>
                    <a:pt x="75980" y="12153"/>
                  </a:lnTo>
                  <a:lnTo>
                    <a:pt x="75981" y="12153"/>
                  </a:lnTo>
                  <a:lnTo>
                    <a:pt x="76387" y="11966"/>
                  </a:lnTo>
                  <a:lnTo>
                    <a:pt x="76370" y="11953"/>
                  </a:lnTo>
                  <a:cubicBezTo>
                    <a:pt x="76669" y="11787"/>
                    <a:pt x="76953" y="11596"/>
                    <a:pt x="77213" y="11376"/>
                  </a:cubicBezTo>
                  <a:cubicBezTo>
                    <a:pt x="77283" y="11317"/>
                    <a:pt x="77348" y="11253"/>
                    <a:pt x="77414" y="11190"/>
                  </a:cubicBezTo>
                  <a:lnTo>
                    <a:pt x="77422" y="11195"/>
                  </a:lnTo>
                  <a:lnTo>
                    <a:pt x="77569" y="11049"/>
                  </a:lnTo>
                  <a:lnTo>
                    <a:pt x="77789" y="10827"/>
                  </a:lnTo>
                  <a:lnTo>
                    <a:pt x="77775" y="10818"/>
                  </a:lnTo>
                  <a:cubicBezTo>
                    <a:pt x="78115" y="10437"/>
                    <a:pt x="78406" y="10014"/>
                    <a:pt x="78626" y="9557"/>
                  </a:cubicBezTo>
                  <a:cubicBezTo>
                    <a:pt x="78657" y="9492"/>
                    <a:pt x="78679" y="9423"/>
                    <a:pt x="78708" y="9355"/>
                  </a:cubicBezTo>
                  <a:lnTo>
                    <a:pt x="78720" y="9368"/>
                  </a:lnTo>
                  <a:lnTo>
                    <a:pt x="78849" y="9008"/>
                  </a:lnTo>
                  <a:cubicBezTo>
                    <a:pt x="78851" y="9003"/>
                    <a:pt x="78854" y="8999"/>
                    <a:pt x="78855" y="8995"/>
                  </a:cubicBezTo>
                  <a:lnTo>
                    <a:pt x="78908" y="8840"/>
                  </a:lnTo>
                  <a:lnTo>
                    <a:pt x="78905" y="8837"/>
                  </a:lnTo>
                  <a:cubicBezTo>
                    <a:pt x="79074" y="8313"/>
                    <a:pt x="79165" y="7759"/>
                    <a:pt x="79165" y="7188"/>
                  </a:cubicBezTo>
                  <a:cubicBezTo>
                    <a:pt x="79165" y="6617"/>
                    <a:pt x="79073" y="6065"/>
                    <a:pt x="78903" y="5539"/>
                  </a:cubicBezTo>
                  <a:lnTo>
                    <a:pt x="78907" y="5535"/>
                  </a:lnTo>
                  <a:lnTo>
                    <a:pt x="78854" y="5381"/>
                  </a:lnTo>
                  <a:lnTo>
                    <a:pt x="78854" y="5379"/>
                  </a:lnTo>
                  <a:cubicBezTo>
                    <a:pt x="78854" y="5378"/>
                    <a:pt x="78854" y="5378"/>
                    <a:pt x="78853" y="5377"/>
                  </a:cubicBezTo>
                  <a:lnTo>
                    <a:pt x="78844" y="5357"/>
                  </a:lnTo>
                  <a:lnTo>
                    <a:pt x="78718" y="5008"/>
                  </a:lnTo>
                  <a:lnTo>
                    <a:pt x="78708" y="5018"/>
                  </a:lnTo>
                  <a:cubicBezTo>
                    <a:pt x="78684" y="4962"/>
                    <a:pt x="78662" y="4907"/>
                    <a:pt x="78636" y="4851"/>
                  </a:cubicBezTo>
                  <a:cubicBezTo>
                    <a:pt x="78610" y="4795"/>
                    <a:pt x="78578" y="4742"/>
                    <a:pt x="78551" y="4685"/>
                  </a:cubicBezTo>
                  <a:cubicBezTo>
                    <a:pt x="78491" y="4571"/>
                    <a:pt x="78431" y="4457"/>
                    <a:pt x="78363" y="4347"/>
                  </a:cubicBezTo>
                  <a:cubicBezTo>
                    <a:pt x="78325" y="4285"/>
                    <a:pt x="78282" y="4223"/>
                    <a:pt x="78242" y="4163"/>
                  </a:cubicBezTo>
                  <a:cubicBezTo>
                    <a:pt x="78176" y="4064"/>
                    <a:pt x="78108" y="3966"/>
                    <a:pt x="78035" y="3871"/>
                  </a:cubicBezTo>
                  <a:cubicBezTo>
                    <a:pt x="77989" y="3810"/>
                    <a:pt x="77940" y="3752"/>
                    <a:pt x="77891" y="3691"/>
                  </a:cubicBezTo>
                  <a:cubicBezTo>
                    <a:pt x="77854" y="3647"/>
                    <a:pt x="77822" y="3602"/>
                    <a:pt x="77784" y="3559"/>
                  </a:cubicBezTo>
                  <a:cubicBezTo>
                    <a:pt x="77799" y="3549"/>
                    <a:pt x="77815" y="3538"/>
                    <a:pt x="77830" y="3529"/>
                  </a:cubicBezTo>
                  <a:cubicBezTo>
                    <a:pt x="78001" y="3422"/>
                    <a:pt x="78167" y="3321"/>
                    <a:pt x="78325" y="3229"/>
                  </a:cubicBezTo>
                  <a:cubicBezTo>
                    <a:pt x="78339" y="3221"/>
                    <a:pt x="78354" y="3213"/>
                    <a:pt x="78369" y="3205"/>
                  </a:cubicBezTo>
                  <a:cubicBezTo>
                    <a:pt x="78511" y="3123"/>
                    <a:pt x="78648" y="3047"/>
                    <a:pt x="78783" y="2976"/>
                  </a:cubicBezTo>
                  <a:cubicBezTo>
                    <a:pt x="78803" y="2966"/>
                    <a:pt x="78822" y="2955"/>
                    <a:pt x="78842" y="2946"/>
                  </a:cubicBezTo>
                  <a:close/>
                  <a:moveTo>
                    <a:pt x="67256" y="1"/>
                  </a:moveTo>
                  <a:cubicBezTo>
                    <a:pt x="66320" y="1"/>
                    <a:pt x="65187" y="349"/>
                    <a:pt x="63892" y="1026"/>
                  </a:cubicBezTo>
                  <a:cubicBezTo>
                    <a:pt x="62781" y="359"/>
                    <a:pt x="61511" y="2"/>
                    <a:pt x="60208" y="2"/>
                  </a:cubicBezTo>
                  <a:cubicBezTo>
                    <a:pt x="59347" y="2"/>
                    <a:pt x="58321" y="296"/>
                    <a:pt x="57161" y="868"/>
                  </a:cubicBezTo>
                  <a:cubicBezTo>
                    <a:pt x="56122" y="303"/>
                    <a:pt x="54950" y="2"/>
                    <a:pt x="53758" y="2"/>
                  </a:cubicBezTo>
                  <a:cubicBezTo>
                    <a:pt x="52779" y="2"/>
                    <a:pt x="51588" y="380"/>
                    <a:pt x="50218" y="1120"/>
                  </a:cubicBezTo>
                  <a:cubicBezTo>
                    <a:pt x="49069" y="391"/>
                    <a:pt x="47750" y="2"/>
                    <a:pt x="46388" y="2"/>
                  </a:cubicBezTo>
                  <a:cubicBezTo>
                    <a:pt x="45527" y="2"/>
                    <a:pt x="44500" y="296"/>
                    <a:pt x="43341" y="868"/>
                  </a:cubicBezTo>
                  <a:cubicBezTo>
                    <a:pt x="42303" y="303"/>
                    <a:pt x="41131" y="2"/>
                    <a:pt x="39939" y="2"/>
                  </a:cubicBezTo>
                  <a:cubicBezTo>
                    <a:pt x="38935" y="2"/>
                    <a:pt x="37716" y="396"/>
                    <a:pt x="36317" y="1166"/>
                  </a:cubicBezTo>
                  <a:cubicBezTo>
                    <a:pt x="35154" y="407"/>
                    <a:pt x="33808" y="2"/>
                    <a:pt x="32413" y="2"/>
                  </a:cubicBezTo>
                  <a:cubicBezTo>
                    <a:pt x="31551" y="2"/>
                    <a:pt x="30524" y="296"/>
                    <a:pt x="29365" y="868"/>
                  </a:cubicBezTo>
                  <a:cubicBezTo>
                    <a:pt x="28327" y="303"/>
                    <a:pt x="27155" y="2"/>
                    <a:pt x="25964" y="2"/>
                  </a:cubicBezTo>
                  <a:cubicBezTo>
                    <a:pt x="24839" y="2"/>
                    <a:pt x="23449" y="495"/>
                    <a:pt x="21832" y="1459"/>
                  </a:cubicBezTo>
                  <a:cubicBezTo>
                    <a:pt x="20595" y="521"/>
                    <a:pt x="19070" y="2"/>
                    <a:pt x="17513" y="2"/>
                  </a:cubicBezTo>
                  <a:cubicBezTo>
                    <a:pt x="16652" y="2"/>
                    <a:pt x="15626" y="296"/>
                    <a:pt x="14466" y="868"/>
                  </a:cubicBezTo>
                  <a:cubicBezTo>
                    <a:pt x="13428" y="303"/>
                    <a:pt x="12255" y="2"/>
                    <a:pt x="11064" y="2"/>
                  </a:cubicBezTo>
                  <a:cubicBezTo>
                    <a:pt x="7570" y="2"/>
                    <a:pt x="2449" y="4808"/>
                    <a:pt x="1459" y="5772"/>
                  </a:cubicBezTo>
                  <a:lnTo>
                    <a:pt x="0" y="7188"/>
                  </a:lnTo>
                  <a:lnTo>
                    <a:pt x="1456" y="8605"/>
                  </a:lnTo>
                  <a:cubicBezTo>
                    <a:pt x="2448" y="9567"/>
                    <a:pt x="7568" y="14375"/>
                    <a:pt x="11063" y="14375"/>
                  </a:cubicBezTo>
                  <a:cubicBezTo>
                    <a:pt x="12253" y="14375"/>
                    <a:pt x="13425" y="14074"/>
                    <a:pt x="14465" y="13508"/>
                  </a:cubicBezTo>
                  <a:cubicBezTo>
                    <a:pt x="15624" y="14081"/>
                    <a:pt x="16651" y="14375"/>
                    <a:pt x="17512" y="14375"/>
                  </a:cubicBezTo>
                  <a:cubicBezTo>
                    <a:pt x="19069" y="14375"/>
                    <a:pt x="20594" y="13855"/>
                    <a:pt x="21831" y="12917"/>
                  </a:cubicBezTo>
                  <a:cubicBezTo>
                    <a:pt x="23446" y="13881"/>
                    <a:pt x="24836" y="14375"/>
                    <a:pt x="25963" y="14375"/>
                  </a:cubicBezTo>
                  <a:cubicBezTo>
                    <a:pt x="27153" y="14375"/>
                    <a:pt x="28326" y="14074"/>
                    <a:pt x="29364" y="13508"/>
                  </a:cubicBezTo>
                  <a:cubicBezTo>
                    <a:pt x="30523" y="14081"/>
                    <a:pt x="31550" y="14375"/>
                    <a:pt x="32411" y="14375"/>
                  </a:cubicBezTo>
                  <a:cubicBezTo>
                    <a:pt x="33807" y="14375"/>
                    <a:pt x="35153" y="13971"/>
                    <a:pt x="36316" y="13211"/>
                  </a:cubicBezTo>
                  <a:cubicBezTo>
                    <a:pt x="37716" y="13980"/>
                    <a:pt x="38935" y="14375"/>
                    <a:pt x="39938" y="14375"/>
                  </a:cubicBezTo>
                  <a:cubicBezTo>
                    <a:pt x="41128" y="14375"/>
                    <a:pt x="42301" y="14074"/>
                    <a:pt x="43340" y="13508"/>
                  </a:cubicBezTo>
                  <a:cubicBezTo>
                    <a:pt x="44499" y="14081"/>
                    <a:pt x="45524" y="14375"/>
                    <a:pt x="46385" y="14375"/>
                  </a:cubicBezTo>
                  <a:cubicBezTo>
                    <a:pt x="47748" y="14375"/>
                    <a:pt x="49069" y="13986"/>
                    <a:pt x="50218" y="13257"/>
                  </a:cubicBezTo>
                  <a:cubicBezTo>
                    <a:pt x="51586" y="13996"/>
                    <a:pt x="52778" y="14372"/>
                    <a:pt x="53757" y="14372"/>
                  </a:cubicBezTo>
                  <a:cubicBezTo>
                    <a:pt x="54948" y="14372"/>
                    <a:pt x="56120" y="14073"/>
                    <a:pt x="57160" y="13507"/>
                  </a:cubicBezTo>
                  <a:cubicBezTo>
                    <a:pt x="58320" y="14080"/>
                    <a:pt x="59346" y="14372"/>
                    <a:pt x="60207" y="14372"/>
                  </a:cubicBezTo>
                  <a:cubicBezTo>
                    <a:pt x="61510" y="14372"/>
                    <a:pt x="62778" y="14016"/>
                    <a:pt x="63891" y="13348"/>
                  </a:cubicBezTo>
                  <a:cubicBezTo>
                    <a:pt x="65185" y="14027"/>
                    <a:pt x="66316" y="14372"/>
                    <a:pt x="67253" y="14372"/>
                  </a:cubicBezTo>
                  <a:cubicBezTo>
                    <a:pt x="68444" y="14372"/>
                    <a:pt x="69616" y="14073"/>
                    <a:pt x="70656" y="13507"/>
                  </a:cubicBezTo>
                  <a:cubicBezTo>
                    <a:pt x="71816" y="14080"/>
                    <a:pt x="72842" y="14372"/>
                    <a:pt x="73703" y="14372"/>
                  </a:cubicBezTo>
                  <a:cubicBezTo>
                    <a:pt x="75066" y="14372"/>
                    <a:pt x="76387" y="13985"/>
                    <a:pt x="77536" y="13257"/>
                  </a:cubicBezTo>
                  <a:cubicBezTo>
                    <a:pt x="78903" y="13996"/>
                    <a:pt x="80094" y="14372"/>
                    <a:pt x="81076" y="14372"/>
                  </a:cubicBezTo>
                  <a:cubicBezTo>
                    <a:pt x="82267" y="14372"/>
                    <a:pt x="83439" y="14073"/>
                    <a:pt x="84479" y="13507"/>
                  </a:cubicBezTo>
                  <a:cubicBezTo>
                    <a:pt x="85640" y="14080"/>
                    <a:pt x="86665" y="14372"/>
                    <a:pt x="87527" y="14372"/>
                  </a:cubicBezTo>
                  <a:cubicBezTo>
                    <a:pt x="91488" y="14372"/>
                    <a:pt x="94709" y="11150"/>
                    <a:pt x="94709" y="7188"/>
                  </a:cubicBezTo>
                  <a:cubicBezTo>
                    <a:pt x="94709" y="3226"/>
                    <a:pt x="91488" y="1"/>
                    <a:pt x="87527" y="1"/>
                  </a:cubicBezTo>
                  <a:cubicBezTo>
                    <a:pt x="86666" y="1"/>
                    <a:pt x="85640" y="294"/>
                    <a:pt x="84480" y="866"/>
                  </a:cubicBezTo>
                  <a:cubicBezTo>
                    <a:pt x="83441" y="302"/>
                    <a:pt x="82269" y="1"/>
                    <a:pt x="81078" y="1"/>
                  </a:cubicBezTo>
                  <a:cubicBezTo>
                    <a:pt x="80098" y="1"/>
                    <a:pt x="78906" y="379"/>
                    <a:pt x="77538" y="1118"/>
                  </a:cubicBezTo>
                  <a:cubicBezTo>
                    <a:pt x="76389" y="389"/>
                    <a:pt x="75069" y="1"/>
                    <a:pt x="73706" y="1"/>
                  </a:cubicBezTo>
                  <a:cubicBezTo>
                    <a:pt x="72844" y="1"/>
                    <a:pt x="71818" y="294"/>
                    <a:pt x="70658" y="866"/>
                  </a:cubicBezTo>
                  <a:cubicBezTo>
                    <a:pt x="69620" y="302"/>
                    <a:pt x="68448" y="1"/>
                    <a:pt x="67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1549814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27460" y="512"/>
                  </a:moveTo>
                  <a:cubicBezTo>
                    <a:pt x="28251" y="512"/>
                    <a:pt x="29213" y="793"/>
                    <a:pt x="30322" y="1344"/>
                  </a:cubicBezTo>
                  <a:cubicBezTo>
                    <a:pt x="30311" y="1350"/>
                    <a:pt x="30303" y="1359"/>
                    <a:pt x="30294" y="1368"/>
                  </a:cubicBezTo>
                  <a:cubicBezTo>
                    <a:pt x="30148" y="1473"/>
                    <a:pt x="30004" y="1586"/>
                    <a:pt x="29867" y="1704"/>
                  </a:cubicBezTo>
                  <a:cubicBezTo>
                    <a:pt x="29810" y="1754"/>
                    <a:pt x="29753" y="1805"/>
                    <a:pt x="29696" y="1857"/>
                  </a:cubicBezTo>
                  <a:cubicBezTo>
                    <a:pt x="29606" y="1938"/>
                    <a:pt x="29517" y="2024"/>
                    <a:pt x="29430" y="2109"/>
                  </a:cubicBezTo>
                  <a:cubicBezTo>
                    <a:pt x="29397" y="2141"/>
                    <a:pt x="29361" y="2171"/>
                    <a:pt x="29328" y="2204"/>
                  </a:cubicBezTo>
                  <a:cubicBezTo>
                    <a:pt x="29250" y="2169"/>
                    <a:pt x="29177" y="2144"/>
                    <a:pt x="29101" y="2113"/>
                  </a:cubicBezTo>
                  <a:cubicBezTo>
                    <a:pt x="29023" y="2082"/>
                    <a:pt x="28942" y="2048"/>
                    <a:pt x="28867" y="2019"/>
                  </a:cubicBezTo>
                  <a:cubicBezTo>
                    <a:pt x="28762" y="1980"/>
                    <a:pt x="28661" y="1950"/>
                    <a:pt x="28560" y="1919"/>
                  </a:cubicBezTo>
                  <a:cubicBezTo>
                    <a:pt x="28493" y="1898"/>
                    <a:pt x="28421" y="1874"/>
                    <a:pt x="28356" y="1857"/>
                  </a:cubicBezTo>
                  <a:cubicBezTo>
                    <a:pt x="28247" y="1828"/>
                    <a:pt x="28145" y="1808"/>
                    <a:pt x="28042" y="1790"/>
                  </a:cubicBezTo>
                  <a:cubicBezTo>
                    <a:pt x="27990" y="1781"/>
                    <a:pt x="27936" y="1765"/>
                    <a:pt x="27885" y="1759"/>
                  </a:cubicBezTo>
                  <a:cubicBezTo>
                    <a:pt x="27734" y="1737"/>
                    <a:pt x="27591" y="1725"/>
                    <a:pt x="27454" y="1725"/>
                  </a:cubicBezTo>
                  <a:cubicBezTo>
                    <a:pt x="27318" y="1725"/>
                    <a:pt x="27181" y="1730"/>
                    <a:pt x="27046" y="1740"/>
                  </a:cubicBezTo>
                  <a:cubicBezTo>
                    <a:pt x="27000" y="1745"/>
                    <a:pt x="26954" y="1751"/>
                    <a:pt x="26909" y="1755"/>
                  </a:cubicBezTo>
                  <a:cubicBezTo>
                    <a:pt x="26821" y="1764"/>
                    <a:pt x="26730" y="1773"/>
                    <a:pt x="26644" y="1786"/>
                  </a:cubicBezTo>
                  <a:cubicBezTo>
                    <a:pt x="26589" y="1794"/>
                    <a:pt x="26536" y="1806"/>
                    <a:pt x="26481" y="1816"/>
                  </a:cubicBezTo>
                  <a:cubicBezTo>
                    <a:pt x="26403" y="1831"/>
                    <a:pt x="26324" y="1845"/>
                    <a:pt x="26246" y="1861"/>
                  </a:cubicBezTo>
                  <a:cubicBezTo>
                    <a:pt x="26189" y="1875"/>
                    <a:pt x="26134" y="1890"/>
                    <a:pt x="26078" y="1906"/>
                  </a:cubicBezTo>
                  <a:cubicBezTo>
                    <a:pt x="26025" y="1921"/>
                    <a:pt x="25971" y="1932"/>
                    <a:pt x="25917" y="1948"/>
                  </a:cubicBezTo>
                  <a:cubicBezTo>
                    <a:pt x="25886" y="1927"/>
                    <a:pt x="25858" y="1910"/>
                    <a:pt x="25827" y="1889"/>
                  </a:cubicBezTo>
                  <a:cubicBezTo>
                    <a:pt x="25661" y="1781"/>
                    <a:pt x="25500" y="1678"/>
                    <a:pt x="25343" y="1582"/>
                  </a:cubicBezTo>
                  <a:cubicBezTo>
                    <a:pt x="25288" y="1548"/>
                    <a:pt x="25231" y="1515"/>
                    <a:pt x="25177" y="1481"/>
                  </a:cubicBezTo>
                  <a:cubicBezTo>
                    <a:pt x="24985" y="1366"/>
                    <a:pt x="24794" y="1255"/>
                    <a:pt x="24610" y="1153"/>
                  </a:cubicBezTo>
                  <a:cubicBezTo>
                    <a:pt x="25494" y="734"/>
                    <a:pt x="26468" y="512"/>
                    <a:pt x="27456" y="512"/>
                  </a:cubicBezTo>
                  <a:cubicBezTo>
                    <a:pt x="27457" y="512"/>
                    <a:pt x="27459" y="512"/>
                    <a:pt x="27460" y="512"/>
                  </a:cubicBezTo>
                  <a:close/>
                  <a:moveTo>
                    <a:pt x="34501" y="2236"/>
                  </a:moveTo>
                  <a:cubicBezTo>
                    <a:pt x="34598" y="2236"/>
                    <a:pt x="34698" y="2244"/>
                    <a:pt x="34803" y="2256"/>
                  </a:cubicBezTo>
                  <a:cubicBezTo>
                    <a:pt x="34813" y="2258"/>
                    <a:pt x="34824" y="2259"/>
                    <a:pt x="34836" y="2261"/>
                  </a:cubicBezTo>
                  <a:cubicBezTo>
                    <a:pt x="34931" y="2274"/>
                    <a:pt x="35030" y="2292"/>
                    <a:pt x="35133" y="2314"/>
                  </a:cubicBezTo>
                  <a:cubicBezTo>
                    <a:pt x="35147" y="2317"/>
                    <a:pt x="35161" y="2321"/>
                    <a:pt x="35176" y="2323"/>
                  </a:cubicBezTo>
                  <a:cubicBezTo>
                    <a:pt x="35301" y="2354"/>
                    <a:pt x="35431" y="2391"/>
                    <a:pt x="35565" y="2436"/>
                  </a:cubicBezTo>
                  <a:cubicBezTo>
                    <a:pt x="35550" y="2451"/>
                    <a:pt x="35540" y="2468"/>
                    <a:pt x="35525" y="2484"/>
                  </a:cubicBezTo>
                  <a:cubicBezTo>
                    <a:pt x="35378" y="2654"/>
                    <a:pt x="35234" y="2830"/>
                    <a:pt x="35104" y="3014"/>
                  </a:cubicBezTo>
                  <a:cubicBezTo>
                    <a:pt x="35088" y="3035"/>
                    <a:pt x="35074" y="3058"/>
                    <a:pt x="35058" y="3082"/>
                  </a:cubicBezTo>
                  <a:cubicBezTo>
                    <a:pt x="34944" y="3247"/>
                    <a:pt x="34838" y="3415"/>
                    <a:pt x="34738" y="3588"/>
                  </a:cubicBezTo>
                  <a:cubicBezTo>
                    <a:pt x="34724" y="3614"/>
                    <a:pt x="34704" y="3638"/>
                    <a:pt x="34691" y="3664"/>
                  </a:cubicBezTo>
                  <a:cubicBezTo>
                    <a:pt x="34651" y="3633"/>
                    <a:pt x="34614" y="3604"/>
                    <a:pt x="34574" y="3571"/>
                  </a:cubicBezTo>
                  <a:cubicBezTo>
                    <a:pt x="34376" y="3415"/>
                    <a:pt x="34182" y="3260"/>
                    <a:pt x="33988" y="3111"/>
                  </a:cubicBezTo>
                  <a:cubicBezTo>
                    <a:pt x="33939" y="3073"/>
                    <a:pt x="33891" y="3035"/>
                    <a:pt x="33843" y="2999"/>
                  </a:cubicBezTo>
                  <a:cubicBezTo>
                    <a:pt x="33608" y="2820"/>
                    <a:pt x="33374" y="2646"/>
                    <a:pt x="33143" y="2482"/>
                  </a:cubicBezTo>
                  <a:cubicBezTo>
                    <a:pt x="33126" y="2468"/>
                    <a:pt x="33108" y="2453"/>
                    <a:pt x="33090" y="2442"/>
                  </a:cubicBezTo>
                  <a:cubicBezTo>
                    <a:pt x="33233" y="2399"/>
                    <a:pt x="33379" y="2364"/>
                    <a:pt x="33526" y="2334"/>
                  </a:cubicBezTo>
                  <a:cubicBezTo>
                    <a:pt x="33543" y="2330"/>
                    <a:pt x="33562" y="2328"/>
                    <a:pt x="33580" y="2323"/>
                  </a:cubicBezTo>
                  <a:cubicBezTo>
                    <a:pt x="33713" y="2299"/>
                    <a:pt x="33847" y="2280"/>
                    <a:pt x="33983" y="2265"/>
                  </a:cubicBezTo>
                  <a:cubicBezTo>
                    <a:pt x="34001" y="2262"/>
                    <a:pt x="34021" y="2260"/>
                    <a:pt x="34042" y="2259"/>
                  </a:cubicBezTo>
                  <a:cubicBezTo>
                    <a:pt x="34194" y="2244"/>
                    <a:pt x="34347" y="2236"/>
                    <a:pt x="34501" y="2236"/>
                  </a:cubicBezTo>
                  <a:close/>
                  <a:moveTo>
                    <a:pt x="27452" y="2235"/>
                  </a:moveTo>
                  <a:cubicBezTo>
                    <a:pt x="27566" y="2235"/>
                    <a:pt x="27688" y="2247"/>
                    <a:pt x="27816" y="2265"/>
                  </a:cubicBezTo>
                  <a:cubicBezTo>
                    <a:pt x="27858" y="2271"/>
                    <a:pt x="27901" y="2282"/>
                    <a:pt x="27943" y="2290"/>
                  </a:cubicBezTo>
                  <a:cubicBezTo>
                    <a:pt x="28034" y="2307"/>
                    <a:pt x="28124" y="2325"/>
                    <a:pt x="28221" y="2351"/>
                  </a:cubicBezTo>
                  <a:cubicBezTo>
                    <a:pt x="28274" y="2365"/>
                    <a:pt x="28328" y="2382"/>
                    <a:pt x="28383" y="2399"/>
                  </a:cubicBezTo>
                  <a:cubicBezTo>
                    <a:pt x="28476" y="2426"/>
                    <a:pt x="28571" y="2458"/>
                    <a:pt x="28669" y="2493"/>
                  </a:cubicBezTo>
                  <a:cubicBezTo>
                    <a:pt x="28727" y="2514"/>
                    <a:pt x="28786" y="2537"/>
                    <a:pt x="28847" y="2561"/>
                  </a:cubicBezTo>
                  <a:cubicBezTo>
                    <a:pt x="28884" y="2574"/>
                    <a:pt x="28925" y="2594"/>
                    <a:pt x="28962" y="2610"/>
                  </a:cubicBezTo>
                  <a:cubicBezTo>
                    <a:pt x="28946" y="2629"/>
                    <a:pt x="28932" y="2650"/>
                    <a:pt x="28916" y="2671"/>
                  </a:cubicBezTo>
                  <a:cubicBezTo>
                    <a:pt x="28815" y="2797"/>
                    <a:pt x="28718" y="2925"/>
                    <a:pt x="28627" y="3056"/>
                  </a:cubicBezTo>
                  <a:cubicBezTo>
                    <a:pt x="28587" y="3112"/>
                    <a:pt x="28550" y="3169"/>
                    <a:pt x="28514" y="3224"/>
                  </a:cubicBezTo>
                  <a:cubicBezTo>
                    <a:pt x="28432" y="3347"/>
                    <a:pt x="28354" y="3472"/>
                    <a:pt x="28281" y="3598"/>
                  </a:cubicBezTo>
                  <a:cubicBezTo>
                    <a:pt x="28268" y="3622"/>
                    <a:pt x="28250" y="3645"/>
                    <a:pt x="28238" y="3669"/>
                  </a:cubicBezTo>
                  <a:cubicBezTo>
                    <a:pt x="28198" y="3636"/>
                    <a:pt x="28160" y="3608"/>
                    <a:pt x="28120" y="3577"/>
                  </a:cubicBezTo>
                  <a:cubicBezTo>
                    <a:pt x="27904" y="3399"/>
                    <a:pt x="27686" y="3227"/>
                    <a:pt x="27468" y="3059"/>
                  </a:cubicBezTo>
                  <a:lnTo>
                    <a:pt x="27312" y="2938"/>
                  </a:lnTo>
                  <a:cubicBezTo>
                    <a:pt x="27052" y="2742"/>
                    <a:pt x="26795" y="2552"/>
                    <a:pt x="26538" y="2372"/>
                  </a:cubicBezTo>
                  <a:cubicBezTo>
                    <a:pt x="26521" y="2360"/>
                    <a:pt x="26503" y="2346"/>
                    <a:pt x="26486" y="2334"/>
                  </a:cubicBezTo>
                  <a:cubicBezTo>
                    <a:pt x="26511" y="2329"/>
                    <a:pt x="26537" y="2323"/>
                    <a:pt x="26562" y="2320"/>
                  </a:cubicBezTo>
                  <a:cubicBezTo>
                    <a:pt x="26665" y="2302"/>
                    <a:pt x="26769" y="2286"/>
                    <a:pt x="26873" y="2273"/>
                  </a:cubicBezTo>
                  <a:cubicBezTo>
                    <a:pt x="26917" y="2268"/>
                    <a:pt x="26963" y="2261"/>
                    <a:pt x="27006" y="2258"/>
                  </a:cubicBezTo>
                  <a:cubicBezTo>
                    <a:pt x="27154" y="2244"/>
                    <a:pt x="27302" y="2235"/>
                    <a:pt x="27452" y="2235"/>
                  </a:cubicBezTo>
                  <a:close/>
                  <a:moveTo>
                    <a:pt x="21005" y="2237"/>
                  </a:moveTo>
                  <a:cubicBezTo>
                    <a:pt x="21096" y="2237"/>
                    <a:pt x="21191" y="2244"/>
                    <a:pt x="21289" y="2255"/>
                  </a:cubicBezTo>
                  <a:cubicBezTo>
                    <a:pt x="21320" y="2259"/>
                    <a:pt x="21351" y="2264"/>
                    <a:pt x="21380" y="2268"/>
                  </a:cubicBezTo>
                  <a:cubicBezTo>
                    <a:pt x="21453" y="2279"/>
                    <a:pt x="21528" y="2291"/>
                    <a:pt x="21604" y="2308"/>
                  </a:cubicBezTo>
                  <a:cubicBezTo>
                    <a:pt x="21638" y="2316"/>
                    <a:pt x="21673" y="2322"/>
                    <a:pt x="21708" y="2332"/>
                  </a:cubicBezTo>
                  <a:cubicBezTo>
                    <a:pt x="21793" y="2353"/>
                    <a:pt x="21880" y="2378"/>
                    <a:pt x="21970" y="2405"/>
                  </a:cubicBezTo>
                  <a:cubicBezTo>
                    <a:pt x="21997" y="2412"/>
                    <a:pt x="22022" y="2419"/>
                    <a:pt x="22049" y="2427"/>
                  </a:cubicBezTo>
                  <a:cubicBezTo>
                    <a:pt x="22057" y="2431"/>
                    <a:pt x="22065" y="2433"/>
                    <a:pt x="22071" y="2436"/>
                  </a:cubicBezTo>
                  <a:cubicBezTo>
                    <a:pt x="22039" y="2473"/>
                    <a:pt x="22009" y="2513"/>
                    <a:pt x="21976" y="2550"/>
                  </a:cubicBezTo>
                  <a:cubicBezTo>
                    <a:pt x="21943" y="2589"/>
                    <a:pt x="21911" y="2627"/>
                    <a:pt x="21880" y="2666"/>
                  </a:cubicBezTo>
                  <a:cubicBezTo>
                    <a:pt x="21774" y="2795"/>
                    <a:pt x="21672" y="2927"/>
                    <a:pt x="21578" y="3062"/>
                  </a:cubicBezTo>
                  <a:cubicBezTo>
                    <a:pt x="21567" y="3077"/>
                    <a:pt x="21557" y="3091"/>
                    <a:pt x="21546" y="3104"/>
                  </a:cubicBezTo>
                  <a:cubicBezTo>
                    <a:pt x="21443" y="3253"/>
                    <a:pt x="21348" y="3406"/>
                    <a:pt x="21256" y="3562"/>
                  </a:cubicBezTo>
                  <a:cubicBezTo>
                    <a:pt x="21233" y="3604"/>
                    <a:pt x="21209" y="3645"/>
                    <a:pt x="21186" y="3686"/>
                  </a:cubicBezTo>
                  <a:cubicBezTo>
                    <a:pt x="21155" y="3741"/>
                    <a:pt x="21123" y="3795"/>
                    <a:pt x="21093" y="3851"/>
                  </a:cubicBezTo>
                  <a:cubicBezTo>
                    <a:pt x="21053" y="3819"/>
                    <a:pt x="21016" y="3790"/>
                    <a:pt x="20977" y="3759"/>
                  </a:cubicBezTo>
                  <a:cubicBezTo>
                    <a:pt x="20755" y="3578"/>
                    <a:pt x="20536" y="3401"/>
                    <a:pt x="20316" y="3229"/>
                  </a:cubicBezTo>
                  <a:cubicBezTo>
                    <a:pt x="20276" y="3198"/>
                    <a:pt x="20236" y="3167"/>
                    <a:pt x="20197" y="3135"/>
                  </a:cubicBezTo>
                  <a:cubicBezTo>
                    <a:pt x="19942" y="2940"/>
                    <a:pt x="19688" y="2750"/>
                    <a:pt x="19437" y="2568"/>
                  </a:cubicBezTo>
                  <a:cubicBezTo>
                    <a:pt x="19416" y="2551"/>
                    <a:pt x="19392" y="2534"/>
                    <a:pt x="19369" y="2518"/>
                  </a:cubicBezTo>
                  <a:lnTo>
                    <a:pt x="19407" y="2502"/>
                  </a:lnTo>
                  <a:cubicBezTo>
                    <a:pt x="19448" y="2488"/>
                    <a:pt x="19490" y="2477"/>
                    <a:pt x="19531" y="2464"/>
                  </a:cubicBezTo>
                  <a:cubicBezTo>
                    <a:pt x="19645" y="2430"/>
                    <a:pt x="19759" y="2396"/>
                    <a:pt x="19875" y="2369"/>
                  </a:cubicBezTo>
                  <a:cubicBezTo>
                    <a:pt x="19928" y="2357"/>
                    <a:pt x="19980" y="2346"/>
                    <a:pt x="20034" y="2336"/>
                  </a:cubicBezTo>
                  <a:cubicBezTo>
                    <a:pt x="20145" y="2313"/>
                    <a:pt x="20258" y="2295"/>
                    <a:pt x="20370" y="2281"/>
                  </a:cubicBezTo>
                  <a:cubicBezTo>
                    <a:pt x="20420" y="2274"/>
                    <a:pt x="20469" y="2266"/>
                    <a:pt x="20519" y="2263"/>
                  </a:cubicBezTo>
                  <a:cubicBezTo>
                    <a:pt x="20679" y="2247"/>
                    <a:pt x="20842" y="2237"/>
                    <a:pt x="21005" y="2237"/>
                  </a:cubicBezTo>
                  <a:close/>
                  <a:moveTo>
                    <a:pt x="48319" y="2238"/>
                  </a:moveTo>
                  <a:cubicBezTo>
                    <a:pt x="48408" y="2238"/>
                    <a:pt x="48503" y="2245"/>
                    <a:pt x="48603" y="2256"/>
                  </a:cubicBezTo>
                  <a:cubicBezTo>
                    <a:pt x="48632" y="2260"/>
                    <a:pt x="48663" y="2265"/>
                    <a:pt x="48695" y="2269"/>
                  </a:cubicBezTo>
                  <a:cubicBezTo>
                    <a:pt x="48766" y="2280"/>
                    <a:pt x="48840" y="2292"/>
                    <a:pt x="48916" y="2310"/>
                  </a:cubicBezTo>
                  <a:cubicBezTo>
                    <a:pt x="48952" y="2317"/>
                    <a:pt x="48988" y="2325"/>
                    <a:pt x="49025" y="2334"/>
                  </a:cubicBezTo>
                  <a:cubicBezTo>
                    <a:pt x="49108" y="2355"/>
                    <a:pt x="49193" y="2379"/>
                    <a:pt x="49282" y="2406"/>
                  </a:cubicBezTo>
                  <a:cubicBezTo>
                    <a:pt x="49309" y="2415"/>
                    <a:pt x="49337" y="2421"/>
                    <a:pt x="49364" y="2431"/>
                  </a:cubicBezTo>
                  <a:cubicBezTo>
                    <a:pt x="49370" y="2433"/>
                    <a:pt x="49378" y="2436"/>
                    <a:pt x="49386" y="2438"/>
                  </a:cubicBezTo>
                  <a:cubicBezTo>
                    <a:pt x="49353" y="2476"/>
                    <a:pt x="49323" y="2515"/>
                    <a:pt x="49291" y="2552"/>
                  </a:cubicBezTo>
                  <a:lnTo>
                    <a:pt x="49193" y="2670"/>
                  </a:lnTo>
                  <a:cubicBezTo>
                    <a:pt x="49088" y="2799"/>
                    <a:pt x="48988" y="2930"/>
                    <a:pt x="48892" y="3066"/>
                  </a:cubicBezTo>
                  <a:lnTo>
                    <a:pt x="48861" y="3108"/>
                  </a:lnTo>
                  <a:cubicBezTo>
                    <a:pt x="48759" y="3257"/>
                    <a:pt x="48662" y="3410"/>
                    <a:pt x="48572" y="3565"/>
                  </a:cubicBezTo>
                  <a:cubicBezTo>
                    <a:pt x="48548" y="3606"/>
                    <a:pt x="48526" y="3645"/>
                    <a:pt x="48502" y="3686"/>
                  </a:cubicBezTo>
                  <a:cubicBezTo>
                    <a:pt x="48471" y="3742"/>
                    <a:pt x="48437" y="3796"/>
                    <a:pt x="48408" y="3853"/>
                  </a:cubicBezTo>
                  <a:cubicBezTo>
                    <a:pt x="48405" y="3848"/>
                    <a:pt x="48401" y="3846"/>
                    <a:pt x="48396" y="3842"/>
                  </a:cubicBezTo>
                  <a:lnTo>
                    <a:pt x="48325" y="3785"/>
                  </a:lnTo>
                  <a:cubicBezTo>
                    <a:pt x="48257" y="3728"/>
                    <a:pt x="48190" y="3671"/>
                    <a:pt x="48124" y="3619"/>
                  </a:cubicBezTo>
                  <a:cubicBezTo>
                    <a:pt x="47690" y="3270"/>
                    <a:pt x="47302" y="2968"/>
                    <a:pt x="46935" y="2700"/>
                  </a:cubicBezTo>
                  <a:cubicBezTo>
                    <a:pt x="46854" y="2640"/>
                    <a:pt x="46770" y="2582"/>
                    <a:pt x="46684" y="2520"/>
                  </a:cubicBezTo>
                  <a:cubicBezTo>
                    <a:pt x="46698" y="2515"/>
                    <a:pt x="46711" y="2509"/>
                    <a:pt x="46725" y="2505"/>
                  </a:cubicBezTo>
                  <a:cubicBezTo>
                    <a:pt x="46768" y="2490"/>
                    <a:pt x="46810" y="2478"/>
                    <a:pt x="46854" y="2466"/>
                  </a:cubicBezTo>
                  <a:cubicBezTo>
                    <a:pt x="46966" y="2431"/>
                    <a:pt x="47078" y="2399"/>
                    <a:pt x="47190" y="2372"/>
                  </a:cubicBezTo>
                  <a:cubicBezTo>
                    <a:pt x="47245" y="2359"/>
                    <a:pt x="47298" y="2348"/>
                    <a:pt x="47351" y="2337"/>
                  </a:cubicBezTo>
                  <a:cubicBezTo>
                    <a:pt x="47461" y="2315"/>
                    <a:pt x="47573" y="2296"/>
                    <a:pt x="47685" y="2282"/>
                  </a:cubicBezTo>
                  <a:cubicBezTo>
                    <a:pt x="47735" y="2275"/>
                    <a:pt x="47784" y="2268"/>
                    <a:pt x="47834" y="2264"/>
                  </a:cubicBezTo>
                  <a:cubicBezTo>
                    <a:pt x="47993" y="2248"/>
                    <a:pt x="48154" y="2238"/>
                    <a:pt x="48319" y="2238"/>
                  </a:cubicBezTo>
                  <a:close/>
                  <a:moveTo>
                    <a:pt x="13630" y="2234"/>
                  </a:moveTo>
                  <a:cubicBezTo>
                    <a:pt x="13738" y="2234"/>
                    <a:pt x="13854" y="2244"/>
                    <a:pt x="13976" y="2261"/>
                  </a:cubicBezTo>
                  <a:cubicBezTo>
                    <a:pt x="13992" y="2264"/>
                    <a:pt x="14009" y="2265"/>
                    <a:pt x="14026" y="2268"/>
                  </a:cubicBezTo>
                  <a:cubicBezTo>
                    <a:pt x="14142" y="2286"/>
                    <a:pt x="14264" y="2312"/>
                    <a:pt x="14392" y="2346"/>
                  </a:cubicBezTo>
                  <a:cubicBezTo>
                    <a:pt x="14415" y="2353"/>
                    <a:pt x="14439" y="2359"/>
                    <a:pt x="14463" y="2365"/>
                  </a:cubicBezTo>
                  <a:cubicBezTo>
                    <a:pt x="14592" y="2401"/>
                    <a:pt x="14726" y="2443"/>
                    <a:pt x="14866" y="2494"/>
                  </a:cubicBezTo>
                  <a:cubicBezTo>
                    <a:pt x="14887" y="2502"/>
                    <a:pt x="14909" y="2511"/>
                    <a:pt x="14930" y="2519"/>
                  </a:cubicBezTo>
                  <a:cubicBezTo>
                    <a:pt x="15077" y="2575"/>
                    <a:pt x="15230" y="2636"/>
                    <a:pt x="15388" y="2707"/>
                  </a:cubicBezTo>
                  <a:cubicBezTo>
                    <a:pt x="15388" y="2707"/>
                    <a:pt x="15389" y="2707"/>
                    <a:pt x="15389" y="2709"/>
                  </a:cubicBezTo>
                  <a:cubicBezTo>
                    <a:pt x="15376" y="2727"/>
                    <a:pt x="15363" y="2747"/>
                    <a:pt x="15350" y="2765"/>
                  </a:cubicBezTo>
                  <a:cubicBezTo>
                    <a:pt x="15222" y="2927"/>
                    <a:pt x="15100" y="3093"/>
                    <a:pt x="14987" y="3264"/>
                  </a:cubicBezTo>
                  <a:cubicBezTo>
                    <a:pt x="14986" y="3265"/>
                    <a:pt x="14986" y="3268"/>
                    <a:pt x="14986" y="3268"/>
                  </a:cubicBezTo>
                  <a:cubicBezTo>
                    <a:pt x="14874" y="3439"/>
                    <a:pt x="14773" y="3616"/>
                    <a:pt x="14676" y="3795"/>
                  </a:cubicBezTo>
                  <a:cubicBezTo>
                    <a:pt x="14666" y="3815"/>
                    <a:pt x="14653" y="3835"/>
                    <a:pt x="14643" y="3854"/>
                  </a:cubicBezTo>
                  <a:cubicBezTo>
                    <a:pt x="14527" y="3758"/>
                    <a:pt x="14413" y="3665"/>
                    <a:pt x="14298" y="3571"/>
                  </a:cubicBezTo>
                  <a:cubicBezTo>
                    <a:pt x="14258" y="3539"/>
                    <a:pt x="14218" y="3507"/>
                    <a:pt x="14179" y="3474"/>
                  </a:cubicBezTo>
                  <a:cubicBezTo>
                    <a:pt x="13976" y="3310"/>
                    <a:pt x="13773" y="3153"/>
                    <a:pt x="13572" y="2999"/>
                  </a:cubicBezTo>
                  <a:cubicBezTo>
                    <a:pt x="13521" y="2960"/>
                    <a:pt x="13471" y="2922"/>
                    <a:pt x="13420" y="2884"/>
                  </a:cubicBezTo>
                  <a:cubicBezTo>
                    <a:pt x="13264" y="2768"/>
                    <a:pt x="13108" y="2653"/>
                    <a:pt x="12955" y="2542"/>
                  </a:cubicBezTo>
                  <a:cubicBezTo>
                    <a:pt x="12896" y="2500"/>
                    <a:pt x="12838" y="2458"/>
                    <a:pt x="12780" y="2416"/>
                  </a:cubicBezTo>
                  <a:cubicBezTo>
                    <a:pt x="12742" y="2389"/>
                    <a:pt x="12703" y="2360"/>
                    <a:pt x="12664" y="2333"/>
                  </a:cubicBezTo>
                  <a:cubicBezTo>
                    <a:pt x="12688" y="2328"/>
                    <a:pt x="12714" y="2322"/>
                    <a:pt x="12739" y="2318"/>
                  </a:cubicBezTo>
                  <a:cubicBezTo>
                    <a:pt x="12842" y="2300"/>
                    <a:pt x="12945" y="2285"/>
                    <a:pt x="13050" y="2271"/>
                  </a:cubicBezTo>
                  <a:cubicBezTo>
                    <a:pt x="13096" y="2266"/>
                    <a:pt x="13140" y="2260"/>
                    <a:pt x="13186" y="2256"/>
                  </a:cubicBezTo>
                  <a:cubicBezTo>
                    <a:pt x="13332" y="2243"/>
                    <a:pt x="13481" y="2234"/>
                    <a:pt x="13630" y="2234"/>
                  </a:cubicBezTo>
                  <a:close/>
                  <a:moveTo>
                    <a:pt x="40952" y="2237"/>
                  </a:moveTo>
                  <a:cubicBezTo>
                    <a:pt x="41059" y="2237"/>
                    <a:pt x="41175" y="2247"/>
                    <a:pt x="41296" y="2264"/>
                  </a:cubicBezTo>
                  <a:cubicBezTo>
                    <a:pt x="41313" y="2266"/>
                    <a:pt x="41330" y="2268"/>
                    <a:pt x="41346" y="2270"/>
                  </a:cubicBezTo>
                  <a:cubicBezTo>
                    <a:pt x="41463" y="2289"/>
                    <a:pt x="41585" y="2315"/>
                    <a:pt x="41713" y="2348"/>
                  </a:cubicBezTo>
                  <a:cubicBezTo>
                    <a:pt x="41736" y="2355"/>
                    <a:pt x="41760" y="2360"/>
                    <a:pt x="41783" y="2367"/>
                  </a:cubicBezTo>
                  <a:cubicBezTo>
                    <a:pt x="41912" y="2404"/>
                    <a:pt x="42046" y="2445"/>
                    <a:pt x="42187" y="2497"/>
                  </a:cubicBezTo>
                  <a:cubicBezTo>
                    <a:pt x="42207" y="2505"/>
                    <a:pt x="42229" y="2513"/>
                    <a:pt x="42250" y="2521"/>
                  </a:cubicBezTo>
                  <a:cubicBezTo>
                    <a:pt x="42398" y="2577"/>
                    <a:pt x="42551" y="2639"/>
                    <a:pt x="42710" y="2712"/>
                  </a:cubicBezTo>
                  <a:lnTo>
                    <a:pt x="42712" y="2712"/>
                  </a:lnTo>
                  <a:cubicBezTo>
                    <a:pt x="42698" y="2729"/>
                    <a:pt x="42684" y="2750"/>
                    <a:pt x="42671" y="2769"/>
                  </a:cubicBezTo>
                  <a:cubicBezTo>
                    <a:pt x="42540" y="2930"/>
                    <a:pt x="42420" y="3094"/>
                    <a:pt x="42307" y="3264"/>
                  </a:cubicBezTo>
                  <a:cubicBezTo>
                    <a:pt x="42305" y="3268"/>
                    <a:pt x="42303" y="3271"/>
                    <a:pt x="42301" y="3275"/>
                  </a:cubicBezTo>
                  <a:cubicBezTo>
                    <a:pt x="42192" y="3444"/>
                    <a:pt x="42091" y="3618"/>
                    <a:pt x="41996" y="3795"/>
                  </a:cubicBezTo>
                  <a:cubicBezTo>
                    <a:pt x="41986" y="3816"/>
                    <a:pt x="41972" y="3836"/>
                    <a:pt x="41962" y="3856"/>
                  </a:cubicBezTo>
                  <a:cubicBezTo>
                    <a:pt x="41845" y="3759"/>
                    <a:pt x="41731" y="3666"/>
                    <a:pt x="41615" y="3573"/>
                  </a:cubicBezTo>
                  <a:cubicBezTo>
                    <a:pt x="41577" y="3540"/>
                    <a:pt x="41536" y="3508"/>
                    <a:pt x="41496" y="3476"/>
                  </a:cubicBezTo>
                  <a:cubicBezTo>
                    <a:pt x="41292" y="3311"/>
                    <a:pt x="41089" y="3153"/>
                    <a:pt x="40888" y="2999"/>
                  </a:cubicBezTo>
                  <a:cubicBezTo>
                    <a:pt x="40840" y="2961"/>
                    <a:pt x="40792" y="2926"/>
                    <a:pt x="40744" y="2890"/>
                  </a:cubicBezTo>
                  <a:cubicBezTo>
                    <a:pt x="40584" y="2770"/>
                    <a:pt x="40426" y="2653"/>
                    <a:pt x="40268" y="2540"/>
                  </a:cubicBezTo>
                  <a:cubicBezTo>
                    <a:pt x="40214" y="2500"/>
                    <a:pt x="40159" y="2461"/>
                    <a:pt x="40105" y="2421"/>
                  </a:cubicBezTo>
                  <a:cubicBezTo>
                    <a:pt x="40064" y="2393"/>
                    <a:pt x="40023" y="2363"/>
                    <a:pt x="39985" y="2336"/>
                  </a:cubicBezTo>
                  <a:cubicBezTo>
                    <a:pt x="40009" y="2331"/>
                    <a:pt x="40034" y="2325"/>
                    <a:pt x="40060" y="2321"/>
                  </a:cubicBezTo>
                  <a:cubicBezTo>
                    <a:pt x="40163" y="2302"/>
                    <a:pt x="40267" y="2287"/>
                    <a:pt x="40372" y="2274"/>
                  </a:cubicBezTo>
                  <a:cubicBezTo>
                    <a:pt x="40417" y="2269"/>
                    <a:pt x="40461" y="2263"/>
                    <a:pt x="40506" y="2259"/>
                  </a:cubicBezTo>
                  <a:cubicBezTo>
                    <a:pt x="40653" y="2245"/>
                    <a:pt x="40802" y="2237"/>
                    <a:pt x="40952" y="2237"/>
                  </a:cubicBezTo>
                  <a:close/>
                  <a:moveTo>
                    <a:pt x="62298" y="2239"/>
                  </a:moveTo>
                  <a:cubicBezTo>
                    <a:pt x="62387" y="2239"/>
                    <a:pt x="62482" y="2247"/>
                    <a:pt x="62581" y="2258"/>
                  </a:cubicBezTo>
                  <a:cubicBezTo>
                    <a:pt x="62611" y="2261"/>
                    <a:pt x="62642" y="2266"/>
                    <a:pt x="62673" y="2270"/>
                  </a:cubicBezTo>
                  <a:cubicBezTo>
                    <a:pt x="62744" y="2281"/>
                    <a:pt x="62818" y="2294"/>
                    <a:pt x="62895" y="2311"/>
                  </a:cubicBezTo>
                  <a:lnTo>
                    <a:pt x="63000" y="2334"/>
                  </a:lnTo>
                  <a:cubicBezTo>
                    <a:pt x="63085" y="2355"/>
                    <a:pt x="63171" y="2380"/>
                    <a:pt x="63261" y="2407"/>
                  </a:cubicBezTo>
                  <a:cubicBezTo>
                    <a:pt x="63288" y="2415"/>
                    <a:pt x="63314" y="2422"/>
                    <a:pt x="63341" y="2431"/>
                  </a:cubicBezTo>
                  <a:cubicBezTo>
                    <a:pt x="63348" y="2433"/>
                    <a:pt x="63355" y="2436"/>
                    <a:pt x="63364" y="2438"/>
                  </a:cubicBezTo>
                  <a:cubicBezTo>
                    <a:pt x="63328" y="2477"/>
                    <a:pt x="63297" y="2519"/>
                    <a:pt x="63263" y="2560"/>
                  </a:cubicBezTo>
                  <a:cubicBezTo>
                    <a:pt x="63225" y="2599"/>
                    <a:pt x="63190" y="2643"/>
                    <a:pt x="63157" y="2686"/>
                  </a:cubicBezTo>
                  <a:cubicBezTo>
                    <a:pt x="63051" y="2816"/>
                    <a:pt x="62949" y="2948"/>
                    <a:pt x="62855" y="3086"/>
                  </a:cubicBezTo>
                  <a:cubicBezTo>
                    <a:pt x="62841" y="3106"/>
                    <a:pt x="62828" y="3123"/>
                    <a:pt x="62814" y="3143"/>
                  </a:cubicBezTo>
                  <a:cubicBezTo>
                    <a:pt x="62708" y="3297"/>
                    <a:pt x="62609" y="3458"/>
                    <a:pt x="62515" y="3622"/>
                  </a:cubicBezTo>
                  <a:cubicBezTo>
                    <a:pt x="62489" y="3666"/>
                    <a:pt x="62465" y="3712"/>
                    <a:pt x="62440" y="3758"/>
                  </a:cubicBezTo>
                  <a:cubicBezTo>
                    <a:pt x="62407" y="3819"/>
                    <a:pt x="62372" y="3880"/>
                    <a:pt x="62339" y="3942"/>
                  </a:cubicBezTo>
                  <a:cubicBezTo>
                    <a:pt x="62304" y="3913"/>
                    <a:pt x="62269" y="3887"/>
                    <a:pt x="62232" y="3857"/>
                  </a:cubicBezTo>
                  <a:cubicBezTo>
                    <a:pt x="61996" y="3660"/>
                    <a:pt x="61759" y="3468"/>
                    <a:pt x="61524" y="3284"/>
                  </a:cubicBezTo>
                  <a:cubicBezTo>
                    <a:pt x="61488" y="3255"/>
                    <a:pt x="61450" y="3225"/>
                    <a:pt x="61414" y="3197"/>
                  </a:cubicBezTo>
                  <a:cubicBezTo>
                    <a:pt x="61154" y="2994"/>
                    <a:pt x="60897" y="2801"/>
                    <a:pt x="60640" y="2615"/>
                  </a:cubicBezTo>
                  <a:cubicBezTo>
                    <a:pt x="60613" y="2596"/>
                    <a:pt x="60587" y="2574"/>
                    <a:pt x="60561" y="2557"/>
                  </a:cubicBezTo>
                  <a:cubicBezTo>
                    <a:pt x="60580" y="2550"/>
                    <a:pt x="60598" y="2541"/>
                    <a:pt x="60617" y="2534"/>
                  </a:cubicBezTo>
                  <a:cubicBezTo>
                    <a:pt x="60668" y="2515"/>
                    <a:pt x="60720" y="2499"/>
                    <a:pt x="60772" y="2483"/>
                  </a:cubicBezTo>
                  <a:cubicBezTo>
                    <a:pt x="60882" y="2446"/>
                    <a:pt x="60993" y="2414"/>
                    <a:pt x="61107" y="2386"/>
                  </a:cubicBezTo>
                  <a:cubicBezTo>
                    <a:pt x="61164" y="2372"/>
                    <a:pt x="61222" y="2359"/>
                    <a:pt x="61280" y="2347"/>
                  </a:cubicBezTo>
                  <a:cubicBezTo>
                    <a:pt x="61394" y="2323"/>
                    <a:pt x="61512" y="2305"/>
                    <a:pt x="61628" y="2289"/>
                  </a:cubicBezTo>
                  <a:cubicBezTo>
                    <a:pt x="61680" y="2282"/>
                    <a:pt x="61733" y="2273"/>
                    <a:pt x="61787" y="2268"/>
                  </a:cubicBezTo>
                  <a:cubicBezTo>
                    <a:pt x="61955" y="2251"/>
                    <a:pt x="62125" y="2239"/>
                    <a:pt x="62298" y="2239"/>
                  </a:cubicBezTo>
                  <a:close/>
                  <a:moveTo>
                    <a:pt x="54771" y="2237"/>
                  </a:moveTo>
                  <a:cubicBezTo>
                    <a:pt x="55272" y="2237"/>
                    <a:pt x="55903" y="2415"/>
                    <a:pt x="56646" y="2765"/>
                  </a:cubicBezTo>
                  <a:cubicBezTo>
                    <a:pt x="56358" y="3130"/>
                    <a:pt x="56106" y="3526"/>
                    <a:pt x="55895" y="3947"/>
                  </a:cubicBezTo>
                  <a:cubicBezTo>
                    <a:pt x="55414" y="3550"/>
                    <a:pt x="54959" y="3187"/>
                    <a:pt x="54511" y="2851"/>
                  </a:cubicBezTo>
                  <a:cubicBezTo>
                    <a:pt x="54383" y="2754"/>
                    <a:pt x="54256" y="2662"/>
                    <a:pt x="54128" y="2568"/>
                  </a:cubicBezTo>
                  <a:cubicBezTo>
                    <a:pt x="54021" y="2490"/>
                    <a:pt x="53912" y="2412"/>
                    <a:pt x="53803" y="2336"/>
                  </a:cubicBezTo>
                  <a:cubicBezTo>
                    <a:pt x="53826" y="2331"/>
                    <a:pt x="53851" y="2325"/>
                    <a:pt x="53876" y="2321"/>
                  </a:cubicBezTo>
                  <a:cubicBezTo>
                    <a:pt x="53981" y="2302"/>
                    <a:pt x="54085" y="2287"/>
                    <a:pt x="54190" y="2274"/>
                  </a:cubicBezTo>
                  <a:cubicBezTo>
                    <a:pt x="54235" y="2269"/>
                    <a:pt x="54278" y="2263"/>
                    <a:pt x="54324" y="2259"/>
                  </a:cubicBezTo>
                  <a:cubicBezTo>
                    <a:pt x="54471" y="2245"/>
                    <a:pt x="54621" y="2237"/>
                    <a:pt x="54771" y="2237"/>
                  </a:cubicBezTo>
                  <a:close/>
                  <a:moveTo>
                    <a:pt x="77196" y="2239"/>
                  </a:moveTo>
                  <a:cubicBezTo>
                    <a:pt x="77286" y="2239"/>
                    <a:pt x="77382" y="2247"/>
                    <a:pt x="77480" y="2258"/>
                  </a:cubicBezTo>
                  <a:cubicBezTo>
                    <a:pt x="77510" y="2261"/>
                    <a:pt x="77542" y="2266"/>
                    <a:pt x="77571" y="2270"/>
                  </a:cubicBezTo>
                  <a:cubicBezTo>
                    <a:pt x="77644" y="2281"/>
                    <a:pt x="77718" y="2294"/>
                    <a:pt x="77794" y="2311"/>
                  </a:cubicBezTo>
                  <a:cubicBezTo>
                    <a:pt x="77829" y="2318"/>
                    <a:pt x="77864" y="2325"/>
                    <a:pt x="77899" y="2334"/>
                  </a:cubicBezTo>
                  <a:cubicBezTo>
                    <a:pt x="77985" y="2355"/>
                    <a:pt x="78073" y="2380"/>
                    <a:pt x="78164" y="2409"/>
                  </a:cubicBezTo>
                  <a:cubicBezTo>
                    <a:pt x="78189" y="2416"/>
                    <a:pt x="78214" y="2422"/>
                    <a:pt x="78238" y="2431"/>
                  </a:cubicBezTo>
                  <a:cubicBezTo>
                    <a:pt x="78246" y="2433"/>
                    <a:pt x="78254" y="2437"/>
                    <a:pt x="78262" y="2438"/>
                  </a:cubicBezTo>
                  <a:cubicBezTo>
                    <a:pt x="78261" y="2440"/>
                    <a:pt x="78260" y="2442"/>
                    <a:pt x="78258" y="2443"/>
                  </a:cubicBezTo>
                  <a:cubicBezTo>
                    <a:pt x="78137" y="2580"/>
                    <a:pt x="78026" y="2721"/>
                    <a:pt x="77915" y="2864"/>
                  </a:cubicBezTo>
                  <a:cubicBezTo>
                    <a:pt x="77888" y="2899"/>
                    <a:pt x="77862" y="2935"/>
                    <a:pt x="77836" y="2971"/>
                  </a:cubicBezTo>
                  <a:cubicBezTo>
                    <a:pt x="77730" y="3117"/>
                    <a:pt x="77627" y="3265"/>
                    <a:pt x="77532" y="3420"/>
                  </a:cubicBezTo>
                  <a:cubicBezTo>
                    <a:pt x="77530" y="3422"/>
                    <a:pt x="77529" y="3425"/>
                    <a:pt x="77527" y="3427"/>
                  </a:cubicBezTo>
                  <a:cubicBezTo>
                    <a:pt x="77433" y="3578"/>
                    <a:pt x="77349" y="3734"/>
                    <a:pt x="77267" y="3892"/>
                  </a:cubicBezTo>
                  <a:cubicBezTo>
                    <a:pt x="77246" y="3931"/>
                    <a:pt x="77226" y="3971"/>
                    <a:pt x="77206" y="4012"/>
                  </a:cubicBezTo>
                  <a:cubicBezTo>
                    <a:pt x="77127" y="4171"/>
                    <a:pt x="77053" y="4335"/>
                    <a:pt x="76987" y="4501"/>
                  </a:cubicBezTo>
                  <a:cubicBezTo>
                    <a:pt x="76986" y="4504"/>
                    <a:pt x="76985" y="4507"/>
                    <a:pt x="76983" y="4511"/>
                  </a:cubicBezTo>
                  <a:cubicBezTo>
                    <a:pt x="76888" y="4428"/>
                    <a:pt x="76793" y="4347"/>
                    <a:pt x="76696" y="4265"/>
                  </a:cubicBezTo>
                  <a:cubicBezTo>
                    <a:pt x="76642" y="4218"/>
                    <a:pt x="76587" y="4170"/>
                    <a:pt x="76533" y="4124"/>
                  </a:cubicBezTo>
                  <a:cubicBezTo>
                    <a:pt x="76326" y="3949"/>
                    <a:pt x="76117" y="3776"/>
                    <a:pt x="75911" y="3609"/>
                  </a:cubicBezTo>
                  <a:cubicBezTo>
                    <a:pt x="75895" y="3596"/>
                    <a:pt x="75879" y="3583"/>
                    <a:pt x="75863" y="3570"/>
                  </a:cubicBezTo>
                  <a:cubicBezTo>
                    <a:pt x="75676" y="3420"/>
                    <a:pt x="75489" y="3273"/>
                    <a:pt x="75304" y="3128"/>
                  </a:cubicBezTo>
                  <a:cubicBezTo>
                    <a:pt x="75241" y="3078"/>
                    <a:pt x="75179" y="3031"/>
                    <a:pt x="75114" y="2983"/>
                  </a:cubicBezTo>
                  <a:cubicBezTo>
                    <a:pt x="75039" y="2926"/>
                    <a:pt x="74963" y="2867"/>
                    <a:pt x="74888" y="2811"/>
                  </a:cubicBezTo>
                  <a:cubicBezTo>
                    <a:pt x="74983" y="2758"/>
                    <a:pt x="75086" y="2707"/>
                    <a:pt x="75191" y="2662"/>
                  </a:cubicBezTo>
                  <a:cubicBezTo>
                    <a:pt x="75274" y="2624"/>
                    <a:pt x="75358" y="2588"/>
                    <a:pt x="75461" y="2554"/>
                  </a:cubicBezTo>
                  <a:cubicBezTo>
                    <a:pt x="75590" y="2503"/>
                    <a:pt x="75721" y="2462"/>
                    <a:pt x="75852" y="2424"/>
                  </a:cubicBezTo>
                  <a:cubicBezTo>
                    <a:pt x="75924" y="2405"/>
                    <a:pt x="75996" y="2385"/>
                    <a:pt x="76071" y="2368"/>
                  </a:cubicBezTo>
                  <a:cubicBezTo>
                    <a:pt x="76237" y="2328"/>
                    <a:pt x="76392" y="2300"/>
                    <a:pt x="76561" y="2284"/>
                  </a:cubicBezTo>
                  <a:cubicBezTo>
                    <a:pt x="76627" y="2271"/>
                    <a:pt x="76693" y="2264"/>
                    <a:pt x="76758" y="2260"/>
                  </a:cubicBezTo>
                  <a:cubicBezTo>
                    <a:pt x="76768" y="2259"/>
                    <a:pt x="76777" y="2258"/>
                    <a:pt x="76789" y="2258"/>
                  </a:cubicBezTo>
                  <a:cubicBezTo>
                    <a:pt x="76814" y="2255"/>
                    <a:pt x="76837" y="2253"/>
                    <a:pt x="76886" y="2253"/>
                  </a:cubicBezTo>
                  <a:cubicBezTo>
                    <a:pt x="76991" y="2243"/>
                    <a:pt x="77091" y="2239"/>
                    <a:pt x="77196" y="2239"/>
                  </a:cubicBezTo>
                  <a:close/>
                  <a:moveTo>
                    <a:pt x="68746" y="2238"/>
                  </a:moveTo>
                  <a:cubicBezTo>
                    <a:pt x="69392" y="2238"/>
                    <a:pt x="70250" y="2535"/>
                    <a:pt x="71288" y="3113"/>
                  </a:cubicBezTo>
                  <a:cubicBezTo>
                    <a:pt x="70986" y="3552"/>
                    <a:pt x="70732" y="4023"/>
                    <a:pt x="70536" y="4522"/>
                  </a:cubicBezTo>
                  <a:cubicBezTo>
                    <a:pt x="69587" y="3691"/>
                    <a:pt x="68662" y="2961"/>
                    <a:pt x="67773" y="2338"/>
                  </a:cubicBezTo>
                  <a:cubicBezTo>
                    <a:pt x="68092" y="2274"/>
                    <a:pt x="68418" y="2238"/>
                    <a:pt x="68746" y="2238"/>
                  </a:cubicBezTo>
                  <a:close/>
                  <a:moveTo>
                    <a:pt x="36081" y="2635"/>
                  </a:moveTo>
                  <a:cubicBezTo>
                    <a:pt x="36115" y="2649"/>
                    <a:pt x="36150" y="2664"/>
                    <a:pt x="36185" y="2678"/>
                  </a:cubicBezTo>
                  <a:cubicBezTo>
                    <a:pt x="36285" y="2723"/>
                    <a:pt x="36388" y="2771"/>
                    <a:pt x="36492" y="2822"/>
                  </a:cubicBezTo>
                  <a:cubicBezTo>
                    <a:pt x="36550" y="2850"/>
                    <a:pt x="36607" y="2875"/>
                    <a:pt x="36665" y="2906"/>
                  </a:cubicBezTo>
                  <a:cubicBezTo>
                    <a:pt x="36816" y="2983"/>
                    <a:pt x="36972" y="3069"/>
                    <a:pt x="37134" y="3161"/>
                  </a:cubicBezTo>
                  <a:cubicBezTo>
                    <a:pt x="37159" y="3176"/>
                    <a:pt x="37185" y="3192"/>
                    <a:pt x="37211" y="3206"/>
                  </a:cubicBezTo>
                  <a:cubicBezTo>
                    <a:pt x="37205" y="3212"/>
                    <a:pt x="37197" y="3221"/>
                    <a:pt x="37190" y="3227"/>
                  </a:cubicBezTo>
                  <a:cubicBezTo>
                    <a:pt x="37090" y="3322"/>
                    <a:pt x="36994" y="3421"/>
                    <a:pt x="36903" y="3523"/>
                  </a:cubicBezTo>
                  <a:cubicBezTo>
                    <a:pt x="36875" y="3552"/>
                    <a:pt x="36848" y="3581"/>
                    <a:pt x="36822" y="3612"/>
                  </a:cubicBezTo>
                  <a:cubicBezTo>
                    <a:pt x="36728" y="3721"/>
                    <a:pt x="36637" y="3832"/>
                    <a:pt x="36551" y="3947"/>
                  </a:cubicBezTo>
                  <a:cubicBezTo>
                    <a:pt x="36549" y="3951"/>
                    <a:pt x="36545" y="3956"/>
                    <a:pt x="36541" y="3960"/>
                  </a:cubicBezTo>
                  <a:cubicBezTo>
                    <a:pt x="36455" y="4079"/>
                    <a:pt x="36373" y="4202"/>
                    <a:pt x="36296" y="4327"/>
                  </a:cubicBezTo>
                  <a:cubicBezTo>
                    <a:pt x="36275" y="4362"/>
                    <a:pt x="36255" y="4394"/>
                    <a:pt x="36236" y="4428"/>
                  </a:cubicBezTo>
                  <a:cubicBezTo>
                    <a:pt x="36170" y="4541"/>
                    <a:pt x="36106" y="4657"/>
                    <a:pt x="36047" y="4775"/>
                  </a:cubicBezTo>
                  <a:cubicBezTo>
                    <a:pt x="36041" y="4788"/>
                    <a:pt x="36033" y="4800"/>
                    <a:pt x="36026" y="4812"/>
                  </a:cubicBezTo>
                  <a:cubicBezTo>
                    <a:pt x="36020" y="4806"/>
                    <a:pt x="36011" y="4800"/>
                    <a:pt x="36004" y="4794"/>
                  </a:cubicBezTo>
                  <a:cubicBezTo>
                    <a:pt x="35874" y="4676"/>
                    <a:pt x="35740" y="4557"/>
                    <a:pt x="35601" y="4437"/>
                  </a:cubicBezTo>
                  <a:cubicBezTo>
                    <a:pt x="35566" y="4405"/>
                    <a:pt x="35530" y="4374"/>
                    <a:pt x="35493" y="4343"/>
                  </a:cubicBezTo>
                  <a:cubicBezTo>
                    <a:pt x="35384" y="4249"/>
                    <a:pt x="35274" y="4154"/>
                    <a:pt x="35161" y="4060"/>
                  </a:cubicBezTo>
                  <a:cubicBezTo>
                    <a:pt x="35138" y="4040"/>
                    <a:pt x="35115" y="4020"/>
                    <a:pt x="35092" y="4001"/>
                  </a:cubicBezTo>
                  <a:cubicBezTo>
                    <a:pt x="35125" y="3941"/>
                    <a:pt x="35157" y="3880"/>
                    <a:pt x="35191" y="3821"/>
                  </a:cubicBezTo>
                  <a:cubicBezTo>
                    <a:pt x="35217" y="3776"/>
                    <a:pt x="35243" y="3731"/>
                    <a:pt x="35270" y="3686"/>
                  </a:cubicBezTo>
                  <a:cubicBezTo>
                    <a:pt x="35343" y="3567"/>
                    <a:pt x="35419" y="3453"/>
                    <a:pt x="35499" y="3340"/>
                  </a:cubicBezTo>
                  <a:cubicBezTo>
                    <a:pt x="35511" y="3325"/>
                    <a:pt x="35521" y="3306"/>
                    <a:pt x="35534" y="3290"/>
                  </a:cubicBezTo>
                  <a:cubicBezTo>
                    <a:pt x="35625" y="3161"/>
                    <a:pt x="35723" y="3039"/>
                    <a:pt x="35826" y="2916"/>
                  </a:cubicBezTo>
                  <a:cubicBezTo>
                    <a:pt x="35856" y="2879"/>
                    <a:pt x="35889" y="2844"/>
                    <a:pt x="35921" y="2808"/>
                  </a:cubicBezTo>
                  <a:cubicBezTo>
                    <a:pt x="35973" y="2749"/>
                    <a:pt x="36026" y="2692"/>
                    <a:pt x="36081" y="2635"/>
                  </a:cubicBezTo>
                  <a:close/>
                  <a:moveTo>
                    <a:pt x="49904" y="2636"/>
                  </a:moveTo>
                  <a:cubicBezTo>
                    <a:pt x="49926" y="2645"/>
                    <a:pt x="49948" y="2654"/>
                    <a:pt x="49970" y="2665"/>
                  </a:cubicBezTo>
                  <a:cubicBezTo>
                    <a:pt x="50104" y="2723"/>
                    <a:pt x="50242" y="2787"/>
                    <a:pt x="50385" y="2858"/>
                  </a:cubicBezTo>
                  <a:cubicBezTo>
                    <a:pt x="50411" y="2872"/>
                    <a:pt x="50435" y="2882"/>
                    <a:pt x="50461" y="2895"/>
                  </a:cubicBezTo>
                  <a:cubicBezTo>
                    <a:pt x="50629" y="2981"/>
                    <a:pt x="50804" y="3077"/>
                    <a:pt x="50986" y="3181"/>
                  </a:cubicBezTo>
                  <a:cubicBezTo>
                    <a:pt x="51000" y="3189"/>
                    <a:pt x="51015" y="3198"/>
                    <a:pt x="51029" y="3206"/>
                  </a:cubicBezTo>
                  <a:lnTo>
                    <a:pt x="51026" y="3208"/>
                  </a:lnTo>
                  <a:cubicBezTo>
                    <a:pt x="50906" y="3322"/>
                    <a:pt x="50791" y="3442"/>
                    <a:pt x="50682" y="3566"/>
                  </a:cubicBezTo>
                  <a:cubicBezTo>
                    <a:pt x="50655" y="3598"/>
                    <a:pt x="50629" y="3628"/>
                    <a:pt x="50602" y="3659"/>
                  </a:cubicBezTo>
                  <a:cubicBezTo>
                    <a:pt x="50499" y="3780"/>
                    <a:pt x="50400" y="3904"/>
                    <a:pt x="50307" y="4034"/>
                  </a:cubicBezTo>
                  <a:cubicBezTo>
                    <a:pt x="50303" y="4040"/>
                    <a:pt x="50298" y="4045"/>
                    <a:pt x="50292" y="4051"/>
                  </a:cubicBezTo>
                  <a:cubicBezTo>
                    <a:pt x="50198" y="4187"/>
                    <a:pt x="50112" y="4326"/>
                    <a:pt x="50028" y="4470"/>
                  </a:cubicBezTo>
                  <a:cubicBezTo>
                    <a:pt x="50007" y="4504"/>
                    <a:pt x="49988" y="4541"/>
                    <a:pt x="49969" y="4576"/>
                  </a:cubicBezTo>
                  <a:cubicBezTo>
                    <a:pt x="49893" y="4715"/>
                    <a:pt x="49822" y="4856"/>
                    <a:pt x="49757" y="5001"/>
                  </a:cubicBezTo>
                  <a:cubicBezTo>
                    <a:pt x="49755" y="5007"/>
                    <a:pt x="49751" y="5012"/>
                    <a:pt x="49749" y="5018"/>
                  </a:cubicBezTo>
                  <a:cubicBezTo>
                    <a:pt x="49682" y="4959"/>
                    <a:pt x="49612" y="4898"/>
                    <a:pt x="49541" y="4834"/>
                  </a:cubicBezTo>
                  <a:lnTo>
                    <a:pt x="49482" y="4782"/>
                  </a:lnTo>
                  <a:cubicBezTo>
                    <a:pt x="49402" y="4709"/>
                    <a:pt x="49323" y="4636"/>
                    <a:pt x="49239" y="4564"/>
                  </a:cubicBezTo>
                  <a:cubicBezTo>
                    <a:pt x="49123" y="4460"/>
                    <a:pt x="48999" y="4352"/>
                    <a:pt x="48869" y="4243"/>
                  </a:cubicBezTo>
                  <a:cubicBezTo>
                    <a:pt x="48850" y="4226"/>
                    <a:pt x="48832" y="4211"/>
                    <a:pt x="48812" y="4194"/>
                  </a:cubicBezTo>
                  <a:cubicBezTo>
                    <a:pt x="48855" y="4109"/>
                    <a:pt x="48900" y="4024"/>
                    <a:pt x="48946" y="3941"/>
                  </a:cubicBezTo>
                  <a:cubicBezTo>
                    <a:pt x="48970" y="3897"/>
                    <a:pt x="48994" y="3850"/>
                    <a:pt x="49020" y="3806"/>
                  </a:cubicBezTo>
                  <a:cubicBezTo>
                    <a:pt x="49108" y="3659"/>
                    <a:pt x="49199" y="3514"/>
                    <a:pt x="49298" y="3373"/>
                  </a:cubicBezTo>
                  <a:cubicBezTo>
                    <a:pt x="49312" y="3353"/>
                    <a:pt x="49327" y="3335"/>
                    <a:pt x="49342" y="3315"/>
                  </a:cubicBezTo>
                  <a:cubicBezTo>
                    <a:pt x="49428" y="3195"/>
                    <a:pt x="49520" y="3075"/>
                    <a:pt x="49616" y="2958"/>
                  </a:cubicBezTo>
                  <a:cubicBezTo>
                    <a:pt x="49652" y="2914"/>
                    <a:pt x="49693" y="2870"/>
                    <a:pt x="49732" y="2826"/>
                  </a:cubicBezTo>
                  <a:cubicBezTo>
                    <a:pt x="49788" y="2763"/>
                    <a:pt x="49845" y="2698"/>
                    <a:pt x="49904" y="2636"/>
                  </a:cubicBezTo>
                  <a:close/>
                  <a:moveTo>
                    <a:pt x="22586" y="2636"/>
                  </a:moveTo>
                  <a:cubicBezTo>
                    <a:pt x="22608" y="2645"/>
                    <a:pt x="22631" y="2654"/>
                    <a:pt x="22653" y="2665"/>
                  </a:cubicBezTo>
                  <a:cubicBezTo>
                    <a:pt x="22785" y="2723"/>
                    <a:pt x="22924" y="2787"/>
                    <a:pt x="23065" y="2857"/>
                  </a:cubicBezTo>
                  <a:cubicBezTo>
                    <a:pt x="23092" y="2870"/>
                    <a:pt x="23117" y="2882"/>
                    <a:pt x="23144" y="2896"/>
                  </a:cubicBezTo>
                  <a:cubicBezTo>
                    <a:pt x="23311" y="2981"/>
                    <a:pt x="23486" y="3077"/>
                    <a:pt x="23667" y="3180"/>
                  </a:cubicBezTo>
                  <a:lnTo>
                    <a:pt x="23714" y="3207"/>
                  </a:lnTo>
                  <a:cubicBezTo>
                    <a:pt x="23712" y="3208"/>
                    <a:pt x="23712" y="3210"/>
                    <a:pt x="23711" y="3210"/>
                  </a:cubicBezTo>
                  <a:cubicBezTo>
                    <a:pt x="23591" y="3321"/>
                    <a:pt x="23477" y="3440"/>
                    <a:pt x="23368" y="3564"/>
                  </a:cubicBezTo>
                  <a:cubicBezTo>
                    <a:pt x="23340" y="3595"/>
                    <a:pt x="23313" y="3628"/>
                    <a:pt x="23287" y="3659"/>
                  </a:cubicBezTo>
                  <a:cubicBezTo>
                    <a:pt x="23185" y="3779"/>
                    <a:pt x="23087" y="3900"/>
                    <a:pt x="22998" y="4028"/>
                  </a:cubicBezTo>
                  <a:cubicBezTo>
                    <a:pt x="22992" y="4036"/>
                    <a:pt x="22986" y="4044"/>
                    <a:pt x="22981" y="4051"/>
                  </a:cubicBezTo>
                  <a:cubicBezTo>
                    <a:pt x="22886" y="4186"/>
                    <a:pt x="22800" y="4325"/>
                    <a:pt x="22718" y="4468"/>
                  </a:cubicBezTo>
                  <a:cubicBezTo>
                    <a:pt x="22697" y="4504"/>
                    <a:pt x="22676" y="4541"/>
                    <a:pt x="22657" y="4577"/>
                  </a:cubicBezTo>
                  <a:cubicBezTo>
                    <a:pt x="22580" y="4718"/>
                    <a:pt x="22508" y="4860"/>
                    <a:pt x="22444" y="5007"/>
                  </a:cubicBezTo>
                  <a:cubicBezTo>
                    <a:pt x="22441" y="5012"/>
                    <a:pt x="22439" y="5016"/>
                    <a:pt x="22436" y="5019"/>
                  </a:cubicBezTo>
                  <a:cubicBezTo>
                    <a:pt x="22356" y="4946"/>
                    <a:pt x="22265" y="4863"/>
                    <a:pt x="22169" y="4779"/>
                  </a:cubicBezTo>
                  <a:cubicBezTo>
                    <a:pt x="22150" y="4763"/>
                    <a:pt x="22134" y="4748"/>
                    <a:pt x="22116" y="4732"/>
                  </a:cubicBezTo>
                  <a:cubicBezTo>
                    <a:pt x="21932" y="4568"/>
                    <a:pt x="21727" y="4390"/>
                    <a:pt x="21499" y="4195"/>
                  </a:cubicBezTo>
                  <a:cubicBezTo>
                    <a:pt x="21535" y="4123"/>
                    <a:pt x="21570" y="4051"/>
                    <a:pt x="21609" y="3982"/>
                  </a:cubicBezTo>
                  <a:cubicBezTo>
                    <a:pt x="21638" y="3930"/>
                    <a:pt x="21664" y="3878"/>
                    <a:pt x="21694" y="3827"/>
                  </a:cubicBezTo>
                  <a:cubicBezTo>
                    <a:pt x="21770" y="3695"/>
                    <a:pt x="21853" y="3566"/>
                    <a:pt x="21939" y="3440"/>
                  </a:cubicBezTo>
                  <a:cubicBezTo>
                    <a:pt x="21951" y="3422"/>
                    <a:pt x="21962" y="3401"/>
                    <a:pt x="21975" y="3383"/>
                  </a:cubicBezTo>
                  <a:cubicBezTo>
                    <a:pt x="22075" y="3239"/>
                    <a:pt x="22181" y="3101"/>
                    <a:pt x="22294" y="2964"/>
                  </a:cubicBezTo>
                  <a:cubicBezTo>
                    <a:pt x="22329" y="2922"/>
                    <a:pt x="22366" y="2882"/>
                    <a:pt x="22402" y="2841"/>
                  </a:cubicBezTo>
                  <a:cubicBezTo>
                    <a:pt x="22461" y="2771"/>
                    <a:pt x="22524" y="2703"/>
                    <a:pt x="22586" y="2636"/>
                  </a:cubicBezTo>
                  <a:close/>
                  <a:moveTo>
                    <a:pt x="57108" y="3002"/>
                  </a:moveTo>
                  <a:cubicBezTo>
                    <a:pt x="57126" y="3010"/>
                    <a:pt x="57146" y="3020"/>
                    <a:pt x="57166" y="3031"/>
                  </a:cubicBezTo>
                  <a:cubicBezTo>
                    <a:pt x="57300" y="3104"/>
                    <a:pt x="57438" y="3181"/>
                    <a:pt x="57579" y="3264"/>
                  </a:cubicBezTo>
                  <a:cubicBezTo>
                    <a:pt x="57597" y="3275"/>
                    <a:pt x="57612" y="3282"/>
                    <a:pt x="57629" y="3293"/>
                  </a:cubicBezTo>
                  <a:cubicBezTo>
                    <a:pt x="57784" y="3384"/>
                    <a:pt x="57942" y="3483"/>
                    <a:pt x="58104" y="3586"/>
                  </a:cubicBezTo>
                  <a:lnTo>
                    <a:pt x="58159" y="3620"/>
                  </a:lnTo>
                  <a:cubicBezTo>
                    <a:pt x="58110" y="3677"/>
                    <a:pt x="58067" y="3737"/>
                    <a:pt x="58020" y="3794"/>
                  </a:cubicBezTo>
                  <a:cubicBezTo>
                    <a:pt x="57990" y="3832"/>
                    <a:pt x="57961" y="3868"/>
                    <a:pt x="57931" y="3906"/>
                  </a:cubicBezTo>
                  <a:cubicBezTo>
                    <a:pt x="57821" y="4053"/>
                    <a:pt x="57714" y="4205"/>
                    <a:pt x="57620" y="4363"/>
                  </a:cubicBezTo>
                  <a:cubicBezTo>
                    <a:pt x="57605" y="4387"/>
                    <a:pt x="57594" y="4413"/>
                    <a:pt x="57579" y="4435"/>
                  </a:cubicBezTo>
                  <a:cubicBezTo>
                    <a:pt x="57500" y="4572"/>
                    <a:pt x="57427" y="4711"/>
                    <a:pt x="57361" y="4853"/>
                  </a:cubicBezTo>
                  <a:cubicBezTo>
                    <a:pt x="57339" y="4902"/>
                    <a:pt x="57317" y="4950"/>
                    <a:pt x="57296" y="4998"/>
                  </a:cubicBezTo>
                  <a:cubicBezTo>
                    <a:pt x="57277" y="5040"/>
                    <a:pt x="57255" y="5081"/>
                    <a:pt x="57239" y="5126"/>
                  </a:cubicBezTo>
                  <a:cubicBezTo>
                    <a:pt x="57160" y="5053"/>
                    <a:pt x="57073" y="4976"/>
                    <a:pt x="56985" y="4897"/>
                  </a:cubicBezTo>
                  <a:cubicBezTo>
                    <a:pt x="56960" y="4874"/>
                    <a:pt x="56934" y="4851"/>
                    <a:pt x="56908" y="4827"/>
                  </a:cubicBezTo>
                  <a:cubicBezTo>
                    <a:pt x="56833" y="4759"/>
                    <a:pt x="56754" y="4689"/>
                    <a:pt x="56672" y="4618"/>
                  </a:cubicBezTo>
                  <a:cubicBezTo>
                    <a:pt x="56652" y="4600"/>
                    <a:pt x="56634" y="4582"/>
                    <a:pt x="56611" y="4565"/>
                  </a:cubicBezTo>
                  <a:cubicBezTo>
                    <a:pt x="56603" y="4556"/>
                    <a:pt x="56593" y="4549"/>
                    <a:pt x="56585" y="4541"/>
                  </a:cubicBezTo>
                  <a:cubicBezTo>
                    <a:pt x="56490" y="4457"/>
                    <a:pt x="56395" y="4374"/>
                    <a:pt x="56291" y="4288"/>
                  </a:cubicBezTo>
                  <a:cubicBezTo>
                    <a:pt x="56514" y="3823"/>
                    <a:pt x="56788" y="3392"/>
                    <a:pt x="57108" y="3002"/>
                  </a:cubicBezTo>
                  <a:close/>
                  <a:moveTo>
                    <a:pt x="21004" y="511"/>
                  </a:moveTo>
                  <a:cubicBezTo>
                    <a:pt x="21815" y="511"/>
                    <a:pt x="22804" y="804"/>
                    <a:pt x="23943" y="1380"/>
                  </a:cubicBezTo>
                  <a:cubicBezTo>
                    <a:pt x="24497" y="1657"/>
                    <a:pt x="25081" y="2003"/>
                    <a:pt x="25731" y="2436"/>
                  </a:cubicBezTo>
                  <a:lnTo>
                    <a:pt x="25734" y="2437"/>
                  </a:lnTo>
                  <a:cubicBezTo>
                    <a:pt x="25925" y="2565"/>
                    <a:pt x="26118" y="2698"/>
                    <a:pt x="26312" y="2837"/>
                  </a:cubicBezTo>
                  <a:cubicBezTo>
                    <a:pt x="26376" y="2882"/>
                    <a:pt x="26442" y="2931"/>
                    <a:pt x="26507" y="2978"/>
                  </a:cubicBezTo>
                  <a:cubicBezTo>
                    <a:pt x="26637" y="3072"/>
                    <a:pt x="26766" y="3166"/>
                    <a:pt x="26897" y="3264"/>
                  </a:cubicBezTo>
                  <a:cubicBezTo>
                    <a:pt x="26975" y="3323"/>
                    <a:pt x="27053" y="3384"/>
                    <a:pt x="27130" y="3444"/>
                  </a:cubicBezTo>
                  <a:cubicBezTo>
                    <a:pt x="27250" y="3535"/>
                    <a:pt x="27369" y="3627"/>
                    <a:pt x="27488" y="3721"/>
                  </a:cubicBezTo>
                  <a:cubicBezTo>
                    <a:pt x="27568" y="3785"/>
                    <a:pt x="27650" y="3850"/>
                    <a:pt x="27729" y="3915"/>
                  </a:cubicBezTo>
                  <a:cubicBezTo>
                    <a:pt x="27818" y="3988"/>
                    <a:pt x="27909" y="4061"/>
                    <a:pt x="27999" y="4135"/>
                  </a:cubicBezTo>
                  <a:cubicBezTo>
                    <a:pt x="27983" y="4170"/>
                    <a:pt x="27969" y="4208"/>
                    <a:pt x="27954" y="4244"/>
                  </a:cubicBezTo>
                  <a:cubicBezTo>
                    <a:pt x="27900" y="4359"/>
                    <a:pt x="27853" y="4478"/>
                    <a:pt x="27806" y="4598"/>
                  </a:cubicBezTo>
                  <a:cubicBezTo>
                    <a:pt x="27782" y="4660"/>
                    <a:pt x="27756" y="4721"/>
                    <a:pt x="27734" y="4783"/>
                  </a:cubicBezTo>
                  <a:cubicBezTo>
                    <a:pt x="27672" y="4956"/>
                    <a:pt x="27617" y="5132"/>
                    <a:pt x="27567" y="5311"/>
                  </a:cubicBezTo>
                  <a:lnTo>
                    <a:pt x="27556" y="5346"/>
                  </a:lnTo>
                  <a:cubicBezTo>
                    <a:pt x="27551" y="5342"/>
                    <a:pt x="27545" y="5337"/>
                    <a:pt x="27540" y="5333"/>
                  </a:cubicBezTo>
                  <a:cubicBezTo>
                    <a:pt x="27501" y="5301"/>
                    <a:pt x="27459" y="5266"/>
                    <a:pt x="27420" y="5233"/>
                  </a:cubicBezTo>
                  <a:cubicBezTo>
                    <a:pt x="27338" y="5166"/>
                    <a:pt x="27258" y="5099"/>
                    <a:pt x="27173" y="5030"/>
                  </a:cubicBezTo>
                  <a:cubicBezTo>
                    <a:pt x="27121" y="4987"/>
                    <a:pt x="27067" y="4945"/>
                    <a:pt x="27013" y="4902"/>
                  </a:cubicBezTo>
                  <a:cubicBezTo>
                    <a:pt x="26934" y="4837"/>
                    <a:pt x="26855" y="4775"/>
                    <a:pt x="26775" y="4710"/>
                  </a:cubicBezTo>
                  <a:cubicBezTo>
                    <a:pt x="26716" y="4663"/>
                    <a:pt x="26655" y="4617"/>
                    <a:pt x="26595" y="4570"/>
                  </a:cubicBezTo>
                  <a:cubicBezTo>
                    <a:pt x="26515" y="4507"/>
                    <a:pt x="26434" y="4444"/>
                    <a:pt x="26350" y="4379"/>
                  </a:cubicBezTo>
                  <a:cubicBezTo>
                    <a:pt x="26287" y="4330"/>
                    <a:pt x="26223" y="4281"/>
                    <a:pt x="26157" y="4232"/>
                  </a:cubicBezTo>
                  <a:cubicBezTo>
                    <a:pt x="26074" y="4170"/>
                    <a:pt x="25989" y="4107"/>
                    <a:pt x="25904" y="4044"/>
                  </a:cubicBezTo>
                  <a:cubicBezTo>
                    <a:pt x="25836" y="3994"/>
                    <a:pt x="25771" y="3945"/>
                    <a:pt x="25703" y="3895"/>
                  </a:cubicBezTo>
                  <a:cubicBezTo>
                    <a:pt x="25616" y="3832"/>
                    <a:pt x="25527" y="3769"/>
                    <a:pt x="25438" y="3707"/>
                  </a:cubicBezTo>
                  <a:cubicBezTo>
                    <a:pt x="25370" y="3660"/>
                    <a:pt x="25303" y="3612"/>
                    <a:pt x="25236" y="3565"/>
                  </a:cubicBezTo>
                  <a:cubicBezTo>
                    <a:pt x="25137" y="3498"/>
                    <a:pt x="25038" y="3431"/>
                    <a:pt x="24939" y="3364"/>
                  </a:cubicBezTo>
                  <a:cubicBezTo>
                    <a:pt x="24879" y="3326"/>
                    <a:pt x="24820" y="3285"/>
                    <a:pt x="24761" y="3247"/>
                  </a:cubicBezTo>
                  <a:cubicBezTo>
                    <a:pt x="24702" y="3208"/>
                    <a:pt x="24643" y="3172"/>
                    <a:pt x="24585" y="3134"/>
                  </a:cubicBezTo>
                  <a:lnTo>
                    <a:pt x="24590" y="3130"/>
                  </a:lnTo>
                  <a:lnTo>
                    <a:pt x="24284" y="2946"/>
                  </a:lnTo>
                  <a:cubicBezTo>
                    <a:pt x="24283" y="2946"/>
                    <a:pt x="24283" y="2944"/>
                    <a:pt x="24282" y="2944"/>
                  </a:cubicBezTo>
                  <a:lnTo>
                    <a:pt x="24127" y="2849"/>
                  </a:lnTo>
                  <a:lnTo>
                    <a:pt x="24124" y="2852"/>
                  </a:lnTo>
                  <a:cubicBezTo>
                    <a:pt x="24024" y="2793"/>
                    <a:pt x="23924" y="2732"/>
                    <a:pt x="23827" y="2678"/>
                  </a:cubicBezTo>
                  <a:cubicBezTo>
                    <a:pt x="23522" y="2507"/>
                    <a:pt x="23237" y="2363"/>
                    <a:pt x="22965" y="2239"/>
                  </a:cubicBezTo>
                  <a:lnTo>
                    <a:pt x="22972" y="2233"/>
                  </a:lnTo>
                  <a:lnTo>
                    <a:pt x="22614" y="2089"/>
                  </a:lnTo>
                  <a:lnTo>
                    <a:pt x="22457" y="2027"/>
                  </a:lnTo>
                  <a:lnTo>
                    <a:pt x="22453" y="2031"/>
                  </a:lnTo>
                  <a:cubicBezTo>
                    <a:pt x="21914" y="1830"/>
                    <a:pt x="21425" y="1724"/>
                    <a:pt x="21005" y="1724"/>
                  </a:cubicBezTo>
                  <a:cubicBezTo>
                    <a:pt x="20813" y="1724"/>
                    <a:pt x="20623" y="1734"/>
                    <a:pt x="20434" y="1754"/>
                  </a:cubicBezTo>
                  <a:cubicBezTo>
                    <a:pt x="20370" y="1760"/>
                    <a:pt x="20309" y="1773"/>
                    <a:pt x="20246" y="1782"/>
                  </a:cubicBezTo>
                  <a:cubicBezTo>
                    <a:pt x="20121" y="1799"/>
                    <a:pt x="19996" y="1816"/>
                    <a:pt x="19875" y="1842"/>
                  </a:cubicBezTo>
                  <a:cubicBezTo>
                    <a:pt x="19801" y="1858"/>
                    <a:pt x="19729" y="1880"/>
                    <a:pt x="19655" y="1900"/>
                  </a:cubicBezTo>
                  <a:cubicBezTo>
                    <a:pt x="19546" y="1928"/>
                    <a:pt x="19436" y="1954"/>
                    <a:pt x="19328" y="1989"/>
                  </a:cubicBezTo>
                  <a:cubicBezTo>
                    <a:pt x="19251" y="2014"/>
                    <a:pt x="19176" y="2045"/>
                    <a:pt x="19100" y="2074"/>
                  </a:cubicBezTo>
                  <a:cubicBezTo>
                    <a:pt x="19022" y="2103"/>
                    <a:pt x="18943" y="2127"/>
                    <a:pt x="18866" y="2161"/>
                  </a:cubicBezTo>
                  <a:cubicBezTo>
                    <a:pt x="18838" y="2141"/>
                    <a:pt x="18810" y="2125"/>
                    <a:pt x="18783" y="2105"/>
                  </a:cubicBezTo>
                  <a:cubicBezTo>
                    <a:pt x="18640" y="2007"/>
                    <a:pt x="18496" y="1912"/>
                    <a:pt x="18355" y="1822"/>
                  </a:cubicBezTo>
                  <a:cubicBezTo>
                    <a:pt x="18308" y="1790"/>
                    <a:pt x="18260" y="1760"/>
                    <a:pt x="18213" y="1730"/>
                  </a:cubicBezTo>
                  <a:cubicBezTo>
                    <a:pt x="18038" y="1619"/>
                    <a:pt x="17865" y="1511"/>
                    <a:pt x="17694" y="1410"/>
                  </a:cubicBezTo>
                  <a:cubicBezTo>
                    <a:pt x="17689" y="1407"/>
                    <a:pt x="17685" y="1403"/>
                    <a:pt x="17679" y="1401"/>
                  </a:cubicBezTo>
                  <a:cubicBezTo>
                    <a:pt x="18689" y="818"/>
                    <a:pt x="19831" y="511"/>
                    <a:pt x="21004" y="511"/>
                  </a:cubicBezTo>
                  <a:close/>
                  <a:moveTo>
                    <a:pt x="54771" y="514"/>
                  </a:moveTo>
                  <a:cubicBezTo>
                    <a:pt x="55716" y="514"/>
                    <a:pt x="56896" y="907"/>
                    <a:pt x="58276" y="1683"/>
                  </a:cubicBezTo>
                  <a:cubicBezTo>
                    <a:pt x="58400" y="1754"/>
                    <a:pt x="58526" y="1828"/>
                    <a:pt x="58655" y="1905"/>
                  </a:cubicBezTo>
                  <a:cubicBezTo>
                    <a:pt x="59042" y="2136"/>
                    <a:pt x="59451" y="2401"/>
                    <a:pt x="59890" y="2706"/>
                  </a:cubicBezTo>
                  <a:lnTo>
                    <a:pt x="59892" y="2706"/>
                  </a:lnTo>
                  <a:cubicBezTo>
                    <a:pt x="60076" y="2836"/>
                    <a:pt x="60264" y="2969"/>
                    <a:pt x="60451" y="3108"/>
                  </a:cubicBezTo>
                  <a:cubicBezTo>
                    <a:pt x="60522" y="3160"/>
                    <a:pt x="60593" y="3217"/>
                    <a:pt x="60664" y="3270"/>
                  </a:cubicBezTo>
                  <a:cubicBezTo>
                    <a:pt x="60784" y="3359"/>
                    <a:pt x="60903" y="3448"/>
                    <a:pt x="61024" y="3541"/>
                  </a:cubicBezTo>
                  <a:cubicBezTo>
                    <a:pt x="61103" y="3603"/>
                    <a:pt x="61184" y="3667"/>
                    <a:pt x="61263" y="3731"/>
                  </a:cubicBezTo>
                  <a:cubicBezTo>
                    <a:pt x="61377" y="3820"/>
                    <a:pt x="61490" y="3909"/>
                    <a:pt x="61604" y="4001"/>
                  </a:cubicBezTo>
                  <a:cubicBezTo>
                    <a:pt x="61686" y="4067"/>
                    <a:pt x="61767" y="4135"/>
                    <a:pt x="61849" y="4202"/>
                  </a:cubicBezTo>
                  <a:cubicBezTo>
                    <a:pt x="61938" y="4275"/>
                    <a:pt x="62024" y="4348"/>
                    <a:pt x="62112" y="4422"/>
                  </a:cubicBezTo>
                  <a:cubicBezTo>
                    <a:pt x="62100" y="4453"/>
                    <a:pt x="62091" y="4486"/>
                    <a:pt x="62079" y="4516"/>
                  </a:cubicBezTo>
                  <a:cubicBezTo>
                    <a:pt x="62023" y="4655"/>
                    <a:pt x="61971" y="4798"/>
                    <a:pt x="61924" y="4940"/>
                  </a:cubicBezTo>
                  <a:cubicBezTo>
                    <a:pt x="61907" y="4990"/>
                    <a:pt x="61891" y="5039"/>
                    <a:pt x="61875" y="5088"/>
                  </a:cubicBezTo>
                  <a:cubicBezTo>
                    <a:pt x="61816" y="5279"/>
                    <a:pt x="61766" y="5472"/>
                    <a:pt x="61722" y="5669"/>
                  </a:cubicBezTo>
                  <a:lnTo>
                    <a:pt x="61719" y="5685"/>
                  </a:lnTo>
                  <a:cubicBezTo>
                    <a:pt x="61612" y="5592"/>
                    <a:pt x="61509" y="5509"/>
                    <a:pt x="61404" y="5420"/>
                  </a:cubicBezTo>
                  <a:cubicBezTo>
                    <a:pt x="61285" y="5320"/>
                    <a:pt x="61165" y="5220"/>
                    <a:pt x="61050" y="5124"/>
                  </a:cubicBezTo>
                  <a:cubicBezTo>
                    <a:pt x="60881" y="4984"/>
                    <a:pt x="60716" y="4852"/>
                    <a:pt x="60549" y="4722"/>
                  </a:cubicBezTo>
                  <a:cubicBezTo>
                    <a:pt x="60442" y="4637"/>
                    <a:pt x="60335" y="4549"/>
                    <a:pt x="60228" y="4468"/>
                  </a:cubicBezTo>
                  <a:cubicBezTo>
                    <a:pt x="60050" y="4330"/>
                    <a:pt x="59876" y="4200"/>
                    <a:pt x="59703" y="4071"/>
                  </a:cubicBezTo>
                  <a:cubicBezTo>
                    <a:pt x="59616" y="4008"/>
                    <a:pt x="59528" y="3939"/>
                    <a:pt x="59442" y="3878"/>
                  </a:cubicBezTo>
                  <a:cubicBezTo>
                    <a:pt x="59274" y="3755"/>
                    <a:pt x="59109" y="3643"/>
                    <a:pt x="58945" y="3530"/>
                  </a:cubicBezTo>
                  <a:lnTo>
                    <a:pt x="58950" y="3525"/>
                  </a:lnTo>
                  <a:lnTo>
                    <a:pt x="58698" y="3359"/>
                  </a:lnTo>
                  <a:cubicBezTo>
                    <a:pt x="58697" y="3358"/>
                    <a:pt x="58696" y="3357"/>
                    <a:pt x="58694" y="3357"/>
                  </a:cubicBezTo>
                  <a:lnTo>
                    <a:pt x="58516" y="3238"/>
                  </a:lnTo>
                  <a:lnTo>
                    <a:pt x="58514" y="3241"/>
                  </a:lnTo>
                  <a:cubicBezTo>
                    <a:pt x="58034" y="2931"/>
                    <a:pt x="57578" y="2664"/>
                    <a:pt x="57163" y="2450"/>
                  </a:cubicBezTo>
                  <a:lnTo>
                    <a:pt x="56985" y="2359"/>
                  </a:lnTo>
                  <a:lnTo>
                    <a:pt x="56983" y="2362"/>
                  </a:lnTo>
                  <a:cubicBezTo>
                    <a:pt x="56110" y="1936"/>
                    <a:pt x="55385" y="1727"/>
                    <a:pt x="54771" y="1727"/>
                  </a:cubicBezTo>
                  <a:cubicBezTo>
                    <a:pt x="54633" y="1727"/>
                    <a:pt x="54497" y="1731"/>
                    <a:pt x="54362" y="1741"/>
                  </a:cubicBezTo>
                  <a:cubicBezTo>
                    <a:pt x="54316" y="1746"/>
                    <a:pt x="54271" y="1753"/>
                    <a:pt x="54226" y="1756"/>
                  </a:cubicBezTo>
                  <a:cubicBezTo>
                    <a:pt x="54137" y="1765"/>
                    <a:pt x="54048" y="1775"/>
                    <a:pt x="53959" y="1787"/>
                  </a:cubicBezTo>
                  <a:cubicBezTo>
                    <a:pt x="53905" y="1796"/>
                    <a:pt x="53852" y="1807"/>
                    <a:pt x="53799" y="1816"/>
                  </a:cubicBezTo>
                  <a:cubicBezTo>
                    <a:pt x="53720" y="1831"/>
                    <a:pt x="53639" y="1845"/>
                    <a:pt x="53560" y="1863"/>
                  </a:cubicBezTo>
                  <a:cubicBezTo>
                    <a:pt x="53506" y="1876"/>
                    <a:pt x="53452" y="1890"/>
                    <a:pt x="53399" y="1905"/>
                  </a:cubicBezTo>
                  <a:cubicBezTo>
                    <a:pt x="53345" y="1919"/>
                    <a:pt x="53288" y="1931"/>
                    <a:pt x="53233" y="1948"/>
                  </a:cubicBezTo>
                  <a:cubicBezTo>
                    <a:pt x="53200" y="1926"/>
                    <a:pt x="53169" y="1907"/>
                    <a:pt x="53133" y="1885"/>
                  </a:cubicBezTo>
                  <a:cubicBezTo>
                    <a:pt x="52972" y="1780"/>
                    <a:pt x="52814" y="1679"/>
                    <a:pt x="52659" y="1583"/>
                  </a:cubicBezTo>
                  <a:cubicBezTo>
                    <a:pt x="52603" y="1549"/>
                    <a:pt x="52548" y="1516"/>
                    <a:pt x="52493" y="1483"/>
                  </a:cubicBezTo>
                  <a:cubicBezTo>
                    <a:pt x="52300" y="1368"/>
                    <a:pt x="52109" y="1256"/>
                    <a:pt x="51925" y="1155"/>
                  </a:cubicBezTo>
                  <a:cubicBezTo>
                    <a:pt x="52808" y="735"/>
                    <a:pt x="53783" y="514"/>
                    <a:pt x="54771" y="514"/>
                  </a:cubicBezTo>
                  <a:close/>
                  <a:moveTo>
                    <a:pt x="78781" y="2638"/>
                  </a:moveTo>
                  <a:cubicBezTo>
                    <a:pt x="78802" y="2646"/>
                    <a:pt x="78824" y="2655"/>
                    <a:pt x="78846" y="2665"/>
                  </a:cubicBezTo>
                  <a:cubicBezTo>
                    <a:pt x="78980" y="2723"/>
                    <a:pt x="79116" y="2787"/>
                    <a:pt x="79260" y="2857"/>
                  </a:cubicBezTo>
                  <a:cubicBezTo>
                    <a:pt x="79286" y="2870"/>
                    <a:pt x="79312" y="2882"/>
                    <a:pt x="79338" y="2895"/>
                  </a:cubicBezTo>
                  <a:cubicBezTo>
                    <a:pt x="79505" y="2979"/>
                    <a:pt x="79678" y="3075"/>
                    <a:pt x="79858" y="3177"/>
                  </a:cubicBezTo>
                  <a:cubicBezTo>
                    <a:pt x="79874" y="3186"/>
                    <a:pt x="79891" y="3197"/>
                    <a:pt x="79907" y="3206"/>
                  </a:cubicBezTo>
                  <a:cubicBezTo>
                    <a:pt x="79889" y="3223"/>
                    <a:pt x="79871" y="3241"/>
                    <a:pt x="79855" y="3258"/>
                  </a:cubicBezTo>
                  <a:cubicBezTo>
                    <a:pt x="79821" y="3290"/>
                    <a:pt x="79787" y="3326"/>
                    <a:pt x="79755" y="3359"/>
                  </a:cubicBezTo>
                  <a:cubicBezTo>
                    <a:pt x="79682" y="3434"/>
                    <a:pt x="79611" y="3509"/>
                    <a:pt x="79542" y="3587"/>
                  </a:cubicBezTo>
                  <a:cubicBezTo>
                    <a:pt x="79510" y="3624"/>
                    <a:pt x="79478" y="3660"/>
                    <a:pt x="79446" y="3697"/>
                  </a:cubicBezTo>
                  <a:cubicBezTo>
                    <a:pt x="79371" y="3786"/>
                    <a:pt x="79302" y="3878"/>
                    <a:pt x="79234" y="3970"/>
                  </a:cubicBezTo>
                  <a:cubicBezTo>
                    <a:pt x="79214" y="3996"/>
                    <a:pt x="79193" y="4022"/>
                    <a:pt x="79176" y="4048"/>
                  </a:cubicBezTo>
                  <a:cubicBezTo>
                    <a:pt x="79090" y="4168"/>
                    <a:pt x="79012" y="4290"/>
                    <a:pt x="78938" y="4416"/>
                  </a:cubicBezTo>
                  <a:cubicBezTo>
                    <a:pt x="78921" y="4447"/>
                    <a:pt x="78903" y="4481"/>
                    <a:pt x="78885" y="4514"/>
                  </a:cubicBezTo>
                  <a:cubicBezTo>
                    <a:pt x="78832" y="4610"/>
                    <a:pt x="78780" y="4706"/>
                    <a:pt x="78731" y="4805"/>
                  </a:cubicBezTo>
                  <a:cubicBezTo>
                    <a:pt x="78709" y="4851"/>
                    <a:pt x="78689" y="4897"/>
                    <a:pt x="78668" y="4941"/>
                  </a:cubicBezTo>
                  <a:cubicBezTo>
                    <a:pt x="78626" y="5034"/>
                    <a:pt x="78588" y="5127"/>
                    <a:pt x="78551" y="5221"/>
                  </a:cubicBezTo>
                  <a:cubicBezTo>
                    <a:pt x="78534" y="5267"/>
                    <a:pt x="78516" y="5311"/>
                    <a:pt x="78499" y="5357"/>
                  </a:cubicBezTo>
                  <a:cubicBezTo>
                    <a:pt x="78455" y="5477"/>
                    <a:pt x="78417" y="5600"/>
                    <a:pt x="78382" y="5723"/>
                  </a:cubicBezTo>
                  <a:cubicBezTo>
                    <a:pt x="78376" y="5742"/>
                    <a:pt x="78370" y="5759"/>
                    <a:pt x="78366" y="5777"/>
                  </a:cubicBezTo>
                  <a:cubicBezTo>
                    <a:pt x="78366" y="5778"/>
                    <a:pt x="78365" y="5781"/>
                    <a:pt x="78365" y="5782"/>
                  </a:cubicBezTo>
                  <a:lnTo>
                    <a:pt x="78354" y="5772"/>
                  </a:lnTo>
                  <a:cubicBezTo>
                    <a:pt x="78338" y="5754"/>
                    <a:pt x="78317" y="5736"/>
                    <a:pt x="78293" y="5712"/>
                  </a:cubicBezTo>
                  <a:lnTo>
                    <a:pt x="78268" y="5687"/>
                  </a:lnTo>
                  <a:cubicBezTo>
                    <a:pt x="78247" y="5670"/>
                    <a:pt x="78230" y="5652"/>
                    <a:pt x="78208" y="5632"/>
                  </a:cubicBezTo>
                  <a:cubicBezTo>
                    <a:pt x="78198" y="5622"/>
                    <a:pt x="78189" y="5613"/>
                    <a:pt x="78179" y="5604"/>
                  </a:cubicBezTo>
                  <a:cubicBezTo>
                    <a:pt x="78154" y="5581"/>
                    <a:pt x="78128" y="5556"/>
                    <a:pt x="78100" y="5528"/>
                  </a:cubicBezTo>
                  <a:cubicBezTo>
                    <a:pt x="78091" y="5519"/>
                    <a:pt x="78081" y="5511"/>
                    <a:pt x="78070" y="5500"/>
                  </a:cubicBezTo>
                  <a:cubicBezTo>
                    <a:pt x="78041" y="5471"/>
                    <a:pt x="78010" y="5443"/>
                    <a:pt x="77977" y="5411"/>
                  </a:cubicBezTo>
                  <a:cubicBezTo>
                    <a:pt x="77965" y="5399"/>
                    <a:pt x="77953" y="5388"/>
                    <a:pt x="77939" y="5377"/>
                  </a:cubicBezTo>
                  <a:cubicBezTo>
                    <a:pt x="77906" y="5344"/>
                    <a:pt x="77870" y="5311"/>
                    <a:pt x="77833" y="5278"/>
                  </a:cubicBezTo>
                  <a:lnTo>
                    <a:pt x="77789" y="5238"/>
                  </a:lnTo>
                  <a:cubicBezTo>
                    <a:pt x="77752" y="5205"/>
                    <a:pt x="77714" y="5168"/>
                    <a:pt x="77674" y="5132"/>
                  </a:cubicBezTo>
                  <a:cubicBezTo>
                    <a:pt x="77656" y="5116"/>
                    <a:pt x="77638" y="5099"/>
                    <a:pt x="77621" y="5082"/>
                  </a:cubicBezTo>
                  <a:cubicBezTo>
                    <a:pt x="77581" y="5047"/>
                    <a:pt x="77542" y="5010"/>
                    <a:pt x="77500" y="4973"/>
                  </a:cubicBezTo>
                  <a:cubicBezTo>
                    <a:pt x="77477" y="4954"/>
                    <a:pt x="77456" y="4934"/>
                    <a:pt x="77434" y="4914"/>
                  </a:cubicBezTo>
                  <a:cubicBezTo>
                    <a:pt x="77420" y="4902"/>
                    <a:pt x="77408" y="4889"/>
                    <a:pt x="77394" y="4878"/>
                  </a:cubicBezTo>
                  <a:cubicBezTo>
                    <a:pt x="77438" y="4758"/>
                    <a:pt x="77486" y="4640"/>
                    <a:pt x="77537" y="4523"/>
                  </a:cubicBezTo>
                  <a:cubicBezTo>
                    <a:pt x="77569" y="4450"/>
                    <a:pt x="77597" y="4374"/>
                    <a:pt x="77631" y="4303"/>
                  </a:cubicBezTo>
                  <a:cubicBezTo>
                    <a:pt x="77731" y="4092"/>
                    <a:pt x="77841" y="3887"/>
                    <a:pt x="77964" y="3689"/>
                  </a:cubicBezTo>
                  <a:cubicBezTo>
                    <a:pt x="77965" y="3687"/>
                    <a:pt x="77965" y="3686"/>
                    <a:pt x="77966" y="3685"/>
                  </a:cubicBezTo>
                  <a:cubicBezTo>
                    <a:pt x="78090" y="3485"/>
                    <a:pt x="78226" y="3293"/>
                    <a:pt x="78371" y="3107"/>
                  </a:cubicBezTo>
                  <a:cubicBezTo>
                    <a:pt x="78418" y="3047"/>
                    <a:pt x="78470" y="2992"/>
                    <a:pt x="78520" y="2932"/>
                  </a:cubicBezTo>
                  <a:cubicBezTo>
                    <a:pt x="78604" y="2832"/>
                    <a:pt x="78690" y="2734"/>
                    <a:pt x="78781" y="2638"/>
                  </a:cubicBezTo>
                  <a:close/>
                  <a:moveTo>
                    <a:pt x="62297" y="514"/>
                  </a:moveTo>
                  <a:cubicBezTo>
                    <a:pt x="63107" y="514"/>
                    <a:pt x="64095" y="807"/>
                    <a:pt x="65234" y="1383"/>
                  </a:cubicBezTo>
                  <a:cubicBezTo>
                    <a:pt x="65789" y="1660"/>
                    <a:pt x="66374" y="2006"/>
                    <a:pt x="67026" y="2440"/>
                  </a:cubicBezTo>
                  <a:cubicBezTo>
                    <a:pt x="68066" y="3134"/>
                    <a:pt x="69212" y="4028"/>
                    <a:pt x="70349" y="5032"/>
                  </a:cubicBezTo>
                  <a:cubicBezTo>
                    <a:pt x="70336" y="5068"/>
                    <a:pt x="70330" y="5106"/>
                    <a:pt x="70318" y="5142"/>
                  </a:cubicBezTo>
                  <a:cubicBezTo>
                    <a:pt x="70273" y="5293"/>
                    <a:pt x="70231" y="5446"/>
                    <a:pt x="70195" y="5600"/>
                  </a:cubicBezTo>
                  <a:cubicBezTo>
                    <a:pt x="70183" y="5659"/>
                    <a:pt x="70168" y="5717"/>
                    <a:pt x="70156" y="5777"/>
                  </a:cubicBezTo>
                  <a:cubicBezTo>
                    <a:pt x="70114" y="5985"/>
                    <a:pt x="70079" y="6195"/>
                    <a:pt x="70055" y="6406"/>
                  </a:cubicBezTo>
                  <a:cubicBezTo>
                    <a:pt x="70045" y="6397"/>
                    <a:pt x="70033" y="6385"/>
                    <a:pt x="70023" y="6376"/>
                  </a:cubicBezTo>
                  <a:cubicBezTo>
                    <a:pt x="69987" y="6344"/>
                    <a:pt x="69951" y="6310"/>
                    <a:pt x="69913" y="6277"/>
                  </a:cubicBezTo>
                  <a:cubicBezTo>
                    <a:pt x="69882" y="6248"/>
                    <a:pt x="69850" y="6220"/>
                    <a:pt x="69818" y="6191"/>
                  </a:cubicBezTo>
                  <a:cubicBezTo>
                    <a:pt x="69781" y="6158"/>
                    <a:pt x="69745" y="6126"/>
                    <a:pt x="69705" y="6092"/>
                  </a:cubicBezTo>
                  <a:cubicBezTo>
                    <a:pt x="69663" y="6053"/>
                    <a:pt x="69616" y="6013"/>
                    <a:pt x="69570" y="5972"/>
                  </a:cubicBezTo>
                  <a:cubicBezTo>
                    <a:pt x="69538" y="5944"/>
                    <a:pt x="69506" y="5915"/>
                    <a:pt x="69471" y="5884"/>
                  </a:cubicBezTo>
                  <a:cubicBezTo>
                    <a:pt x="69393" y="5816"/>
                    <a:pt x="69311" y="5746"/>
                    <a:pt x="69226" y="5673"/>
                  </a:cubicBezTo>
                  <a:cubicBezTo>
                    <a:pt x="69193" y="5643"/>
                    <a:pt x="69157" y="5613"/>
                    <a:pt x="69121" y="5583"/>
                  </a:cubicBezTo>
                  <a:cubicBezTo>
                    <a:pt x="69066" y="5536"/>
                    <a:pt x="69011" y="5489"/>
                    <a:pt x="68954" y="5440"/>
                  </a:cubicBezTo>
                  <a:cubicBezTo>
                    <a:pt x="68912" y="5405"/>
                    <a:pt x="68867" y="5368"/>
                    <a:pt x="68825" y="5332"/>
                  </a:cubicBezTo>
                  <a:cubicBezTo>
                    <a:pt x="68769" y="5286"/>
                    <a:pt x="68715" y="5241"/>
                    <a:pt x="68658" y="5194"/>
                  </a:cubicBezTo>
                  <a:cubicBezTo>
                    <a:pt x="68613" y="5156"/>
                    <a:pt x="68568" y="5119"/>
                    <a:pt x="68522" y="5082"/>
                  </a:cubicBezTo>
                  <a:cubicBezTo>
                    <a:pt x="68462" y="5034"/>
                    <a:pt x="68403" y="4986"/>
                    <a:pt x="68343" y="4936"/>
                  </a:cubicBezTo>
                  <a:cubicBezTo>
                    <a:pt x="68298" y="4899"/>
                    <a:pt x="68252" y="4862"/>
                    <a:pt x="68205" y="4825"/>
                  </a:cubicBezTo>
                  <a:cubicBezTo>
                    <a:pt x="68139" y="4771"/>
                    <a:pt x="68070" y="4717"/>
                    <a:pt x="68001" y="4663"/>
                  </a:cubicBezTo>
                  <a:cubicBezTo>
                    <a:pt x="67960" y="4630"/>
                    <a:pt x="67918" y="4597"/>
                    <a:pt x="67876" y="4565"/>
                  </a:cubicBezTo>
                  <a:cubicBezTo>
                    <a:pt x="67768" y="4479"/>
                    <a:pt x="67658" y="4395"/>
                    <a:pt x="67546" y="4310"/>
                  </a:cubicBezTo>
                  <a:cubicBezTo>
                    <a:pt x="67512" y="4283"/>
                    <a:pt x="67477" y="4257"/>
                    <a:pt x="67441" y="4229"/>
                  </a:cubicBezTo>
                  <a:cubicBezTo>
                    <a:pt x="67361" y="4169"/>
                    <a:pt x="67279" y="4108"/>
                    <a:pt x="67196" y="4046"/>
                  </a:cubicBezTo>
                  <a:lnTo>
                    <a:pt x="67052" y="3941"/>
                  </a:lnTo>
                  <a:cubicBezTo>
                    <a:pt x="66982" y="3889"/>
                    <a:pt x="66910" y="3838"/>
                    <a:pt x="66838" y="3787"/>
                  </a:cubicBezTo>
                  <a:cubicBezTo>
                    <a:pt x="66786" y="3749"/>
                    <a:pt x="66734" y="3713"/>
                    <a:pt x="66682" y="3677"/>
                  </a:cubicBezTo>
                  <a:cubicBezTo>
                    <a:pt x="66613" y="3628"/>
                    <a:pt x="66541" y="3578"/>
                    <a:pt x="66469" y="3530"/>
                  </a:cubicBezTo>
                  <a:cubicBezTo>
                    <a:pt x="66417" y="3493"/>
                    <a:pt x="66365" y="3458"/>
                    <a:pt x="66312" y="3423"/>
                  </a:cubicBezTo>
                  <a:cubicBezTo>
                    <a:pt x="66237" y="3373"/>
                    <a:pt x="66160" y="3322"/>
                    <a:pt x="66083" y="3272"/>
                  </a:cubicBezTo>
                  <a:cubicBezTo>
                    <a:pt x="66036" y="3240"/>
                    <a:pt x="65988" y="3209"/>
                    <a:pt x="65941" y="3178"/>
                  </a:cubicBezTo>
                  <a:lnTo>
                    <a:pt x="65874" y="3135"/>
                  </a:lnTo>
                  <a:lnTo>
                    <a:pt x="65879" y="3131"/>
                  </a:lnTo>
                  <a:lnTo>
                    <a:pt x="65576" y="2948"/>
                  </a:lnTo>
                  <a:cubicBezTo>
                    <a:pt x="65574" y="2947"/>
                    <a:pt x="65573" y="2947"/>
                    <a:pt x="65572" y="2946"/>
                  </a:cubicBezTo>
                  <a:lnTo>
                    <a:pt x="65416" y="2850"/>
                  </a:lnTo>
                  <a:lnTo>
                    <a:pt x="65414" y="2853"/>
                  </a:lnTo>
                  <a:cubicBezTo>
                    <a:pt x="65315" y="2795"/>
                    <a:pt x="65213" y="2735"/>
                    <a:pt x="65119" y="2680"/>
                  </a:cubicBezTo>
                  <a:cubicBezTo>
                    <a:pt x="64972" y="2598"/>
                    <a:pt x="64829" y="2521"/>
                    <a:pt x="64692" y="2451"/>
                  </a:cubicBezTo>
                  <a:cubicBezTo>
                    <a:pt x="64542" y="2374"/>
                    <a:pt x="64397" y="2306"/>
                    <a:pt x="64257" y="2241"/>
                  </a:cubicBezTo>
                  <a:lnTo>
                    <a:pt x="64264" y="2235"/>
                  </a:lnTo>
                  <a:lnTo>
                    <a:pt x="63907" y="2093"/>
                  </a:lnTo>
                  <a:cubicBezTo>
                    <a:pt x="63906" y="2093"/>
                    <a:pt x="63906" y="2092"/>
                    <a:pt x="63905" y="2092"/>
                  </a:cubicBezTo>
                  <a:lnTo>
                    <a:pt x="63747" y="2030"/>
                  </a:lnTo>
                  <a:lnTo>
                    <a:pt x="63744" y="2033"/>
                  </a:lnTo>
                  <a:cubicBezTo>
                    <a:pt x="63202" y="1833"/>
                    <a:pt x="62714" y="1726"/>
                    <a:pt x="62294" y="1726"/>
                  </a:cubicBezTo>
                  <a:cubicBezTo>
                    <a:pt x="62092" y="1726"/>
                    <a:pt x="61893" y="1738"/>
                    <a:pt x="61695" y="1759"/>
                  </a:cubicBezTo>
                  <a:cubicBezTo>
                    <a:pt x="61628" y="1766"/>
                    <a:pt x="61563" y="1781"/>
                    <a:pt x="61496" y="1790"/>
                  </a:cubicBezTo>
                  <a:cubicBezTo>
                    <a:pt x="61367" y="1808"/>
                    <a:pt x="61237" y="1828"/>
                    <a:pt x="61110" y="1855"/>
                  </a:cubicBezTo>
                  <a:cubicBezTo>
                    <a:pt x="61032" y="1872"/>
                    <a:pt x="60956" y="1897"/>
                    <a:pt x="60879" y="1917"/>
                  </a:cubicBezTo>
                  <a:cubicBezTo>
                    <a:pt x="60767" y="1948"/>
                    <a:pt x="60652" y="1978"/>
                    <a:pt x="60540" y="2015"/>
                  </a:cubicBezTo>
                  <a:cubicBezTo>
                    <a:pt x="60459" y="2042"/>
                    <a:pt x="60381" y="2077"/>
                    <a:pt x="60301" y="2108"/>
                  </a:cubicBezTo>
                  <a:cubicBezTo>
                    <a:pt x="60220" y="2140"/>
                    <a:pt x="60137" y="2166"/>
                    <a:pt x="60057" y="2203"/>
                  </a:cubicBezTo>
                  <a:cubicBezTo>
                    <a:pt x="60027" y="2182"/>
                    <a:pt x="59998" y="2163"/>
                    <a:pt x="59968" y="2144"/>
                  </a:cubicBezTo>
                  <a:cubicBezTo>
                    <a:pt x="59822" y="2045"/>
                    <a:pt x="59680" y="1950"/>
                    <a:pt x="59540" y="1859"/>
                  </a:cubicBezTo>
                  <a:cubicBezTo>
                    <a:pt x="59497" y="1830"/>
                    <a:pt x="59451" y="1801"/>
                    <a:pt x="59406" y="1772"/>
                  </a:cubicBezTo>
                  <a:cubicBezTo>
                    <a:pt x="59233" y="1661"/>
                    <a:pt x="59062" y="1554"/>
                    <a:pt x="58898" y="1455"/>
                  </a:cubicBezTo>
                  <a:cubicBezTo>
                    <a:pt x="58895" y="1454"/>
                    <a:pt x="58891" y="1452"/>
                    <a:pt x="58889" y="1449"/>
                  </a:cubicBezTo>
                  <a:cubicBezTo>
                    <a:pt x="59920" y="837"/>
                    <a:pt x="61089" y="514"/>
                    <a:pt x="62297" y="514"/>
                  </a:cubicBezTo>
                  <a:close/>
                  <a:moveTo>
                    <a:pt x="72260" y="6834"/>
                  </a:moveTo>
                  <a:lnTo>
                    <a:pt x="72624" y="7188"/>
                  </a:lnTo>
                  <a:lnTo>
                    <a:pt x="72260" y="7542"/>
                  </a:lnTo>
                  <a:cubicBezTo>
                    <a:pt x="72257" y="7510"/>
                    <a:pt x="72253" y="7478"/>
                    <a:pt x="72251" y="7447"/>
                  </a:cubicBezTo>
                  <a:cubicBezTo>
                    <a:pt x="72249" y="7361"/>
                    <a:pt x="72245" y="7272"/>
                    <a:pt x="72245" y="7188"/>
                  </a:cubicBezTo>
                  <a:cubicBezTo>
                    <a:pt x="72245" y="7101"/>
                    <a:pt x="72249" y="7013"/>
                    <a:pt x="72251" y="6934"/>
                  </a:cubicBezTo>
                  <a:cubicBezTo>
                    <a:pt x="72254" y="6900"/>
                    <a:pt x="72259" y="6867"/>
                    <a:pt x="72260" y="6834"/>
                  </a:cubicBezTo>
                  <a:close/>
                  <a:moveTo>
                    <a:pt x="55642" y="6699"/>
                  </a:moveTo>
                  <a:cubicBezTo>
                    <a:pt x="55693" y="6745"/>
                    <a:pt x="55745" y="6792"/>
                    <a:pt x="55791" y="6834"/>
                  </a:cubicBezTo>
                  <a:cubicBezTo>
                    <a:pt x="55801" y="6843"/>
                    <a:pt x="55809" y="6852"/>
                    <a:pt x="55820" y="6861"/>
                  </a:cubicBezTo>
                  <a:cubicBezTo>
                    <a:pt x="55881" y="6917"/>
                    <a:pt x="55939" y="6969"/>
                    <a:pt x="55991" y="7017"/>
                  </a:cubicBezTo>
                  <a:cubicBezTo>
                    <a:pt x="56005" y="7031"/>
                    <a:pt x="56020" y="7043"/>
                    <a:pt x="56032" y="7057"/>
                  </a:cubicBezTo>
                  <a:cubicBezTo>
                    <a:pt x="56084" y="7104"/>
                    <a:pt x="56134" y="7150"/>
                    <a:pt x="56174" y="7188"/>
                  </a:cubicBezTo>
                  <a:cubicBezTo>
                    <a:pt x="56131" y="7228"/>
                    <a:pt x="56080" y="7275"/>
                    <a:pt x="56026" y="7325"/>
                  </a:cubicBezTo>
                  <a:cubicBezTo>
                    <a:pt x="56017" y="7334"/>
                    <a:pt x="56007" y="7343"/>
                    <a:pt x="55999" y="7351"/>
                  </a:cubicBezTo>
                  <a:cubicBezTo>
                    <a:pt x="55898" y="7444"/>
                    <a:pt x="55776" y="7554"/>
                    <a:pt x="55642" y="7676"/>
                  </a:cubicBezTo>
                  <a:cubicBezTo>
                    <a:pt x="55630" y="7515"/>
                    <a:pt x="55625" y="7351"/>
                    <a:pt x="55625" y="7188"/>
                  </a:cubicBezTo>
                  <a:cubicBezTo>
                    <a:pt x="55625" y="7022"/>
                    <a:pt x="55630" y="6860"/>
                    <a:pt x="55642" y="6699"/>
                  </a:cubicBezTo>
                  <a:close/>
                  <a:moveTo>
                    <a:pt x="20809" y="6568"/>
                  </a:moveTo>
                  <a:cubicBezTo>
                    <a:pt x="20894" y="6643"/>
                    <a:pt x="20974" y="6716"/>
                    <a:pt x="21049" y="6783"/>
                  </a:cubicBezTo>
                  <a:cubicBezTo>
                    <a:pt x="21067" y="6799"/>
                    <a:pt x="21082" y="6814"/>
                    <a:pt x="21099" y="6830"/>
                  </a:cubicBezTo>
                  <a:cubicBezTo>
                    <a:pt x="21163" y="6887"/>
                    <a:pt x="21223" y="6942"/>
                    <a:pt x="21276" y="6992"/>
                  </a:cubicBezTo>
                  <a:cubicBezTo>
                    <a:pt x="21290" y="7006"/>
                    <a:pt x="21306" y="7020"/>
                    <a:pt x="21321" y="7033"/>
                  </a:cubicBezTo>
                  <a:cubicBezTo>
                    <a:pt x="21382" y="7090"/>
                    <a:pt x="21439" y="7143"/>
                    <a:pt x="21486" y="7187"/>
                  </a:cubicBezTo>
                  <a:cubicBezTo>
                    <a:pt x="21441" y="7228"/>
                    <a:pt x="21385" y="7280"/>
                    <a:pt x="21327" y="7334"/>
                  </a:cubicBezTo>
                  <a:cubicBezTo>
                    <a:pt x="21309" y="7350"/>
                    <a:pt x="21288" y="7370"/>
                    <a:pt x="21267" y="7388"/>
                  </a:cubicBezTo>
                  <a:cubicBezTo>
                    <a:pt x="21219" y="7432"/>
                    <a:pt x="21165" y="7481"/>
                    <a:pt x="21109" y="7532"/>
                  </a:cubicBezTo>
                  <a:cubicBezTo>
                    <a:pt x="21087" y="7552"/>
                    <a:pt x="21067" y="7572"/>
                    <a:pt x="21044" y="7593"/>
                  </a:cubicBezTo>
                  <a:cubicBezTo>
                    <a:pt x="20971" y="7657"/>
                    <a:pt x="20893" y="7729"/>
                    <a:pt x="20809" y="7802"/>
                  </a:cubicBezTo>
                  <a:lnTo>
                    <a:pt x="20805" y="7771"/>
                  </a:lnTo>
                  <a:cubicBezTo>
                    <a:pt x="20789" y="7577"/>
                    <a:pt x="20778" y="7381"/>
                    <a:pt x="20778" y="7185"/>
                  </a:cubicBezTo>
                  <a:cubicBezTo>
                    <a:pt x="20778" y="6984"/>
                    <a:pt x="20789" y="6789"/>
                    <a:pt x="20805" y="6599"/>
                  </a:cubicBezTo>
                  <a:cubicBezTo>
                    <a:pt x="20806" y="6588"/>
                    <a:pt x="20807" y="6579"/>
                    <a:pt x="20809" y="6568"/>
                  </a:cubicBezTo>
                  <a:close/>
                  <a:moveTo>
                    <a:pt x="48126" y="6569"/>
                  </a:moveTo>
                  <a:cubicBezTo>
                    <a:pt x="48153" y="6594"/>
                    <a:pt x="48179" y="6617"/>
                    <a:pt x="48205" y="6641"/>
                  </a:cubicBezTo>
                  <a:lnTo>
                    <a:pt x="48275" y="6704"/>
                  </a:lnTo>
                  <a:cubicBezTo>
                    <a:pt x="48500" y="6907"/>
                    <a:pt x="48679" y="7074"/>
                    <a:pt x="48802" y="7189"/>
                  </a:cubicBezTo>
                  <a:cubicBezTo>
                    <a:pt x="48755" y="7231"/>
                    <a:pt x="48698" y="7285"/>
                    <a:pt x="48636" y="7343"/>
                  </a:cubicBezTo>
                  <a:cubicBezTo>
                    <a:pt x="48624" y="7354"/>
                    <a:pt x="48610" y="7366"/>
                    <a:pt x="48598" y="7379"/>
                  </a:cubicBezTo>
                  <a:cubicBezTo>
                    <a:pt x="48542" y="7431"/>
                    <a:pt x="48478" y="7489"/>
                    <a:pt x="48411" y="7549"/>
                  </a:cubicBezTo>
                  <a:lnTo>
                    <a:pt x="48369" y="7589"/>
                  </a:lnTo>
                  <a:cubicBezTo>
                    <a:pt x="48294" y="7656"/>
                    <a:pt x="48213" y="7729"/>
                    <a:pt x="48126" y="7806"/>
                  </a:cubicBezTo>
                  <a:cubicBezTo>
                    <a:pt x="48125" y="7796"/>
                    <a:pt x="48123" y="7786"/>
                    <a:pt x="48122" y="7776"/>
                  </a:cubicBezTo>
                  <a:cubicBezTo>
                    <a:pt x="48105" y="7582"/>
                    <a:pt x="48095" y="7386"/>
                    <a:pt x="48095" y="7189"/>
                  </a:cubicBezTo>
                  <a:cubicBezTo>
                    <a:pt x="48095" y="6990"/>
                    <a:pt x="48105" y="6793"/>
                    <a:pt x="48122" y="6601"/>
                  </a:cubicBezTo>
                  <a:lnTo>
                    <a:pt x="48126" y="6569"/>
                  </a:lnTo>
                  <a:close/>
                  <a:moveTo>
                    <a:pt x="34342" y="6309"/>
                  </a:moveTo>
                  <a:cubicBezTo>
                    <a:pt x="34347" y="6314"/>
                    <a:pt x="34353" y="6320"/>
                    <a:pt x="34359" y="6324"/>
                  </a:cubicBezTo>
                  <a:cubicBezTo>
                    <a:pt x="34453" y="6407"/>
                    <a:pt x="34545" y="6487"/>
                    <a:pt x="34630" y="6564"/>
                  </a:cubicBezTo>
                  <a:cubicBezTo>
                    <a:pt x="34646" y="6579"/>
                    <a:pt x="34660" y="6591"/>
                    <a:pt x="34676" y="6605"/>
                  </a:cubicBezTo>
                  <a:cubicBezTo>
                    <a:pt x="34749" y="6671"/>
                    <a:pt x="34819" y="6734"/>
                    <a:pt x="34883" y="6792"/>
                  </a:cubicBezTo>
                  <a:lnTo>
                    <a:pt x="34926" y="6831"/>
                  </a:lnTo>
                  <a:cubicBezTo>
                    <a:pt x="34995" y="6893"/>
                    <a:pt x="35058" y="6953"/>
                    <a:pt x="35115" y="7006"/>
                  </a:cubicBezTo>
                  <a:cubicBezTo>
                    <a:pt x="35131" y="7020"/>
                    <a:pt x="35145" y="7034"/>
                    <a:pt x="35161" y="7047"/>
                  </a:cubicBezTo>
                  <a:cubicBezTo>
                    <a:pt x="35216" y="7097"/>
                    <a:pt x="35268" y="7146"/>
                    <a:pt x="35310" y="7185"/>
                  </a:cubicBezTo>
                  <a:cubicBezTo>
                    <a:pt x="35265" y="7226"/>
                    <a:pt x="35214" y="7275"/>
                    <a:pt x="35160" y="7324"/>
                  </a:cubicBezTo>
                  <a:cubicBezTo>
                    <a:pt x="35145" y="7339"/>
                    <a:pt x="35130" y="7351"/>
                    <a:pt x="35114" y="7367"/>
                  </a:cubicBezTo>
                  <a:cubicBezTo>
                    <a:pt x="35057" y="7421"/>
                    <a:pt x="34995" y="7478"/>
                    <a:pt x="34927" y="7539"/>
                  </a:cubicBezTo>
                  <a:cubicBezTo>
                    <a:pt x="34911" y="7553"/>
                    <a:pt x="34894" y="7569"/>
                    <a:pt x="34877" y="7584"/>
                  </a:cubicBezTo>
                  <a:cubicBezTo>
                    <a:pt x="34817" y="7641"/>
                    <a:pt x="34750" y="7699"/>
                    <a:pt x="34681" y="7761"/>
                  </a:cubicBezTo>
                  <a:cubicBezTo>
                    <a:pt x="34662" y="7778"/>
                    <a:pt x="34646" y="7794"/>
                    <a:pt x="34626" y="7809"/>
                  </a:cubicBezTo>
                  <a:cubicBezTo>
                    <a:pt x="34546" y="7882"/>
                    <a:pt x="34458" y="7959"/>
                    <a:pt x="34369" y="8038"/>
                  </a:cubicBezTo>
                  <a:cubicBezTo>
                    <a:pt x="34360" y="8047"/>
                    <a:pt x="34350" y="8056"/>
                    <a:pt x="34342" y="8063"/>
                  </a:cubicBezTo>
                  <a:cubicBezTo>
                    <a:pt x="34335" y="8017"/>
                    <a:pt x="34326" y="7973"/>
                    <a:pt x="34321" y="7926"/>
                  </a:cubicBezTo>
                  <a:cubicBezTo>
                    <a:pt x="34316" y="7877"/>
                    <a:pt x="34311" y="7828"/>
                    <a:pt x="34306" y="7780"/>
                  </a:cubicBezTo>
                  <a:cubicBezTo>
                    <a:pt x="34288" y="7583"/>
                    <a:pt x="34276" y="7386"/>
                    <a:pt x="34276" y="7187"/>
                  </a:cubicBezTo>
                  <a:cubicBezTo>
                    <a:pt x="34276" y="6987"/>
                    <a:pt x="34288" y="6789"/>
                    <a:pt x="34306" y="6593"/>
                  </a:cubicBezTo>
                  <a:cubicBezTo>
                    <a:pt x="34311" y="6543"/>
                    <a:pt x="34316" y="6496"/>
                    <a:pt x="34321" y="6448"/>
                  </a:cubicBezTo>
                  <a:cubicBezTo>
                    <a:pt x="34326" y="6400"/>
                    <a:pt x="34335" y="6356"/>
                    <a:pt x="34342" y="6309"/>
                  </a:cubicBezTo>
                  <a:close/>
                  <a:moveTo>
                    <a:pt x="63928" y="6048"/>
                  </a:moveTo>
                  <a:cubicBezTo>
                    <a:pt x="63947" y="6065"/>
                    <a:pt x="63963" y="6081"/>
                    <a:pt x="63980" y="6097"/>
                  </a:cubicBezTo>
                  <a:lnTo>
                    <a:pt x="65099" y="7187"/>
                  </a:lnTo>
                  <a:lnTo>
                    <a:pt x="63980" y="8276"/>
                  </a:lnTo>
                  <a:cubicBezTo>
                    <a:pt x="63963" y="8291"/>
                    <a:pt x="63947" y="8308"/>
                    <a:pt x="63928" y="8324"/>
                  </a:cubicBezTo>
                  <a:cubicBezTo>
                    <a:pt x="63926" y="8314"/>
                    <a:pt x="63924" y="8303"/>
                    <a:pt x="63922" y="8291"/>
                  </a:cubicBezTo>
                  <a:cubicBezTo>
                    <a:pt x="63886" y="8139"/>
                    <a:pt x="63860" y="7984"/>
                    <a:pt x="63840" y="7828"/>
                  </a:cubicBezTo>
                  <a:lnTo>
                    <a:pt x="63825" y="7699"/>
                  </a:lnTo>
                  <a:cubicBezTo>
                    <a:pt x="63808" y="7528"/>
                    <a:pt x="63796" y="7358"/>
                    <a:pt x="63796" y="7185"/>
                  </a:cubicBezTo>
                  <a:cubicBezTo>
                    <a:pt x="63796" y="7015"/>
                    <a:pt x="63807" y="6844"/>
                    <a:pt x="63825" y="6674"/>
                  </a:cubicBezTo>
                  <a:cubicBezTo>
                    <a:pt x="63829" y="6631"/>
                    <a:pt x="63834" y="6588"/>
                    <a:pt x="63840" y="6544"/>
                  </a:cubicBezTo>
                  <a:cubicBezTo>
                    <a:pt x="63861" y="6388"/>
                    <a:pt x="63887" y="6234"/>
                    <a:pt x="63922" y="6080"/>
                  </a:cubicBezTo>
                  <a:cubicBezTo>
                    <a:pt x="63924" y="6070"/>
                    <a:pt x="63926" y="6058"/>
                    <a:pt x="63928" y="6048"/>
                  </a:cubicBezTo>
                  <a:close/>
                  <a:moveTo>
                    <a:pt x="43536" y="5932"/>
                  </a:moveTo>
                  <a:cubicBezTo>
                    <a:pt x="43615" y="6006"/>
                    <a:pt x="43687" y="6074"/>
                    <a:pt x="43742" y="6127"/>
                  </a:cubicBezTo>
                  <a:cubicBezTo>
                    <a:pt x="43744" y="6130"/>
                    <a:pt x="43747" y="6132"/>
                    <a:pt x="43749" y="6133"/>
                  </a:cubicBezTo>
                  <a:lnTo>
                    <a:pt x="43790" y="6173"/>
                  </a:lnTo>
                  <a:lnTo>
                    <a:pt x="44826" y="7185"/>
                  </a:lnTo>
                  <a:lnTo>
                    <a:pt x="44670" y="7338"/>
                  </a:lnTo>
                  <a:lnTo>
                    <a:pt x="43749" y="8236"/>
                  </a:lnTo>
                  <a:cubicBezTo>
                    <a:pt x="43692" y="8292"/>
                    <a:pt x="43620" y="8360"/>
                    <a:pt x="43536" y="8441"/>
                  </a:cubicBezTo>
                  <a:cubicBezTo>
                    <a:pt x="43500" y="8311"/>
                    <a:pt x="43472" y="8178"/>
                    <a:pt x="43448" y="8043"/>
                  </a:cubicBezTo>
                  <a:cubicBezTo>
                    <a:pt x="43446" y="8026"/>
                    <a:pt x="43443" y="8009"/>
                    <a:pt x="43440" y="7990"/>
                  </a:cubicBezTo>
                  <a:cubicBezTo>
                    <a:pt x="43420" y="7876"/>
                    <a:pt x="43405" y="7758"/>
                    <a:pt x="43395" y="7642"/>
                  </a:cubicBezTo>
                  <a:cubicBezTo>
                    <a:pt x="43394" y="7625"/>
                    <a:pt x="43391" y="7607"/>
                    <a:pt x="43390" y="7590"/>
                  </a:cubicBezTo>
                  <a:cubicBezTo>
                    <a:pt x="43379" y="7456"/>
                    <a:pt x="43373" y="7321"/>
                    <a:pt x="43373" y="7186"/>
                  </a:cubicBezTo>
                  <a:cubicBezTo>
                    <a:pt x="43373" y="7049"/>
                    <a:pt x="43379" y="6913"/>
                    <a:pt x="43390" y="6778"/>
                  </a:cubicBezTo>
                  <a:cubicBezTo>
                    <a:pt x="43391" y="6764"/>
                    <a:pt x="43393" y="6753"/>
                    <a:pt x="43394" y="6740"/>
                  </a:cubicBezTo>
                  <a:cubicBezTo>
                    <a:pt x="43405" y="6615"/>
                    <a:pt x="43421" y="6491"/>
                    <a:pt x="43441" y="6370"/>
                  </a:cubicBezTo>
                  <a:cubicBezTo>
                    <a:pt x="43442" y="6359"/>
                    <a:pt x="43445" y="6348"/>
                    <a:pt x="43446" y="6338"/>
                  </a:cubicBezTo>
                  <a:cubicBezTo>
                    <a:pt x="43469" y="6201"/>
                    <a:pt x="43499" y="6066"/>
                    <a:pt x="43536" y="5932"/>
                  </a:cubicBezTo>
                  <a:close/>
                  <a:moveTo>
                    <a:pt x="16216" y="5930"/>
                  </a:moveTo>
                  <a:cubicBezTo>
                    <a:pt x="16299" y="6010"/>
                    <a:pt x="16374" y="6081"/>
                    <a:pt x="16430" y="6136"/>
                  </a:cubicBezTo>
                  <a:lnTo>
                    <a:pt x="17510" y="7187"/>
                  </a:lnTo>
                  <a:lnTo>
                    <a:pt x="16430" y="8236"/>
                  </a:lnTo>
                  <a:cubicBezTo>
                    <a:pt x="16374" y="8291"/>
                    <a:pt x="16299" y="8363"/>
                    <a:pt x="16216" y="8442"/>
                  </a:cubicBezTo>
                  <a:cubicBezTo>
                    <a:pt x="16208" y="8411"/>
                    <a:pt x="16201" y="8379"/>
                    <a:pt x="16194" y="8345"/>
                  </a:cubicBezTo>
                  <a:cubicBezTo>
                    <a:pt x="16172" y="8260"/>
                    <a:pt x="16153" y="8173"/>
                    <a:pt x="16137" y="8084"/>
                  </a:cubicBezTo>
                  <a:cubicBezTo>
                    <a:pt x="16127" y="8033"/>
                    <a:pt x="16119" y="7983"/>
                    <a:pt x="16112" y="7932"/>
                  </a:cubicBezTo>
                  <a:cubicBezTo>
                    <a:pt x="16100" y="7858"/>
                    <a:pt x="16091" y="7783"/>
                    <a:pt x="16084" y="7708"/>
                  </a:cubicBezTo>
                  <a:cubicBezTo>
                    <a:pt x="16078" y="7656"/>
                    <a:pt x="16071" y="7605"/>
                    <a:pt x="16069" y="7553"/>
                  </a:cubicBezTo>
                  <a:cubicBezTo>
                    <a:pt x="16063" y="7459"/>
                    <a:pt x="16059" y="7365"/>
                    <a:pt x="16058" y="7270"/>
                  </a:cubicBezTo>
                  <a:cubicBezTo>
                    <a:pt x="16058" y="7242"/>
                    <a:pt x="16054" y="7215"/>
                    <a:pt x="16054" y="7188"/>
                  </a:cubicBezTo>
                  <a:cubicBezTo>
                    <a:pt x="16054" y="7161"/>
                    <a:pt x="16058" y="7133"/>
                    <a:pt x="16058" y="7106"/>
                  </a:cubicBezTo>
                  <a:cubicBezTo>
                    <a:pt x="16059" y="7011"/>
                    <a:pt x="16063" y="6916"/>
                    <a:pt x="16069" y="6820"/>
                  </a:cubicBezTo>
                  <a:cubicBezTo>
                    <a:pt x="16073" y="6768"/>
                    <a:pt x="16078" y="6718"/>
                    <a:pt x="16084" y="6667"/>
                  </a:cubicBezTo>
                  <a:cubicBezTo>
                    <a:pt x="16091" y="6591"/>
                    <a:pt x="16100" y="6515"/>
                    <a:pt x="16112" y="6440"/>
                  </a:cubicBezTo>
                  <a:cubicBezTo>
                    <a:pt x="16119" y="6391"/>
                    <a:pt x="16127" y="6340"/>
                    <a:pt x="16137" y="6292"/>
                  </a:cubicBezTo>
                  <a:cubicBezTo>
                    <a:pt x="16153" y="6200"/>
                    <a:pt x="16173" y="6109"/>
                    <a:pt x="16196" y="6018"/>
                  </a:cubicBezTo>
                  <a:cubicBezTo>
                    <a:pt x="16202" y="5990"/>
                    <a:pt x="16209" y="5959"/>
                    <a:pt x="16216" y="5930"/>
                  </a:cubicBezTo>
                  <a:close/>
                  <a:moveTo>
                    <a:pt x="29786" y="5690"/>
                  </a:moveTo>
                  <a:cubicBezTo>
                    <a:pt x="29799" y="5701"/>
                    <a:pt x="29811" y="5714"/>
                    <a:pt x="29824" y="5725"/>
                  </a:cubicBezTo>
                  <a:cubicBezTo>
                    <a:pt x="29894" y="5793"/>
                    <a:pt x="29962" y="5856"/>
                    <a:pt x="30022" y="5914"/>
                  </a:cubicBezTo>
                  <a:cubicBezTo>
                    <a:pt x="30041" y="5931"/>
                    <a:pt x="30061" y="5951"/>
                    <a:pt x="30080" y="5970"/>
                  </a:cubicBezTo>
                  <a:cubicBezTo>
                    <a:pt x="30145" y="6032"/>
                    <a:pt x="30206" y="6091"/>
                    <a:pt x="30253" y="6137"/>
                  </a:cubicBezTo>
                  <a:lnTo>
                    <a:pt x="31331" y="7188"/>
                  </a:lnTo>
                  <a:lnTo>
                    <a:pt x="30252" y="8237"/>
                  </a:lnTo>
                  <a:cubicBezTo>
                    <a:pt x="30205" y="8283"/>
                    <a:pt x="30144" y="8343"/>
                    <a:pt x="30079" y="8406"/>
                  </a:cubicBezTo>
                  <a:cubicBezTo>
                    <a:pt x="30060" y="8422"/>
                    <a:pt x="30041" y="8442"/>
                    <a:pt x="30022" y="8460"/>
                  </a:cubicBezTo>
                  <a:cubicBezTo>
                    <a:pt x="29958" y="8520"/>
                    <a:pt x="29889" y="8585"/>
                    <a:pt x="29814" y="8657"/>
                  </a:cubicBezTo>
                  <a:cubicBezTo>
                    <a:pt x="29802" y="8666"/>
                    <a:pt x="29794" y="8674"/>
                    <a:pt x="29784" y="8684"/>
                  </a:cubicBezTo>
                  <a:cubicBezTo>
                    <a:pt x="29778" y="8667"/>
                    <a:pt x="29770" y="8650"/>
                    <a:pt x="29765" y="8634"/>
                  </a:cubicBezTo>
                  <a:cubicBezTo>
                    <a:pt x="29752" y="8590"/>
                    <a:pt x="29740" y="8546"/>
                    <a:pt x="29728" y="8501"/>
                  </a:cubicBezTo>
                  <a:cubicBezTo>
                    <a:pt x="29701" y="8406"/>
                    <a:pt x="29677" y="8308"/>
                    <a:pt x="29657" y="8209"/>
                  </a:cubicBezTo>
                  <a:cubicBezTo>
                    <a:pt x="29646" y="8161"/>
                    <a:pt x="29638" y="8113"/>
                    <a:pt x="29628" y="8063"/>
                  </a:cubicBezTo>
                  <a:cubicBezTo>
                    <a:pt x="29610" y="7961"/>
                    <a:pt x="29596" y="7859"/>
                    <a:pt x="29584" y="7755"/>
                  </a:cubicBezTo>
                  <a:cubicBezTo>
                    <a:pt x="29578" y="7713"/>
                    <a:pt x="29573" y="7671"/>
                    <a:pt x="29570" y="7629"/>
                  </a:cubicBezTo>
                  <a:cubicBezTo>
                    <a:pt x="29557" y="7483"/>
                    <a:pt x="29549" y="7336"/>
                    <a:pt x="29549" y="7188"/>
                  </a:cubicBezTo>
                  <a:cubicBezTo>
                    <a:pt x="29549" y="7038"/>
                    <a:pt x="29557" y="6890"/>
                    <a:pt x="29570" y="6741"/>
                  </a:cubicBezTo>
                  <a:cubicBezTo>
                    <a:pt x="29572" y="6705"/>
                    <a:pt x="29578" y="6669"/>
                    <a:pt x="29583" y="6633"/>
                  </a:cubicBezTo>
                  <a:cubicBezTo>
                    <a:pt x="29596" y="6522"/>
                    <a:pt x="29612" y="6409"/>
                    <a:pt x="29631" y="6300"/>
                  </a:cubicBezTo>
                  <a:cubicBezTo>
                    <a:pt x="29639" y="6259"/>
                    <a:pt x="29646" y="6221"/>
                    <a:pt x="29654" y="6180"/>
                  </a:cubicBezTo>
                  <a:cubicBezTo>
                    <a:pt x="29678" y="6068"/>
                    <a:pt x="29705" y="5955"/>
                    <a:pt x="29738" y="5844"/>
                  </a:cubicBezTo>
                  <a:cubicBezTo>
                    <a:pt x="29745" y="5814"/>
                    <a:pt x="29753" y="5784"/>
                    <a:pt x="29763" y="5755"/>
                  </a:cubicBezTo>
                  <a:cubicBezTo>
                    <a:pt x="29769" y="5733"/>
                    <a:pt x="29778" y="5712"/>
                    <a:pt x="29786" y="5690"/>
                  </a:cubicBezTo>
                  <a:close/>
                  <a:moveTo>
                    <a:pt x="73161" y="4323"/>
                  </a:moveTo>
                  <a:cubicBezTo>
                    <a:pt x="73181" y="4338"/>
                    <a:pt x="73199" y="4351"/>
                    <a:pt x="73218" y="4365"/>
                  </a:cubicBezTo>
                  <a:cubicBezTo>
                    <a:pt x="73445" y="4530"/>
                    <a:pt x="73676" y="4705"/>
                    <a:pt x="73912" y="4887"/>
                  </a:cubicBezTo>
                  <a:cubicBezTo>
                    <a:pt x="73948" y="4915"/>
                    <a:pt x="73987" y="4945"/>
                    <a:pt x="74023" y="4974"/>
                  </a:cubicBezTo>
                  <a:cubicBezTo>
                    <a:pt x="74264" y="5163"/>
                    <a:pt x="74508" y="5358"/>
                    <a:pt x="74755" y="5564"/>
                  </a:cubicBezTo>
                  <a:cubicBezTo>
                    <a:pt x="74779" y="5583"/>
                    <a:pt x="74802" y="5602"/>
                    <a:pt x="74825" y="5622"/>
                  </a:cubicBezTo>
                  <a:cubicBezTo>
                    <a:pt x="75348" y="6058"/>
                    <a:pt x="75884" y="6527"/>
                    <a:pt x="76419" y="7018"/>
                  </a:cubicBezTo>
                  <a:lnTo>
                    <a:pt x="76462" y="7058"/>
                  </a:lnTo>
                  <a:cubicBezTo>
                    <a:pt x="76461" y="7100"/>
                    <a:pt x="76461" y="7144"/>
                    <a:pt x="76461" y="7189"/>
                  </a:cubicBezTo>
                  <a:cubicBezTo>
                    <a:pt x="76461" y="7231"/>
                    <a:pt x="76461" y="7276"/>
                    <a:pt x="76462" y="7320"/>
                  </a:cubicBezTo>
                  <a:cubicBezTo>
                    <a:pt x="76440" y="7341"/>
                    <a:pt x="76418" y="7361"/>
                    <a:pt x="76396" y="7380"/>
                  </a:cubicBezTo>
                  <a:cubicBezTo>
                    <a:pt x="76138" y="7617"/>
                    <a:pt x="75879" y="7850"/>
                    <a:pt x="75623" y="8075"/>
                  </a:cubicBezTo>
                  <a:cubicBezTo>
                    <a:pt x="75613" y="8084"/>
                    <a:pt x="75603" y="8092"/>
                    <a:pt x="75593" y="8101"/>
                  </a:cubicBezTo>
                  <a:cubicBezTo>
                    <a:pt x="75338" y="8323"/>
                    <a:pt x="75085" y="8540"/>
                    <a:pt x="74833" y="8749"/>
                  </a:cubicBezTo>
                  <a:cubicBezTo>
                    <a:pt x="74806" y="8771"/>
                    <a:pt x="74780" y="8795"/>
                    <a:pt x="74753" y="8817"/>
                  </a:cubicBezTo>
                  <a:cubicBezTo>
                    <a:pt x="74507" y="9020"/>
                    <a:pt x="74264" y="9215"/>
                    <a:pt x="74024" y="9404"/>
                  </a:cubicBezTo>
                  <a:cubicBezTo>
                    <a:pt x="73988" y="9432"/>
                    <a:pt x="73950" y="9462"/>
                    <a:pt x="73914" y="9490"/>
                  </a:cubicBezTo>
                  <a:cubicBezTo>
                    <a:pt x="73677" y="9675"/>
                    <a:pt x="73446" y="9848"/>
                    <a:pt x="73218" y="10014"/>
                  </a:cubicBezTo>
                  <a:cubicBezTo>
                    <a:pt x="73201" y="10029"/>
                    <a:pt x="73181" y="10041"/>
                    <a:pt x="73162" y="10055"/>
                  </a:cubicBezTo>
                  <a:cubicBezTo>
                    <a:pt x="73151" y="10037"/>
                    <a:pt x="73139" y="10024"/>
                    <a:pt x="73128" y="10008"/>
                  </a:cubicBezTo>
                  <a:cubicBezTo>
                    <a:pt x="73126" y="10006"/>
                    <a:pt x="73126" y="10005"/>
                    <a:pt x="73125" y="10004"/>
                  </a:cubicBezTo>
                  <a:cubicBezTo>
                    <a:pt x="73010" y="9836"/>
                    <a:pt x="72909" y="9666"/>
                    <a:pt x="72821" y="9503"/>
                  </a:cubicBezTo>
                  <a:lnTo>
                    <a:pt x="72800" y="9462"/>
                  </a:lnTo>
                  <a:cubicBezTo>
                    <a:pt x="72761" y="9385"/>
                    <a:pt x="72723" y="9308"/>
                    <a:pt x="72688" y="9232"/>
                  </a:cubicBezTo>
                  <a:lnTo>
                    <a:pt x="72678" y="9210"/>
                  </a:lnTo>
                  <a:cubicBezTo>
                    <a:pt x="72646" y="9136"/>
                    <a:pt x="72614" y="9061"/>
                    <a:pt x="72581" y="8976"/>
                  </a:cubicBezTo>
                  <a:cubicBezTo>
                    <a:pt x="72537" y="8870"/>
                    <a:pt x="72500" y="8765"/>
                    <a:pt x="72465" y="8641"/>
                  </a:cubicBezTo>
                  <a:cubicBezTo>
                    <a:pt x="72437" y="8549"/>
                    <a:pt x="72411" y="8455"/>
                    <a:pt x="72384" y="8357"/>
                  </a:cubicBezTo>
                  <a:lnTo>
                    <a:pt x="72136" y="8423"/>
                  </a:lnTo>
                  <a:lnTo>
                    <a:pt x="72136" y="8423"/>
                  </a:lnTo>
                  <a:lnTo>
                    <a:pt x="72375" y="8319"/>
                  </a:lnTo>
                  <a:cubicBezTo>
                    <a:pt x="72364" y="8269"/>
                    <a:pt x="72354" y="8219"/>
                    <a:pt x="72345" y="8171"/>
                  </a:cubicBezTo>
                  <a:lnTo>
                    <a:pt x="73359" y="7188"/>
                  </a:lnTo>
                  <a:lnTo>
                    <a:pt x="72345" y="6204"/>
                  </a:lnTo>
                  <a:cubicBezTo>
                    <a:pt x="72354" y="6155"/>
                    <a:pt x="72364" y="6107"/>
                    <a:pt x="72375" y="6058"/>
                  </a:cubicBezTo>
                  <a:lnTo>
                    <a:pt x="72384" y="6019"/>
                  </a:lnTo>
                  <a:cubicBezTo>
                    <a:pt x="72410" y="5921"/>
                    <a:pt x="72436" y="5826"/>
                    <a:pt x="72468" y="5723"/>
                  </a:cubicBezTo>
                  <a:cubicBezTo>
                    <a:pt x="72490" y="5642"/>
                    <a:pt x="72519" y="5564"/>
                    <a:pt x="72551" y="5472"/>
                  </a:cubicBezTo>
                  <a:cubicBezTo>
                    <a:pt x="72557" y="5450"/>
                    <a:pt x="72567" y="5431"/>
                    <a:pt x="72582" y="5393"/>
                  </a:cubicBezTo>
                  <a:cubicBezTo>
                    <a:pt x="72613" y="5315"/>
                    <a:pt x="72645" y="5241"/>
                    <a:pt x="72677" y="5165"/>
                  </a:cubicBezTo>
                  <a:lnTo>
                    <a:pt x="72688" y="5142"/>
                  </a:lnTo>
                  <a:cubicBezTo>
                    <a:pt x="72724" y="5064"/>
                    <a:pt x="72764" y="4987"/>
                    <a:pt x="72801" y="4909"/>
                  </a:cubicBezTo>
                  <a:lnTo>
                    <a:pt x="72819" y="4874"/>
                  </a:lnTo>
                  <a:cubicBezTo>
                    <a:pt x="72905" y="4715"/>
                    <a:pt x="73004" y="4552"/>
                    <a:pt x="73113" y="4390"/>
                  </a:cubicBezTo>
                  <a:cubicBezTo>
                    <a:pt x="73118" y="4382"/>
                    <a:pt x="73123" y="4374"/>
                    <a:pt x="73128" y="4368"/>
                  </a:cubicBezTo>
                  <a:cubicBezTo>
                    <a:pt x="73129" y="4366"/>
                    <a:pt x="73131" y="4363"/>
                    <a:pt x="73134" y="4359"/>
                  </a:cubicBezTo>
                  <a:cubicBezTo>
                    <a:pt x="73141" y="4347"/>
                    <a:pt x="73152" y="4337"/>
                    <a:pt x="73161" y="4323"/>
                  </a:cubicBezTo>
                  <a:close/>
                  <a:moveTo>
                    <a:pt x="58593" y="3913"/>
                  </a:moveTo>
                  <a:cubicBezTo>
                    <a:pt x="58712" y="3993"/>
                    <a:pt x="58832" y="4077"/>
                    <a:pt x="58954" y="4165"/>
                  </a:cubicBezTo>
                  <a:cubicBezTo>
                    <a:pt x="59045" y="4228"/>
                    <a:pt x="59133" y="4289"/>
                    <a:pt x="59224" y="4356"/>
                  </a:cubicBezTo>
                  <a:cubicBezTo>
                    <a:pt x="59290" y="4404"/>
                    <a:pt x="59359" y="4457"/>
                    <a:pt x="59426" y="4507"/>
                  </a:cubicBezTo>
                  <a:cubicBezTo>
                    <a:pt x="59548" y="4598"/>
                    <a:pt x="59671" y="4691"/>
                    <a:pt x="59797" y="4787"/>
                  </a:cubicBezTo>
                  <a:cubicBezTo>
                    <a:pt x="59862" y="4836"/>
                    <a:pt x="59924" y="4882"/>
                    <a:pt x="59989" y="4933"/>
                  </a:cubicBezTo>
                  <a:cubicBezTo>
                    <a:pt x="60086" y="5007"/>
                    <a:pt x="60185" y="5090"/>
                    <a:pt x="60281" y="5167"/>
                  </a:cubicBezTo>
                  <a:cubicBezTo>
                    <a:pt x="60455" y="5305"/>
                    <a:pt x="60625" y="5440"/>
                    <a:pt x="60802" y="5586"/>
                  </a:cubicBezTo>
                  <a:cubicBezTo>
                    <a:pt x="60914" y="5678"/>
                    <a:pt x="61031" y="5779"/>
                    <a:pt x="61144" y="5876"/>
                  </a:cubicBezTo>
                  <a:cubicBezTo>
                    <a:pt x="61301" y="6007"/>
                    <a:pt x="61457" y="6138"/>
                    <a:pt x="61616" y="6277"/>
                  </a:cubicBezTo>
                  <a:cubicBezTo>
                    <a:pt x="61606" y="6359"/>
                    <a:pt x="61598" y="6445"/>
                    <a:pt x="61591" y="6529"/>
                  </a:cubicBezTo>
                  <a:cubicBezTo>
                    <a:pt x="61586" y="6581"/>
                    <a:pt x="61579" y="6631"/>
                    <a:pt x="61576" y="6683"/>
                  </a:cubicBezTo>
                  <a:cubicBezTo>
                    <a:pt x="61565" y="6849"/>
                    <a:pt x="61559" y="7017"/>
                    <a:pt x="61559" y="7188"/>
                  </a:cubicBezTo>
                  <a:cubicBezTo>
                    <a:pt x="61559" y="7358"/>
                    <a:pt x="61565" y="7527"/>
                    <a:pt x="61576" y="7693"/>
                  </a:cubicBezTo>
                  <a:cubicBezTo>
                    <a:pt x="61581" y="7746"/>
                    <a:pt x="61587" y="7797"/>
                    <a:pt x="61592" y="7849"/>
                  </a:cubicBezTo>
                  <a:cubicBezTo>
                    <a:pt x="61600" y="7933"/>
                    <a:pt x="61606" y="8017"/>
                    <a:pt x="61617" y="8100"/>
                  </a:cubicBezTo>
                  <a:cubicBezTo>
                    <a:pt x="61465" y="8233"/>
                    <a:pt x="61316" y="8356"/>
                    <a:pt x="61166" y="8483"/>
                  </a:cubicBezTo>
                  <a:cubicBezTo>
                    <a:pt x="61044" y="8585"/>
                    <a:pt x="60921" y="8693"/>
                    <a:pt x="60801" y="8792"/>
                  </a:cubicBezTo>
                  <a:cubicBezTo>
                    <a:pt x="60628" y="8936"/>
                    <a:pt x="60462" y="9067"/>
                    <a:pt x="60294" y="9201"/>
                  </a:cubicBezTo>
                  <a:cubicBezTo>
                    <a:pt x="60193" y="9281"/>
                    <a:pt x="60091" y="9365"/>
                    <a:pt x="59992" y="9442"/>
                  </a:cubicBezTo>
                  <a:cubicBezTo>
                    <a:pt x="59919" y="9500"/>
                    <a:pt x="59848" y="9551"/>
                    <a:pt x="59776" y="9607"/>
                  </a:cubicBezTo>
                  <a:cubicBezTo>
                    <a:pt x="59657" y="9698"/>
                    <a:pt x="59540" y="9785"/>
                    <a:pt x="59425" y="9870"/>
                  </a:cubicBezTo>
                  <a:cubicBezTo>
                    <a:pt x="59359" y="9919"/>
                    <a:pt x="59293" y="9971"/>
                    <a:pt x="59229" y="10018"/>
                  </a:cubicBezTo>
                  <a:cubicBezTo>
                    <a:pt x="59131" y="10089"/>
                    <a:pt x="59036" y="10154"/>
                    <a:pt x="58942" y="10222"/>
                  </a:cubicBezTo>
                  <a:cubicBezTo>
                    <a:pt x="58824" y="10305"/>
                    <a:pt x="58709" y="10386"/>
                    <a:pt x="58594" y="10464"/>
                  </a:cubicBezTo>
                  <a:cubicBezTo>
                    <a:pt x="58545" y="10408"/>
                    <a:pt x="58495" y="10352"/>
                    <a:pt x="58448" y="10295"/>
                  </a:cubicBezTo>
                  <a:cubicBezTo>
                    <a:pt x="58411" y="10249"/>
                    <a:pt x="58373" y="10203"/>
                    <a:pt x="58337" y="10157"/>
                  </a:cubicBezTo>
                  <a:cubicBezTo>
                    <a:pt x="58249" y="10041"/>
                    <a:pt x="58168" y="9921"/>
                    <a:pt x="58093" y="9800"/>
                  </a:cubicBezTo>
                  <a:cubicBezTo>
                    <a:pt x="58078" y="9775"/>
                    <a:pt x="58059" y="9751"/>
                    <a:pt x="58045" y="9727"/>
                  </a:cubicBezTo>
                  <a:cubicBezTo>
                    <a:pt x="57957" y="9578"/>
                    <a:pt x="57877" y="9425"/>
                    <a:pt x="57804" y="9270"/>
                  </a:cubicBezTo>
                  <a:cubicBezTo>
                    <a:pt x="57783" y="9225"/>
                    <a:pt x="57768" y="9180"/>
                    <a:pt x="57749" y="9135"/>
                  </a:cubicBezTo>
                  <a:cubicBezTo>
                    <a:pt x="57712" y="9048"/>
                    <a:pt x="57678" y="8962"/>
                    <a:pt x="57647" y="8873"/>
                  </a:cubicBezTo>
                  <a:cubicBezTo>
                    <a:pt x="57668" y="8853"/>
                    <a:pt x="57684" y="8837"/>
                    <a:pt x="57704" y="8818"/>
                  </a:cubicBezTo>
                  <a:cubicBezTo>
                    <a:pt x="57724" y="8798"/>
                    <a:pt x="57740" y="8783"/>
                    <a:pt x="57759" y="8766"/>
                  </a:cubicBezTo>
                  <a:cubicBezTo>
                    <a:pt x="57806" y="8722"/>
                    <a:pt x="57848" y="8681"/>
                    <a:pt x="57885" y="8645"/>
                  </a:cubicBezTo>
                  <a:lnTo>
                    <a:pt x="59382" y="7189"/>
                  </a:lnTo>
                  <a:lnTo>
                    <a:pt x="57889" y="5737"/>
                  </a:lnTo>
                  <a:cubicBezTo>
                    <a:pt x="57850" y="5699"/>
                    <a:pt x="57805" y="5654"/>
                    <a:pt x="57755" y="5608"/>
                  </a:cubicBezTo>
                  <a:cubicBezTo>
                    <a:pt x="57738" y="5591"/>
                    <a:pt x="57721" y="5575"/>
                    <a:pt x="57702" y="5558"/>
                  </a:cubicBezTo>
                  <a:cubicBezTo>
                    <a:pt x="57683" y="5540"/>
                    <a:pt x="57668" y="5524"/>
                    <a:pt x="57648" y="5507"/>
                  </a:cubicBezTo>
                  <a:cubicBezTo>
                    <a:pt x="57679" y="5419"/>
                    <a:pt x="57712" y="5332"/>
                    <a:pt x="57749" y="5245"/>
                  </a:cubicBezTo>
                  <a:cubicBezTo>
                    <a:pt x="57768" y="5200"/>
                    <a:pt x="57783" y="5153"/>
                    <a:pt x="57804" y="5108"/>
                  </a:cubicBezTo>
                  <a:cubicBezTo>
                    <a:pt x="57876" y="4952"/>
                    <a:pt x="57955" y="4800"/>
                    <a:pt x="58043" y="4652"/>
                  </a:cubicBezTo>
                  <a:cubicBezTo>
                    <a:pt x="58059" y="4627"/>
                    <a:pt x="58077" y="4603"/>
                    <a:pt x="58092" y="4577"/>
                  </a:cubicBezTo>
                  <a:cubicBezTo>
                    <a:pt x="58167" y="4455"/>
                    <a:pt x="58248" y="4336"/>
                    <a:pt x="58335" y="4220"/>
                  </a:cubicBezTo>
                  <a:cubicBezTo>
                    <a:pt x="58370" y="4173"/>
                    <a:pt x="58410" y="4127"/>
                    <a:pt x="58447" y="4082"/>
                  </a:cubicBezTo>
                  <a:cubicBezTo>
                    <a:pt x="58494" y="4023"/>
                    <a:pt x="58543" y="3968"/>
                    <a:pt x="58593" y="3913"/>
                  </a:cubicBezTo>
                  <a:close/>
                  <a:moveTo>
                    <a:pt x="17361" y="3845"/>
                  </a:moveTo>
                  <a:lnTo>
                    <a:pt x="17505" y="3942"/>
                  </a:lnTo>
                  <a:cubicBezTo>
                    <a:pt x="17579" y="3993"/>
                    <a:pt x="17652" y="4044"/>
                    <a:pt x="17725" y="4095"/>
                  </a:cubicBezTo>
                  <a:cubicBezTo>
                    <a:pt x="17804" y="4150"/>
                    <a:pt x="17884" y="4208"/>
                    <a:pt x="17963" y="4265"/>
                  </a:cubicBezTo>
                  <a:cubicBezTo>
                    <a:pt x="18032" y="4315"/>
                    <a:pt x="18101" y="4364"/>
                    <a:pt x="18169" y="4414"/>
                  </a:cubicBezTo>
                  <a:cubicBezTo>
                    <a:pt x="18251" y="4475"/>
                    <a:pt x="18333" y="4535"/>
                    <a:pt x="18413" y="4597"/>
                  </a:cubicBezTo>
                  <a:cubicBezTo>
                    <a:pt x="18476" y="4644"/>
                    <a:pt x="18540" y="4691"/>
                    <a:pt x="18601" y="4738"/>
                  </a:cubicBezTo>
                  <a:cubicBezTo>
                    <a:pt x="18684" y="4803"/>
                    <a:pt x="18766" y="4866"/>
                    <a:pt x="18848" y="4930"/>
                  </a:cubicBezTo>
                  <a:cubicBezTo>
                    <a:pt x="18906" y="4975"/>
                    <a:pt x="18963" y="5019"/>
                    <a:pt x="19019" y="5064"/>
                  </a:cubicBezTo>
                  <a:cubicBezTo>
                    <a:pt x="19103" y="5131"/>
                    <a:pt x="19186" y="5196"/>
                    <a:pt x="19266" y="5262"/>
                  </a:cubicBezTo>
                  <a:cubicBezTo>
                    <a:pt x="19313" y="5299"/>
                    <a:pt x="19359" y="5337"/>
                    <a:pt x="19405" y="5373"/>
                  </a:cubicBezTo>
                  <a:cubicBezTo>
                    <a:pt x="19430" y="5393"/>
                    <a:pt x="19452" y="5413"/>
                    <a:pt x="19477" y="5433"/>
                  </a:cubicBezTo>
                  <a:cubicBezTo>
                    <a:pt x="19541" y="5485"/>
                    <a:pt x="19603" y="5535"/>
                    <a:pt x="19664" y="5586"/>
                  </a:cubicBezTo>
                  <a:cubicBezTo>
                    <a:pt x="19698" y="5613"/>
                    <a:pt x="19733" y="5642"/>
                    <a:pt x="19765" y="5669"/>
                  </a:cubicBezTo>
                  <a:cubicBezTo>
                    <a:pt x="19802" y="5699"/>
                    <a:pt x="19837" y="5729"/>
                    <a:pt x="19873" y="5759"/>
                  </a:cubicBezTo>
                  <a:cubicBezTo>
                    <a:pt x="19927" y="5804"/>
                    <a:pt x="19979" y="5849"/>
                    <a:pt x="20031" y="5893"/>
                  </a:cubicBezTo>
                  <a:cubicBezTo>
                    <a:pt x="20053" y="5913"/>
                    <a:pt x="20077" y="5932"/>
                    <a:pt x="20098" y="5950"/>
                  </a:cubicBezTo>
                  <a:cubicBezTo>
                    <a:pt x="20139" y="5985"/>
                    <a:pt x="20178" y="6018"/>
                    <a:pt x="20217" y="6052"/>
                  </a:cubicBezTo>
                  <a:cubicBezTo>
                    <a:pt x="20259" y="6089"/>
                    <a:pt x="20300" y="6123"/>
                    <a:pt x="20339" y="6158"/>
                  </a:cubicBezTo>
                  <a:cubicBezTo>
                    <a:pt x="20325" y="6252"/>
                    <a:pt x="20317" y="6350"/>
                    <a:pt x="20307" y="6446"/>
                  </a:cubicBezTo>
                  <a:cubicBezTo>
                    <a:pt x="20300" y="6506"/>
                    <a:pt x="20291" y="6564"/>
                    <a:pt x="20287" y="6626"/>
                  </a:cubicBezTo>
                  <a:cubicBezTo>
                    <a:pt x="20273" y="6810"/>
                    <a:pt x="20264" y="6997"/>
                    <a:pt x="20264" y="7188"/>
                  </a:cubicBezTo>
                  <a:cubicBezTo>
                    <a:pt x="20264" y="7374"/>
                    <a:pt x="20271" y="7559"/>
                    <a:pt x="20286" y="7745"/>
                  </a:cubicBezTo>
                  <a:cubicBezTo>
                    <a:pt x="20291" y="7804"/>
                    <a:pt x="20299" y="7861"/>
                    <a:pt x="20306" y="7922"/>
                  </a:cubicBezTo>
                  <a:cubicBezTo>
                    <a:pt x="20316" y="8019"/>
                    <a:pt x="20323" y="8118"/>
                    <a:pt x="20337" y="8215"/>
                  </a:cubicBezTo>
                  <a:cubicBezTo>
                    <a:pt x="20296" y="8251"/>
                    <a:pt x="20256" y="8286"/>
                    <a:pt x="20214" y="8322"/>
                  </a:cubicBezTo>
                  <a:cubicBezTo>
                    <a:pt x="20176" y="8356"/>
                    <a:pt x="20138" y="8389"/>
                    <a:pt x="20097" y="8422"/>
                  </a:cubicBezTo>
                  <a:cubicBezTo>
                    <a:pt x="20076" y="8442"/>
                    <a:pt x="20051" y="8463"/>
                    <a:pt x="20027" y="8483"/>
                  </a:cubicBezTo>
                  <a:cubicBezTo>
                    <a:pt x="19979" y="8522"/>
                    <a:pt x="19931" y="8564"/>
                    <a:pt x="19880" y="8606"/>
                  </a:cubicBezTo>
                  <a:cubicBezTo>
                    <a:pt x="19842" y="8637"/>
                    <a:pt x="19806" y="8668"/>
                    <a:pt x="19766" y="8701"/>
                  </a:cubicBezTo>
                  <a:cubicBezTo>
                    <a:pt x="19730" y="8733"/>
                    <a:pt x="19691" y="8764"/>
                    <a:pt x="19654" y="8795"/>
                  </a:cubicBezTo>
                  <a:cubicBezTo>
                    <a:pt x="19602" y="8838"/>
                    <a:pt x="19550" y="8880"/>
                    <a:pt x="19496" y="8925"/>
                  </a:cubicBezTo>
                  <a:cubicBezTo>
                    <a:pt x="19468" y="8948"/>
                    <a:pt x="19441" y="8972"/>
                    <a:pt x="19410" y="8995"/>
                  </a:cubicBezTo>
                  <a:cubicBezTo>
                    <a:pt x="19363" y="9034"/>
                    <a:pt x="19312" y="9076"/>
                    <a:pt x="19261" y="9115"/>
                  </a:cubicBezTo>
                  <a:cubicBezTo>
                    <a:pt x="19182" y="9177"/>
                    <a:pt x="19105" y="9239"/>
                    <a:pt x="19025" y="9303"/>
                  </a:cubicBezTo>
                  <a:cubicBezTo>
                    <a:pt x="18968" y="9349"/>
                    <a:pt x="18907" y="9396"/>
                    <a:pt x="18848" y="9441"/>
                  </a:cubicBezTo>
                  <a:cubicBezTo>
                    <a:pt x="18769" y="9504"/>
                    <a:pt x="18689" y="9565"/>
                    <a:pt x="18608" y="9628"/>
                  </a:cubicBezTo>
                  <a:cubicBezTo>
                    <a:pt x="18543" y="9676"/>
                    <a:pt x="18480" y="9724"/>
                    <a:pt x="18415" y="9774"/>
                  </a:cubicBezTo>
                  <a:cubicBezTo>
                    <a:pt x="18334" y="9833"/>
                    <a:pt x="18254" y="9894"/>
                    <a:pt x="18172" y="9954"/>
                  </a:cubicBezTo>
                  <a:cubicBezTo>
                    <a:pt x="18104" y="10005"/>
                    <a:pt x="18033" y="10055"/>
                    <a:pt x="17965" y="10103"/>
                  </a:cubicBezTo>
                  <a:cubicBezTo>
                    <a:pt x="17885" y="10161"/>
                    <a:pt x="17804" y="10218"/>
                    <a:pt x="17724" y="10275"/>
                  </a:cubicBezTo>
                  <a:cubicBezTo>
                    <a:pt x="17650" y="10327"/>
                    <a:pt x="17575" y="10378"/>
                    <a:pt x="17501" y="10430"/>
                  </a:cubicBezTo>
                  <a:cubicBezTo>
                    <a:pt x="17453" y="10464"/>
                    <a:pt x="17403" y="10497"/>
                    <a:pt x="17356" y="10529"/>
                  </a:cubicBezTo>
                  <a:cubicBezTo>
                    <a:pt x="17317" y="10481"/>
                    <a:pt x="17272" y="10431"/>
                    <a:pt x="17230" y="10382"/>
                  </a:cubicBezTo>
                  <a:cubicBezTo>
                    <a:pt x="17182" y="10326"/>
                    <a:pt x="17133" y="10270"/>
                    <a:pt x="17089" y="10212"/>
                  </a:cubicBezTo>
                  <a:cubicBezTo>
                    <a:pt x="17022" y="10125"/>
                    <a:pt x="16963" y="10037"/>
                    <a:pt x="16902" y="9947"/>
                  </a:cubicBezTo>
                  <a:cubicBezTo>
                    <a:pt x="16862" y="9890"/>
                    <a:pt x="16822" y="9834"/>
                    <a:pt x="16787" y="9776"/>
                  </a:cubicBezTo>
                  <a:cubicBezTo>
                    <a:pt x="16725" y="9675"/>
                    <a:pt x="16670" y="9568"/>
                    <a:pt x="16615" y="9463"/>
                  </a:cubicBezTo>
                  <a:cubicBezTo>
                    <a:pt x="16593" y="9421"/>
                    <a:pt x="16569" y="9380"/>
                    <a:pt x="16548" y="9337"/>
                  </a:cubicBezTo>
                  <a:cubicBezTo>
                    <a:pt x="16530" y="9302"/>
                    <a:pt x="16518" y="9267"/>
                    <a:pt x="16501" y="9232"/>
                  </a:cubicBezTo>
                  <a:cubicBezTo>
                    <a:pt x="16462" y="9147"/>
                    <a:pt x="16429" y="9063"/>
                    <a:pt x="16396" y="8975"/>
                  </a:cubicBezTo>
                  <a:lnTo>
                    <a:pt x="16486" y="8890"/>
                  </a:lnTo>
                  <a:cubicBezTo>
                    <a:pt x="16609" y="8772"/>
                    <a:pt x="16710" y="8676"/>
                    <a:pt x="16787" y="8603"/>
                  </a:cubicBezTo>
                  <a:lnTo>
                    <a:pt x="18244" y="7187"/>
                  </a:lnTo>
                  <a:lnTo>
                    <a:pt x="16787" y="5769"/>
                  </a:lnTo>
                  <a:cubicBezTo>
                    <a:pt x="16713" y="5698"/>
                    <a:pt x="16613" y="5602"/>
                    <a:pt x="16495" y="5490"/>
                  </a:cubicBezTo>
                  <a:lnTo>
                    <a:pt x="16397" y="5397"/>
                  </a:lnTo>
                  <a:cubicBezTo>
                    <a:pt x="16429" y="5313"/>
                    <a:pt x="16461" y="5230"/>
                    <a:pt x="16500" y="5147"/>
                  </a:cubicBezTo>
                  <a:cubicBezTo>
                    <a:pt x="16517" y="5110"/>
                    <a:pt x="16532" y="5070"/>
                    <a:pt x="16549" y="5034"/>
                  </a:cubicBezTo>
                  <a:cubicBezTo>
                    <a:pt x="16570" y="4991"/>
                    <a:pt x="16595" y="4951"/>
                    <a:pt x="16615" y="4908"/>
                  </a:cubicBezTo>
                  <a:cubicBezTo>
                    <a:pt x="16670" y="4804"/>
                    <a:pt x="16725" y="4699"/>
                    <a:pt x="16786" y="4598"/>
                  </a:cubicBezTo>
                  <a:cubicBezTo>
                    <a:pt x="16823" y="4540"/>
                    <a:pt x="16862" y="4483"/>
                    <a:pt x="16902" y="4426"/>
                  </a:cubicBezTo>
                  <a:cubicBezTo>
                    <a:pt x="16961" y="4338"/>
                    <a:pt x="17022" y="4248"/>
                    <a:pt x="17088" y="4164"/>
                  </a:cubicBezTo>
                  <a:cubicBezTo>
                    <a:pt x="17133" y="4105"/>
                    <a:pt x="17182" y="4049"/>
                    <a:pt x="17230" y="3993"/>
                  </a:cubicBezTo>
                  <a:cubicBezTo>
                    <a:pt x="17272" y="3942"/>
                    <a:pt x="17317" y="3894"/>
                    <a:pt x="17361" y="3845"/>
                  </a:cubicBezTo>
                  <a:close/>
                  <a:moveTo>
                    <a:pt x="44681" y="3845"/>
                  </a:moveTo>
                  <a:cubicBezTo>
                    <a:pt x="44772" y="3906"/>
                    <a:pt x="44863" y="3968"/>
                    <a:pt x="44951" y="4030"/>
                  </a:cubicBezTo>
                  <a:lnTo>
                    <a:pt x="45017" y="4075"/>
                  </a:lnTo>
                  <a:cubicBezTo>
                    <a:pt x="45145" y="4168"/>
                    <a:pt x="45273" y="4257"/>
                    <a:pt x="45403" y="4355"/>
                  </a:cubicBezTo>
                  <a:cubicBezTo>
                    <a:pt x="45809" y="4648"/>
                    <a:pt x="46226" y="4971"/>
                    <a:pt x="46686" y="5342"/>
                  </a:cubicBezTo>
                  <a:cubicBezTo>
                    <a:pt x="46818" y="5446"/>
                    <a:pt x="46945" y="5550"/>
                    <a:pt x="47069" y="5654"/>
                  </a:cubicBezTo>
                  <a:cubicBezTo>
                    <a:pt x="47186" y="5755"/>
                    <a:pt x="47300" y="5851"/>
                    <a:pt x="47409" y="5945"/>
                  </a:cubicBezTo>
                  <a:cubicBezTo>
                    <a:pt x="47440" y="5972"/>
                    <a:pt x="47470" y="5997"/>
                    <a:pt x="47502" y="6024"/>
                  </a:cubicBezTo>
                  <a:cubicBezTo>
                    <a:pt x="47555" y="6070"/>
                    <a:pt x="47607" y="6116"/>
                    <a:pt x="47659" y="6159"/>
                  </a:cubicBezTo>
                  <a:cubicBezTo>
                    <a:pt x="47645" y="6255"/>
                    <a:pt x="47637" y="6352"/>
                    <a:pt x="47627" y="6449"/>
                  </a:cubicBezTo>
                  <a:cubicBezTo>
                    <a:pt x="47620" y="6508"/>
                    <a:pt x="47611" y="6567"/>
                    <a:pt x="47607" y="6628"/>
                  </a:cubicBezTo>
                  <a:cubicBezTo>
                    <a:pt x="47593" y="6813"/>
                    <a:pt x="47584" y="6999"/>
                    <a:pt x="47584" y="7188"/>
                  </a:cubicBezTo>
                  <a:cubicBezTo>
                    <a:pt x="47584" y="7374"/>
                    <a:pt x="47593" y="7559"/>
                    <a:pt x="47606" y="7745"/>
                  </a:cubicBezTo>
                  <a:cubicBezTo>
                    <a:pt x="47610" y="7803"/>
                    <a:pt x="47619" y="7861"/>
                    <a:pt x="47626" y="7921"/>
                  </a:cubicBezTo>
                  <a:cubicBezTo>
                    <a:pt x="47636" y="8017"/>
                    <a:pt x="47643" y="8116"/>
                    <a:pt x="47657" y="8213"/>
                  </a:cubicBezTo>
                  <a:cubicBezTo>
                    <a:pt x="47525" y="8328"/>
                    <a:pt x="47388" y="8443"/>
                    <a:pt x="47251" y="8561"/>
                  </a:cubicBezTo>
                  <a:cubicBezTo>
                    <a:pt x="47167" y="8631"/>
                    <a:pt x="47086" y="8701"/>
                    <a:pt x="47002" y="8772"/>
                  </a:cubicBezTo>
                  <a:cubicBezTo>
                    <a:pt x="46759" y="8974"/>
                    <a:pt x="46514" y="9173"/>
                    <a:pt x="46269" y="9365"/>
                  </a:cubicBezTo>
                  <a:cubicBezTo>
                    <a:pt x="45992" y="9586"/>
                    <a:pt x="45703" y="9805"/>
                    <a:pt x="45405" y="10020"/>
                  </a:cubicBezTo>
                  <a:cubicBezTo>
                    <a:pt x="45168" y="10193"/>
                    <a:pt x="44922" y="10362"/>
                    <a:pt x="44679" y="10529"/>
                  </a:cubicBezTo>
                  <a:cubicBezTo>
                    <a:pt x="44621" y="10467"/>
                    <a:pt x="44562" y="10405"/>
                    <a:pt x="44509" y="10339"/>
                  </a:cubicBezTo>
                  <a:cubicBezTo>
                    <a:pt x="44484" y="10308"/>
                    <a:pt x="44457" y="10278"/>
                    <a:pt x="44432" y="10247"/>
                  </a:cubicBezTo>
                  <a:cubicBezTo>
                    <a:pt x="44341" y="10131"/>
                    <a:pt x="44257" y="10011"/>
                    <a:pt x="44177" y="9889"/>
                  </a:cubicBezTo>
                  <a:cubicBezTo>
                    <a:pt x="44161" y="9864"/>
                    <a:pt x="44145" y="9841"/>
                    <a:pt x="44129" y="9817"/>
                  </a:cubicBezTo>
                  <a:cubicBezTo>
                    <a:pt x="44041" y="9678"/>
                    <a:pt x="43962" y="9535"/>
                    <a:pt x="43890" y="9389"/>
                  </a:cubicBezTo>
                  <a:cubicBezTo>
                    <a:pt x="43884" y="9379"/>
                    <a:pt x="43878" y="9369"/>
                    <a:pt x="43874" y="9359"/>
                  </a:cubicBezTo>
                  <a:cubicBezTo>
                    <a:pt x="43812" y="9234"/>
                    <a:pt x="43763" y="9105"/>
                    <a:pt x="43713" y="8977"/>
                  </a:cubicBezTo>
                  <a:lnTo>
                    <a:pt x="43797" y="8896"/>
                  </a:lnTo>
                  <a:cubicBezTo>
                    <a:pt x="43816" y="8879"/>
                    <a:pt x="43828" y="8866"/>
                    <a:pt x="43846" y="8850"/>
                  </a:cubicBezTo>
                  <a:cubicBezTo>
                    <a:pt x="43947" y="8755"/>
                    <a:pt x="44038" y="8670"/>
                    <a:pt x="44106" y="8605"/>
                  </a:cubicBezTo>
                  <a:lnTo>
                    <a:pt x="45111" y="7624"/>
                  </a:lnTo>
                  <a:lnTo>
                    <a:pt x="45559" y="7187"/>
                  </a:lnTo>
                  <a:lnTo>
                    <a:pt x="44103" y="5769"/>
                  </a:lnTo>
                  <a:cubicBezTo>
                    <a:pt x="44028" y="5696"/>
                    <a:pt x="43926" y="5600"/>
                    <a:pt x="43804" y="5483"/>
                  </a:cubicBezTo>
                  <a:lnTo>
                    <a:pt x="43713" y="5397"/>
                  </a:lnTo>
                  <a:cubicBezTo>
                    <a:pt x="43763" y="5268"/>
                    <a:pt x="43812" y="5138"/>
                    <a:pt x="43874" y="5013"/>
                  </a:cubicBezTo>
                  <a:cubicBezTo>
                    <a:pt x="43877" y="5007"/>
                    <a:pt x="43880" y="5001"/>
                    <a:pt x="43884" y="4996"/>
                  </a:cubicBezTo>
                  <a:cubicBezTo>
                    <a:pt x="43958" y="4846"/>
                    <a:pt x="44040" y="4699"/>
                    <a:pt x="44129" y="4556"/>
                  </a:cubicBezTo>
                  <a:cubicBezTo>
                    <a:pt x="44144" y="4533"/>
                    <a:pt x="44160" y="4511"/>
                    <a:pt x="44176" y="4488"/>
                  </a:cubicBezTo>
                  <a:cubicBezTo>
                    <a:pt x="44257" y="4366"/>
                    <a:pt x="44341" y="4244"/>
                    <a:pt x="44432" y="4128"/>
                  </a:cubicBezTo>
                  <a:cubicBezTo>
                    <a:pt x="44457" y="4096"/>
                    <a:pt x="44484" y="4066"/>
                    <a:pt x="44510" y="4035"/>
                  </a:cubicBezTo>
                  <a:cubicBezTo>
                    <a:pt x="44565" y="3970"/>
                    <a:pt x="44623" y="3908"/>
                    <a:pt x="44681" y="3845"/>
                  </a:cubicBezTo>
                  <a:close/>
                  <a:moveTo>
                    <a:pt x="30976" y="3717"/>
                  </a:moveTo>
                  <a:cubicBezTo>
                    <a:pt x="31086" y="3789"/>
                    <a:pt x="31198" y="3864"/>
                    <a:pt x="31311" y="3941"/>
                  </a:cubicBezTo>
                  <a:cubicBezTo>
                    <a:pt x="31412" y="4009"/>
                    <a:pt x="31510" y="4075"/>
                    <a:pt x="31612" y="4147"/>
                  </a:cubicBezTo>
                  <a:cubicBezTo>
                    <a:pt x="31766" y="4254"/>
                    <a:pt x="31923" y="4371"/>
                    <a:pt x="32080" y="4486"/>
                  </a:cubicBezTo>
                  <a:cubicBezTo>
                    <a:pt x="32179" y="4559"/>
                    <a:pt x="32276" y="4628"/>
                    <a:pt x="32376" y="4704"/>
                  </a:cubicBezTo>
                  <a:cubicBezTo>
                    <a:pt x="32549" y="4835"/>
                    <a:pt x="32728" y="4978"/>
                    <a:pt x="32907" y="5118"/>
                  </a:cubicBezTo>
                  <a:cubicBezTo>
                    <a:pt x="32991" y="5184"/>
                    <a:pt x="33072" y="5245"/>
                    <a:pt x="33155" y="5313"/>
                  </a:cubicBezTo>
                  <a:cubicBezTo>
                    <a:pt x="33208" y="5356"/>
                    <a:pt x="33262" y="5403"/>
                    <a:pt x="33317" y="5445"/>
                  </a:cubicBezTo>
                  <a:cubicBezTo>
                    <a:pt x="33501" y="5596"/>
                    <a:pt x="33688" y="5751"/>
                    <a:pt x="33877" y="5913"/>
                  </a:cubicBezTo>
                  <a:cubicBezTo>
                    <a:pt x="33858" y="6034"/>
                    <a:pt x="33844" y="6158"/>
                    <a:pt x="33829" y="6282"/>
                  </a:cubicBezTo>
                  <a:cubicBezTo>
                    <a:pt x="33819" y="6356"/>
                    <a:pt x="33806" y="6429"/>
                    <a:pt x="33798" y="6505"/>
                  </a:cubicBezTo>
                  <a:cubicBezTo>
                    <a:pt x="33777" y="6731"/>
                    <a:pt x="33764" y="6959"/>
                    <a:pt x="33764" y="7188"/>
                  </a:cubicBezTo>
                  <a:cubicBezTo>
                    <a:pt x="33764" y="7417"/>
                    <a:pt x="33777" y="7645"/>
                    <a:pt x="33798" y="7871"/>
                  </a:cubicBezTo>
                  <a:cubicBezTo>
                    <a:pt x="33807" y="7945"/>
                    <a:pt x="33819" y="8019"/>
                    <a:pt x="33829" y="8093"/>
                  </a:cubicBezTo>
                  <a:cubicBezTo>
                    <a:pt x="33844" y="8217"/>
                    <a:pt x="33858" y="8340"/>
                    <a:pt x="33880" y="8462"/>
                  </a:cubicBezTo>
                  <a:cubicBezTo>
                    <a:pt x="33693" y="8620"/>
                    <a:pt x="33509" y="8772"/>
                    <a:pt x="33327" y="8922"/>
                  </a:cubicBezTo>
                  <a:cubicBezTo>
                    <a:pt x="33271" y="8968"/>
                    <a:pt x="33213" y="9017"/>
                    <a:pt x="33157" y="9061"/>
                  </a:cubicBezTo>
                  <a:cubicBezTo>
                    <a:pt x="33070" y="9131"/>
                    <a:pt x="32986" y="9196"/>
                    <a:pt x="32900" y="9264"/>
                  </a:cubicBezTo>
                  <a:cubicBezTo>
                    <a:pt x="32725" y="9402"/>
                    <a:pt x="32551" y="9541"/>
                    <a:pt x="32381" y="9670"/>
                  </a:cubicBezTo>
                  <a:cubicBezTo>
                    <a:pt x="32276" y="9750"/>
                    <a:pt x="32174" y="9822"/>
                    <a:pt x="32071" y="9898"/>
                  </a:cubicBezTo>
                  <a:cubicBezTo>
                    <a:pt x="31919" y="10010"/>
                    <a:pt x="31767" y="10123"/>
                    <a:pt x="31618" y="10227"/>
                  </a:cubicBezTo>
                  <a:cubicBezTo>
                    <a:pt x="31512" y="10301"/>
                    <a:pt x="31408" y="10369"/>
                    <a:pt x="31304" y="10441"/>
                  </a:cubicBezTo>
                  <a:cubicBezTo>
                    <a:pt x="31194" y="10515"/>
                    <a:pt x="31085" y="10589"/>
                    <a:pt x="30976" y="10659"/>
                  </a:cubicBezTo>
                  <a:cubicBezTo>
                    <a:pt x="30936" y="10619"/>
                    <a:pt x="30897" y="10577"/>
                    <a:pt x="30858" y="10535"/>
                  </a:cubicBezTo>
                  <a:cubicBezTo>
                    <a:pt x="30803" y="10474"/>
                    <a:pt x="30746" y="10415"/>
                    <a:pt x="30693" y="10351"/>
                  </a:cubicBezTo>
                  <a:cubicBezTo>
                    <a:pt x="30633" y="10278"/>
                    <a:pt x="30577" y="10202"/>
                    <a:pt x="30522" y="10127"/>
                  </a:cubicBezTo>
                  <a:cubicBezTo>
                    <a:pt x="30476" y="10065"/>
                    <a:pt x="30428" y="10004"/>
                    <a:pt x="30384" y="9940"/>
                  </a:cubicBezTo>
                  <a:cubicBezTo>
                    <a:pt x="30326" y="9853"/>
                    <a:pt x="30274" y="9761"/>
                    <a:pt x="30222" y="9670"/>
                  </a:cubicBezTo>
                  <a:cubicBezTo>
                    <a:pt x="30195" y="9624"/>
                    <a:pt x="30166" y="9579"/>
                    <a:pt x="30142" y="9532"/>
                  </a:cubicBezTo>
                  <a:cubicBezTo>
                    <a:pt x="30121" y="9495"/>
                    <a:pt x="30103" y="9456"/>
                    <a:pt x="30084" y="9418"/>
                  </a:cubicBezTo>
                  <a:cubicBezTo>
                    <a:pt x="30048" y="9345"/>
                    <a:pt x="30014" y="9272"/>
                    <a:pt x="29981" y="9198"/>
                  </a:cubicBezTo>
                  <a:cubicBezTo>
                    <a:pt x="30001" y="9180"/>
                    <a:pt x="30018" y="9165"/>
                    <a:pt x="30035" y="9147"/>
                  </a:cubicBezTo>
                  <a:cubicBezTo>
                    <a:pt x="30069" y="9118"/>
                    <a:pt x="30100" y="9089"/>
                    <a:pt x="30129" y="9061"/>
                  </a:cubicBezTo>
                  <a:cubicBezTo>
                    <a:pt x="30171" y="9024"/>
                    <a:pt x="30209" y="8988"/>
                    <a:pt x="30247" y="8952"/>
                  </a:cubicBezTo>
                  <a:cubicBezTo>
                    <a:pt x="30273" y="8927"/>
                    <a:pt x="30299" y="8904"/>
                    <a:pt x="30322" y="8880"/>
                  </a:cubicBezTo>
                  <a:cubicBezTo>
                    <a:pt x="30360" y="8845"/>
                    <a:pt x="30392" y="8813"/>
                    <a:pt x="30426" y="8781"/>
                  </a:cubicBezTo>
                  <a:cubicBezTo>
                    <a:pt x="30446" y="8764"/>
                    <a:pt x="30465" y="8744"/>
                    <a:pt x="30482" y="8727"/>
                  </a:cubicBezTo>
                  <a:cubicBezTo>
                    <a:pt x="30529" y="8682"/>
                    <a:pt x="30572" y="8641"/>
                    <a:pt x="30607" y="8605"/>
                  </a:cubicBezTo>
                  <a:lnTo>
                    <a:pt x="32063" y="7188"/>
                  </a:lnTo>
                  <a:lnTo>
                    <a:pt x="30607" y="5772"/>
                  </a:lnTo>
                  <a:cubicBezTo>
                    <a:pt x="30569" y="5736"/>
                    <a:pt x="30525" y="5693"/>
                    <a:pt x="30477" y="5646"/>
                  </a:cubicBezTo>
                  <a:cubicBezTo>
                    <a:pt x="30466" y="5636"/>
                    <a:pt x="30454" y="5623"/>
                    <a:pt x="30441" y="5612"/>
                  </a:cubicBezTo>
                  <a:cubicBezTo>
                    <a:pt x="30403" y="5574"/>
                    <a:pt x="30361" y="5535"/>
                    <a:pt x="30315" y="5491"/>
                  </a:cubicBezTo>
                  <a:cubicBezTo>
                    <a:pt x="30296" y="5472"/>
                    <a:pt x="30277" y="5455"/>
                    <a:pt x="30256" y="5435"/>
                  </a:cubicBezTo>
                  <a:cubicBezTo>
                    <a:pt x="30212" y="5394"/>
                    <a:pt x="30169" y="5353"/>
                    <a:pt x="30121" y="5309"/>
                  </a:cubicBezTo>
                  <a:cubicBezTo>
                    <a:pt x="30096" y="5287"/>
                    <a:pt x="30071" y="5263"/>
                    <a:pt x="30045" y="5240"/>
                  </a:cubicBezTo>
                  <a:cubicBezTo>
                    <a:pt x="30023" y="5219"/>
                    <a:pt x="30003" y="5201"/>
                    <a:pt x="29980" y="5180"/>
                  </a:cubicBezTo>
                  <a:cubicBezTo>
                    <a:pt x="30019" y="5092"/>
                    <a:pt x="30056" y="5004"/>
                    <a:pt x="30101" y="4920"/>
                  </a:cubicBezTo>
                  <a:cubicBezTo>
                    <a:pt x="30114" y="4895"/>
                    <a:pt x="30126" y="4869"/>
                    <a:pt x="30139" y="4842"/>
                  </a:cubicBezTo>
                  <a:cubicBezTo>
                    <a:pt x="30148" y="4827"/>
                    <a:pt x="30158" y="4811"/>
                    <a:pt x="30168" y="4795"/>
                  </a:cubicBezTo>
                  <a:cubicBezTo>
                    <a:pt x="30237" y="4668"/>
                    <a:pt x="30311" y="4543"/>
                    <a:pt x="30394" y="4421"/>
                  </a:cubicBezTo>
                  <a:cubicBezTo>
                    <a:pt x="30420" y="4383"/>
                    <a:pt x="30449" y="4347"/>
                    <a:pt x="30476" y="4310"/>
                  </a:cubicBezTo>
                  <a:cubicBezTo>
                    <a:pt x="30550" y="4206"/>
                    <a:pt x="30627" y="4103"/>
                    <a:pt x="30709" y="4007"/>
                  </a:cubicBezTo>
                  <a:cubicBezTo>
                    <a:pt x="30743" y="3965"/>
                    <a:pt x="30780" y="3925"/>
                    <a:pt x="30816" y="3885"/>
                  </a:cubicBezTo>
                  <a:cubicBezTo>
                    <a:pt x="30868" y="3828"/>
                    <a:pt x="30923" y="3772"/>
                    <a:pt x="30976" y="3717"/>
                  </a:cubicBezTo>
                  <a:close/>
                  <a:moveTo>
                    <a:pt x="37671" y="3483"/>
                  </a:moveTo>
                  <a:cubicBezTo>
                    <a:pt x="37773" y="3546"/>
                    <a:pt x="37875" y="3610"/>
                    <a:pt x="37977" y="3677"/>
                  </a:cubicBezTo>
                  <a:cubicBezTo>
                    <a:pt x="38004" y="3695"/>
                    <a:pt x="38033" y="3714"/>
                    <a:pt x="38061" y="3733"/>
                  </a:cubicBezTo>
                  <a:cubicBezTo>
                    <a:pt x="38250" y="3857"/>
                    <a:pt x="38442" y="3988"/>
                    <a:pt x="38639" y="4127"/>
                  </a:cubicBezTo>
                  <a:cubicBezTo>
                    <a:pt x="38691" y="4164"/>
                    <a:pt x="38743" y="4200"/>
                    <a:pt x="38795" y="4238"/>
                  </a:cubicBezTo>
                  <a:cubicBezTo>
                    <a:pt x="39001" y="4384"/>
                    <a:pt x="39211" y="4541"/>
                    <a:pt x="39425" y="4703"/>
                  </a:cubicBezTo>
                  <a:cubicBezTo>
                    <a:pt x="39473" y="4739"/>
                    <a:pt x="39521" y="4775"/>
                    <a:pt x="39569" y="4811"/>
                  </a:cubicBezTo>
                  <a:cubicBezTo>
                    <a:pt x="39789" y="4982"/>
                    <a:pt x="40016" y="5163"/>
                    <a:pt x="40246" y="5348"/>
                  </a:cubicBezTo>
                  <a:cubicBezTo>
                    <a:pt x="40299" y="5393"/>
                    <a:pt x="40353" y="5435"/>
                    <a:pt x="40408" y="5479"/>
                  </a:cubicBezTo>
                  <a:cubicBezTo>
                    <a:pt x="40632" y="5664"/>
                    <a:pt x="40861" y="5857"/>
                    <a:pt x="41094" y="6056"/>
                  </a:cubicBezTo>
                  <a:cubicBezTo>
                    <a:pt x="41132" y="6091"/>
                    <a:pt x="41173" y="6124"/>
                    <a:pt x="41212" y="6158"/>
                  </a:cubicBezTo>
                  <a:cubicBezTo>
                    <a:pt x="41197" y="6264"/>
                    <a:pt x="41187" y="6374"/>
                    <a:pt x="41177" y="6483"/>
                  </a:cubicBezTo>
                  <a:cubicBezTo>
                    <a:pt x="41173" y="6529"/>
                    <a:pt x="41165" y="6574"/>
                    <a:pt x="41162" y="6618"/>
                  </a:cubicBezTo>
                  <a:cubicBezTo>
                    <a:pt x="41148" y="6806"/>
                    <a:pt x="41138" y="6995"/>
                    <a:pt x="41138" y="7184"/>
                  </a:cubicBezTo>
                  <a:cubicBezTo>
                    <a:pt x="41138" y="7372"/>
                    <a:pt x="41148" y="7559"/>
                    <a:pt x="41162" y="7746"/>
                  </a:cubicBezTo>
                  <a:cubicBezTo>
                    <a:pt x="41166" y="7799"/>
                    <a:pt x="41174" y="7851"/>
                    <a:pt x="41179" y="7904"/>
                  </a:cubicBezTo>
                  <a:cubicBezTo>
                    <a:pt x="41189" y="8006"/>
                    <a:pt x="41198" y="8109"/>
                    <a:pt x="41212" y="8209"/>
                  </a:cubicBezTo>
                  <a:cubicBezTo>
                    <a:pt x="41186" y="8231"/>
                    <a:pt x="41161" y="8252"/>
                    <a:pt x="41135" y="8273"/>
                  </a:cubicBezTo>
                  <a:cubicBezTo>
                    <a:pt x="40884" y="8490"/>
                    <a:pt x="40635" y="8700"/>
                    <a:pt x="40392" y="8900"/>
                  </a:cubicBezTo>
                  <a:cubicBezTo>
                    <a:pt x="40351" y="8932"/>
                    <a:pt x="40313" y="8964"/>
                    <a:pt x="40273" y="8996"/>
                  </a:cubicBezTo>
                  <a:cubicBezTo>
                    <a:pt x="40030" y="9194"/>
                    <a:pt x="39789" y="9385"/>
                    <a:pt x="39555" y="9566"/>
                  </a:cubicBezTo>
                  <a:cubicBezTo>
                    <a:pt x="39522" y="9592"/>
                    <a:pt x="39490" y="9615"/>
                    <a:pt x="39456" y="9640"/>
                  </a:cubicBezTo>
                  <a:cubicBezTo>
                    <a:pt x="39217" y="9822"/>
                    <a:pt x="38980" y="9998"/>
                    <a:pt x="38751" y="10162"/>
                  </a:cubicBezTo>
                  <a:cubicBezTo>
                    <a:pt x="38727" y="10178"/>
                    <a:pt x="38706" y="10193"/>
                    <a:pt x="38684" y="10209"/>
                  </a:cubicBezTo>
                  <a:cubicBezTo>
                    <a:pt x="38455" y="10371"/>
                    <a:pt x="38229" y="10525"/>
                    <a:pt x="38009" y="10668"/>
                  </a:cubicBezTo>
                  <a:cubicBezTo>
                    <a:pt x="37999" y="10676"/>
                    <a:pt x="37987" y="10683"/>
                    <a:pt x="37976" y="10691"/>
                  </a:cubicBezTo>
                  <a:cubicBezTo>
                    <a:pt x="37876" y="10755"/>
                    <a:pt x="37774" y="10819"/>
                    <a:pt x="37672" y="10883"/>
                  </a:cubicBezTo>
                  <a:cubicBezTo>
                    <a:pt x="37598" y="10818"/>
                    <a:pt x="37526" y="10750"/>
                    <a:pt x="37456" y="10681"/>
                  </a:cubicBezTo>
                  <a:cubicBezTo>
                    <a:pt x="37412" y="10636"/>
                    <a:pt x="37365" y="10595"/>
                    <a:pt x="37323" y="10550"/>
                  </a:cubicBezTo>
                  <a:cubicBezTo>
                    <a:pt x="37194" y="10414"/>
                    <a:pt x="37069" y="10266"/>
                    <a:pt x="36955" y="10110"/>
                  </a:cubicBezTo>
                  <a:cubicBezTo>
                    <a:pt x="36840" y="9956"/>
                    <a:pt x="36737" y="9791"/>
                    <a:pt x="36642" y="9625"/>
                  </a:cubicBezTo>
                  <a:cubicBezTo>
                    <a:pt x="36611" y="9572"/>
                    <a:pt x="36586" y="9514"/>
                    <a:pt x="36557" y="9459"/>
                  </a:cubicBezTo>
                  <a:cubicBezTo>
                    <a:pt x="36512" y="9373"/>
                    <a:pt x="36471" y="9284"/>
                    <a:pt x="36430" y="9193"/>
                  </a:cubicBezTo>
                  <a:cubicBezTo>
                    <a:pt x="36453" y="9172"/>
                    <a:pt x="36474" y="9152"/>
                    <a:pt x="36497" y="9131"/>
                  </a:cubicBezTo>
                  <a:cubicBezTo>
                    <a:pt x="36520" y="9110"/>
                    <a:pt x="36541" y="9090"/>
                    <a:pt x="36563" y="9069"/>
                  </a:cubicBezTo>
                  <a:cubicBezTo>
                    <a:pt x="36615" y="9021"/>
                    <a:pt x="36665" y="8975"/>
                    <a:pt x="36711" y="8932"/>
                  </a:cubicBezTo>
                  <a:cubicBezTo>
                    <a:pt x="36728" y="8917"/>
                    <a:pt x="36743" y="8901"/>
                    <a:pt x="36759" y="8887"/>
                  </a:cubicBezTo>
                  <a:cubicBezTo>
                    <a:pt x="36807" y="8842"/>
                    <a:pt x="36852" y="8801"/>
                    <a:pt x="36891" y="8761"/>
                  </a:cubicBezTo>
                  <a:cubicBezTo>
                    <a:pt x="36904" y="8750"/>
                    <a:pt x="36915" y="8739"/>
                    <a:pt x="36926" y="8728"/>
                  </a:cubicBezTo>
                  <a:cubicBezTo>
                    <a:pt x="36974" y="8682"/>
                    <a:pt x="37019" y="8639"/>
                    <a:pt x="37057" y="8602"/>
                  </a:cubicBezTo>
                  <a:lnTo>
                    <a:pt x="38513" y="7185"/>
                  </a:lnTo>
                  <a:lnTo>
                    <a:pt x="37058" y="5769"/>
                  </a:lnTo>
                  <a:cubicBezTo>
                    <a:pt x="37021" y="5733"/>
                    <a:pt x="36979" y="5691"/>
                    <a:pt x="36931" y="5646"/>
                  </a:cubicBezTo>
                  <a:cubicBezTo>
                    <a:pt x="36915" y="5630"/>
                    <a:pt x="36896" y="5613"/>
                    <a:pt x="36880" y="5597"/>
                  </a:cubicBezTo>
                  <a:cubicBezTo>
                    <a:pt x="36843" y="5563"/>
                    <a:pt x="36806" y="5526"/>
                    <a:pt x="36763" y="5487"/>
                  </a:cubicBezTo>
                  <a:cubicBezTo>
                    <a:pt x="36745" y="5471"/>
                    <a:pt x="36728" y="5455"/>
                    <a:pt x="36709" y="5438"/>
                  </a:cubicBezTo>
                  <a:cubicBezTo>
                    <a:pt x="36661" y="5393"/>
                    <a:pt x="36612" y="5346"/>
                    <a:pt x="36557" y="5297"/>
                  </a:cubicBezTo>
                  <a:cubicBezTo>
                    <a:pt x="36540" y="5282"/>
                    <a:pt x="36524" y="5267"/>
                    <a:pt x="36506" y="5252"/>
                  </a:cubicBezTo>
                  <a:cubicBezTo>
                    <a:pt x="36480" y="5227"/>
                    <a:pt x="36456" y="5205"/>
                    <a:pt x="36427" y="5179"/>
                  </a:cubicBezTo>
                  <a:cubicBezTo>
                    <a:pt x="36468" y="5089"/>
                    <a:pt x="36509" y="4999"/>
                    <a:pt x="36555" y="4912"/>
                  </a:cubicBezTo>
                  <a:cubicBezTo>
                    <a:pt x="36583" y="4857"/>
                    <a:pt x="36608" y="4801"/>
                    <a:pt x="36639" y="4747"/>
                  </a:cubicBezTo>
                  <a:cubicBezTo>
                    <a:pt x="36734" y="4580"/>
                    <a:pt x="36837" y="4418"/>
                    <a:pt x="36952" y="4262"/>
                  </a:cubicBezTo>
                  <a:lnTo>
                    <a:pt x="36953" y="4260"/>
                  </a:lnTo>
                  <a:cubicBezTo>
                    <a:pt x="37066" y="4105"/>
                    <a:pt x="37191" y="3958"/>
                    <a:pt x="37322" y="3816"/>
                  </a:cubicBezTo>
                  <a:cubicBezTo>
                    <a:pt x="37365" y="3769"/>
                    <a:pt x="37414" y="3728"/>
                    <a:pt x="37457" y="3682"/>
                  </a:cubicBezTo>
                  <a:cubicBezTo>
                    <a:pt x="37526" y="3613"/>
                    <a:pt x="37598" y="3546"/>
                    <a:pt x="37671" y="3483"/>
                  </a:cubicBezTo>
                  <a:close/>
                  <a:moveTo>
                    <a:pt x="10354" y="3484"/>
                  </a:moveTo>
                  <a:cubicBezTo>
                    <a:pt x="10455" y="3549"/>
                    <a:pt x="10558" y="3612"/>
                    <a:pt x="10658" y="3679"/>
                  </a:cubicBezTo>
                  <a:cubicBezTo>
                    <a:pt x="10673" y="3687"/>
                    <a:pt x="10688" y="3700"/>
                    <a:pt x="10703" y="3708"/>
                  </a:cubicBezTo>
                  <a:cubicBezTo>
                    <a:pt x="10914" y="3847"/>
                    <a:pt x="11133" y="3996"/>
                    <a:pt x="11354" y="4153"/>
                  </a:cubicBezTo>
                  <a:cubicBezTo>
                    <a:pt x="11382" y="4173"/>
                    <a:pt x="11409" y="4191"/>
                    <a:pt x="11437" y="4211"/>
                  </a:cubicBezTo>
                  <a:cubicBezTo>
                    <a:pt x="11663" y="4372"/>
                    <a:pt x="11895" y="4545"/>
                    <a:pt x="12131" y="4725"/>
                  </a:cubicBezTo>
                  <a:cubicBezTo>
                    <a:pt x="12167" y="4752"/>
                    <a:pt x="12203" y="4778"/>
                    <a:pt x="12239" y="4806"/>
                  </a:cubicBezTo>
                  <a:cubicBezTo>
                    <a:pt x="12469" y="4983"/>
                    <a:pt x="12707" y="5172"/>
                    <a:pt x="12944" y="5366"/>
                  </a:cubicBezTo>
                  <a:cubicBezTo>
                    <a:pt x="12989" y="5403"/>
                    <a:pt x="13034" y="5438"/>
                    <a:pt x="13078" y="5474"/>
                  </a:cubicBezTo>
                  <a:cubicBezTo>
                    <a:pt x="13313" y="5667"/>
                    <a:pt x="13552" y="5868"/>
                    <a:pt x="13793" y="6076"/>
                  </a:cubicBezTo>
                  <a:cubicBezTo>
                    <a:pt x="13826" y="6105"/>
                    <a:pt x="13859" y="6132"/>
                    <a:pt x="13892" y="6161"/>
                  </a:cubicBezTo>
                  <a:cubicBezTo>
                    <a:pt x="13880" y="6239"/>
                    <a:pt x="13875" y="6320"/>
                    <a:pt x="13866" y="6398"/>
                  </a:cubicBezTo>
                  <a:cubicBezTo>
                    <a:pt x="13857" y="6480"/>
                    <a:pt x="13847" y="6560"/>
                    <a:pt x="13840" y="6642"/>
                  </a:cubicBezTo>
                  <a:cubicBezTo>
                    <a:pt x="13831" y="6768"/>
                    <a:pt x="13827" y="6895"/>
                    <a:pt x="13825" y="7022"/>
                  </a:cubicBezTo>
                  <a:cubicBezTo>
                    <a:pt x="13823" y="7077"/>
                    <a:pt x="13817" y="7132"/>
                    <a:pt x="13817" y="7187"/>
                  </a:cubicBezTo>
                  <a:cubicBezTo>
                    <a:pt x="13817" y="7242"/>
                    <a:pt x="13823" y="7297"/>
                    <a:pt x="13825" y="7351"/>
                  </a:cubicBezTo>
                  <a:cubicBezTo>
                    <a:pt x="13827" y="7478"/>
                    <a:pt x="13831" y="7604"/>
                    <a:pt x="13840" y="7730"/>
                  </a:cubicBezTo>
                  <a:cubicBezTo>
                    <a:pt x="13847" y="7812"/>
                    <a:pt x="13857" y="7892"/>
                    <a:pt x="13866" y="7975"/>
                  </a:cubicBezTo>
                  <a:cubicBezTo>
                    <a:pt x="13875" y="8054"/>
                    <a:pt x="13880" y="8134"/>
                    <a:pt x="13892" y="8213"/>
                  </a:cubicBezTo>
                  <a:cubicBezTo>
                    <a:pt x="13873" y="8230"/>
                    <a:pt x="13853" y="8245"/>
                    <a:pt x="13833" y="8262"/>
                  </a:cubicBezTo>
                  <a:cubicBezTo>
                    <a:pt x="13571" y="8489"/>
                    <a:pt x="13311" y="8708"/>
                    <a:pt x="13056" y="8916"/>
                  </a:cubicBezTo>
                  <a:cubicBezTo>
                    <a:pt x="13031" y="8937"/>
                    <a:pt x="13008" y="8956"/>
                    <a:pt x="12983" y="8975"/>
                  </a:cubicBezTo>
                  <a:cubicBezTo>
                    <a:pt x="12724" y="9186"/>
                    <a:pt x="12471" y="9388"/>
                    <a:pt x="12223" y="9578"/>
                  </a:cubicBezTo>
                  <a:cubicBezTo>
                    <a:pt x="12203" y="9593"/>
                    <a:pt x="12183" y="9607"/>
                    <a:pt x="12164" y="9623"/>
                  </a:cubicBezTo>
                  <a:cubicBezTo>
                    <a:pt x="11911" y="9815"/>
                    <a:pt x="11663" y="9999"/>
                    <a:pt x="11421" y="10171"/>
                  </a:cubicBezTo>
                  <a:cubicBezTo>
                    <a:pt x="11410" y="10179"/>
                    <a:pt x="11397" y="10187"/>
                    <a:pt x="11386" y="10196"/>
                  </a:cubicBezTo>
                  <a:cubicBezTo>
                    <a:pt x="11137" y="10373"/>
                    <a:pt x="10892" y="10540"/>
                    <a:pt x="10656" y="10695"/>
                  </a:cubicBezTo>
                  <a:cubicBezTo>
                    <a:pt x="10554" y="10760"/>
                    <a:pt x="10453" y="10825"/>
                    <a:pt x="10350" y="10888"/>
                  </a:cubicBezTo>
                  <a:cubicBezTo>
                    <a:pt x="10301" y="10844"/>
                    <a:pt x="10251" y="10799"/>
                    <a:pt x="10203" y="10753"/>
                  </a:cubicBezTo>
                  <a:cubicBezTo>
                    <a:pt x="10143" y="10696"/>
                    <a:pt x="10083" y="10639"/>
                    <a:pt x="10026" y="10578"/>
                  </a:cubicBezTo>
                  <a:cubicBezTo>
                    <a:pt x="9959" y="10507"/>
                    <a:pt x="9896" y="10431"/>
                    <a:pt x="9834" y="10357"/>
                  </a:cubicBezTo>
                  <a:cubicBezTo>
                    <a:pt x="9787" y="10297"/>
                    <a:pt x="9734" y="10237"/>
                    <a:pt x="9685" y="10172"/>
                  </a:cubicBezTo>
                  <a:cubicBezTo>
                    <a:pt x="9625" y="10093"/>
                    <a:pt x="9570" y="10011"/>
                    <a:pt x="9516" y="9930"/>
                  </a:cubicBezTo>
                  <a:cubicBezTo>
                    <a:pt x="9471" y="9864"/>
                    <a:pt x="9427" y="9800"/>
                    <a:pt x="9386" y="9732"/>
                  </a:cubicBezTo>
                  <a:cubicBezTo>
                    <a:pt x="9334" y="9645"/>
                    <a:pt x="9289" y="9556"/>
                    <a:pt x="9242" y="9467"/>
                  </a:cubicBezTo>
                  <a:cubicBezTo>
                    <a:pt x="9208" y="9400"/>
                    <a:pt x="9170" y="9332"/>
                    <a:pt x="9137" y="9263"/>
                  </a:cubicBezTo>
                  <a:cubicBezTo>
                    <a:pt x="9095" y="9170"/>
                    <a:pt x="9058" y="9073"/>
                    <a:pt x="9022" y="8977"/>
                  </a:cubicBezTo>
                  <a:cubicBezTo>
                    <a:pt x="8995" y="8907"/>
                    <a:pt x="8964" y="8840"/>
                    <a:pt x="8941" y="8770"/>
                  </a:cubicBezTo>
                  <a:cubicBezTo>
                    <a:pt x="8907" y="8667"/>
                    <a:pt x="8880" y="8563"/>
                    <a:pt x="8852" y="8458"/>
                  </a:cubicBezTo>
                  <a:cubicBezTo>
                    <a:pt x="8834" y="8390"/>
                    <a:pt x="8814" y="8324"/>
                    <a:pt x="8798" y="8256"/>
                  </a:cubicBezTo>
                  <a:cubicBezTo>
                    <a:pt x="8772" y="8139"/>
                    <a:pt x="8756" y="8021"/>
                    <a:pt x="8738" y="7902"/>
                  </a:cubicBezTo>
                  <a:cubicBezTo>
                    <a:pt x="8729" y="7844"/>
                    <a:pt x="8716" y="7786"/>
                    <a:pt x="8709" y="7728"/>
                  </a:cubicBezTo>
                  <a:cubicBezTo>
                    <a:pt x="8690" y="7549"/>
                    <a:pt x="8679" y="7369"/>
                    <a:pt x="8679" y="7187"/>
                  </a:cubicBezTo>
                  <a:cubicBezTo>
                    <a:pt x="8679" y="7005"/>
                    <a:pt x="8690" y="6823"/>
                    <a:pt x="8709" y="6645"/>
                  </a:cubicBezTo>
                  <a:cubicBezTo>
                    <a:pt x="8716" y="6585"/>
                    <a:pt x="8729" y="6528"/>
                    <a:pt x="8738" y="6470"/>
                  </a:cubicBezTo>
                  <a:cubicBezTo>
                    <a:pt x="8755" y="6351"/>
                    <a:pt x="8772" y="6232"/>
                    <a:pt x="8798" y="6117"/>
                  </a:cubicBezTo>
                  <a:cubicBezTo>
                    <a:pt x="8814" y="6048"/>
                    <a:pt x="8835" y="5981"/>
                    <a:pt x="8854" y="5913"/>
                  </a:cubicBezTo>
                  <a:cubicBezTo>
                    <a:pt x="8881" y="5809"/>
                    <a:pt x="8907" y="5704"/>
                    <a:pt x="8941" y="5604"/>
                  </a:cubicBezTo>
                  <a:cubicBezTo>
                    <a:pt x="8965" y="5533"/>
                    <a:pt x="8996" y="5464"/>
                    <a:pt x="9023" y="5393"/>
                  </a:cubicBezTo>
                  <a:cubicBezTo>
                    <a:pt x="9059" y="5298"/>
                    <a:pt x="9095" y="5204"/>
                    <a:pt x="9137" y="5111"/>
                  </a:cubicBezTo>
                  <a:cubicBezTo>
                    <a:pt x="9170" y="5039"/>
                    <a:pt x="9209" y="4972"/>
                    <a:pt x="9246" y="4902"/>
                  </a:cubicBezTo>
                  <a:cubicBezTo>
                    <a:pt x="9290" y="4814"/>
                    <a:pt x="9335" y="4727"/>
                    <a:pt x="9386" y="4643"/>
                  </a:cubicBezTo>
                  <a:cubicBezTo>
                    <a:pt x="9428" y="4574"/>
                    <a:pt x="9475" y="4507"/>
                    <a:pt x="9518" y="4441"/>
                  </a:cubicBezTo>
                  <a:cubicBezTo>
                    <a:pt x="9571" y="4361"/>
                    <a:pt x="9625" y="4279"/>
                    <a:pt x="9684" y="4202"/>
                  </a:cubicBezTo>
                  <a:cubicBezTo>
                    <a:pt x="9733" y="4138"/>
                    <a:pt x="9788" y="4075"/>
                    <a:pt x="9841" y="4012"/>
                  </a:cubicBezTo>
                  <a:cubicBezTo>
                    <a:pt x="9902" y="3939"/>
                    <a:pt x="9965" y="3864"/>
                    <a:pt x="10029" y="3794"/>
                  </a:cubicBezTo>
                  <a:cubicBezTo>
                    <a:pt x="10087" y="3733"/>
                    <a:pt x="10149" y="3676"/>
                    <a:pt x="10209" y="3617"/>
                  </a:cubicBezTo>
                  <a:cubicBezTo>
                    <a:pt x="10256" y="3571"/>
                    <a:pt x="10304" y="3528"/>
                    <a:pt x="10354" y="3484"/>
                  </a:cubicBezTo>
                  <a:close/>
                  <a:moveTo>
                    <a:pt x="24171" y="3480"/>
                  </a:moveTo>
                  <a:cubicBezTo>
                    <a:pt x="24238" y="3524"/>
                    <a:pt x="24306" y="3566"/>
                    <a:pt x="24376" y="3609"/>
                  </a:cubicBezTo>
                  <a:cubicBezTo>
                    <a:pt x="24439" y="3650"/>
                    <a:pt x="24503" y="3690"/>
                    <a:pt x="24565" y="3732"/>
                  </a:cubicBezTo>
                  <a:cubicBezTo>
                    <a:pt x="24664" y="3796"/>
                    <a:pt x="24762" y="3863"/>
                    <a:pt x="24861" y="3931"/>
                  </a:cubicBezTo>
                  <a:cubicBezTo>
                    <a:pt x="24919" y="3971"/>
                    <a:pt x="24980" y="4011"/>
                    <a:pt x="25038" y="4051"/>
                  </a:cubicBezTo>
                  <a:cubicBezTo>
                    <a:pt x="25147" y="4128"/>
                    <a:pt x="25255" y="4205"/>
                    <a:pt x="25362" y="4281"/>
                  </a:cubicBezTo>
                  <a:cubicBezTo>
                    <a:pt x="25407" y="4315"/>
                    <a:pt x="25453" y="4347"/>
                    <a:pt x="25497" y="4379"/>
                  </a:cubicBezTo>
                  <a:cubicBezTo>
                    <a:pt x="25649" y="4490"/>
                    <a:pt x="25799" y="4602"/>
                    <a:pt x="25944" y="4712"/>
                  </a:cubicBezTo>
                  <a:cubicBezTo>
                    <a:pt x="25954" y="4719"/>
                    <a:pt x="25961" y="4726"/>
                    <a:pt x="25969" y="4732"/>
                  </a:cubicBezTo>
                  <a:cubicBezTo>
                    <a:pt x="26107" y="4837"/>
                    <a:pt x="26241" y="4941"/>
                    <a:pt x="26372" y="5044"/>
                  </a:cubicBezTo>
                  <a:cubicBezTo>
                    <a:pt x="26417" y="5080"/>
                    <a:pt x="26460" y="5113"/>
                    <a:pt x="26505" y="5149"/>
                  </a:cubicBezTo>
                  <a:cubicBezTo>
                    <a:pt x="26596" y="5222"/>
                    <a:pt x="26689" y="5295"/>
                    <a:pt x="26777" y="5367"/>
                  </a:cubicBezTo>
                  <a:cubicBezTo>
                    <a:pt x="26827" y="5408"/>
                    <a:pt x="26874" y="5446"/>
                    <a:pt x="26922" y="5486"/>
                  </a:cubicBezTo>
                  <a:cubicBezTo>
                    <a:pt x="27000" y="5550"/>
                    <a:pt x="27079" y="5614"/>
                    <a:pt x="27153" y="5676"/>
                  </a:cubicBezTo>
                  <a:cubicBezTo>
                    <a:pt x="27203" y="5717"/>
                    <a:pt x="27249" y="5756"/>
                    <a:pt x="27296" y="5796"/>
                  </a:cubicBezTo>
                  <a:cubicBezTo>
                    <a:pt x="27340" y="5836"/>
                    <a:pt x="27385" y="5873"/>
                    <a:pt x="27429" y="5909"/>
                  </a:cubicBezTo>
                  <a:cubicBezTo>
                    <a:pt x="27405" y="6046"/>
                    <a:pt x="27391" y="6183"/>
                    <a:pt x="27375" y="6321"/>
                  </a:cubicBezTo>
                  <a:cubicBezTo>
                    <a:pt x="27366" y="6381"/>
                    <a:pt x="27356" y="6440"/>
                    <a:pt x="27351" y="6501"/>
                  </a:cubicBezTo>
                  <a:cubicBezTo>
                    <a:pt x="27329" y="6728"/>
                    <a:pt x="27318" y="6957"/>
                    <a:pt x="27318" y="7185"/>
                  </a:cubicBezTo>
                  <a:cubicBezTo>
                    <a:pt x="27318" y="7413"/>
                    <a:pt x="27330" y="7641"/>
                    <a:pt x="27351" y="7868"/>
                  </a:cubicBezTo>
                  <a:cubicBezTo>
                    <a:pt x="27358" y="7938"/>
                    <a:pt x="27371" y="8007"/>
                    <a:pt x="27379" y="8078"/>
                  </a:cubicBezTo>
                  <a:cubicBezTo>
                    <a:pt x="27395" y="8205"/>
                    <a:pt x="27407" y="8334"/>
                    <a:pt x="27429" y="8460"/>
                  </a:cubicBezTo>
                  <a:cubicBezTo>
                    <a:pt x="27385" y="8497"/>
                    <a:pt x="27340" y="8536"/>
                    <a:pt x="27296" y="8573"/>
                  </a:cubicBezTo>
                  <a:cubicBezTo>
                    <a:pt x="27249" y="8612"/>
                    <a:pt x="27202" y="8651"/>
                    <a:pt x="27153" y="8693"/>
                  </a:cubicBezTo>
                  <a:cubicBezTo>
                    <a:pt x="27079" y="8755"/>
                    <a:pt x="27001" y="8819"/>
                    <a:pt x="26922" y="8885"/>
                  </a:cubicBezTo>
                  <a:cubicBezTo>
                    <a:pt x="26874" y="8923"/>
                    <a:pt x="26827" y="8963"/>
                    <a:pt x="26777" y="9002"/>
                  </a:cubicBezTo>
                  <a:cubicBezTo>
                    <a:pt x="26689" y="9074"/>
                    <a:pt x="26596" y="9148"/>
                    <a:pt x="26505" y="9221"/>
                  </a:cubicBezTo>
                  <a:cubicBezTo>
                    <a:pt x="26460" y="9256"/>
                    <a:pt x="26418" y="9291"/>
                    <a:pt x="26372" y="9325"/>
                  </a:cubicBezTo>
                  <a:cubicBezTo>
                    <a:pt x="26241" y="9428"/>
                    <a:pt x="26107" y="9533"/>
                    <a:pt x="25969" y="9637"/>
                  </a:cubicBezTo>
                  <a:cubicBezTo>
                    <a:pt x="25960" y="9644"/>
                    <a:pt x="25953" y="9651"/>
                    <a:pt x="25944" y="9657"/>
                  </a:cubicBezTo>
                  <a:cubicBezTo>
                    <a:pt x="25799" y="9767"/>
                    <a:pt x="25649" y="9880"/>
                    <a:pt x="25497" y="9990"/>
                  </a:cubicBezTo>
                  <a:cubicBezTo>
                    <a:pt x="25453" y="10022"/>
                    <a:pt x="25406" y="10056"/>
                    <a:pt x="25362" y="10088"/>
                  </a:cubicBezTo>
                  <a:cubicBezTo>
                    <a:pt x="25255" y="10165"/>
                    <a:pt x="25147" y="10243"/>
                    <a:pt x="25038" y="10318"/>
                  </a:cubicBezTo>
                  <a:cubicBezTo>
                    <a:pt x="24980" y="10359"/>
                    <a:pt x="24919" y="10399"/>
                    <a:pt x="24861" y="10439"/>
                  </a:cubicBezTo>
                  <a:cubicBezTo>
                    <a:pt x="24763" y="10505"/>
                    <a:pt x="24664" y="10573"/>
                    <a:pt x="24565" y="10639"/>
                  </a:cubicBezTo>
                  <a:cubicBezTo>
                    <a:pt x="24502" y="10680"/>
                    <a:pt x="24439" y="10720"/>
                    <a:pt x="24376" y="10760"/>
                  </a:cubicBezTo>
                  <a:cubicBezTo>
                    <a:pt x="24308" y="10805"/>
                    <a:pt x="24240" y="10847"/>
                    <a:pt x="24171" y="10889"/>
                  </a:cubicBezTo>
                  <a:cubicBezTo>
                    <a:pt x="24159" y="10879"/>
                    <a:pt x="24148" y="10870"/>
                    <a:pt x="24137" y="10859"/>
                  </a:cubicBezTo>
                  <a:cubicBezTo>
                    <a:pt x="24009" y="10745"/>
                    <a:pt x="23889" y="10624"/>
                    <a:pt x="23774" y="10498"/>
                  </a:cubicBezTo>
                  <a:lnTo>
                    <a:pt x="23720" y="10436"/>
                  </a:lnTo>
                  <a:cubicBezTo>
                    <a:pt x="23605" y="10304"/>
                    <a:pt x="23493" y="10166"/>
                    <a:pt x="23392" y="10020"/>
                  </a:cubicBezTo>
                  <a:cubicBezTo>
                    <a:pt x="23389" y="10018"/>
                    <a:pt x="23388" y="10014"/>
                    <a:pt x="23386" y="10011"/>
                  </a:cubicBezTo>
                  <a:cubicBezTo>
                    <a:pt x="23285" y="9867"/>
                    <a:pt x="23194" y="9716"/>
                    <a:pt x="23108" y="9561"/>
                  </a:cubicBezTo>
                  <a:cubicBezTo>
                    <a:pt x="23095" y="9539"/>
                    <a:pt x="23082" y="9516"/>
                    <a:pt x="23070" y="9493"/>
                  </a:cubicBezTo>
                  <a:cubicBezTo>
                    <a:pt x="22991" y="9343"/>
                    <a:pt x="22919" y="9186"/>
                    <a:pt x="22856" y="9027"/>
                  </a:cubicBezTo>
                  <a:cubicBezTo>
                    <a:pt x="22849" y="9012"/>
                    <a:pt x="22843" y="8996"/>
                    <a:pt x="22837" y="8982"/>
                  </a:cubicBezTo>
                  <a:cubicBezTo>
                    <a:pt x="22842" y="8977"/>
                    <a:pt x="22848" y="8973"/>
                    <a:pt x="22853" y="8968"/>
                  </a:cubicBezTo>
                  <a:cubicBezTo>
                    <a:pt x="22926" y="8900"/>
                    <a:pt x="22991" y="8839"/>
                    <a:pt x="23050" y="8783"/>
                  </a:cubicBezTo>
                  <a:cubicBezTo>
                    <a:pt x="23059" y="8774"/>
                    <a:pt x="23067" y="8765"/>
                    <a:pt x="23078" y="8755"/>
                  </a:cubicBezTo>
                  <a:cubicBezTo>
                    <a:pt x="23138" y="8698"/>
                    <a:pt x="23192" y="8645"/>
                    <a:pt x="23236" y="8601"/>
                  </a:cubicBezTo>
                  <a:lnTo>
                    <a:pt x="24691" y="7185"/>
                  </a:lnTo>
                  <a:lnTo>
                    <a:pt x="23238" y="5771"/>
                  </a:lnTo>
                  <a:cubicBezTo>
                    <a:pt x="23195" y="5727"/>
                    <a:pt x="23142" y="5675"/>
                    <a:pt x="23082" y="5619"/>
                  </a:cubicBezTo>
                  <a:cubicBezTo>
                    <a:pt x="23070" y="5608"/>
                    <a:pt x="23059" y="5597"/>
                    <a:pt x="23045" y="5586"/>
                  </a:cubicBezTo>
                  <a:cubicBezTo>
                    <a:pt x="22987" y="5530"/>
                    <a:pt x="22922" y="5468"/>
                    <a:pt x="22851" y="5403"/>
                  </a:cubicBezTo>
                  <a:cubicBezTo>
                    <a:pt x="22846" y="5397"/>
                    <a:pt x="22841" y="5394"/>
                    <a:pt x="22836" y="5389"/>
                  </a:cubicBezTo>
                  <a:cubicBezTo>
                    <a:pt x="22842" y="5373"/>
                    <a:pt x="22848" y="5358"/>
                    <a:pt x="22854" y="5342"/>
                  </a:cubicBezTo>
                  <a:cubicBezTo>
                    <a:pt x="22918" y="5184"/>
                    <a:pt x="22989" y="5028"/>
                    <a:pt x="23069" y="4878"/>
                  </a:cubicBezTo>
                  <a:cubicBezTo>
                    <a:pt x="23081" y="4856"/>
                    <a:pt x="23093" y="4833"/>
                    <a:pt x="23107" y="4811"/>
                  </a:cubicBezTo>
                  <a:cubicBezTo>
                    <a:pt x="23191" y="4656"/>
                    <a:pt x="23283" y="4507"/>
                    <a:pt x="23383" y="4363"/>
                  </a:cubicBezTo>
                  <a:cubicBezTo>
                    <a:pt x="23385" y="4359"/>
                    <a:pt x="23387" y="4356"/>
                    <a:pt x="23389" y="4352"/>
                  </a:cubicBezTo>
                  <a:cubicBezTo>
                    <a:pt x="23491" y="4206"/>
                    <a:pt x="23602" y="4068"/>
                    <a:pt x="23720" y="3935"/>
                  </a:cubicBezTo>
                  <a:cubicBezTo>
                    <a:pt x="23738" y="3914"/>
                    <a:pt x="23754" y="3893"/>
                    <a:pt x="23774" y="3872"/>
                  </a:cubicBezTo>
                  <a:cubicBezTo>
                    <a:pt x="23889" y="3745"/>
                    <a:pt x="24009" y="3625"/>
                    <a:pt x="24137" y="3510"/>
                  </a:cubicBezTo>
                  <a:cubicBezTo>
                    <a:pt x="24149" y="3500"/>
                    <a:pt x="24159" y="3490"/>
                    <a:pt x="24171" y="3480"/>
                  </a:cubicBezTo>
                  <a:close/>
                  <a:moveTo>
                    <a:pt x="51488" y="3482"/>
                  </a:moveTo>
                  <a:cubicBezTo>
                    <a:pt x="51560" y="3526"/>
                    <a:pt x="51631" y="3571"/>
                    <a:pt x="51703" y="3617"/>
                  </a:cubicBezTo>
                  <a:cubicBezTo>
                    <a:pt x="51787" y="3671"/>
                    <a:pt x="51873" y="3726"/>
                    <a:pt x="51957" y="3781"/>
                  </a:cubicBezTo>
                  <a:cubicBezTo>
                    <a:pt x="52057" y="3847"/>
                    <a:pt x="52157" y="3916"/>
                    <a:pt x="52256" y="3986"/>
                  </a:cubicBezTo>
                  <a:cubicBezTo>
                    <a:pt x="52336" y="4040"/>
                    <a:pt x="52415" y="4093"/>
                    <a:pt x="52493" y="4149"/>
                  </a:cubicBezTo>
                  <a:cubicBezTo>
                    <a:pt x="52597" y="4222"/>
                    <a:pt x="52698" y="4298"/>
                    <a:pt x="52801" y="4372"/>
                  </a:cubicBezTo>
                  <a:cubicBezTo>
                    <a:pt x="52873" y="4424"/>
                    <a:pt x="52946" y="4477"/>
                    <a:pt x="53018" y="4529"/>
                  </a:cubicBezTo>
                  <a:cubicBezTo>
                    <a:pt x="53124" y="4608"/>
                    <a:pt x="53228" y="4689"/>
                    <a:pt x="53332" y="4769"/>
                  </a:cubicBezTo>
                  <a:cubicBezTo>
                    <a:pt x="53396" y="4819"/>
                    <a:pt x="53461" y="4866"/>
                    <a:pt x="53525" y="4915"/>
                  </a:cubicBezTo>
                  <a:cubicBezTo>
                    <a:pt x="53634" y="5001"/>
                    <a:pt x="53739" y="5085"/>
                    <a:pt x="53845" y="5169"/>
                  </a:cubicBezTo>
                  <a:cubicBezTo>
                    <a:pt x="53899" y="5212"/>
                    <a:pt x="53956" y="5257"/>
                    <a:pt x="54009" y="5299"/>
                  </a:cubicBezTo>
                  <a:cubicBezTo>
                    <a:pt x="54123" y="5392"/>
                    <a:pt x="54232" y="5483"/>
                    <a:pt x="54342" y="5573"/>
                  </a:cubicBezTo>
                  <a:cubicBezTo>
                    <a:pt x="54382" y="5607"/>
                    <a:pt x="54425" y="5641"/>
                    <a:pt x="54465" y="5674"/>
                  </a:cubicBezTo>
                  <a:cubicBezTo>
                    <a:pt x="54584" y="5774"/>
                    <a:pt x="54699" y="5872"/>
                    <a:pt x="54810" y="5969"/>
                  </a:cubicBezTo>
                  <a:cubicBezTo>
                    <a:pt x="54835" y="5991"/>
                    <a:pt x="54864" y="6013"/>
                    <a:pt x="54888" y="6034"/>
                  </a:cubicBezTo>
                  <a:cubicBezTo>
                    <a:pt x="54989" y="6121"/>
                    <a:pt x="55081" y="6201"/>
                    <a:pt x="55172" y="6283"/>
                  </a:cubicBezTo>
                  <a:cubicBezTo>
                    <a:pt x="55136" y="6578"/>
                    <a:pt x="55114" y="6880"/>
                    <a:pt x="55114" y="7187"/>
                  </a:cubicBezTo>
                  <a:cubicBezTo>
                    <a:pt x="55114" y="7495"/>
                    <a:pt x="55136" y="7797"/>
                    <a:pt x="55172" y="8089"/>
                  </a:cubicBezTo>
                  <a:cubicBezTo>
                    <a:pt x="55081" y="8170"/>
                    <a:pt x="54990" y="8250"/>
                    <a:pt x="54891" y="8335"/>
                  </a:cubicBezTo>
                  <a:cubicBezTo>
                    <a:pt x="54845" y="8376"/>
                    <a:pt x="54792" y="8420"/>
                    <a:pt x="54743" y="8462"/>
                  </a:cubicBezTo>
                  <a:cubicBezTo>
                    <a:pt x="54653" y="8538"/>
                    <a:pt x="54563" y="8615"/>
                    <a:pt x="54469" y="8694"/>
                  </a:cubicBezTo>
                  <a:cubicBezTo>
                    <a:pt x="54413" y="8741"/>
                    <a:pt x="54351" y="8791"/>
                    <a:pt x="54294" y="8839"/>
                  </a:cubicBezTo>
                  <a:cubicBezTo>
                    <a:pt x="54201" y="8916"/>
                    <a:pt x="54110" y="8991"/>
                    <a:pt x="54013" y="9069"/>
                  </a:cubicBezTo>
                  <a:cubicBezTo>
                    <a:pt x="53949" y="9121"/>
                    <a:pt x="53883" y="9173"/>
                    <a:pt x="53818" y="9225"/>
                  </a:cubicBezTo>
                  <a:cubicBezTo>
                    <a:pt x="53721" y="9302"/>
                    <a:pt x="53627" y="9378"/>
                    <a:pt x="53528" y="9456"/>
                  </a:cubicBezTo>
                  <a:cubicBezTo>
                    <a:pt x="53458" y="9509"/>
                    <a:pt x="53388" y="9562"/>
                    <a:pt x="53317" y="9615"/>
                  </a:cubicBezTo>
                  <a:cubicBezTo>
                    <a:pt x="53219" y="9691"/>
                    <a:pt x="53120" y="9768"/>
                    <a:pt x="53019" y="9843"/>
                  </a:cubicBezTo>
                  <a:cubicBezTo>
                    <a:pt x="52945" y="9898"/>
                    <a:pt x="52869" y="9953"/>
                    <a:pt x="52795" y="10008"/>
                  </a:cubicBezTo>
                  <a:cubicBezTo>
                    <a:pt x="52695" y="10081"/>
                    <a:pt x="52595" y="10153"/>
                    <a:pt x="52493" y="10224"/>
                  </a:cubicBezTo>
                  <a:cubicBezTo>
                    <a:pt x="52414" y="10280"/>
                    <a:pt x="52333" y="10336"/>
                    <a:pt x="52254" y="10390"/>
                  </a:cubicBezTo>
                  <a:cubicBezTo>
                    <a:pt x="52155" y="10457"/>
                    <a:pt x="52056" y="10526"/>
                    <a:pt x="51957" y="10593"/>
                  </a:cubicBezTo>
                  <a:cubicBezTo>
                    <a:pt x="51873" y="10649"/>
                    <a:pt x="51788" y="10703"/>
                    <a:pt x="51702" y="10758"/>
                  </a:cubicBezTo>
                  <a:cubicBezTo>
                    <a:pt x="51630" y="10804"/>
                    <a:pt x="51558" y="10849"/>
                    <a:pt x="51487" y="10894"/>
                  </a:cubicBezTo>
                  <a:cubicBezTo>
                    <a:pt x="51476" y="10883"/>
                    <a:pt x="51466" y="10874"/>
                    <a:pt x="51453" y="10863"/>
                  </a:cubicBezTo>
                  <a:cubicBezTo>
                    <a:pt x="51326" y="10749"/>
                    <a:pt x="51203" y="10628"/>
                    <a:pt x="51089" y="10502"/>
                  </a:cubicBezTo>
                  <a:cubicBezTo>
                    <a:pt x="51069" y="10481"/>
                    <a:pt x="51052" y="10458"/>
                    <a:pt x="51033" y="10438"/>
                  </a:cubicBezTo>
                  <a:cubicBezTo>
                    <a:pt x="50920" y="10305"/>
                    <a:pt x="50808" y="10167"/>
                    <a:pt x="50707" y="10021"/>
                  </a:cubicBezTo>
                  <a:cubicBezTo>
                    <a:pt x="50704" y="10018"/>
                    <a:pt x="50702" y="10013"/>
                    <a:pt x="50698" y="10009"/>
                  </a:cubicBezTo>
                  <a:cubicBezTo>
                    <a:pt x="50598" y="9865"/>
                    <a:pt x="50509" y="9716"/>
                    <a:pt x="50424" y="9562"/>
                  </a:cubicBezTo>
                  <a:cubicBezTo>
                    <a:pt x="50411" y="9540"/>
                    <a:pt x="50398" y="9518"/>
                    <a:pt x="50386" y="9495"/>
                  </a:cubicBezTo>
                  <a:cubicBezTo>
                    <a:pt x="50307" y="9345"/>
                    <a:pt x="50235" y="9188"/>
                    <a:pt x="50172" y="9031"/>
                  </a:cubicBezTo>
                  <a:cubicBezTo>
                    <a:pt x="50165" y="9016"/>
                    <a:pt x="50158" y="9000"/>
                    <a:pt x="50153" y="8984"/>
                  </a:cubicBezTo>
                  <a:cubicBezTo>
                    <a:pt x="50210" y="8931"/>
                    <a:pt x="50257" y="8887"/>
                    <a:pt x="50307" y="8840"/>
                  </a:cubicBezTo>
                  <a:cubicBezTo>
                    <a:pt x="50327" y="8822"/>
                    <a:pt x="50351" y="8798"/>
                    <a:pt x="50369" y="8781"/>
                  </a:cubicBezTo>
                  <a:cubicBezTo>
                    <a:pt x="50441" y="8713"/>
                    <a:pt x="50504" y="8652"/>
                    <a:pt x="50553" y="8603"/>
                  </a:cubicBezTo>
                  <a:lnTo>
                    <a:pt x="52008" y="7187"/>
                  </a:lnTo>
                  <a:lnTo>
                    <a:pt x="50555" y="5772"/>
                  </a:lnTo>
                  <a:cubicBezTo>
                    <a:pt x="50510" y="5727"/>
                    <a:pt x="50456" y="5674"/>
                    <a:pt x="50394" y="5617"/>
                  </a:cubicBezTo>
                  <a:cubicBezTo>
                    <a:pt x="50385" y="5608"/>
                    <a:pt x="50376" y="5600"/>
                    <a:pt x="50367" y="5591"/>
                  </a:cubicBezTo>
                  <a:cubicBezTo>
                    <a:pt x="50307" y="5535"/>
                    <a:pt x="50242" y="5472"/>
                    <a:pt x="50171" y="5407"/>
                  </a:cubicBezTo>
                  <a:cubicBezTo>
                    <a:pt x="50164" y="5399"/>
                    <a:pt x="50160" y="5396"/>
                    <a:pt x="50153" y="5391"/>
                  </a:cubicBezTo>
                  <a:cubicBezTo>
                    <a:pt x="50160" y="5373"/>
                    <a:pt x="50166" y="5358"/>
                    <a:pt x="50173" y="5341"/>
                  </a:cubicBezTo>
                  <a:cubicBezTo>
                    <a:pt x="50238" y="5181"/>
                    <a:pt x="50309" y="5023"/>
                    <a:pt x="50390" y="4871"/>
                  </a:cubicBezTo>
                  <a:cubicBezTo>
                    <a:pt x="50400" y="4855"/>
                    <a:pt x="50408" y="4839"/>
                    <a:pt x="50417" y="4822"/>
                  </a:cubicBezTo>
                  <a:cubicBezTo>
                    <a:pt x="50501" y="4671"/>
                    <a:pt x="50591" y="4523"/>
                    <a:pt x="50689" y="4381"/>
                  </a:cubicBezTo>
                  <a:cubicBezTo>
                    <a:pt x="50697" y="4369"/>
                    <a:pt x="50704" y="4358"/>
                    <a:pt x="50712" y="4347"/>
                  </a:cubicBezTo>
                  <a:cubicBezTo>
                    <a:pt x="50812" y="4204"/>
                    <a:pt x="50922" y="4069"/>
                    <a:pt x="51037" y="3936"/>
                  </a:cubicBezTo>
                  <a:cubicBezTo>
                    <a:pt x="51056" y="3914"/>
                    <a:pt x="51074" y="3892"/>
                    <a:pt x="51094" y="3871"/>
                  </a:cubicBezTo>
                  <a:cubicBezTo>
                    <a:pt x="51208" y="3744"/>
                    <a:pt x="51329" y="3625"/>
                    <a:pt x="51456" y="3510"/>
                  </a:cubicBezTo>
                  <a:cubicBezTo>
                    <a:pt x="51467" y="3500"/>
                    <a:pt x="51478" y="3491"/>
                    <a:pt x="51488" y="3482"/>
                  </a:cubicBezTo>
                  <a:close/>
                  <a:moveTo>
                    <a:pt x="65467" y="3480"/>
                  </a:moveTo>
                  <a:cubicBezTo>
                    <a:pt x="65511" y="3508"/>
                    <a:pt x="65556" y="3535"/>
                    <a:pt x="65600" y="3563"/>
                  </a:cubicBezTo>
                  <a:cubicBezTo>
                    <a:pt x="65655" y="3599"/>
                    <a:pt x="65709" y="3634"/>
                    <a:pt x="65765" y="3669"/>
                  </a:cubicBezTo>
                  <a:cubicBezTo>
                    <a:pt x="65838" y="3716"/>
                    <a:pt x="65911" y="3765"/>
                    <a:pt x="65983" y="3813"/>
                  </a:cubicBezTo>
                  <a:cubicBezTo>
                    <a:pt x="66036" y="3849"/>
                    <a:pt x="66090" y="3885"/>
                    <a:pt x="66144" y="3921"/>
                  </a:cubicBezTo>
                  <a:cubicBezTo>
                    <a:pt x="66219" y="3972"/>
                    <a:pt x="66293" y="4024"/>
                    <a:pt x="66368" y="4076"/>
                  </a:cubicBezTo>
                  <a:cubicBezTo>
                    <a:pt x="66417" y="4112"/>
                    <a:pt x="66468" y="4145"/>
                    <a:pt x="66517" y="4180"/>
                  </a:cubicBezTo>
                  <a:cubicBezTo>
                    <a:pt x="66598" y="4238"/>
                    <a:pt x="66676" y="4295"/>
                    <a:pt x="66755" y="4352"/>
                  </a:cubicBezTo>
                  <a:cubicBezTo>
                    <a:pt x="66798" y="4383"/>
                    <a:pt x="66842" y="4415"/>
                    <a:pt x="66883" y="4445"/>
                  </a:cubicBezTo>
                  <a:cubicBezTo>
                    <a:pt x="66973" y="4511"/>
                    <a:pt x="67062" y="4578"/>
                    <a:pt x="67151" y="4645"/>
                  </a:cubicBezTo>
                  <a:cubicBezTo>
                    <a:pt x="67181" y="4669"/>
                    <a:pt x="67212" y="4691"/>
                    <a:pt x="67242" y="4713"/>
                  </a:cubicBezTo>
                  <a:cubicBezTo>
                    <a:pt x="67360" y="4805"/>
                    <a:pt x="67479" y="4895"/>
                    <a:pt x="67593" y="4986"/>
                  </a:cubicBezTo>
                  <a:cubicBezTo>
                    <a:pt x="67594" y="4986"/>
                    <a:pt x="67594" y="4987"/>
                    <a:pt x="67596" y="4987"/>
                  </a:cubicBezTo>
                  <a:cubicBezTo>
                    <a:pt x="67709" y="5076"/>
                    <a:pt x="67821" y="5165"/>
                    <a:pt x="67930" y="5253"/>
                  </a:cubicBezTo>
                  <a:cubicBezTo>
                    <a:pt x="67962" y="5279"/>
                    <a:pt x="67993" y="5304"/>
                    <a:pt x="68024" y="5328"/>
                  </a:cubicBezTo>
                  <a:cubicBezTo>
                    <a:pt x="68101" y="5390"/>
                    <a:pt x="68179" y="5452"/>
                    <a:pt x="68253" y="5515"/>
                  </a:cubicBezTo>
                  <a:cubicBezTo>
                    <a:pt x="68289" y="5545"/>
                    <a:pt x="68325" y="5575"/>
                    <a:pt x="68361" y="5606"/>
                  </a:cubicBezTo>
                  <a:cubicBezTo>
                    <a:pt x="68427" y="5661"/>
                    <a:pt x="68495" y="5716"/>
                    <a:pt x="68559" y="5770"/>
                  </a:cubicBezTo>
                  <a:cubicBezTo>
                    <a:pt x="68597" y="5803"/>
                    <a:pt x="68633" y="5835"/>
                    <a:pt x="68670" y="5866"/>
                  </a:cubicBezTo>
                  <a:cubicBezTo>
                    <a:pt x="68729" y="5915"/>
                    <a:pt x="68788" y="5966"/>
                    <a:pt x="68845" y="6014"/>
                  </a:cubicBezTo>
                  <a:cubicBezTo>
                    <a:pt x="68883" y="6046"/>
                    <a:pt x="68919" y="6077"/>
                    <a:pt x="68957" y="6110"/>
                  </a:cubicBezTo>
                  <a:cubicBezTo>
                    <a:pt x="69010" y="6155"/>
                    <a:pt x="69062" y="6201"/>
                    <a:pt x="69113" y="6246"/>
                  </a:cubicBezTo>
                  <a:cubicBezTo>
                    <a:pt x="69148" y="6277"/>
                    <a:pt x="69182" y="6306"/>
                    <a:pt x="69216" y="6336"/>
                  </a:cubicBezTo>
                  <a:cubicBezTo>
                    <a:pt x="69264" y="6378"/>
                    <a:pt x="69311" y="6420"/>
                    <a:pt x="69356" y="6460"/>
                  </a:cubicBezTo>
                  <a:cubicBezTo>
                    <a:pt x="69390" y="6490"/>
                    <a:pt x="69421" y="6518"/>
                    <a:pt x="69454" y="6548"/>
                  </a:cubicBezTo>
                  <a:cubicBezTo>
                    <a:pt x="69494" y="6584"/>
                    <a:pt x="69534" y="6618"/>
                    <a:pt x="69572" y="6653"/>
                  </a:cubicBezTo>
                  <a:cubicBezTo>
                    <a:pt x="69605" y="6683"/>
                    <a:pt x="69638" y="6711"/>
                    <a:pt x="69669" y="6740"/>
                  </a:cubicBezTo>
                  <a:cubicBezTo>
                    <a:pt x="69699" y="6767"/>
                    <a:pt x="69728" y="6794"/>
                    <a:pt x="69757" y="6820"/>
                  </a:cubicBezTo>
                  <a:cubicBezTo>
                    <a:pt x="69793" y="6852"/>
                    <a:pt x="69826" y="6884"/>
                    <a:pt x="69858" y="6913"/>
                  </a:cubicBezTo>
                  <a:cubicBezTo>
                    <a:pt x="69876" y="6929"/>
                    <a:pt x="69889" y="6941"/>
                    <a:pt x="69905" y="6956"/>
                  </a:cubicBezTo>
                  <a:cubicBezTo>
                    <a:pt x="69945" y="6992"/>
                    <a:pt x="69983" y="7029"/>
                    <a:pt x="70017" y="7060"/>
                  </a:cubicBezTo>
                  <a:cubicBezTo>
                    <a:pt x="70016" y="7101"/>
                    <a:pt x="70016" y="7143"/>
                    <a:pt x="70016" y="7186"/>
                  </a:cubicBezTo>
                  <a:cubicBezTo>
                    <a:pt x="70016" y="7229"/>
                    <a:pt x="70016" y="7271"/>
                    <a:pt x="70017" y="7313"/>
                  </a:cubicBezTo>
                  <a:cubicBezTo>
                    <a:pt x="69977" y="7349"/>
                    <a:pt x="69933" y="7391"/>
                    <a:pt x="69884" y="7434"/>
                  </a:cubicBezTo>
                  <a:cubicBezTo>
                    <a:pt x="69881" y="7439"/>
                    <a:pt x="69877" y="7443"/>
                    <a:pt x="69873" y="7445"/>
                  </a:cubicBezTo>
                  <a:cubicBezTo>
                    <a:pt x="69829" y="7485"/>
                    <a:pt x="69780" y="7529"/>
                    <a:pt x="69730" y="7576"/>
                  </a:cubicBezTo>
                  <a:cubicBezTo>
                    <a:pt x="69718" y="7586"/>
                    <a:pt x="69706" y="7597"/>
                    <a:pt x="69695" y="7609"/>
                  </a:cubicBezTo>
                  <a:cubicBezTo>
                    <a:pt x="69647" y="7652"/>
                    <a:pt x="69596" y="7699"/>
                    <a:pt x="69544" y="7746"/>
                  </a:cubicBezTo>
                  <a:cubicBezTo>
                    <a:pt x="69525" y="7761"/>
                    <a:pt x="69507" y="7778"/>
                    <a:pt x="69489" y="7795"/>
                  </a:cubicBezTo>
                  <a:cubicBezTo>
                    <a:pt x="69439" y="7840"/>
                    <a:pt x="69385" y="7887"/>
                    <a:pt x="69330" y="7935"/>
                  </a:cubicBezTo>
                  <a:lnTo>
                    <a:pt x="69257" y="8002"/>
                  </a:lnTo>
                  <a:cubicBezTo>
                    <a:pt x="69204" y="8049"/>
                    <a:pt x="69149" y="8095"/>
                    <a:pt x="69093" y="8143"/>
                  </a:cubicBezTo>
                  <a:cubicBezTo>
                    <a:pt x="69063" y="8171"/>
                    <a:pt x="69029" y="8200"/>
                    <a:pt x="68996" y="8229"/>
                  </a:cubicBezTo>
                  <a:cubicBezTo>
                    <a:pt x="68941" y="8276"/>
                    <a:pt x="68887" y="8322"/>
                    <a:pt x="68831" y="8371"/>
                  </a:cubicBezTo>
                  <a:cubicBezTo>
                    <a:pt x="68794" y="8403"/>
                    <a:pt x="68757" y="8434"/>
                    <a:pt x="68720" y="8466"/>
                  </a:cubicBezTo>
                  <a:cubicBezTo>
                    <a:pt x="68663" y="8515"/>
                    <a:pt x="68606" y="8564"/>
                    <a:pt x="68547" y="8614"/>
                  </a:cubicBezTo>
                  <a:cubicBezTo>
                    <a:pt x="68507" y="8647"/>
                    <a:pt x="68465" y="8683"/>
                    <a:pt x="68424" y="8716"/>
                  </a:cubicBezTo>
                  <a:cubicBezTo>
                    <a:pt x="68363" y="8766"/>
                    <a:pt x="68305" y="8815"/>
                    <a:pt x="68244" y="8865"/>
                  </a:cubicBezTo>
                  <a:cubicBezTo>
                    <a:pt x="68198" y="8902"/>
                    <a:pt x="68150" y="8942"/>
                    <a:pt x="68103" y="8979"/>
                  </a:cubicBezTo>
                  <a:cubicBezTo>
                    <a:pt x="68044" y="9027"/>
                    <a:pt x="67984" y="9075"/>
                    <a:pt x="67924" y="9125"/>
                  </a:cubicBezTo>
                  <a:cubicBezTo>
                    <a:pt x="67872" y="9167"/>
                    <a:pt x="67817" y="9209"/>
                    <a:pt x="67764" y="9252"/>
                  </a:cubicBezTo>
                  <a:cubicBezTo>
                    <a:pt x="67667" y="9329"/>
                    <a:pt x="67568" y="9406"/>
                    <a:pt x="67468" y="9484"/>
                  </a:cubicBezTo>
                  <a:cubicBezTo>
                    <a:pt x="67396" y="9540"/>
                    <a:pt x="67323" y="9596"/>
                    <a:pt x="67251" y="9652"/>
                  </a:cubicBezTo>
                  <a:cubicBezTo>
                    <a:pt x="67201" y="9691"/>
                    <a:pt x="67147" y="9730"/>
                    <a:pt x="67094" y="9769"/>
                  </a:cubicBezTo>
                  <a:lnTo>
                    <a:pt x="66891" y="9921"/>
                  </a:lnTo>
                  <a:cubicBezTo>
                    <a:pt x="66836" y="9962"/>
                    <a:pt x="66780" y="10004"/>
                    <a:pt x="66724" y="10043"/>
                  </a:cubicBezTo>
                  <a:cubicBezTo>
                    <a:pt x="66657" y="10092"/>
                    <a:pt x="66593" y="10139"/>
                    <a:pt x="66526" y="10187"/>
                  </a:cubicBezTo>
                  <a:cubicBezTo>
                    <a:pt x="66468" y="10228"/>
                    <a:pt x="66407" y="10270"/>
                    <a:pt x="66348" y="10312"/>
                  </a:cubicBezTo>
                  <a:cubicBezTo>
                    <a:pt x="66283" y="10357"/>
                    <a:pt x="66218" y="10402"/>
                    <a:pt x="66151" y="10447"/>
                  </a:cubicBezTo>
                  <a:cubicBezTo>
                    <a:pt x="66092" y="10489"/>
                    <a:pt x="66031" y="10529"/>
                    <a:pt x="65969" y="10569"/>
                  </a:cubicBezTo>
                  <a:cubicBezTo>
                    <a:pt x="65905" y="10613"/>
                    <a:pt x="65839" y="10656"/>
                    <a:pt x="65772" y="10699"/>
                  </a:cubicBezTo>
                  <a:cubicBezTo>
                    <a:pt x="65712" y="10740"/>
                    <a:pt x="65650" y="10779"/>
                    <a:pt x="65588" y="10818"/>
                  </a:cubicBezTo>
                  <a:cubicBezTo>
                    <a:pt x="65548" y="10844"/>
                    <a:pt x="65509" y="10869"/>
                    <a:pt x="65469" y="10894"/>
                  </a:cubicBezTo>
                  <a:cubicBezTo>
                    <a:pt x="65445" y="10873"/>
                    <a:pt x="65422" y="10853"/>
                    <a:pt x="65400" y="10832"/>
                  </a:cubicBezTo>
                  <a:cubicBezTo>
                    <a:pt x="65361" y="10797"/>
                    <a:pt x="65324" y="10761"/>
                    <a:pt x="65287" y="10725"/>
                  </a:cubicBezTo>
                  <a:cubicBezTo>
                    <a:pt x="65244" y="10681"/>
                    <a:pt x="65199" y="10636"/>
                    <a:pt x="65156" y="10592"/>
                  </a:cubicBezTo>
                  <a:cubicBezTo>
                    <a:pt x="65120" y="10553"/>
                    <a:pt x="65084" y="10516"/>
                    <a:pt x="65051" y="10477"/>
                  </a:cubicBezTo>
                  <a:cubicBezTo>
                    <a:pt x="65009" y="10430"/>
                    <a:pt x="64970" y="10384"/>
                    <a:pt x="64931" y="10335"/>
                  </a:cubicBezTo>
                  <a:cubicBezTo>
                    <a:pt x="64898" y="10295"/>
                    <a:pt x="64865" y="10255"/>
                    <a:pt x="64834" y="10214"/>
                  </a:cubicBezTo>
                  <a:cubicBezTo>
                    <a:pt x="64796" y="10165"/>
                    <a:pt x="64760" y="10115"/>
                    <a:pt x="64723" y="10064"/>
                  </a:cubicBezTo>
                  <a:cubicBezTo>
                    <a:pt x="64693" y="10022"/>
                    <a:pt x="64663" y="9981"/>
                    <a:pt x="64635" y="9939"/>
                  </a:cubicBezTo>
                  <a:cubicBezTo>
                    <a:pt x="64599" y="9886"/>
                    <a:pt x="64565" y="9833"/>
                    <a:pt x="64533" y="9778"/>
                  </a:cubicBezTo>
                  <a:cubicBezTo>
                    <a:pt x="64507" y="9736"/>
                    <a:pt x="64481" y="9694"/>
                    <a:pt x="64456" y="9652"/>
                  </a:cubicBezTo>
                  <a:cubicBezTo>
                    <a:pt x="64422" y="9593"/>
                    <a:pt x="64392" y="9535"/>
                    <a:pt x="64361" y="9475"/>
                  </a:cubicBezTo>
                  <a:cubicBezTo>
                    <a:pt x="64340" y="9434"/>
                    <a:pt x="64317" y="9395"/>
                    <a:pt x="64297" y="9353"/>
                  </a:cubicBezTo>
                  <a:cubicBezTo>
                    <a:pt x="64265" y="9285"/>
                    <a:pt x="64235" y="9215"/>
                    <a:pt x="64205" y="9146"/>
                  </a:cubicBezTo>
                  <a:cubicBezTo>
                    <a:pt x="64190" y="9110"/>
                    <a:pt x="64174" y="9078"/>
                    <a:pt x="64159" y="9043"/>
                  </a:cubicBezTo>
                  <a:cubicBezTo>
                    <a:pt x="64137" y="8987"/>
                    <a:pt x="64117" y="8929"/>
                    <a:pt x="64097" y="8874"/>
                  </a:cubicBezTo>
                  <a:cubicBezTo>
                    <a:pt x="64189" y="8787"/>
                    <a:pt x="64272" y="8708"/>
                    <a:pt x="64338" y="8645"/>
                  </a:cubicBezTo>
                  <a:lnTo>
                    <a:pt x="65835" y="7188"/>
                  </a:lnTo>
                  <a:lnTo>
                    <a:pt x="64338" y="5730"/>
                  </a:lnTo>
                  <a:cubicBezTo>
                    <a:pt x="64272" y="5668"/>
                    <a:pt x="64189" y="5587"/>
                    <a:pt x="64097" y="5501"/>
                  </a:cubicBezTo>
                  <a:cubicBezTo>
                    <a:pt x="64117" y="5444"/>
                    <a:pt x="64136" y="5387"/>
                    <a:pt x="64159" y="5331"/>
                  </a:cubicBezTo>
                  <a:cubicBezTo>
                    <a:pt x="64168" y="5297"/>
                    <a:pt x="64186" y="5264"/>
                    <a:pt x="64200" y="5231"/>
                  </a:cubicBezTo>
                  <a:cubicBezTo>
                    <a:pt x="64230" y="5160"/>
                    <a:pt x="64261" y="5090"/>
                    <a:pt x="64293" y="5020"/>
                  </a:cubicBezTo>
                  <a:cubicBezTo>
                    <a:pt x="64313" y="4981"/>
                    <a:pt x="64335" y="4940"/>
                    <a:pt x="64356" y="4900"/>
                  </a:cubicBezTo>
                  <a:cubicBezTo>
                    <a:pt x="64387" y="4840"/>
                    <a:pt x="64418" y="4780"/>
                    <a:pt x="64453" y="4722"/>
                  </a:cubicBezTo>
                  <a:cubicBezTo>
                    <a:pt x="64476" y="4680"/>
                    <a:pt x="64502" y="4638"/>
                    <a:pt x="64529" y="4597"/>
                  </a:cubicBezTo>
                  <a:cubicBezTo>
                    <a:pt x="64563" y="4542"/>
                    <a:pt x="64596" y="4488"/>
                    <a:pt x="64632" y="4434"/>
                  </a:cubicBezTo>
                  <a:cubicBezTo>
                    <a:pt x="64661" y="4393"/>
                    <a:pt x="64689" y="4352"/>
                    <a:pt x="64719" y="4311"/>
                  </a:cubicBezTo>
                  <a:cubicBezTo>
                    <a:pt x="64755" y="4260"/>
                    <a:pt x="64792" y="4209"/>
                    <a:pt x="64830" y="4159"/>
                  </a:cubicBezTo>
                  <a:cubicBezTo>
                    <a:pt x="64862" y="4118"/>
                    <a:pt x="64895" y="4078"/>
                    <a:pt x="64927" y="4040"/>
                  </a:cubicBezTo>
                  <a:cubicBezTo>
                    <a:pt x="64968" y="3992"/>
                    <a:pt x="65007" y="3943"/>
                    <a:pt x="65049" y="3896"/>
                  </a:cubicBezTo>
                  <a:cubicBezTo>
                    <a:pt x="65083" y="3859"/>
                    <a:pt x="65117" y="3822"/>
                    <a:pt x="65152" y="3785"/>
                  </a:cubicBezTo>
                  <a:cubicBezTo>
                    <a:pt x="65197" y="3738"/>
                    <a:pt x="65241" y="3692"/>
                    <a:pt x="65287" y="3646"/>
                  </a:cubicBezTo>
                  <a:cubicBezTo>
                    <a:pt x="65323" y="3612"/>
                    <a:pt x="65359" y="3578"/>
                    <a:pt x="65396" y="3544"/>
                  </a:cubicBezTo>
                  <a:cubicBezTo>
                    <a:pt x="65419" y="3522"/>
                    <a:pt x="65444" y="3503"/>
                    <a:pt x="65467" y="3480"/>
                  </a:cubicBezTo>
                  <a:close/>
                  <a:moveTo>
                    <a:pt x="80365" y="3484"/>
                  </a:moveTo>
                  <a:cubicBezTo>
                    <a:pt x="80406" y="3510"/>
                    <a:pt x="80448" y="3536"/>
                    <a:pt x="80489" y="3564"/>
                  </a:cubicBezTo>
                  <a:cubicBezTo>
                    <a:pt x="80548" y="3602"/>
                    <a:pt x="80607" y="3638"/>
                    <a:pt x="80665" y="3677"/>
                  </a:cubicBezTo>
                  <a:cubicBezTo>
                    <a:pt x="80734" y="3722"/>
                    <a:pt x="80805" y="3768"/>
                    <a:pt x="80874" y="3815"/>
                  </a:cubicBezTo>
                  <a:cubicBezTo>
                    <a:pt x="80932" y="3854"/>
                    <a:pt x="80992" y="3894"/>
                    <a:pt x="81051" y="3935"/>
                  </a:cubicBezTo>
                  <a:cubicBezTo>
                    <a:pt x="81118" y="3982"/>
                    <a:pt x="81186" y="4028"/>
                    <a:pt x="81253" y="4075"/>
                  </a:cubicBezTo>
                  <a:cubicBezTo>
                    <a:pt x="81312" y="4117"/>
                    <a:pt x="81372" y="4159"/>
                    <a:pt x="81432" y="4201"/>
                  </a:cubicBezTo>
                  <a:cubicBezTo>
                    <a:pt x="81497" y="4248"/>
                    <a:pt x="81563" y="4295"/>
                    <a:pt x="81628" y="4343"/>
                  </a:cubicBezTo>
                  <a:cubicBezTo>
                    <a:pt x="81688" y="4388"/>
                    <a:pt x="81748" y="4430"/>
                    <a:pt x="81807" y="4475"/>
                  </a:cubicBezTo>
                  <a:lnTo>
                    <a:pt x="81995" y="4616"/>
                  </a:lnTo>
                  <a:cubicBezTo>
                    <a:pt x="82055" y="4660"/>
                    <a:pt x="82116" y="4706"/>
                    <a:pt x="82175" y="4752"/>
                  </a:cubicBezTo>
                  <a:cubicBezTo>
                    <a:pt x="82234" y="4798"/>
                    <a:pt x="82293" y="4845"/>
                    <a:pt x="82353" y="4889"/>
                  </a:cubicBezTo>
                  <a:cubicBezTo>
                    <a:pt x="82413" y="4936"/>
                    <a:pt x="82473" y="4982"/>
                    <a:pt x="82531" y="5028"/>
                  </a:cubicBezTo>
                  <a:cubicBezTo>
                    <a:pt x="82588" y="5074"/>
                    <a:pt x="82644" y="5117"/>
                    <a:pt x="82700" y="5162"/>
                  </a:cubicBezTo>
                  <a:cubicBezTo>
                    <a:pt x="82759" y="5209"/>
                    <a:pt x="82817" y="5256"/>
                    <a:pt x="82874" y="5301"/>
                  </a:cubicBezTo>
                  <a:cubicBezTo>
                    <a:pt x="82929" y="5345"/>
                    <a:pt x="82983" y="5388"/>
                    <a:pt x="83036" y="5433"/>
                  </a:cubicBezTo>
                  <a:cubicBezTo>
                    <a:pt x="83092" y="5477"/>
                    <a:pt x="83148" y="5523"/>
                    <a:pt x="83202" y="5569"/>
                  </a:cubicBezTo>
                  <a:cubicBezTo>
                    <a:pt x="83256" y="5613"/>
                    <a:pt x="83306" y="5657"/>
                    <a:pt x="83358" y="5699"/>
                  </a:cubicBezTo>
                  <a:cubicBezTo>
                    <a:pt x="83410" y="5742"/>
                    <a:pt x="83462" y="5787"/>
                    <a:pt x="83513" y="5829"/>
                  </a:cubicBezTo>
                  <a:cubicBezTo>
                    <a:pt x="83564" y="5872"/>
                    <a:pt x="83612" y="5914"/>
                    <a:pt x="83662" y="5955"/>
                  </a:cubicBezTo>
                  <a:cubicBezTo>
                    <a:pt x="83710" y="5997"/>
                    <a:pt x="83761" y="6039"/>
                    <a:pt x="83808" y="6079"/>
                  </a:cubicBezTo>
                  <a:cubicBezTo>
                    <a:pt x="83853" y="6120"/>
                    <a:pt x="83898" y="6157"/>
                    <a:pt x="83941" y="6195"/>
                  </a:cubicBezTo>
                  <a:cubicBezTo>
                    <a:pt x="83988" y="6235"/>
                    <a:pt x="84035" y="6277"/>
                    <a:pt x="84081" y="6315"/>
                  </a:cubicBezTo>
                  <a:cubicBezTo>
                    <a:pt x="84126" y="6355"/>
                    <a:pt x="84167" y="6391"/>
                    <a:pt x="84209" y="6429"/>
                  </a:cubicBezTo>
                  <a:cubicBezTo>
                    <a:pt x="84247" y="6464"/>
                    <a:pt x="84289" y="6501"/>
                    <a:pt x="84326" y="6533"/>
                  </a:cubicBezTo>
                  <a:cubicBezTo>
                    <a:pt x="84372" y="6574"/>
                    <a:pt x="84414" y="6611"/>
                    <a:pt x="84457" y="6651"/>
                  </a:cubicBezTo>
                  <a:cubicBezTo>
                    <a:pt x="84488" y="6678"/>
                    <a:pt x="84521" y="6708"/>
                    <a:pt x="84550" y="6734"/>
                  </a:cubicBezTo>
                  <a:cubicBezTo>
                    <a:pt x="84592" y="6771"/>
                    <a:pt x="84630" y="6807"/>
                    <a:pt x="84669" y="6841"/>
                  </a:cubicBezTo>
                  <a:cubicBezTo>
                    <a:pt x="84695" y="6865"/>
                    <a:pt x="84722" y="6890"/>
                    <a:pt x="84746" y="6912"/>
                  </a:cubicBezTo>
                  <a:cubicBezTo>
                    <a:pt x="84784" y="6948"/>
                    <a:pt x="84820" y="6980"/>
                    <a:pt x="84855" y="7012"/>
                  </a:cubicBezTo>
                  <a:cubicBezTo>
                    <a:pt x="84873" y="7029"/>
                    <a:pt x="84896" y="7049"/>
                    <a:pt x="84914" y="7065"/>
                  </a:cubicBezTo>
                  <a:cubicBezTo>
                    <a:pt x="84964" y="7112"/>
                    <a:pt x="85008" y="7153"/>
                    <a:pt x="85048" y="7190"/>
                  </a:cubicBezTo>
                  <a:cubicBezTo>
                    <a:pt x="85008" y="7226"/>
                    <a:pt x="84964" y="7270"/>
                    <a:pt x="84914" y="7315"/>
                  </a:cubicBezTo>
                  <a:cubicBezTo>
                    <a:pt x="84897" y="7330"/>
                    <a:pt x="84876" y="7349"/>
                    <a:pt x="84859" y="7366"/>
                  </a:cubicBezTo>
                  <a:cubicBezTo>
                    <a:pt x="84823" y="7398"/>
                    <a:pt x="84788" y="7432"/>
                    <a:pt x="84747" y="7469"/>
                  </a:cubicBezTo>
                  <a:cubicBezTo>
                    <a:pt x="84726" y="7489"/>
                    <a:pt x="84703" y="7509"/>
                    <a:pt x="84680" y="7530"/>
                  </a:cubicBezTo>
                  <a:cubicBezTo>
                    <a:pt x="84638" y="7569"/>
                    <a:pt x="84596" y="7606"/>
                    <a:pt x="84549" y="7650"/>
                  </a:cubicBezTo>
                  <a:cubicBezTo>
                    <a:pt x="84524" y="7672"/>
                    <a:pt x="84497" y="7697"/>
                    <a:pt x="84471" y="7720"/>
                  </a:cubicBezTo>
                  <a:cubicBezTo>
                    <a:pt x="84424" y="7762"/>
                    <a:pt x="84377" y="7804"/>
                    <a:pt x="84326" y="7850"/>
                  </a:cubicBezTo>
                  <a:cubicBezTo>
                    <a:pt x="84294" y="7879"/>
                    <a:pt x="84258" y="7911"/>
                    <a:pt x="84223" y="7941"/>
                  </a:cubicBezTo>
                  <a:cubicBezTo>
                    <a:pt x="84176" y="7984"/>
                    <a:pt x="84129" y="8026"/>
                    <a:pt x="84079" y="8069"/>
                  </a:cubicBezTo>
                  <a:cubicBezTo>
                    <a:pt x="84040" y="8103"/>
                    <a:pt x="84002" y="8136"/>
                    <a:pt x="83962" y="8170"/>
                  </a:cubicBezTo>
                  <a:cubicBezTo>
                    <a:pt x="83910" y="8215"/>
                    <a:pt x="83860" y="8260"/>
                    <a:pt x="83805" y="8307"/>
                  </a:cubicBezTo>
                  <a:cubicBezTo>
                    <a:pt x="83764" y="8340"/>
                    <a:pt x="83723" y="8377"/>
                    <a:pt x="83681" y="8412"/>
                  </a:cubicBezTo>
                  <a:cubicBezTo>
                    <a:pt x="83625" y="8460"/>
                    <a:pt x="83570" y="8509"/>
                    <a:pt x="83510" y="8558"/>
                  </a:cubicBezTo>
                  <a:cubicBezTo>
                    <a:pt x="83468" y="8594"/>
                    <a:pt x="83424" y="8631"/>
                    <a:pt x="83379" y="8667"/>
                  </a:cubicBezTo>
                  <a:cubicBezTo>
                    <a:pt x="83320" y="8717"/>
                    <a:pt x="83261" y="8766"/>
                    <a:pt x="83198" y="8817"/>
                  </a:cubicBezTo>
                  <a:cubicBezTo>
                    <a:pt x="83151" y="8855"/>
                    <a:pt x="83102" y="8895"/>
                    <a:pt x="83054" y="8936"/>
                  </a:cubicBezTo>
                  <a:cubicBezTo>
                    <a:pt x="82993" y="8984"/>
                    <a:pt x="82932" y="9035"/>
                    <a:pt x="82869" y="9086"/>
                  </a:cubicBezTo>
                  <a:cubicBezTo>
                    <a:pt x="82820" y="9126"/>
                    <a:pt x="82769" y="9167"/>
                    <a:pt x="82718" y="9207"/>
                  </a:cubicBezTo>
                  <a:cubicBezTo>
                    <a:pt x="82655" y="9258"/>
                    <a:pt x="82591" y="9308"/>
                    <a:pt x="82526" y="9360"/>
                  </a:cubicBezTo>
                  <a:cubicBezTo>
                    <a:pt x="82475" y="9401"/>
                    <a:pt x="82423" y="9441"/>
                    <a:pt x="82370" y="9482"/>
                  </a:cubicBezTo>
                  <a:cubicBezTo>
                    <a:pt x="82305" y="9534"/>
                    <a:pt x="82238" y="9584"/>
                    <a:pt x="82171" y="9636"/>
                  </a:cubicBezTo>
                  <a:cubicBezTo>
                    <a:pt x="82118" y="9678"/>
                    <a:pt x="82062" y="9718"/>
                    <a:pt x="82008" y="9759"/>
                  </a:cubicBezTo>
                  <a:cubicBezTo>
                    <a:pt x="81941" y="9810"/>
                    <a:pt x="81874" y="9860"/>
                    <a:pt x="81805" y="9911"/>
                  </a:cubicBezTo>
                  <a:cubicBezTo>
                    <a:pt x="81749" y="9953"/>
                    <a:pt x="81693" y="9993"/>
                    <a:pt x="81636" y="10035"/>
                  </a:cubicBezTo>
                  <a:cubicBezTo>
                    <a:pt x="81567" y="10084"/>
                    <a:pt x="81499" y="10135"/>
                    <a:pt x="81428" y="10185"/>
                  </a:cubicBezTo>
                  <a:cubicBezTo>
                    <a:pt x="81373" y="10224"/>
                    <a:pt x="81316" y="10265"/>
                    <a:pt x="81259" y="10304"/>
                  </a:cubicBezTo>
                  <a:cubicBezTo>
                    <a:pt x="81189" y="10352"/>
                    <a:pt x="81119" y="10401"/>
                    <a:pt x="81048" y="10450"/>
                  </a:cubicBezTo>
                  <a:cubicBezTo>
                    <a:pt x="80990" y="10489"/>
                    <a:pt x="80933" y="10528"/>
                    <a:pt x="80875" y="10567"/>
                  </a:cubicBezTo>
                  <a:cubicBezTo>
                    <a:pt x="80804" y="10614"/>
                    <a:pt x="80734" y="10660"/>
                    <a:pt x="80665" y="10706"/>
                  </a:cubicBezTo>
                  <a:cubicBezTo>
                    <a:pt x="80606" y="10744"/>
                    <a:pt x="80549" y="10781"/>
                    <a:pt x="80491" y="10818"/>
                  </a:cubicBezTo>
                  <a:cubicBezTo>
                    <a:pt x="80449" y="10846"/>
                    <a:pt x="80406" y="10872"/>
                    <a:pt x="80365" y="10898"/>
                  </a:cubicBezTo>
                  <a:cubicBezTo>
                    <a:pt x="80328" y="10864"/>
                    <a:pt x="80292" y="10833"/>
                    <a:pt x="80256" y="10800"/>
                  </a:cubicBezTo>
                  <a:cubicBezTo>
                    <a:pt x="80213" y="10758"/>
                    <a:pt x="80167" y="10716"/>
                    <a:pt x="80124" y="10672"/>
                  </a:cubicBezTo>
                  <a:cubicBezTo>
                    <a:pt x="80067" y="10614"/>
                    <a:pt x="80012" y="10554"/>
                    <a:pt x="79958" y="10494"/>
                  </a:cubicBezTo>
                  <a:cubicBezTo>
                    <a:pt x="79921" y="10446"/>
                    <a:pt x="79881" y="10401"/>
                    <a:pt x="79843" y="10356"/>
                  </a:cubicBezTo>
                  <a:cubicBezTo>
                    <a:pt x="79788" y="10291"/>
                    <a:pt x="79738" y="10223"/>
                    <a:pt x="79687" y="10154"/>
                  </a:cubicBezTo>
                  <a:cubicBezTo>
                    <a:pt x="79655" y="10110"/>
                    <a:pt x="79619" y="10067"/>
                    <a:pt x="79587" y="10021"/>
                  </a:cubicBezTo>
                  <a:cubicBezTo>
                    <a:pt x="79531" y="9941"/>
                    <a:pt x="79479" y="9858"/>
                    <a:pt x="79427" y="9775"/>
                  </a:cubicBezTo>
                  <a:cubicBezTo>
                    <a:pt x="79405" y="9739"/>
                    <a:pt x="79381" y="9706"/>
                    <a:pt x="79360" y="9670"/>
                  </a:cubicBezTo>
                  <a:cubicBezTo>
                    <a:pt x="79290" y="9551"/>
                    <a:pt x="79225" y="9427"/>
                    <a:pt x="79166" y="9301"/>
                  </a:cubicBezTo>
                  <a:cubicBezTo>
                    <a:pt x="79153" y="9272"/>
                    <a:pt x="79141" y="9243"/>
                    <a:pt x="79129" y="9213"/>
                  </a:cubicBezTo>
                  <a:cubicBezTo>
                    <a:pt x="79084" y="9115"/>
                    <a:pt x="79042" y="9016"/>
                    <a:pt x="79004" y="8915"/>
                  </a:cubicBezTo>
                  <a:cubicBezTo>
                    <a:pt x="78986" y="8869"/>
                    <a:pt x="78973" y="8821"/>
                    <a:pt x="78957" y="8774"/>
                  </a:cubicBezTo>
                  <a:cubicBezTo>
                    <a:pt x="78928" y="8688"/>
                    <a:pt x="78898" y="8602"/>
                    <a:pt x="78875" y="8514"/>
                  </a:cubicBezTo>
                  <a:cubicBezTo>
                    <a:pt x="78860" y="8462"/>
                    <a:pt x="78849" y="8407"/>
                    <a:pt x="78835" y="8355"/>
                  </a:cubicBezTo>
                  <a:cubicBezTo>
                    <a:pt x="78822" y="8295"/>
                    <a:pt x="78808" y="8234"/>
                    <a:pt x="78796" y="8173"/>
                  </a:cubicBezTo>
                  <a:lnTo>
                    <a:pt x="79809" y="7188"/>
                  </a:lnTo>
                  <a:lnTo>
                    <a:pt x="78796" y="6203"/>
                  </a:lnTo>
                  <a:cubicBezTo>
                    <a:pt x="78808" y="6142"/>
                    <a:pt x="78822" y="6080"/>
                    <a:pt x="78835" y="6021"/>
                  </a:cubicBezTo>
                  <a:cubicBezTo>
                    <a:pt x="78849" y="5967"/>
                    <a:pt x="78860" y="5915"/>
                    <a:pt x="78875" y="5863"/>
                  </a:cubicBezTo>
                  <a:cubicBezTo>
                    <a:pt x="78900" y="5774"/>
                    <a:pt x="78928" y="5689"/>
                    <a:pt x="78957" y="5602"/>
                  </a:cubicBezTo>
                  <a:cubicBezTo>
                    <a:pt x="78973" y="5556"/>
                    <a:pt x="78986" y="5509"/>
                    <a:pt x="79004" y="5462"/>
                  </a:cubicBezTo>
                  <a:cubicBezTo>
                    <a:pt x="79042" y="5361"/>
                    <a:pt x="79084" y="5262"/>
                    <a:pt x="79129" y="5164"/>
                  </a:cubicBezTo>
                  <a:cubicBezTo>
                    <a:pt x="79141" y="5134"/>
                    <a:pt x="79153" y="5105"/>
                    <a:pt x="79166" y="5076"/>
                  </a:cubicBezTo>
                  <a:cubicBezTo>
                    <a:pt x="79226" y="4950"/>
                    <a:pt x="79291" y="4827"/>
                    <a:pt x="79360" y="4706"/>
                  </a:cubicBezTo>
                  <a:cubicBezTo>
                    <a:pt x="79381" y="4671"/>
                    <a:pt x="79405" y="4637"/>
                    <a:pt x="79426" y="4602"/>
                  </a:cubicBezTo>
                  <a:cubicBezTo>
                    <a:pt x="79478" y="4519"/>
                    <a:pt x="79530" y="4434"/>
                    <a:pt x="79585" y="4353"/>
                  </a:cubicBezTo>
                  <a:cubicBezTo>
                    <a:pt x="79616" y="4308"/>
                    <a:pt x="79652" y="4265"/>
                    <a:pt x="79684" y="4221"/>
                  </a:cubicBezTo>
                  <a:cubicBezTo>
                    <a:pt x="79735" y="4153"/>
                    <a:pt x="79786" y="4086"/>
                    <a:pt x="79840" y="4020"/>
                  </a:cubicBezTo>
                  <a:cubicBezTo>
                    <a:pt x="79878" y="3975"/>
                    <a:pt x="79920" y="3931"/>
                    <a:pt x="79959" y="3887"/>
                  </a:cubicBezTo>
                  <a:cubicBezTo>
                    <a:pt x="80014" y="3827"/>
                    <a:pt x="80067" y="3765"/>
                    <a:pt x="80124" y="3708"/>
                  </a:cubicBezTo>
                  <a:cubicBezTo>
                    <a:pt x="80167" y="3664"/>
                    <a:pt x="80213" y="3622"/>
                    <a:pt x="80256" y="3581"/>
                  </a:cubicBezTo>
                  <a:cubicBezTo>
                    <a:pt x="80292" y="3549"/>
                    <a:pt x="80328" y="3515"/>
                    <a:pt x="80365" y="3484"/>
                  </a:cubicBezTo>
                  <a:close/>
                  <a:moveTo>
                    <a:pt x="68748" y="514"/>
                  </a:moveTo>
                  <a:cubicBezTo>
                    <a:pt x="69810" y="514"/>
                    <a:pt x="71161" y="1007"/>
                    <a:pt x="72759" y="1982"/>
                  </a:cubicBezTo>
                  <a:cubicBezTo>
                    <a:pt x="73248" y="2281"/>
                    <a:pt x="73755" y="2622"/>
                    <a:pt x="74270" y="2993"/>
                  </a:cubicBezTo>
                  <a:cubicBezTo>
                    <a:pt x="75133" y="3617"/>
                    <a:pt x="76025" y="4341"/>
                    <a:pt x="76922" y="5141"/>
                  </a:cubicBezTo>
                  <a:cubicBezTo>
                    <a:pt x="77060" y="5263"/>
                    <a:pt x="77188" y="5378"/>
                    <a:pt x="77302" y="5483"/>
                  </a:cubicBezTo>
                  <a:cubicBezTo>
                    <a:pt x="77486" y="5652"/>
                    <a:pt x="77640" y="5797"/>
                    <a:pt x="77761" y="5912"/>
                  </a:cubicBezTo>
                  <a:cubicBezTo>
                    <a:pt x="77817" y="5965"/>
                    <a:pt x="77865" y="6010"/>
                    <a:pt x="77906" y="6049"/>
                  </a:cubicBezTo>
                  <a:cubicBezTo>
                    <a:pt x="77940" y="6084"/>
                    <a:pt x="77973" y="6116"/>
                    <a:pt x="77996" y="6137"/>
                  </a:cubicBezTo>
                  <a:lnTo>
                    <a:pt x="77997" y="6138"/>
                  </a:lnTo>
                  <a:lnTo>
                    <a:pt x="78241" y="6378"/>
                  </a:lnTo>
                  <a:lnTo>
                    <a:pt x="78317" y="6453"/>
                  </a:lnTo>
                  <a:lnTo>
                    <a:pt x="78683" y="6813"/>
                  </a:lnTo>
                  <a:lnTo>
                    <a:pt x="78683" y="6810"/>
                  </a:lnTo>
                  <a:lnTo>
                    <a:pt x="79074" y="7190"/>
                  </a:lnTo>
                  <a:lnTo>
                    <a:pt x="78683" y="7570"/>
                  </a:lnTo>
                  <a:lnTo>
                    <a:pt x="78683" y="7568"/>
                  </a:lnTo>
                  <a:lnTo>
                    <a:pt x="78339" y="7906"/>
                  </a:lnTo>
                  <a:lnTo>
                    <a:pt x="78240" y="8001"/>
                  </a:lnTo>
                  <a:lnTo>
                    <a:pt x="78240" y="8002"/>
                  </a:lnTo>
                  <a:lnTo>
                    <a:pt x="77996" y="8241"/>
                  </a:lnTo>
                  <a:cubicBezTo>
                    <a:pt x="77654" y="8572"/>
                    <a:pt x="77292" y="8910"/>
                    <a:pt x="76918" y="9244"/>
                  </a:cubicBezTo>
                  <a:cubicBezTo>
                    <a:pt x="76700" y="9437"/>
                    <a:pt x="76483" y="9626"/>
                    <a:pt x="76267" y="9811"/>
                  </a:cubicBezTo>
                  <a:cubicBezTo>
                    <a:pt x="76195" y="9873"/>
                    <a:pt x="76123" y="9932"/>
                    <a:pt x="76050" y="9992"/>
                  </a:cubicBezTo>
                  <a:cubicBezTo>
                    <a:pt x="75905" y="10113"/>
                    <a:pt x="75763" y="10234"/>
                    <a:pt x="75618" y="10349"/>
                  </a:cubicBezTo>
                  <a:cubicBezTo>
                    <a:pt x="75535" y="10417"/>
                    <a:pt x="75451" y="10481"/>
                    <a:pt x="75369" y="10547"/>
                  </a:cubicBezTo>
                  <a:cubicBezTo>
                    <a:pt x="75237" y="10653"/>
                    <a:pt x="75106" y="10758"/>
                    <a:pt x="74973" y="10859"/>
                  </a:cubicBezTo>
                  <a:cubicBezTo>
                    <a:pt x="74888" y="10926"/>
                    <a:pt x="74804" y="10988"/>
                    <a:pt x="74717" y="11052"/>
                  </a:cubicBezTo>
                  <a:cubicBezTo>
                    <a:pt x="74616" y="11129"/>
                    <a:pt x="74513" y="11206"/>
                    <a:pt x="74413" y="11280"/>
                  </a:cubicBezTo>
                  <a:cubicBezTo>
                    <a:pt x="74401" y="11271"/>
                    <a:pt x="74388" y="11264"/>
                    <a:pt x="74377" y="11255"/>
                  </a:cubicBezTo>
                  <a:cubicBezTo>
                    <a:pt x="74243" y="11162"/>
                    <a:pt x="74113" y="11063"/>
                    <a:pt x="73990" y="10961"/>
                  </a:cubicBezTo>
                  <a:cubicBezTo>
                    <a:pt x="73971" y="10944"/>
                    <a:pt x="73951" y="10927"/>
                    <a:pt x="73931" y="10909"/>
                  </a:cubicBezTo>
                  <a:cubicBezTo>
                    <a:pt x="73806" y="10798"/>
                    <a:pt x="73685" y="10683"/>
                    <a:pt x="73573" y="10563"/>
                  </a:cubicBezTo>
                  <a:lnTo>
                    <a:pt x="73480" y="10457"/>
                  </a:lnTo>
                  <a:lnTo>
                    <a:pt x="73660" y="10324"/>
                  </a:lnTo>
                  <a:cubicBezTo>
                    <a:pt x="73733" y="10271"/>
                    <a:pt x="73806" y="10218"/>
                    <a:pt x="73877" y="10163"/>
                  </a:cubicBezTo>
                  <a:cubicBezTo>
                    <a:pt x="73977" y="10088"/>
                    <a:pt x="74076" y="10011"/>
                    <a:pt x="74175" y="9936"/>
                  </a:cubicBezTo>
                  <a:cubicBezTo>
                    <a:pt x="74244" y="9882"/>
                    <a:pt x="74312" y="9829"/>
                    <a:pt x="74380" y="9776"/>
                  </a:cubicBezTo>
                  <a:cubicBezTo>
                    <a:pt x="74479" y="9698"/>
                    <a:pt x="74577" y="9620"/>
                    <a:pt x="74674" y="9542"/>
                  </a:cubicBezTo>
                  <a:cubicBezTo>
                    <a:pt x="74738" y="9490"/>
                    <a:pt x="74804" y="9438"/>
                    <a:pt x="74867" y="9386"/>
                  </a:cubicBezTo>
                  <a:cubicBezTo>
                    <a:pt x="74965" y="9307"/>
                    <a:pt x="75060" y="9229"/>
                    <a:pt x="75154" y="9150"/>
                  </a:cubicBezTo>
                  <a:cubicBezTo>
                    <a:pt x="75213" y="9100"/>
                    <a:pt x="75273" y="9051"/>
                    <a:pt x="75332" y="9001"/>
                  </a:cubicBezTo>
                  <a:cubicBezTo>
                    <a:pt x="75426" y="8922"/>
                    <a:pt x="75517" y="8844"/>
                    <a:pt x="75607" y="8766"/>
                  </a:cubicBezTo>
                  <a:cubicBezTo>
                    <a:pt x="75663" y="8719"/>
                    <a:pt x="75720" y="8671"/>
                    <a:pt x="75773" y="8624"/>
                  </a:cubicBezTo>
                  <a:cubicBezTo>
                    <a:pt x="75866" y="8545"/>
                    <a:pt x="75952" y="8468"/>
                    <a:pt x="76039" y="8390"/>
                  </a:cubicBezTo>
                  <a:cubicBezTo>
                    <a:pt x="76086" y="8348"/>
                    <a:pt x="76136" y="8306"/>
                    <a:pt x="76183" y="8265"/>
                  </a:cubicBezTo>
                  <a:cubicBezTo>
                    <a:pt x="76280" y="8178"/>
                    <a:pt x="76373" y="8094"/>
                    <a:pt x="76465" y="8012"/>
                  </a:cubicBezTo>
                  <a:cubicBezTo>
                    <a:pt x="76481" y="7999"/>
                    <a:pt x="76498" y="7983"/>
                    <a:pt x="76514" y="7968"/>
                  </a:cubicBezTo>
                  <a:lnTo>
                    <a:pt x="76516" y="7983"/>
                  </a:lnTo>
                  <a:lnTo>
                    <a:pt x="76884" y="7630"/>
                  </a:lnTo>
                  <a:cubicBezTo>
                    <a:pt x="76889" y="7625"/>
                    <a:pt x="76896" y="7620"/>
                    <a:pt x="76901" y="7616"/>
                  </a:cubicBezTo>
                  <a:lnTo>
                    <a:pt x="76904" y="7611"/>
                  </a:lnTo>
                  <a:lnTo>
                    <a:pt x="76991" y="7532"/>
                  </a:lnTo>
                  <a:lnTo>
                    <a:pt x="76991" y="7530"/>
                  </a:lnTo>
                  <a:lnTo>
                    <a:pt x="77342" y="7192"/>
                  </a:lnTo>
                  <a:lnTo>
                    <a:pt x="76991" y="6854"/>
                  </a:lnTo>
                  <a:lnTo>
                    <a:pt x="76991" y="6850"/>
                  </a:lnTo>
                  <a:lnTo>
                    <a:pt x="76898" y="6766"/>
                  </a:lnTo>
                  <a:lnTo>
                    <a:pt x="76893" y="6761"/>
                  </a:lnTo>
                  <a:lnTo>
                    <a:pt x="76518" y="6401"/>
                  </a:lnTo>
                  <a:lnTo>
                    <a:pt x="76517" y="6416"/>
                  </a:lnTo>
                  <a:cubicBezTo>
                    <a:pt x="76405" y="6314"/>
                    <a:pt x="76294" y="6216"/>
                    <a:pt x="76183" y="6117"/>
                  </a:cubicBezTo>
                  <a:cubicBezTo>
                    <a:pt x="76043" y="5992"/>
                    <a:pt x="75902" y="5868"/>
                    <a:pt x="75761" y="5747"/>
                  </a:cubicBezTo>
                  <a:cubicBezTo>
                    <a:pt x="74977" y="5069"/>
                    <a:pt x="74206" y="4452"/>
                    <a:pt x="73482" y="3924"/>
                  </a:cubicBezTo>
                  <a:lnTo>
                    <a:pt x="73484" y="3921"/>
                  </a:lnTo>
                  <a:lnTo>
                    <a:pt x="73258" y="3762"/>
                  </a:lnTo>
                  <a:cubicBezTo>
                    <a:pt x="73255" y="3759"/>
                    <a:pt x="73251" y="3758"/>
                    <a:pt x="73249" y="3755"/>
                  </a:cubicBezTo>
                  <a:lnTo>
                    <a:pt x="73060" y="3621"/>
                  </a:lnTo>
                  <a:lnTo>
                    <a:pt x="73057" y="3624"/>
                  </a:lnTo>
                  <a:cubicBezTo>
                    <a:pt x="72995" y="3581"/>
                    <a:pt x="72931" y="3535"/>
                    <a:pt x="72870" y="3493"/>
                  </a:cubicBezTo>
                  <a:cubicBezTo>
                    <a:pt x="72490" y="3236"/>
                    <a:pt x="72126" y="3005"/>
                    <a:pt x="71790" y="2808"/>
                  </a:cubicBezTo>
                  <a:cubicBezTo>
                    <a:pt x="71787" y="2807"/>
                    <a:pt x="71786" y="2806"/>
                    <a:pt x="71783" y="2805"/>
                  </a:cubicBezTo>
                  <a:lnTo>
                    <a:pt x="71593" y="2694"/>
                  </a:lnTo>
                  <a:lnTo>
                    <a:pt x="71590" y="2698"/>
                  </a:lnTo>
                  <a:cubicBezTo>
                    <a:pt x="70448" y="2057"/>
                    <a:pt x="69491" y="1728"/>
                    <a:pt x="68748" y="1728"/>
                  </a:cubicBezTo>
                  <a:cubicBezTo>
                    <a:pt x="68222" y="1728"/>
                    <a:pt x="67706" y="1802"/>
                    <a:pt x="67211" y="1949"/>
                  </a:cubicBezTo>
                  <a:cubicBezTo>
                    <a:pt x="67180" y="1928"/>
                    <a:pt x="67151" y="1912"/>
                    <a:pt x="67122" y="1891"/>
                  </a:cubicBezTo>
                  <a:cubicBezTo>
                    <a:pt x="66955" y="1782"/>
                    <a:pt x="66791" y="1679"/>
                    <a:pt x="66630" y="1581"/>
                  </a:cubicBezTo>
                  <a:cubicBezTo>
                    <a:pt x="66577" y="1548"/>
                    <a:pt x="66524" y="1516"/>
                    <a:pt x="66472" y="1484"/>
                  </a:cubicBezTo>
                  <a:cubicBezTo>
                    <a:pt x="66278" y="1369"/>
                    <a:pt x="66087" y="1256"/>
                    <a:pt x="65902" y="1155"/>
                  </a:cubicBezTo>
                  <a:cubicBezTo>
                    <a:pt x="66785" y="735"/>
                    <a:pt x="67760" y="514"/>
                    <a:pt x="68748" y="514"/>
                  </a:cubicBezTo>
                  <a:close/>
                  <a:moveTo>
                    <a:pt x="57238" y="9251"/>
                  </a:moveTo>
                  <a:cubicBezTo>
                    <a:pt x="57254" y="9295"/>
                    <a:pt x="57276" y="9336"/>
                    <a:pt x="57295" y="9379"/>
                  </a:cubicBezTo>
                  <a:cubicBezTo>
                    <a:pt x="57316" y="9427"/>
                    <a:pt x="57338" y="9475"/>
                    <a:pt x="57359" y="9522"/>
                  </a:cubicBezTo>
                  <a:cubicBezTo>
                    <a:pt x="57427" y="9664"/>
                    <a:pt x="57500" y="9805"/>
                    <a:pt x="57579" y="9941"/>
                  </a:cubicBezTo>
                  <a:cubicBezTo>
                    <a:pt x="57594" y="9964"/>
                    <a:pt x="57605" y="9989"/>
                    <a:pt x="57620" y="10013"/>
                  </a:cubicBezTo>
                  <a:cubicBezTo>
                    <a:pt x="57714" y="10170"/>
                    <a:pt x="57821" y="10322"/>
                    <a:pt x="57931" y="10469"/>
                  </a:cubicBezTo>
                  <a:cubicBezTo>
                    <a:pt x="57959" y="10507"/>
                    <a:pt x="57990" y="10544"/>
                    <a:pt x="58019" y="10581"/>
                  </a:cubicBezTo>
                  <a:cubicBezTo>
                    <a:pt x="58065" y="10639"/>
                    <a:pt x="58109" y="10698"/>
                    <a:pt x="58157" y="10754"/>
                  </a:cubicBezTo>
                  <a:cubicBezTo>
                    <a:pt x="58140" y="10766"/>
                    <a:pt x="58122" y="10776"/>
                    <a:pt x="58105" y="10788"/>
                  </a:cubicBezTo>
                  <a:cubicBezTo>
                    <a:pt x="57946" y="10893"/>
                    <a:pt x="57784" y="10991"/>
                    <a:pt x="57629" y="11083"/>
                  </a:cubicBezTo>
                  <a:cubicBezTo>
                    <a:pt x="57613" y="11092"/>
                    <a:pt x="57598" y="11102"/>
                    <a:pt x="57581" y="11111"/>
                  </a:cubicBezTo>
                  <a:cubicBezTo>
                    <a:pt x="57441" y="11192"/>
                    <a:pt x="57305" y="11269"/>
                    <a:pt x="57171" y="11342"/>
                  </a:cubicBezTo>
                  <a:cubicBezTo>
                    <a:pt x="57150" y="11354"/>
                    <a:pt x="57128" y="11364"/>
                    <a:pt x="57108" y="11377"/>
                  </a:cubicBezTo>
                  <a:cubicBezTo>
                    <a:pt x="56785" y="10978"/>
                    <a:pt x="56510" y="10547"/>
                    <a:pt x="56291" y="10091"/>
                  </a:cubicBezTo>
                  <a:cubicBezTo>
                    <a:pt x="56392" y="10004"/>
                    <a:pt x="56490" y="9919"/>
                    <a:pt x="56585" y="9836"/>
                  </a:cubicBezTo>
                  <a:cubicBezTo>
                    <a:pt x="56611" y="9812"/>
                    <a:pt x="56636" y="9790"/>
                    <a:pt x="56662" y="9768"/>
                  </a:cubicBezTo>
                  <a:cubicBezTo>
                    <a:pt x="56748" y="9692"/>
                    <a:pt x="56830" y="9619"/>
                    <a:pt x="56910" y="9548"/>
                  </a:cubicBezTo>
                  <a:cubicBezTo>
                    <a:pt x="56933" y="9527"/>
                    <a:pt x="56957" y="9505"/>
                    <a:pt x="56980" y="9484"/>
                  </a:cubicBezTo>
                  <a:cubicBezTo>
                    <a:pt x="57069" y="9404"/>
                    <a:pt x="57156" y="9324"/>
                    <a:pt x="57238" y="9251"/>
                  </a:cubicBezTo>
                  <a:close/>
                  <a:moveTo>
                    <a:pt x="34500" y="513"/>
                  </a:moveTo>
                  <a:cubicBezTo>
                    <a:pt x="35311" y="514"/>
                    <a:pt x="36300" y="806"/>
                    <a:pt x="37439" y="1383"/>
                  </a:cubicBezTo>
                  <a:cubicBezTo>
                    <a:pt x="37993" y="1660"/>
                    <a:pt x="38580" y="2006"/>
                    <a:pt x="39230" y="2441"/>
                  </a:cubicBezTo>
                  <a:cubicBezTo>
                    <a:pt x="39436" y="2578"/>
                    <a:pt x="39648" y="2724"/>
                    <a:pt x="39859" y="2875"/>
                  </a:cubicBezTo>
                  <a:cubicBezTo>
                    <a:pt x="39928" y="2925"/>
                    <a:pt x="39997" y="2978"/>
                    <a:pt x="40067" y="3029"/>
                  </a:cubicBezTo>
                  <a:cubicBezTo>
                    <a:pt x="40211" y="3134"/>
                    <a:pt x="40355" y="3238"/>
                    <a:pt x="40501" y="3349"/>
                  </a:cubicBezTo>
                  <a:cubicBezTo>
                    <a:pt x="40581" y="3410"/>
                    <a:pt x="40664" y="3476"/>
                    <a:pt x="40746" y="3539"/>
                  </a:cubicBezTo>
                  <a:cubicBezTo>
                    <a:pt x="40881" y="3644"/>
                    <a:pt x="41016" y="3748"/>
                    <a:pt x="41153" y="3858"/>
                  </a:cubicBezTo>
                  <a:cubicBezTo>
                    <a:pt x="41241" y="3930"/>
                    <a:pt x="41331" y="4003"/>
                    <a:pt x="41421" y="4076"/>
                  </a:cubicBezTo>
                  <a:cubicBezTo>
                    <a:pt x="41526" y="4161"/>
                    <a:pt x="41629" y="4247"/>
                    <a:pt x="41733" y="4335"/>
                  </a:cubicBezTo>
                  <a:cubicBezTo>
                    <a:pt x="41718" y="4366"/>
                    <a:pt x="41709" y="4399"/>
                    <a:pt x="41695" y="4430"/>
                  </a:cubicBezTo>
                  <a:cubicBezTo>
                    <a:pt x="41639" y="4567"/>
                    <a:pt x="41585" y="4705"/>
                    <a:pt x="41537" y="4846"/>
                  </a:cubicBezTo>
                  <a:cubicBezTo>
                    <a:pt x="41520" y="4897"/>
                    <a:pt x="41501" y="4946"/>
                    <a:pt x="41484" y="4997"/>
                  </a:cubicBezTo>
                  <a:cubicBezTo>
                    <a:pt x="41422" y="5184"/>
                    <a:pt x="41369" y="5373"/>
                    <a:pt x="41325" y="5566"/>
                  </a:cubicBezTo>
                  <a:cubicBezTo>
                    <a:pt x="41324" y="5571"/>
                    <a:pt x="41323" y="5575"/>
                    <a:pt x="41320" y="5581"/>
                  </a:cubicBezTo>
                  <a:cubicBezTo>
                    <a:pt x="41318" y="5578"/>
                    <a:pt x="41314" y="5575"/>
                    <a:pt x="41312" y="5573"/>
                  </a:cubicBezTo>
                  <a:cubicBezTo>
                    <a:pt x="41048" y="5347"/>
                    <a:pt x="40787" y="5132"/>
                    <a:pt x="40532" y="4925"/>
                  </a:cubicBezTo>
                  <a:cubicBezTo>
                    <a:pt x="40520" y="4914"/>
                    <a:pt x="40505" y="4903"/>
                    <a:pt x="40492" y="4892"/>
                  </a:cubicBezTo>
                  <a:cubicBezTo>
                    <a:pt x="40236" y="4685"/>
                    <a:pt x="39985" y="4488"/>
                    <a:pt x="39737" y="4300"/>
                  </a:cubicBezTo>
                  <a:cubicBezTo>
                    <a:pt x="39731" y="4295"/>
                    <a:pt x="39725" y="4290"/>
                    <a:pt x="39717" y="4286"/>
                  </a:cubicBezTo>
                  <a:cubicBezTo>
                    <a:pt x="39210" y="3900"/>
                    <a:pt x="38721" y="3554"/>
                    <a:pt x="38258" y="3252"/>
                  </a:cubicBezTo>
                  <a:cubicBezTo>
                    <a:pt x="38199" y="3212"/>
                    <a:pt x="38138" y="3176"/>
                    <a:pt x="38080" y="3138"/>
                  </a:cubicBezTo>
                  <a:lnTo>
                    <a:pt x="38085" y="3133"/>
                  </a:lnTo>
                  <a:lnTo>
                    <a:pt x="37777" y="2947"/>
                  </a:lnTo>
                  <a:cubicBezTo>
                    <a:pt x="37777" y="2947"/>
                    <a:pt x="37775" y="2947"/>
                    <a:pt x="37775" y="2946"/>
                  </a:cubicBezTo>
                  <a:lnTo>
                    <a:pt x="37622" y="2852"/>
                  </a:lnTo>
                  <a:lnTo>
                    <a:pt x="37619" y="2854"/>
                  </a:lnTo>
                  <a:cubicBezTo>
                    <a:pt x="37202" y="2609"/>
                    <a:pt x="36819" y="2405"/>
                    <a:pt x="36462" y="2243"/>
                  </a:cubicBezTo>
                  <a:lnTo>
                    <a:pt x="36469" y="2237"/>
                  </a:lnTo>
                  <a:lnTo>
                    <a:pt x="36112" y="2093"/>
                  </a:lnTo>
                  <a:lnTo>
                    <a:pt x="35955" y="2031"/>
                  </a:lnTo>
                  <a:lnTo>
                    <a:pt x="35951" y="2035"/>
                  </a:lnTo>
                  <a:cubicBezTo>
                    <a:pt x="35411" y="1834"/>
                    <a:pt x="34922" y="1728"/>
                    <a:pt x="34501" y="1728"/>
                  </a:cubicBezTo>
                  <a:cubicBezTo>
                    <a:pt x="33835" y="1728"/>
                    <a:pt x="33187" y="1852"/>
                    <a:pt x="32573" y="2084"/>
                  </a:cubicBezTo>
                  <a:lnTo>
                    <a:pt x="32567" y="2080"/>
                  </a:lnTo>
                  <a:lnTo>
                    <a:pt x="32439" y="2132"/>
                  </a:lnTo>
                  <a:lnTo>
                    <a:pt x="32438" y="2132"/>
                  </a:lnTo>
                  <a:lnTo>
                    <a:pt x="32000" y="2312"/>
                  </a:lnTo>
                  <a:lnTo>
                    <a:pt x="32018" y="2325"/>
                  </a:lnTo>
                  <a:cubicBezTo>
                    <a:pt x="31621" y="2528"/>
                    <a:pt x="31255" y="2779"/>
                    <a:pt x="30920" y="3069"/>
                  </a:cubicBezTo>
                  <a:lnTo>
                    <a:pt x="30913" y="3065"/>
                  </a:lnTo>
                  <a:lnTo>
                    <a:pt x="30768" y="3199"/>
                  </a:lnTo>
                  <a:lnTo>
                    <a:pt x="30529" y="3425"/>
                  </a:lnTo>
                  <a:lnTo>
                    <a:pt x="30544" y="3433"/>
                  </a:lnTo>
                  <a:cubicBezTo>
                    <a:pt x="30153" y="3847"/>
                    <a:pt x="29829" y="4316"/>
                    <a:pt x="29587" y="4821"/>
                  </a:cubicBezTo>
                  <a:lnTo>
                    <a:pt x="29574" y="4809"/>
                  </a:lnTo>
                  <a:lnTo>
                    <a:pt x="29436" y="5146"/>
                  </a:lnTo>
                  <a:lnTo>
                    <a:pt x="29436" y="5147"/>
                  </a:lnTo>
                  <a:cubicBezTo>
                    <a:pt x="29436" y="5147"/>
                    <a:pt x="29436" y="5149"/>
                    <a:pt x="29435" y="5149"/>
                  </a:cubicBezTo>
                  <a:lnTo>
                    <a:pt x="29369" y="5314"/>
                  </a:lnTo>
                  <a:lnTo>
                    <a:pt x="29374" y="5319"/>
                  </a:lnTo>
                  <a:cubicBezTo>
                    <a:pt x="29155" y="5914"/>
                    <a:pt x="29039" y="6541"/>
                    <a:pt x="29039" y="7189"/>
                  </a:cubicBezTo>
                  <a:cubicBezTo>
                    <a:pt x="29039" y="7723"/>
                    <a:pt x="29114" y="8241"/>
                    <a:pt x="29263" y="8740"/>
                  </a:cubicBezTo>
                  <a:cubicBezTo>
                    <a:pt x="29295" y="8848"/>
                    <a:pt x="29336" y="8953"/>
                    <a:pt x="29374" y="9058"/>
                  </a:cubicBezTo>
                  <a:lnTo>
                    <a:pt x="29369" y="9064"/>
                  </a:lnTo>
                  <a:lnTo>
                    <a:pt x="29435" y="9228"/>
                  </a:lnTo>
                  <a:cubicBezTo>
                    <a:pt x="29435" y="9229"/>
                    <a:pt x="29435" y="9229"/>
                    <a:pt x="29436" y="9230"/>
                  </a:cubicBezTo>
                  <a:cubicBezTo>
                    <a:pt x="29436" y="9232"/>
                    <a:pt x="29437" y="9233"/>
                    <a:pt x="29437" y="9234"/>
                  </a:cubicBezTo>
                  <a:lnTo>
                    <a:pt x="29574" y="9567"/>
                  </a:lnTo>
                  <a:lnTo>
                    <a:pt x="29585" y="9557"/>
                  </a:lnTo>
                  <a:cubicBezTo>
                    <a:pt x="29613" y="9615"/>
                    <a:pt x="29639" y="9676"/>
                    <a:pt x="29669" y="9733"/>
                  </a:cubicBezTo>
                  <a:cubicBezTo>
                    <a:pt x="29694" y="9780"/>
                    <a:pt x="29722" y="9826"/>
                    <a:pt x="29749" y="9872"/>
                  </a:cubicBezTo>
                  <a:cubicBezTo>
                    <a:pt x="29815" y="9988"/>
                    <a:pt x="29882" y="10102"/>
                    <a:pt x="29956" y="10214"/>
                  </a:cubicBezTo>
                  <a:cubicBezTo>
                    <a:pt x="29992" y="10268"/>
                    <a:pt x="30030" y="10318"/>
                    <a:pt x="30067" y="10370"/>
                  </a:cubicBezTo>
                  <a:cubicBezTo>
                    <a:pt x="30140" y="10472"/>
                    <a:pt x="30216" y="10572"/>
                    <a:pt x="30296" y="10668"/>
                  </a:cubicBezTo>
                  <a:cubicBezTo>
                    <a:pt x="30337" y="10719"/>
                    <a:pt x="30381" y="10769"/>
                    <a:pt x="30424" y="10817"/>
                  </a:cubicBezTo>
                  <a:cubicBezTo>
                    <a:pt x="30461" y="10858"/>
                    <a:pt x="30496" y="10904"/>
                    <a:pt x="30533" y="10944"/>
                  </a:cubicBezTo>
                  <a:cubicBezTo>
                    <a:pt x="30503" y="10962"/>
                    <a:pt x="30472" y="10983"/>
                    <a:pt x="30444" y="11000"/>
                  </a:cubicBezTo>
                  <a:cubicBezTo>
                    <a:pt x="30336" y="11065"/>
                    <a:pt x="30232" y="11127"/>
                    <a:pt x="30129" y="11185"/>
                  </a:cubicBezTo>
                  <a:cubicBezTo>
                    <a:pt x="30023" y="11246"/>
                    <a:pt x="29919" y="11304"/>
                    <a:pt x="29816" y="11358"/>
                  </a:cubicBezTo>
                  <a:cubicBezTo>
                    <a:pt x="29733" y="11402"/>
                    <a:pt x="29649" y="11446"/>
                    <a:pt x="29569" y="11487"/>
                  </a:cubicBezTo>
                  <a:cubicBezTo>
                    <a:pt x="29531" y="11505"/>
                    <a:pt x="29494" y="11523"/>
                    <a:pt x="29458" y="11541"/>
                  </a:cubicBezTo>
                  <a:cubicBezTo>
                    <a:pt x="29418" y="11494"/>
                    <a:pt x="29377" y="11447"/>
                    <a:pt x="29337" y="11401"/>
                  </a:cubicBezTo>
                  <a:cubicBezTo>
                    <a:pt x="29309" y="11366"/>
                    <a:pt x="29280" y="11332"/>
                    <a:pt x="29253" y="11296"/>
                  </a:cubicBezTo>
                  <a:cubicBezTo>
                    <a:pt x="29187" y="11213"/>
                    <a:pt x="29125" y="11129"/>
                    <a:pt x="29064" y="11043"/>
                  </a:cubicBezTo>
                  <a:cubicBezTo>
                    <a:pt x="29040" y="11009"/>
                    <a:pt x="29014" y="10977"/>
                    <a:pt x="28991" y="10941"/>
                  </a:cubicBezTo>
                  <a:cubicBezTo>
                    <a:pt x="28926" y="10848"/>
                    <a:pt x="28866" y="10752"/>
                    <a:pt x="28806" y="10654"/>
                  </a:cubicBezTo>
                  <a:cubicBezTo>
                    <a:pt x="28789" y="10627"/>
                    <a:pt x="28773" y="10601"/>
                    <a:pt x="28755" y="10575"/>
                  </a:cubicBezTo>
                  <a:cubicBezTo>
                    <a:pt x="28681" y="10449"/>
                    <a:pt x="28612" y="10322"/>
                    <a:pt x="28547" y="10193"/>
                  </a:cubicBezTo>
                  <a:lnTo>
                    <a:pt x="28546" y="10191"/>
                  </a:lnTo>
                  <a:cubicBezTo>
                    <a:pt x="28344" y="9797"/>
                    <a:pt x="28183" y="9381"/>
                    <a:pt x="28065" y="8948"/>
                  </a:cubicBezTo>
                  <a:cubicBezTo>
                    <a:pt x="28058" y="8924"/>
                    <a:pt x="28055" y="8900"/>
                    <a:pt x="28047" y="8876"/>
                  </a:cubicBezTo>
                  <a:cubicBezTo>
                    <a:pt x="28016" y="8755"/>
                    <a:pt x="27985" y="8635"/>
                    <a:pt x="27961" y="8511"/>
                  </a:cubicBezTo>
                  <a:cubicBezTo>
                    <a:pt x="27873" y="8077"/>
                    <a:pt x="27829" y="7631"/>
                    <a:pt x="27829" y="7189"/>
                  </a:cubicBezTo>
                  <a:cubicBezTo>
                    <a:pt x="27829" y="6746"/>
                    <a:pt x="27873" y="6301"/>
                    <a:pt x="27961" y="5867"/>
                  </a:cubicBezTo>
                  <a:cubicBezTo>
                    <a:pt x="28082" y="5273"/>
                    <a:pt x="28279" y="4707"/>
                    <a:pt x="28549" y="4181"/>
                  </a:cubicBezTo>
                  <a:cubicBezTo>
                    <a:pt x="28814" y="3649"/>
                    <a:pt x="29160" y="3145"/>
                    <a:pt x="29577" y="2687"/>
                  </a:cubicBezTo>
                  <a:cubicBezTo>
                    <a:pt x="29991" y="2238"/>
                    <a:pt x="30455" y="1850"/>
                    <a:pt x="30960" y="1533"/>
                  </a:cubicBezTo>
                  <a:cubicBezTo>
                    <a:pt x="32021" y="866"/>
                    <a:pt x="33245" y="513"/>
                    <a:pt x="34500" y="513"/>
                  </a:cubicBezTo>
                  <a:close/>
                  <a:moveTo>
                    <a:pt x="40948" y="508"/>
                  </a:moveTo>
                  <a:cubicBezTo>
                    <a:pt x="41873" y="514"/>
                    <a:pt x="43024" y="891"/>
                    <a:pt x="44374" y="1636"/>
                  </a:cubicBezTo>
                  <a:lnTo>
                    <a:pt x="44409" y="1655"/>
                  </a:lnTo>
                  <a:cubicBezTo>
                    <a:pt x="44482" y="1696"/>
                    <a:pt x="44556" y="1739"/>
                    <a:pt x="44630" y="1782"/>
                  </a:cubicBezTo>
                  <a:cubicBezTo>
                    <a:pt x="44681" y="1812"/>
                    <a:pt x="44732" y="1841"/>
                    <a:pt x="44784" y="1871"/>
                  </a:cubicBezTo>
                  <a:cubicBezTo>
                    <a:pt x="44866" y="1921"/>
                    <a:pt x="44948" y="1973"/>
                    <a:pt x="45032" y="2024"/>
                  </a:cubicBezTo>
                  <a:cubicBezTo>
                    <a:pt x="45081" y="2053"/>
                    <a:pt x="45129" y="2083"/>
                    <a:pt x="45180" y="2114"/>
                  </a:cubicBezTo>
                  <a:cubicBezTo>
                    <a:pt x="45264" y="2167"/>
                    <a:pt x="45350" y="2223"/>
                    <a:pt x="45435" y="2280"/>
                  </a:cubicBezTo>
                  <a:cubicBezTo>
                    <a:pt x="45486" y="2313"/>
                    <a:pt x="45537" y="2344"/>
                    <a:pt x="45587" y="2379"/>
                  </a:cubicBezTo>
                  <a:cubicBezTo>
                    <a:pt x="45726" y="2469"/>
                    <a:pt x="45865" y="2565"/>
                    <a:pt x="46008" y="2665"/>
                  </a:cubicBezTo>
                  <a:lnTo>
                    <a:pt x="46051" y="2693"/>
                  </a:lnTo>
                  <a:cubicBezTo>
                    <a:pt x="46142" y="2758"/>
                    <a:pt x="46233" y="2822"/>
                    <a:pt x="46332" y="2895"/>
                  </a:cubicBezTo>
                  <a:cubicBezTo>
                    <a:pt x="46434" y="2967"/>
                    <a:pt x="46535" y="3040"/>
                    <a:pt x="46632" y="3111"/>
                  </a:cubicBezTo>
                  <a:cubicBezTo>
                    <a:pt x="46992" y="3375"/>
                    <a:pt x="47375" y="3671"/>
                    <a:pt x="47807" y="4020"/>
                  </a:cubicBezTo>
                  <a:cubicBezTo>
                    <a:pt x="47893" y="4088"/>
                    <a:pt x="47976" y="4159"/>
                    <a:pt x="48067" y="4236"/>
                  </a:cubicBezTo>
                  <a:lnTo>
                    <a:pt x="48328" y="4452"/>
                  </a:lnTo>
                  <a:cubicBezTo>
                    <a:pt x="48532" y="4626"/>
                    <a:pt x="48725" y="4793"/>
                    <a:pt x="48905" y="4947"/>
                  </a:cubicBezTo>
                  <a:cubicBezTo>
                    <a:pt x="48985" y="5017"/>
                    <a:pt x="49062" y="5087"/>
                    <a:pt x="49141" y="5160"/>
                  </a:cubicBezTo>
                  <a:lnTo>
                    <a:pt x="49204" y="5215"/>
                  </a:lnTo>
                  <a:cubicBezTo>
                    <a:pt x="49326" y="5322"/>
                    <a:pt x="49443" y="5425"/>
                    <a:pt x="49556" y="5530"/>
                  </a:cubicBezTo>
                  <a:cubicBezTo>
                    <a:pt x="49571" y="5543"/>
                    <a:pt x="49584" y="5556"/>
                    <a:pt x="49597" y="5569"/>
                  </a:cubicBezTo>
                  <a:lnTo>
                    <a:pt x="49597" y="5570"/>
                  </a:lnTo>
                  <a:lnTo>
                    <a:pt x="49676" y="5644"/>
                  </a:lnTo>
                  <a:lnTo>
                    <a:pt x="50107" y="6074"/>
                  </a:lnTo>
                  <a:lnTo>
                    <a:pt x="50107" y="6070"/>
                  </a:lnTo>
                  <a:lnTo>
                    <a:pt x="50107" y="6049"/>
                  </a:lnTo>
                  <a:cubicBezTo>
                    <a:pt x="50138" y="6080"/>
                    <a:pt x="50168" y="6108"/>
                    <a:pt x="50194" y="6134"/>
                  </a:cubicBezTo>
                  <a:lnTo>
                    <a:pt x="51274" y="7185"/>
                  </a:lnTo>
                  <a:lnTo>
                    <a:pt x="50192" y="8237"/>
                  </a:lnTo>
                  <a:cubicBezTo>
                    <a:pt x="50078" y="8352"/>
                    <a:pt x="49904" y="8516"/>
                    <a:pt x="49678" y="8724"/>
                  </a:cubicBezTo>
                  <a:lnTo>
                    <a:pt x="49597" y="8803"/>
                  </a:lnTo>
                  <a:lnTo>
                    <a:pt x="49597" y="8804"/>
                  </a:lnTo>
                  <a:cubicBezTo>
                    <a:pt x="49582" y="8818"/>
                    <a:pt x="49568" y="8832"/>
                    <a:pt x="49546" y="8850"/>
                  </a:cubicBezTo>
                  <a:cubicBezTo>
                    <a:pt x="49500" y="8893"/>
                    <a:pt x="49454" y="8934"/>
                    <a:pt x="49400" y="8981"/>
                  </a:cubicBezTo>
                  <a:cubicBezTo>
                    <a:pt x="49326" y="9049"/>
                    <a:pt x="49246" y="9120"/>
                    <a:pt x="49165" y="9193"/>
                  </a:cubicBezTo>
                  <a:lnTo>
                    <a:pt x="49136" y="9218"/>
                  </a:lnTo>
                  <a:cubicBezTo>
                    <a:pt x="49094" y="9256"/>
                    <a:pt x="49051" y="9294"/>
                    <a:pt x="48991" y="9346"/>
                  </a:cubicBezTo>
                  <a:cubicBezTo>
                    <a:pt x="48788" y="9526"/>
                    <a:pt x="48564" y="9718"/>
                    <a:pt x="48324" y="9921"/>
                  </a:cubicBezTo>
                  <a:lnTo>
                    <a:pt x="48323" y="9922"/>
                  </a:lnTo>
                  <a:lnTo>
                    <a:pt x="48182" y="10041"/>
                  </a:lnTo>
                  <a:lnTo>
                    <a:pt x="48065" y="10140"/>
                  </a:lnTo>
                  <a:cubicBezTo>
                    <a:pt x="47885" y="10288"/>
                    <a:pt x="47708" y="10430"/>
                    <a:pt x="47534" y="10568"/>
                  </a:cubicBezTo>
                  <a:cubicBezTo>
                    <a:pt x="47487" y="10605"/>
                    <a:pt x="47442" y="10640"/>
                    <a:pt x="47395" y="10676"/>
                  </a:cubicBezTo>
                  <a:cubicBezTo>
                    <a:pt x="47271" y="10774"/>
                    <a:pt x="47146" y="10871"/>
                    <a:pt x="47024" y="10963"/>
                  </a:cubicBezTo>
                  <a:cubicBezTo>
                    <a:pt x="46966" y="11009"/>
                    <a:pt x="46908" y="11051"/>
                    <a:pt x="46850" y="11094"/>
                  </a:cubicBezTo>
                  <a:cubicBezTo>
                    <a:pt x="46745" y="11175"/>
                    <a:pt x="46641" y="11253"/>
                    <a:pt x="46538" y="11328"/>
                  </a:cubicBezTo>
                  <a:cubicBezTo>
                    <a:pt x="46470" y="11378"/>
                    <a:pt x="46403" y="11424"/>
                    <a:pt x="46337" y="11472"/>
                  </a:cubicBezTo>
                  <a:cubicBezTo>
                    <a:pt x="46268" y="11521"/>
                    <a:pt x="46199" y="11571"/>
                    <a:pt x="46132" y="11619"/>
                  </a:cubicBezTo>
                  <a:cubicBezTo>
                    <a:pt x="46110" y="11609"/>
                    <a:pt x="46087" y="11596"/>
                    <a:pt x="46065" y="11586"/>
                  </a:cubicBezTo>
                  <a:cubicBezTo>
                    <a:pt x="45915" y="11509"/>
                    <a:pt x="45772" y="11426"/>
                    <a:pt x="45631" y="11336"/>
                  </a:cubicBezTo>
                  <a:cubicBezTo>
                    <a:pt x="45597" y="11313"/>
                    <a:pt x="45563" y="11294"/>
                    <a:pt x="45530" y="11270"/>
                  </a:cubicBezTo>
                  <a:cubicBezTo>
                    <a:pt x="45374" y="11164"/>
                    <a:pt x="45223" y="11048"/>
                    <a:pt x="45080" y="10923"/>
                  </a:cubicBezTo>
                  <a:cubicBezTo>
                    <a:pt x="45070" y="10914"/>
                    <a:pt x="45060" y="10904"/>
                    <a:pt x="45049" y="10895"/>
                  </a:cubicBezTo>
                  <a:cubicBezTo>
                    <a:pt x="45270" y="10743"/>
                    <a:pt x="45491" y="10588"/>
                    <a:pt x="45706" y="10430"/>
                  </a:cubicBezTo>
                  <a:cubicBezTo>
                    <a:pt x="46008" y="10210"/>
                    <a:pt x="46305" y="9986"/>
                    <a:pt x="46586" y="9764"/>
                  </a:cubicBezTo>
                  <a:cubicBezTo>
                    <a:pt x="46979" y="9454"/>
                    <a:pt x="47373" y="9126"/>
                    <a:pt x="47752" y="8801"/>
                  </a:cubicBezTo>
                  <a:lnTo>
                    <a:pt x="47755" y="8804"/>
                  </a:lnTo>
                  <a:lnTo>
                    <a:pt x="48099" y="8506"/>
                  </a:lnTo>
                  <a:cubicBezTo>
                    <a:pt x="48674" y="8006"/>
                    <a:pt x="49564" y="7184"/>
                    <a:pt x="49564" y="7184"/>
                  </a:cubicBezTo>
                  <a:cubicBezTo>
                    <a:pt x="49563" y="7183"/>
                    <a:pt x="49272" y="6929"/>
                    <a:pt x="49271" y="6928"/>
                  </a:cubicBezTo>
                  <a:lnTo>
                    <a:pt x="49244" y="6899"/>
                  </a:lnTo>
                  <a:cubicBezTo>
                    <a:pt x="49212" y="6868"/>
                    <a:pt x="49170" y="6831"/>
                    <a:pt x="49124" y="6787"/>
                  </a:cubicBezTo>
                  <a:cubicBezTo>
                    <a:pt x="49001" y="6670"/>
                    <a:pt x="48830" y="6513"/>
                    <a:pt x="48622" y="6325"/>
                  </a:cubicBezTo>
                  <a:cubicBezTo>
                    <a:pt x="48546" y="6252"/>
                    <a:pt x="48466" y="6179"/>
                    <a:pt x="48380" y="6103"/>
                  </a:cubicBezTo>
                  <a:lnTo>
                    <a:pt x="48203" y="5935"/>
                  </a:lnTo>
                  <a:lnTo>
                    <a:pt x="48195" y="5944"/>
                  </a:lnTo>
                  <a:lnTo>
                    <a:pt x="48194" y="5945"/>
                  </a:lnTo>
                  <a:cubicBezTo>
                    <a:pt x="48164" y="5919"/>
                    <a:pt x="48132" y="5893"/>
                    <a:pt x="48101" y="5866"/>
                  </a:cubicBezTo>
                  <a:cubicBezTo>
                    <a:pt x="47886" y="5676"/>
                    <a:pt x="47648" y="5475"/>
                    <a:pt x="47396" y="5262"/>
                  </a:cubicBezTo>
                  <a:cubicBezTo>
                    <a:pt x="47268" y="5155"/>
                    <a:pt x="47137" y="5047"/>
                    <a:pt x="47005" y="4942"/>
                  </a:cubicBezTo>
                  <a:cubicBezTo>
                    <a:pt x="46542" y="4566"/>
                    <a:pt x="46115" y="4238"/>
                    <a:pt x="45705" y="3941"/>
                  </a:cubicBezTo>
                  <a:cubicBezTo>
                    <a:pt x="45575" y="3843"/>
                    <a:pt x="45444" y="3749"/>
                    <a:pt x="45310" y="3656"/>
                  </a:cubicBezTo>
                  <a:lnTo>
                    <a:pt x="45243" y="3608"/>
                  </a:lnTo>
                  <a:lnTo>
                    <a:pt x="45036" y="3467"/>
                  </a:lnTo>
                  <a:lnTo>
                    <a:pt x="44712" y="3250"/>
                  </a:lnTo>
                  <a:lnTo>
                    <a:pt x="44710" y="3250"/>
                  </a:lnTo>
                  <a:cubicBezTo>
                    <a:pt x="44570" y="3160"/>
                    <a:pt x="44436" y="3076"/>
                    <a:pt x="44306" y="2995"/>
                  </a:cubicBezTo>
                  <a:cubicBezTo>
                    <a:pt x="44028" y="2823"/>
                    <a:pt x="43769" y="2675"/>
                    <a:pt x="43523" y="2543"/>
                  </a:cubicBezTo>
                  <a:lnTo>
                    <a:pt x="43528" y="2538"/>
                  </a:lnTo>
                  <a:lnTo>
                    <a:pt x="43229" y="2390"/>
                  </a:lnTo>
                  <a:lnTo>
                    <a:pt x="43055" y="2303"/>
                  </a:lnTo>
                  <a:lnTo>
                    <a:pt x="43052" y="2306"/>
                  </a:lnTo>
                  <a:cubicBezTo>
                    <a:pt x="42223" y="1915"/>
                    <a:pt x="41532" y="1723"/>
                    <a:pt x="40949" y="1723"/>
                  </a:cubicBezTo>
                  <a:cubicBezTo>
                    <a:pt x="40812" y="1723"/>
                    <a:pt x="40676" y="1728"/>
                    <a:pt x="40541" y="1738"/>
                  </a:cubicBezTo>
                  <a:cubicBezTo>
                    <a:pt x="40495" y="1741"/>
                    <a:pt x="40449" y="1749"/>
                    <a:pt x="40403" y="1753"/>
                  </a:cubicBezTo>
                  <a:cubicBezTo>
                    <a:pt x="40315" y="1761"/>
                    <a:pt x="40225" y="1771"/>
                    <a:pt x="40137" y="1783"/>
                  </a:cubicBezTo>
                  <a:cubicBezTo>
                    <a:pt x="40083" y="1791"/>
                    <a:pt x="40029" y="1803"/>
                    <a:pt x="39974" y="1813"/>
                  </a:cubicBezTo>
                  <a:cubicBezTo>
                    <a:pt x="39896" y="1828"/>
                    <a:pt x="39817" y="1842"/>
                    <a:pt x="39740" y="1859"/>
                  </a:cubicBezTo>
                  <a:cubicBezTo>
                    <a:pt x="39683" y="1872"/>
                    <a:pt x="39628" y="1887"/>
                    <a:pt x="39571" y="1902"/>
                  </a:cubicBezTo>
                  <a:cubicBezTo>
                    <a:pt x="39518" y="1916"/>
                    <a:pt x="39463" y="1928"/>
                    <a:pt x="39411" y="1943"/>
                  </a:cubicBezTo>
                  <a:cubicBezTo>
                    <a:pt x="39380" y="1923"/>
                    <a:pt x="39352" y="1907"/>
                    <a:pt x="39321" y="1886"/>
                  </a:cubicBezTo>
                  <a:cubicBezTo>
                    <a:pt x="39153" y="1777"/>
                    <a:pt x="38990" y="1673"/>
                    <a:pt x="38828" y="1574"/>
                  </a:cubicBezTo>
                  <a:cubicBezTo>
                    <a:pt x="38776" y="1543"/>
                    <a:pt x="38724" y="1510"/>
                    <a:pt x="38673" y="1479"/>
                  </a:cubicBezTo>
                  <a:cubicBezTo>
                    <a:pt x="38480" y="1363"/>
                    <a:pt x="38288" y="1251"/>
                    <a:pt x="38102" y="1150"/>
                  </a:cubicBezTo>
                  <a:cubicBezTo>
                    <a:pt x="38986" y="730"/>
                    <a:pt x="39960" y="508"/>
                    <a:pt x="40948" y="508"/>
                  </a:cubicBezTo>
                  <a:close/>
                  <a:moveTo>
                    <a:pt x="13635" y="511"/>
                  </a:moveTo>
                  <a:cubicBezTo>
                    <a:pt x="14555" y="511"/>
                    <a:pt x="15708" y="890"/>
                    <a:pt x="17057" y="1634"/>
                  </a:cubicBezTo>
                  <a:cubicBezTo>
                    <a:pt x="17187" y="1707"/>
                    <a:pt x="17318" y="1782"/>
                    <a:pt x="17452" y="1862"/>
                  </a:cubicBezTo>
                  <a:cubicBezTo>
                    <a:pt x="17853" y="2100"/>
                    <a:pt x="18267" y="2368"/>
                    <a:pt x="18691" y="2664"/>
                  </a:cubicBezTo>
                  <a:lnTo>
                    <a:pt x="18702" y="2671"/>
                  </a:lnTo>
                  <a:cubicBezTo>
                    <a:pt x="19458" y="3197"/>
                    <a:pt x="20235" y="3795"/>
                    <a:pt x="21012" y="4451"/>
                  </a:cubicBezTo>
                  <a:cubicBezTo>
                    <a:pt x="21607" y="4952"/>
                    <a:pt x="22074" y="5378"/>
                    <a:pt x="22363" y="5646"/>
                  </a:cubicBezTo>
                  <a:lnTo>
                    <a:pt x="22554" y="5824"/>
                  </a:lnTo>
                  <a:cubicBezTo>
                    <a:pt x="22688" y="5950"/>
                    <a:pt x="22800" y="6055"/>
                    <a:pt x="22881" y="6136"/>
                  </a:cubicBezTo>
                  <a:lnTo>
                    <a:pt x="23959" y="7187"/>
                  </a:lnTo>
                  <a:lnTo>
                    <a:pt x="22878" y="8239"/>
                  </a:lnTo>
                  <a:cubicBezTo>
                    <a:pt x="22834" y="8283"/>
                    <a:pt x="22778" y="8338"/>
                    <a:pt x="22715" y="8396"/>
                  </a:cubicBezTo>
                  <a:cubicBezTo>
                    <a:pt x="22670" y="8441"/>
                    <a:pt x="22619" y="8488"/>
                    <a:pt x="22563" y="8540"/>
                  </a:cubicBezTo>
                  <a:lnTo>
                    <a:pt x="22363" y="8727"/>
                  </a:lnTo>
                  <a:cubicBezTo>
                    <a:pt x="22291" y="8793"/>
                    <a:pt x="22207" y="8870"/>
                    <a:pt x="22114" y="8956"/>
                  </a:cubicBezTo>
                  <a:cubicBezTo>
                    <a:pt x="21835" y="9212"/>
                    <a:pt x="21458" y="9546"/>
                    <a:pt x="21009" y="9925"/>
                  </a:cubicBezTo>
                  <a:cubicBezTo>
                    <a:pt x="20815" y="10089"/>
                    <a:pt x="20622" y="10248"/>
                    <a:pt x="20431" y="10403"/>
                  </a:cubicBezTo>
                  <a:cubicBezTo>
                    <a:pt x="20360" y="10461"/>
                    <a:pt x="20291" y="10513"/>
                    <a:pt x="20221" y="10568"/>
                  </a:cubicBezTo>
                  <a:cubicBezTo>
                    <a:pt x="20100" y="10665"/>
                    <a:pt x="19979" y="10760"/>
                    <a:pt x="19859" y="10853"/>
                  </a:cubicBezTo>
                  <a:cubicBezTo>
                    <a:pt x="19780" y="10914"/>
                    <a:pt x="19703" y="10972"/>
                    <a:pt x="19625" y="11030"/>
                  </a:cubicBezTo>
                  <a:cubicBezTo>
                    <a:pt x="19516" y="11112"/>
                    <a:pt x="19406" y="11195"/>
                    <a:pt x="19300" y="11275"/>
                  </a:cubicBezTo>
                  <a:cubicBezTo>
                    <a:pt x="19218" y="11335"/>
                    <a:pt x="19139" y="11392"/>
                    <a:pt x="19056" y="11448"/>
                  </a:cubicBezTo>
                  <a:cubicBezTo>
                    <a:pt x="18975" y="11508"/>
                    <a:pt x="18895" y="11565"/>
                    <a:pt x="18816" y="11621"/>
                  </a:cubicBezTo>
                  <a:cubicBezTo>
                    <a:pt x="18790" y="11608"/>
                    <a:pt x="18765" y="11595"/>
                    <a:pt x="18739" y="11582"/>
                  </a:cubicBezTo>
                  <a:cubicBezTo>
                    <a:pt x="18593" y="11507"/>
                    <a:pt x="18452" y="11426"/>
                    <a:pt x="18313" y="11337"/>
                  </a:cubicBezTo>
                  <a:cubicBezTo>
                    <a:pt x="18282" y="11316"/>
                    <a:pt x="18250" y="11299"/>
                    <a:pt x="18219" y="11278"/>
                  </a:cubicBezTo>
                  <a:cubicBezTo>
                    <a:pt x="18061" y="11170"/>
                    <a:pt x="17910" y="11054"/>
                    <a:pt x="17767" y="10929"/>
                  </a:cubicBezTo>
                  <a:cubicBezTo>
                    <a:pt x="17755" y="10919"/>
                    <a:pt x="17745" y="10908"/>
                    <a:pt x="17733" y="10898"/>
                  </a:cubicBezTo>
                  <a:cubicBezTo>
                    <a:pt x="17773" y="10870"/>
                    <a:pt x="17812" y="10843"/>
                    <a:pt x="17851" y="10816"/>
                  </a:cubicBezTo>
                  <a:cubicBezTo>
                    <a:pt x="17881" y="10795"/>
                    <a:pt x="17912" y="10775"/>
                    <a:pt x="17943" y="10753"/>
                  </a:cubicBezTo>
                  <a:cubicBezTo>
                    <a:pt x="17979" y="10728"/>
                    <a:pt x="18012" y="10702"/>
                    <a:pt x="18049" y="10677"/>
                  </a:cubicBezTo>
                  <a:cubicBezTo>
                    <a:pt x="18136" y="10615"/>
                    <a:pt x="18224" y="10554"/>
                    <a:pt x="18309" y="10492"/>
                  </a:cubicBezTo>
                  <a:cubicBezTo>
                    <a:pt x="18375" y="10445"/>
                    <a:pt x="18439" y="10398"/>
                    <a:pt x="18504" y="10349"/>
                  </a:cubicBezTo>
                  <a:cubicBezTo>
                    <a:pt x="18588" y="10287"/>
                    <a:pt x="18672" y="10224"/>
                    <a:pt x="18756" y="10161"/>
                  </a:cubicBezTo>
                  <a:cubicBezTo>
                    <a:pt x="18819" y="10113"/>
                    <a:pt x="18882" y="10066"/>
                    <a:pt x="18944" y="10018"/>
                  </a:cubicBezTo>
                  <a:cubicBezTo>
                    <a:pt x="19026" y="9956"/>
                    <a:pt x="19105" y="9893"/>
                    <a:pt x="19187" y="9831"/>
                  </a:cubicBezTo>
                  <a:cubicBezTo>
                    <a:pt x="19199" y="9820"/>
                    <a:pt x="19214" y="9810"/>
                    <a:pt x="19228" y="9800"/>
                  </a:cubicBezTo>
                  <a:cubicBezTo>
                    <a:pt x="19254" y="9779"/>
                    <a:pt x="19281" y="9758"/>
                    <a:pt x="19307" y="9738"/>
                  </a:cubicBezTo>
                  <a:cubicBezTo>
                    <a:pt x="19327" y="9723"/>
                    <a:pt x="19345" y="9707"/>
                    <a:pt x="19365" y="9691"/>
                  </a:cubicBezTo>
                  <a:cubicBezTo>
                    <a:pt x="19444" y="9628"/>
                    <a:pt x="19521" y="9566"/>
                    <a:pt x="19598" y="9504"/>
                  </a:cubicBezTo>
                  <a:cubicBezTo>
                    <a:pt x="19654" y="9459"/>
                    <a:pt x="19708" y="9414"/>
                    <a:pt x="19763" y="9371"/>
                  </a:cubicBezTo>
                  <a:cubicBezTo>
                    <a:pt x="19839" y="9308"/>
                    <a:pt x="19914" y="9248"/>
                    <a:pt x="19988" y="9185"/>
                  </a:cubicBezTo>
                  <a:cubicBezTo>
                    <a:pt x="20037" y="9145"/>
                    <a:pt x="20088" y="9103"/>
                    <a:pt x="20136" y="9063"/>
                  </a:cubicBezTo>
                  <a:cubicBezTo>
                    <a:pt x="20211" y="9000"/>
                    <a:pt x="20281" y="8941"/>
                    <a:pt x="20351" y="8880"/>
                  </a:cubicBezTo>
                  <a:cubicBezTo>
                    <a:pt x="20380" y="8855"/>
                    <a:pt x="20411" y="8829"/>
                    <a:pt x="20440" y="8805"/>
                  </a:cubicBezTo>
                  <a:lnTo>
                    <a:pt x="20440" y="8806"/>
                  </a:lnTo>
                  <a:lnTo>
                    <a:pt x="20760" y="8527"/>
                  </a:lnTo>
                  <a:cubicBezTo>
                    <a:pt x="20768" y="8520"/>
                    <a:pt x="20778" y="8512"/>
                    <a:pt x="20786" y="8506"/>
                  </a:cubicBezTo>
                  <a:lnTo>
                    <a:pt x="20893" y="8412"/>
                  </a:lnTo>
                  <a:cubicBezTo>
                    <a:pt x="21582" y="7808"/>
                    <a:pt x="22031" y="7374"/>
                    <a:pt x="22035" y="7370"/>
                  </a:cubicBezTo>
                  <a:lnTo>
                    <a:pt x="22223" y="7187"/>
                  </a:lnTo>
                  <a:lnTo>
                    <a:pt x="22035" y="7002"/>
                  </a:lnTo>
                  <a:cubicBezTo>
                    <a:pt x="22029" y="6997"/>
                    <a:pt x="21583" y="6565"/>
                    <a:pt x="20896" y="5962"/>
                  </a:cubicBezTo>
                  <a:lnTo>
                    <a:pt x="20896" y="5960"/>
                  </a:lnTo>
                  <a:lnTo>
                    <a:pt x="20789" y="5866"/>
                  </a:lnTo>
                  <a:lnTo>
                    <a:pt x="20447" y="5568"/>
                  </a:lnTo>
                  <a:lnTo>
                    <a:pt x="20447" y="5570"/>
                  </a:lnTo>
                  <a:cubicBezTo>
                    <a:pt x="19879" y="5085"/>
                    <a:pt x="19168" y="4506"/>
                    <a:pt x="18406" y="3949"/>
                  </a:cubicBezTo>
                  <a:cubicBezTo>
                    <a:pt x="18182" y="3785"/>
                    <a:pt x="17953" y="3625"/>
                    <a:pt x="17723" y="3468"/>
                  </a:cubicBezTo>
                  <a:lnTo>
                    <a:pt x="17726" y="3465"/>
                  </a:lnTo>
                  <a:lnTo>
                    <a:pt x="17463" y="3294"/>
                  </a:lnTo>
                  <a:cubicBezTo>
                    <a:pt x="17461" y="3294"/>
                    <a:pt x="17461" y="3291"/>
                    <a:pt x="17460" y="3291"/>
                  </a:cubicBezTo>
                  <a:lnTo>
                    <a:pt x="17289" y="3180"/>
                  </a:lnTo>
                  <a:lnTo>
                    <a:pt x="17287" y="3182"/>
                  </a:lnTo>
                  <a:cubicBezTo>
                    <a:pt x="16901" y="2936"/>
                    <a:pt x="16543" y="2724"/>
                    <a:pt x="16208" y="2546"/>
                  </a:cubicBezTo>
                  <a:lnTo>
                    <a:pt x="16214" y="2541"/>
                  </a:lnTo>
                  <a:lnTo>
                    <a:pt x="15918" y="2395"/>
                  </a:lnTo>
                  <a:cubicBezTo>
                    <a:pt x="15917" y="2395"/>
                    <a:pt x="15915" y="2394"/>
                    <a:pt x="15915" y="2394"/>
                  </a:cubicBezTo>
                  <a:lnTo>
                    <a:pt x="15740" y="2307"/>
                  </a:lnTo>
                  <a:lnTo>
                    <a:pt x="15737" y="2310"/>
                  </a:lnTo>
                  <a:cubicBezTo>
                    <a:pt x="14908" y="1919"/>
                    <a:pt x="14217" y="1727"/>
                    <a:pt x="13634" y="1727"/>
                  </a:cubicBezTo>
                  <a:cubicBezTo>
                    <a:pt x="13498" y="1727"/>
                    <a:pt x="13361" y="1732"/>
                    <a:pt x="13226" y="1743"/>
                  </a:cubicBezTo>
                  <a:cubicBezTo>
                    <a:pt x="13180" y="1746"/>
                    <a:pt x="13136" y="1753"/>
                    <a:pt x="13091" y="1756"/>
                  </a:cubicBezTo>
                  <a:cubicBezTo>
                    <a:pt x="13000" y="1765"/>
                    <a:pt x="12911" y="1775"/>
                    <a:pt x="12822" y="1787"/>
                  </a:cubicBezTo>
                  <a:cubicBezTo>
                    <a:pt x="12769" y="1796"/>
                    <a:pt x="12717" y="1807"/>
                    <a:pt x="12664" y="1816"/>
                  </a:cubicBezTo>
                  <a:cubicBezTo>
                    <a:pt x="12584" y="1831"/>
                    <a:pt x="12504" y="1845"/>
                    <a:pt x="12426" y="1863"/>
                  </a:cubicBezTo>
                  <a:cubicBezTo>
                    <a:pt x="12370" y="1876"/>
                    <a:pt x="12316" y="1890"/>
                    <a:pt x="12263" y="1905"/>
                  </a:cubicBezTo>
                  <a:cubicBezTo>
                    <a:pt x="12208" y="1919"/>
                    <a:pt x="12152" y="1931"/>
                    <a:pt x="12098" y="1947"/>
                  </a:cubicBezTo>
                  <a:cubicBezTo>
                    <a:pt x="12062" y="1923"/>
                    <a:pt x="12031" y="1905"/>
                    <a:pt x="11996" y="1883"/>
                  </a:cubicBezTo>
                  <a:cubicBezTo>
                    <a:pt x="11834" y="1777"/>
                    <a:pt x="11676" y="1677"/>
                    <a:pt x="11522" y="1582"/>
                  </a:cubicBezTo>
                  <a:cubicBezTo>
                    <a:pt x="11468" y="1548"/>
                    <a:pt x="11412" y="1514"/>
                    <a:pt x="11358" y="1480"/>
                  </a:cubicBezTo>
                  <a:cubicBezTo>
                    <a:pt x="11165" y="1365"/>
                    <a:pt x="10973" y="1254"/>
                    <a:pt x="10790" y="1152"/>
                  </a:cubicBezTo>
                  <a:cubicBezTo>
                    <a:pt x="11673" y="733"/>
                    <a:pt x="12648" y="511"/>
                    <a:pt x="13635" y="511"/>
                  </a:cubicBezTo>
                  <a:close/>
                  <a:moveTo>
                    <a:pt x="41319" y="8796"/>
                  </a:moveTo>
                  <a:lnTo>
                    <a:pt x="41328" y="8823"/>
                  </a:lnTo>
                  <a:cubicBezTo>
                    <a:pt x="41370" y="9008"/>
                    <a:pt x="41422" y="9191"/>
                    <a:pt x="41481" y="9371"/>
                  </a:cubicBezTo>
                  <a:cubicBezTo>
                    <a:pt x="41501" y="9430"/>
                    <a:pt x="41521" y="9488"/>
                    <a:pt x="41542" y="9547"/>
                  </a:cubicBezTo>
                  <a:cubicBezTo>
                    <a:pt x="41589" y="9680"/>
                    <a:pt x="41639" y="9811"/>
                    <a:pt x="41693" y="9941"/>
                  </a:cubicBezTo>
                  <a:cubicBezTo>
                    <a:pt x="41708" y="9974"/>
                    <a:pt x="41718" y="10009"/>
                    <a:pt x="41733" y="10042"/>
                  </a:cubicBezTo>
                  <a:cubicBezTo>
                    <a:pt x="41619" y="10138"/>
                    <a:pt x="41506" y="10232"/>
                    <a:pt x="41392" y="10323"/>
                  </a:cubicBezTo>
                  <a:cubicBezTo>
                    <a:pt x="41317" y="10384"/>
                    <a:pt x="41241" y="10447"/>
                    <a:pt x="41166" y="10508"/>
                  </a:cubicBezTo>
                  <a:cubicBezTo>
                    <a:pt x="40993" y="10646"/>
                    <a:pt x="40823" y="10780"/>
                    <a:pt x="40652" y="10911"/>
                  </a:cubicBezTo>
                  <a:cubicBezTo>
                    <a:pt x="40611" y="10945"/>
                    <a:pt x="40568" y="10978"/>
                    <a:pt x="40526" y="11009"/>
                  </a:cubicBezTo>
                  <a:cubicBezTo>
                    <a:pt x="40315" y="11169"/>
                    <a:pt x="40106" y="11325"/>
                    <a:pt x="39897" y="11472"/>
                  </a:cubicBezTo>
                  <a:cubicBezTo>
                    <a:pt x="39840" y="11514"/>
                    <a:pt x="39783" y="11551"/>
                    <a:pt x="39726" y="11592"/>
                  </a:cubicBezTo>
                  <a:cubicBezTo>
                    <a:pt x="39596" y="11685"/>
                    <a:pt x="39465" y="11774"/>
                    <a:pt x="39335" y="11862"/>
                  </a:cubicBezTo>
                  <a:cubicBezTo>
                    <a:pt x="39089" y="11777"/>
                    <a:pt x="38849" y="11675"/>
                    <a:pt x="38621" y="11555"/>
                  </a:cubicBezTo>
                  <a:cubicBezTo>
                    <a:pt x="38589" y="11538"/>
                    <a:pt x="38559" y="11519"/>
                    <a:pt x="38527" y="11503"/>
                  </a:cubicBezTo>
                  <a:cubicBezTo>
                    <a:pt x="38429" y="11447"/>
                    <a:pt x="38333" y="11390"/>
                    <a:pt x="38241" y="11330"/>
                  </a:cubicBezTo>
                  <a:cubicBezTo>
                    <a:pt x="38211" y="11310"/>
                    <a:pt x="38182" y="11291"/>
                    <a:pt x="38153" y="11272"/>
                  </a:cubicBezTo>
                  <a:cubicBezTo>
                    <a:pt x="38133" y="11259"/>
                    <a:pt x="38114" y="11243"/>
                    <a:pt x="38096" y="11229"/>
                  </a:cubicBezTo>
                  <a:cubicBezTo>
                    <a:pt x="38138" y="11202"/>
                    <a:pt x="38181" y="11174"/>
                    <a:pt x="38224" y="11145"/>
                  </a:cubicBezTo>
                  <a:cubicBezTo>
                    <a:pt x="38234" y="11139"/>
                    <a:pt x="38246" y="11132"/>
                    <a:pt x="38257" y="11125"/>
                  </a:cubicBezTo>
                  <a:cubicBezTo>
                    <a:pt x="38482" y="10978"/>
                    <a:pt x="38713" y="10820"/>
                    <a:pt x="38950" y="10653"/>
                  </a:cubicBezTo>
                  <a:cubicBezTo>
                    <a:pt x="38963" y="10644"/>
                    <a:pt x="38975" y="10635"/>
                    <a:pt x="38987" y="10627"/>
                  </a:cubicBezTo>
                  <a:cubicBezTo>
                    <a:pt x="39216" y="10464"/>
                    <a:pt x="39450" y="10292"/>
                    <a:pt x="39688" y="10112"/>
                  </a:cubicBezTo>
                  <a:cubicBezTo>
                    <a:pt x="39710" y="10094"/>
                    <a:pt x="39732" y="10077"/>
                    <a:pt x="39756" y="10061"/>
                  </a:cubicBezTo>
                  <a:cubicBezTo>
                    <a:pt x="39991" y="9881"/>
                    <a:pt x="40232" y="9692"/>
                    <a:pt x="40475" y="9496"/>
                  </a:cubicBezTo>
                  <a:cubicBezTo>
                    <a:pt x="40498" y="9477"/>
                    <a:pt x="40523" y="9457"/>
                    <a:pt x="40547" y="9437"/>
                  </a:cubicBezTo>
                  <a:cubicBezTo>
                    <a:pt x="40794" y="9237"/>
                    <a:pt x="41044" y="9029"/>
                    <a:pt x="41299" y="8813"/>
                  </a:cubicBezTo>
                  <a:cubicBezTo>
                    <a:pt x="41305" y="8806"/>
                    <a:pt x="41313" y="8801"/>
                    <a:pt x="41319" y="8796"/>
                  </a:cubicBezTo>
                  <a:close/>
                  <a:moveTo>
                    <a:pt x="27556" y="9025"/>
                  </a:moveTo>
                  <a:cubicBezTo>
                    <a:pt x="27558" y="9033"/>
                    <a:pt x="27561" y="9042"/>
                    <a:pt x="27563" y="9049"/>
                  </a:cubicBezTo>
                  <a:cubicBezTo>
                    <a:pt x="27614" y="9238"/>
                    <a:pt x="27672" y="9424"/>
                    <a:pt x="27739" y="9606"/>
                  </a:cubicBezTo>
                  <a:cubicBezTo>
                    <a:pt x="27755" y="9650"/>
                    <a:pt x="27771" y="9691"/>
                    <a:pt x="27789" y="9734"/>
                  </a:cubicBezTo>
                  <a:cubicBezTo>
                    <a:pt x="27843" y="9879"/>
                    <a:pt x="27904" y="10020"/>
                    <a:pt x="27967" y="10160"/>
                  </a:cubicBezTo>
                  <a:cubicBezTo>
                    <a:pt x="27979" y="10186"/>
                    <a:pt x="27988" y="10213"/>
                    <a:pt x="27999" y="10238"/>
                  </a:cubicBezTo>
                  <a:cubicBezTo>
                    <a:pt x="27900" y="10320"/>
                    <a:pt x="27802" y="10400"/>
                    <a:pt x="27703" y="10479"/>
                  </a:cubicBezTo>
                  <a:cubicBezTo>
                    <a:pt x="27635" y="10534"/>
                    <a:pt x="27568" y="10589"/>
                    <a:pt x="27501" y="10643"/>
                  </a:cubicBezTo>
                  <a:cubicBezTo>
                    <a:pt x="27349" y="10763"/>
                    <a:pt x="27196" y="10880"/>
                    <a:pt x="27045" y="10997"/>
                  </a:cubicBezTo>
                  <a:cubicBezTo>
                    <a:pt x="27004" y="11028"/>
                    <a:pt x="26963" y="11060"/>
                    <a:pt x="26922" y="11090"/>
                  </a:cubicBezTo>
                  <a:cubicBezTo>
                    <a:pt x="26729" y="11234"/>
                    <a:pt x="26538" y="11375"/>
                    <a:pt x="26348" y="11510"/>
                  </a:cubicBezTo>
                  <a:cubicBezTo>
                    <a:pt x="26296" y="11546"/>
                    <a:pt x="26245" y="11582"/>
                    <a:pt x="26193" y="11618"/>
                  </a:cubicBezTo>
                  <a:cubicBezTo>
                    <a:pt x="26075" y="11701"/>
                    <a:pt x="25957" y="11784"/>
                    <a:pt x="25838" y="11863"/>
                  </a:cubicBezTo>
                  <a:cubicBezTo>
                    <a:pt x="25728" y="11825"/>
                    <a:pt x="25617" y="11787"/>
                    <a:pt x="25510" y="11742"/>
                  </a:cubicBezTo>
                  <a:cubicBezTo>
                    <a:pt x="25510" y="11742"/>
                    <a:pt x="25509" y="11742"/>
                    <a:pt x="25509" y="11740"/>
                  </a:cubicBezTo>
                  <a:cubicBezTo>
                    <a:pt x="25379" y="11686"/>
                    <a:pt x="25254" y="11623"/>
                    <a:pt x="25129" y="11558"/>
                  </a:cubicBezTo>
                  <a:cubicBezTo>
                    <a:pt x="25093" y="11539"/>
                    <a:pt x="25058" y="11518"/>
                    <a:pt x="25021" y="11498"/>
                  </a:cubicBezTo>
                  <a:cubicBezTo>
                    <a:pt x="24930" y="11447"/>
                    <a:pt x="24840" y="11393"/>
                    <a:pt x="24753" y="11336"/>
                  </a:cubicBezTo>
                  <a:cubicBezTo>
                    <a:pt x="24719" y="11313"/>
                    <a:pt x="24684" y="11291"/>
                    <a:pt x="24651" y="11268"/>
                  </a:cubicBezTo>
                  <a:cubicBezTo>
                    <a:pt x="24633" y="11256"/>
                    <a:pt x="24616" y="11242"/>
                    <a:pt x="24600" y="11230"/>
                  </a:cubicBezTo>
                  <a:lnTo>
                    <a:pt x="24713" y="11156"/>
                  </a:lnTo>
                  <a:cubicBezTo>
                    <a:pt x="24768" y="11119"/>
                    <a:pt x="24823" y="11084"/>
                    <a:pt x="24878" y="11048"/>
                  </a:cubicBezTo>
                  <a:cubicBezTo>
                    <a:pt x="24983" y="10979"/>
                    <a:pt x="25087" y="10907"/>
                    <a:pt x="25191" y="10836"/>
                  </a:cubicBezTo>
                  <a:cubicBezTo>
                    <a:pt x="25242" y="10801"/>
                    <a:pt x="25292" y="10767"/>
                    <a:pt x="25342" y="10732"/>
                  </a:cubicBezTo>
                  <a:cubicBezTo>
                    <a:pt x="25469" y="10644"/>
                    <a:pt x="25594" y="10555"/>
                    <a:pt x="25715" y="10465"/>
                  </a:cubicBezTo>
                  <a:cubicBezTo>
                    <a:pt x="25740" y="10447"/>
                    <a:pt x="25765" y="10430"/>
                    <a:pt x="25789" y="10412"/>
                  </a:cubicBezTo>
                  <a:cubicBezTo>
                    <a:pt x="25937" y="10303"/>
                    <a:pt x="26081" y="10197"/>
                    <a:pt x="26223" y="10089"/>
                  </a:cubicBezTo>
                  <a:cubicBezTo>
                    <a:pt x="26267" y="10057"/>
                    <a:pt x="26309" y="10024"/>
                    <a:pt x="26352" y="9990"/>
                  </a:cubicBezTo>
                  <a:cubicBezTo>
                    <a:pt x="26450" y="9915"/>
                    <a:pt x="26547" y="9839"/>
                    <a:pt x="26642" y="9765"/>
                  </a:cubicBezTo>
                  <a:cubicBezTo>
                    <a:pt x="26693" y="9725"/>
                    <a:pt x="26742" y="9686"/>
                    <a:pt x="26792" y="9647"/>
                  </a:cubicBezTo>
                  <a:cubicBezTo>
                    <a:pt x="26877" y="9579"/>
                    <a:pt x="26960" y="9511"/>
                    <a:pt x="27044" y="9445"/>
                  </a:cubicBezTo>
                  <a:lnTo>
                    <a:pt x="27185" y="9332"/>
                  </a:lnTo>
                  <a:cubicBezTo>
                    <a:pt x="27275" y="9257"/>
                    <a:pt x="27362" y="9186"/>
                    <a:pt x="27447" y="9116"/>
                  </a:cubicBezTo>
                  <a:cubicBezTo>
                    <a:pt x="27478" y="9090"/>
                    <a:pt x="27509" y="9064"/>
                    <a:pt x="27538" y="9039"/>
                  </a:cubicBezTo>
                  <a:cubicBezTo>
                    <a:pt x="27544" y="9035"/>
                    <a:pt x="27551" y="9030"/>
                    <a:pt x="27556" y="9025"/>
                  </a:cubicBezTo>
                  <a:close/>
                  <a:moveTo>
                    <a:pt x="48320" y="514"/>
                  </a:moveTo>
                  <a:cubicBezTo>
                    <a:pt x="49131" y="514"/>
                    <a:pt x="50120" y="807"/>
                    <a:pt x="51258" y="1383"/>
                  </a:cubicBezTo>
                  <a:cubicBezTo>
                    <a:pt x="51814" y="1661"/>
                    <a:pt x="52400" y="2006"/>
                    <a:pt x="53050" y="2441"/>
                  </a:cubicBezTo>
                  <a:cubicBezTo>
                    <a:pt x="53313" y="2617"/>
                    <a:pt x="53574" y="2799"/>
                    <a:pt x="53829" y="2983"/>
                  </a:cubicBezTo>
                  <a:cubicBezTo>
                    <a:pt x="53953" y="3075"/>
                    <a:pt x="54078" y="3166"/>
                    <a:pt x="54203" y="3260"/>
                  </a:cubicBezTo>
                  <a:cubicBezTo>
                    <a:pt x="54441" y="3440"/>
                    <a:pt x="54682" y="3627"/>
                    <a:pt x="54928" y="3822"/>
                  </a:cubicBezTo>
                  <a:cubicBezTo>
                    <a:pt x="54937" y="3831"/>
                    <a:pt x="54945" y="3837"/>
                    <a:pt x="54955" y="3843"/>
                  </a:cubicBezTo>
                  <a:cubicBezTo>
                    <a:pt x="55189" y="4030"/>
                    <a:pt x="55427" y="4227"/>
                    <a:pt x="55673" y="4431"/>
                  </a:cubicBezTo>
                  <a:cubicBezTo>
                    <a:pt x="55690" y="4446"/>
                    <a:pt x="55705" y="4459"/>
                    <a:pt x="55723" y="4473"/>
                  </a:cubicBezTo>
                  <a:lnTo>
                    <a:pt x="55723" y="4485"/>
                  </a:lnTo>
                  <a:lnTo>
                    <a:pt x="55824" y="4561"/>
                  </a:lnTo>
                  <a:cubicBezTo>
                    <a:pt x="55846" y="4578"/>
                    <a:pt x="55870" y="4598"/>
                    <a:pt x="55892" y="4618"/>
                  </a:cubicBezTo>
                  <a:lnTo>
                    <a:pt x="55895" y="4619"/>
                  </a:lnTo>
                  <a:cubicBezTo>
                    <a:pt x="56421" y="5066"/>
                    <a:pt x="56855" y="5465"/>
                    <a:pt x="57173" y="5761"/>
                  </a:cubicBezTo>
                  <a:lnTo>
                    <a:pt x="57176" y="5763"/>
                  </a:lnTo>
                  <a:cubicBezTo>
                    <a:pt x="57323" y="5901"/>
                    <a:pt x="57442" y="6015"/>
                    <a:pt x="57531" y="6103"/>
                  </a:cubicBezTo>
                  <a:lnTo>
                    <a:pt x="58646" y="7189"/>
                  </a:lnTo>
                  <a:lnTo>
                    <a:pt x="57527" y="8278"/>
                  </a:lnTo>
                  <a:cubicBezTo>
                    <a:pt x="57436" y="8365"/>
                    <a:pt x="57318" y="8480"/>
                    <a:pt x="57173" y="8616"/>
                  </a:cubicBezTo>
                  <a:cubicBezTo>
                    <a:pt x="57020" y="8760"/>
                    <a:pt x="56838" y="8926"/>
                    <a:pt x="56632" y="9110"/>
                  </a:cubicBezTo>
                  <a:cubicBezTo>
                    <a:pt x="56411" y="9309"/>
                    <a:pt x="56163" y="9527"/>
                    <a:pt x="55891" y="9760"/>
                  </a:cubicBezTo>
                  <a:lnTo>
                    <a:pt x="55884" y="9765"/>
                  </a:lnTo>
                  <a:cubicBezTo>
                    <a:pt x="55864" y="9783"/>
                    <a:pt x="55844" y="9801"/>
                    <a:pt x="55823" y="9816"/>
                  </a:cubicBezTo>
                  <a:lnTo>
                    <a:pt x="55721" y="9895"/>
                  </a:lnTo>
                  <a:lnTo>
                    <a:pt x="55721" y="9903"/>
                  </a:lnTo>
                  <a:cubicBezTo>
                    <a:pt x="55702" y="9918"/>
                    <a:pt x="55684" y="9934"/>
                    <a:pt x="55666" y="9949"/>
                  </a:cubicBezTo>
                  <a:cubicBezTo>
                    <a:pt x="55426" y="10150"/>
                    <a:pt x="55192" y="10344"/>
                    <a:pt x="54961" y="10526"/>
                  </a:cubicBezTo>
                  <a:cubicBezTo>
                    <a:pt x="54944" y="10540"/>
                    <a:pt x="54929" y="10552"/>
                    <a:pt x="54913" y="10566"/>
                  </a:cubicBezTo>
                  <a:cubicBezTo>
                    <a:pt x="54673" y="10756"/>
                    <a:pt x="54435" y="10940"/>
                    <a:pt x="54201" y="11117"/>
                  </a:cubicBezTo>
                  <a:cubicBezTo>
                    <a:pt x="54076" y="11212"/>
                    <a:pt x="53951" y="11303"/>
                    <a:pt x="53826" y="11393"/>
                  </a:cubicBezTo>
                  <a:cubicBezTo>
                    <a:pt x="53606" y="11553"/>
                    <a:pt x="53379" y="11709"/>
                    <a:pt x="53153" y="11863"/>
                  </a:cubicBezTo>
                  <a:cubicBezTo>
                    <a:pt x="53044" y="11825"/>
                    <a:pt x="52935" y="11789"/>
                    <a:pt x="52830" y="11744"/>
                  </a:cubicBezTo>
                  <a:cubicBezTo>
                    <a:pt x="52826" y="11743"/>
                    <a:pt x="52823" y="11742"/>
                    <a:pt x="52820" y="11741"/>
                  </a:cubicBezTo>
                  <a:cubicBezTo>
                    <a:pt x="52692" y="11686"/>
                    <a:pt x="52567" y="11624"/>
                    <a:pt x="52445" y="11560"/>
                  </a:cubicBezTo>
                  <a:cubicBezTo>
                    <a:pt x="52409" y="11540"/>
                    <a:pt x="52372" y="11519"/>
                    <a:pt x="52337" y="11499"/>
                  </a:cubicBezTo>
                  <a:cubicBezTo>
                    <a:pt x="52245" y="11447"/>
                    <a:pt x="52155" y="11393"/>
                    <a:pt x="52067" y="11336"/>
                  </a:cubicBezTo>
                  <a:cubicBezTo>
                    <a:pt x="52035" y="11315"/>
                    <a:pt x="52001" y="11293"/>
                    <a:pt x="51968" y="11270"/>
                  </a:cubicBezTo>
                  <a:cubicBezTo>
                    <a:pt x="51951" y="11259"/>
                    <a:pt x="51933" y="11244"/>
                    <a:pt x="51916" y="11232"/>
                  </a:cubicBezTo>
                  <a:cubicBezTo>
                    <a:pt x="51962" y="11202"/>
                    <a:pt x="52008" y="11170"/>
                    <a:pt x="52055" y="11140"/>
                  </a:cubicBezTo>
                  <a:cubicBezTo>
                    <a:pt x="52134" y="11088"/>
                    <a:pt x="52213" y="11036"/>
                    <a:pt x="52294" y="10983"/>
                  </a:cubicBezTo>
                  <a:cubicBezTo>
                    <a:pt x="52398" y="10913"/>
                    <a:pt x="52500" y="10843"/>
                    <a:pt x="52604" y="10771"/>
                  </a:cubicBezTo>
                  <a:cubicBezTo>
                    <a:pt x="52681" y="10718"/>
                    <a:pt x="52757" y="10665"/>
                    <a:pt x="52833" y="10611"/>
                  </a:cubicBezTo>
                  <a:cubicBezTo>
                    <a:pt x="52940" y="10537"/>
                    <a:pt x="53042" y="10462"/>
                    <a:pt x="53146" y="10386"/>
                  </a:cubicBezTo>
                  <a:cubicBezTo>
                    <a:pt x="53218" y="10334"/>
                    <a:pt x="53289" y="10281"/>
                    <a:pt x="53359" y="10228"/>
                  </a:cubicBezTo>
                  <a:cubicBezTo>
                    <a:pt x="53466" y="10149"/>
                    <a:pt x="53569" y="10069"/>
                    <a:pt x="53673" y="9990"/>
                  </a:cubicBezTo>
                  <a:cubicBezTo>
                    <a:pt x="53738" y="9941"/>
                    <a:pt x="53804" y="9891"/>
                    <a:pt x="53867" y="9840"/>
                  </a:cubicBezTo>
                  <a:cubicBezTo>
                    <a:pt x="53973" y="9757"/>
                    <a:pt x="54076" y="9676"/>
                    <a:pt x="54179" y="9592"/>
                  </a:cubicBezTo>
                  <a:cubicBezTo>
                    <a:pt x="54237" y="9547"/>
                    <a:pt x="54295" y="9501"/>
                    <a:pt x="54351" y="9455"/>
                  </a:cubicBezTo>
                  <a:cubicBezTo>
                    <a:pt x="54457" y="9369"/>
                    <a:pt x="54560" y="9283"/>
                    <a:pt x="54663" y="9199"/>
                  </a:cubicBezTo>
                  <a:cubicBezTo>
                    <a:pt x="54711" y="9160"/>
                    <a:pt x="54759" y="9120"/>
                    <a:pt x="54806" y="9080"/>
                  </a:cubicBezTo>
                  <a:cubicBezTo>
                    <a:pt x="54917" y="8989"/>
                    <a:pt x="55021" y="8900"/>
                    <a:pt x="55123" y="8812"/>
                  </a:cubicBezTo>
                  <a:cubicBezTo>
                    <a:pt x="55159" y="8781"/>
                    <a:pt x="55195" y="8751"/>
                    <a:pt x="55230" y="8721"/>
                  </a:cubicBezTo>
                  <a:cubicBezTo>
                    <a:pt x="55363" y="8606"/>
                    <a:pt x="55492" y="8494"/>
                    <a:pt x="55612" y="8388"/>
                  </a:cubicBezTo>
                  <a:cubicBezTo>
                    <a:pt x="56203" y="7872"/>
                    <a:pt x="56600" y="7493"/>
                    <a:pt x="56701" y="7394"/>
                  </a:cubicBezTo>
                  <a:cubicBezTo>
                    <a:pt x="56715" y="7380"/>
                    <a:pt x="56724" y="7372"/>
                    <a:pt x="56726" y="7370"/>
                  </a:cubicBezTo>
                  <a:lnTo>
                    <a:pt x="56913" y="7186"/>
                  </a:lnTo>
                  <a:lnTo>
                    <a:pt x="56726" y="7002"/>
                  </a:lnTo>
                  <a:lnTo>
                    <a:pt x="56701" y="6977"/>
                  </a:lnTo>
                  <a:cubicBezTo>
                    <a:pt x="56685" y="6964"/>
                    <a:pt x="56662" y="6940"/>
                    <a:pt x="56633" y="6914"/>
                  </a:cubicBezTo>
                  <a:cubicBezTo>
                    <a:pt x="56474" y="6762"/>
                    <a:pt x="56112" y="6424"/>
                    <a:pt x="55612" y="5987"/>
                  </a:cubicBezTo>
                  <a:cubicBezTo>
                    <a:pt x="55575" y="5954"/>
                    <a:pt x="55533" y="5918"/>
                    <a:pt x="55495" y="5883"/>
                  </a:cubicBezTo>
                  <a:lnTo>
                    <a:pt x="55258" y="5677"/>
                  </a:lnTo>
                  <a:cubicBezTo>
                    <a:pt x="55106" y="5545"/>
                    <a:pt x="54949" y="5410"/>
                    <a:pt x="54780" y="5271"/>
                  </a:cubicBezTo>
                  <a:cubicBezTo>
                    <a:pt x="53949" y="4576"/>
                    <a:pt x="52936" y="3794"/>
                    <a:pt x="51902" y="3135"/>
                  </a:cubicBezTo>
                  <a:lnTo>
                    <a:pt x="51909" y="3130"/>
                  </a:lnTo>
                  <a:lnTo>
                    <a:pt x="51603" y="2946"/>
                  </a:lnTo>
                  <a:cubicBezTo>
                    <a:pt x="51602" y="2946"/>
                    <a:pt x="51602" y="2945"/>
                    <a:pt x="51600" y="2945"/>
                  </a:cubicBezTo>
                  <a:lnTo>
                    <a:pt x="51446" y="2851"/>
                  </a:lnTo>
                  <a:lnTo>
                    <a:pt x="51443" y="2853"/>
                  </a:lnTo>
                  <a:cubicBezTo>
                    <a:pt x="51191" y="2705"/>
                    <a:pt x="50948" y="2568"/>
                    <a:pt x="50719" y="2451"/>
                  </a:cubicBezTo>
                  <a:cubicBezTo>
                    <a:pt x="50569" y="2374"/>
                    <a:pt x="50424" y="2306"/>
                    <a:pt x="50283" y="2242"/>
                  </a:cubicBezTo>
                  <a:lnTo>
                    <a:pt x="50290" y="2235"/>
                  </a:lnTo>
                  <a:lnTo>
                    <a:pt x="49934" y="2093"/>
                  </a:lnTo>
                  <a:cubicBezTo>
                    <a:pt x="49933" y="2093"/>
                    <a:pt x="49933" y="2092"/>
                    <a:pt x="49932" y="2092"/>
                  </a:cubicBezTo>
                  <a:lnTo>
                    <a:pt x="49775" y="2030"/>
                  </a:lnTo>
                  <a:lnTo>
                    <a:pt x="49771" y="2034"/>
                  </a:lnTo>
                  <a:cubicBezTo>
                    <a:pt x="49231" y="1833"/>
                    <a:pt x="48741" y="1727"/>
                    <a:pt x="48323" y="1727"/>
                  </a:cubicBezTo>
                  <a:cubicBezTo>
                    <a:pt x="48130" y="1727"/>
                    <a:pt x="47940" y="1737"/>
                    <a:pt x="47752" y="1756"/>
                  </a:cubicBezTo>
                  <a:cubicBezTo>
                    <a:pt x="47689" y="1763"/>
                    <a:pt x="47627" y="1776"/>
                    <a:pt x="47564" y="1785"/>
                  </a:cubicBezTo>
                  <a:cubicBezTo>
                    <a:pt x="47440" y="1802"/>
                    <a:pt x="47315" y="1819"/>
                    <a:pt x="47194" y="1845"/>
                  </a:cubicBezTo>
                  <a:cubicBezTo>
                    <a:pt x="47119" y="1860"/>
                    <a:pt x="47046" y="1883"/>
                    <a:pt x="46972" y="1902"/>
                  </a:cubicBezTo>
                  <a:cubicBezTo>
                    <a:pt x="46862" y="1930"/>
                    <a:pt x="46754" y="1957"/>
                    <a:pt x="46647" y="1991"/>
                  </a:cubicBezTo>
                  <a:cubicBezTo>
                    <a:pt x="46570" y="2016"/>
                    <a:pt x="46493" y="2048"/>
                    <a:pt x="46418" y="2077"/>
                  </a:cubicBezTo>
                  <a:cubicBezTo>
                    <a:pt x="46340" y="2106"/>
                    <a:pt x="46260" y="2130"/>
                    <a:pt x="46184" y="2163"/>
                  </a:cubicBezTo>
                  <a:cubicBezTo>
                    <a:pt x="46160" y="2146"/>
                    <a:pt x="46138" y="2134"/>
                    <a:pt x="46113" y="2116"/>
                  </a:cubicBezTo>
                  <a:cubicBezTo>
                    <a:pt x="45960" y="2011"/>
                    <a:pt x="45809" y="1911"/>
                    <a:pt x="45660" y="1814"/>
                  </a:cubicBezTo>
                  <a:lnTo>
                    <a:pt x="45515" y="1721"/>
                  </a:lnTo>
                  <a:cubicBezTo>
                    <a:pt x="45344" y="1611"/>
                    <a:pt x="45175" y="1506"/>
                    <a:pt x="45009" y="1407"/>
                  </a:cubicBezTo>
                  <a:cubicBezTo>
                    <a:pt x="45005" y="1406"/>
                    <a:pt x="45003" y="1403"/>
                    <a:pt x="45000" y="1402"/>
                  </a:cubicBezTo>
                  <a:cubicBezTo>
                    <a:pt x="46008" y="821"/>
                    <a:pt x="47148" y="514"/>
                    <a:pt x="48320" y="514"/>
                  </a:cubicBezTo>
                  <a:close/>
                  <a:moveTo>
                    <a:pt x="77196" y="514"/>
                  </a:moveTo>
                  <a:cubicBezTo>
                    <a:pt x="78007" y="514"/>
                    <a:pt x="78996" y="807"/>
                    <a:pt x="80135" y="1383"/>
                  </a:cubicBezTo>
                  <a:cubicBezTo>
                    <a:pt x="80274" y="1452"/>
                    <a:pt x="80415" y="1526"/>
                    <a:pt x="80557" y="1604"/>
                  </a:cubicBezTo>
                  <a:cubicBezTo>
                    <a:pt x="80987" y="1838"/>
                    <a:pt x="81438" y="2114"/>
                    <a:pt x="81926" y="2440"/>
                  </a:cubicBezTo>
                  <a:lnTo>
                    <a:pt x="81937" y="2447"/>
                  </a:lnTo>
                  <a:cubicBezTo>
                    <a:pt x="83976" y="3810"/>
                    <a:pt x="85768" y="5482"/>
                    <a:pt x="86445" y="6137"/>
                  </a:cubicBezTo>
                  <a:lnTo>
                    <a:pt x="87525" y="7188"/>
                  </a:lnTo>
                  <a:lnTo>
                    <a:pt x="86445" y="8238"/>
                  </a:lnTo>
                  <a:cubicBezTo>
                    <a:pt x="85779" y="8885"/>
                    <a:pt x="84031" y="10514"/>
                    <a:pt x="82032" y="11864"/>
                  </a:cubicBezTo>
                  <a:cubicBezTo>
                    <a:pt x="81922" y="11826"/>
                    <a:pt x="81813" y="11789"/>
                    <a:pt x="81706" y="11743"/>
                  </a:cubicBezTo>
                  <a:cubicBezTo>
                    <a:pt x="81703" y="11742"/>
                    <a:pt x="81702" y="11742"/>
                    <a:pt x="81699" y="11741"/>
                  </a:cubicBezTo>
                  <a:cubicBezTo>
                    <a:pt x="81571" y="11686"/>
                    <a:pt x="81446" y="11623"/>
                    <a:pt x="81322" y="11559"/>
                  </a:cubicBezTo>
                  <a:cubicBezTo>
                    <a:pt x="81286" y="11539"/>
                    <a:pt x="81249" y="11518"/>
                    <a:pt x="81213" y="11497"/>
                  </a:cubicBezTo>
                  <a:cubicBezTo>
                    <a:pt x="81121" y="11446"/>
                    <a:pt x="81033" y="11392"/>
                    <a:pt x="80946" y="11336"/>
                  </a:cubicBezTo>
                  <a:cubicBezTo>
                    <a:pt x="80912" y="11314"/>
                    <a:pt x="80877" y="11291"/>
                    <a:pt x="80843" y="11268"/>
                  </a:cubicBezTo>
                  <a:cubicBezTo>
                    <a:pt x="80827" y="11257"/>
                    <a:pt x="80809" y="11242"/>
                    <a:pt x="80792" y="11231"/>
                  </a:cubicBezTo>
                  <a:cubicBezTo>
                    <a:pt x="80821" y="11212"/>
                    <a:pt x="80848" y="11194"/>
                    <a:pt x="80876" y="11176"/>
                  </a:cubicBezTo>
                  <a:cubicBezTo>
                    <a:pt x="80946" y="11130"/>
                    <a:pt x="81015" y="11084"/>
                    <a:pt x="81086" y="11037"/>
                  </a:cubicBezTo>
                  <a:cubicBezTo>
                    <a:pt x="81170" y="10982"/>
                    <a:pt x="81255" y="10925"/>
                    <a:pt x="81339" y="10868"/>
                  </a:cubicBezTo>
                  <a:cubicBezTo>
                    <a:pt x="81409" y="10821"/>
                    <a:pt x="81477" y="10772"/>
                    <a:pt x="81546" y="10724"/>
                  </a:cubicBezTo>
                  <a:cubicBezTo>
                    <a:pt x="81630" y="10666"/>
                    <a:pt x="81714" y="10605"/>
                    <a:pt x="81797" y="10546"/>
                  </a:cubicBezTo>
                  <a:cubicBezTo>
                    <a:pt x="81865" y="10498"/>
                    <a:pt x="81931" y="10448"/>
                    <a:pt x="81998" y="10400"/>
                  </a:cubicBezTo>
                  <a:cubicBezTo>
                    <a:pt x="82081" y="10339"/>
                    <a:pt x="82164" y="10277"/>
                    <a:pt x="82246" y="10215"/>
                  </a:cubicBezTo>
                  <a:lnTo>
                    <a:pt x="82437" y="10071"/>
                  </a:lnTo>
                  <a:cubicBezTo>
                    <a:pt x="82520" y="10007"/>
                    <a:pt x="82603" y="9943"/>
                    <a:pt x="82685" y="9881"/>
                  </a:cubicBezTo>
                  <a:cubicBezTo>
                    <a:pt x="82744" y="9834"/>
                    <a:pt x="82804" y="9788"/>
                    <a:pt x="82862" y="9741"/>
                  </a:cubicBezTo>
                  <a:cubicBezTo>
                    <a:pt x="82944" y="9677"/>
                    <a:pt x="83025" y="9611"/>
                    <a:pt x="83106" y="9548"/>
                  </a:cubicBezTo>
                  <a:cubicBezTo>
                    <a:pt x="83163" y="9504"/>
                    <a:pt x="83217" y="9459"/>
                    <a:pt x="83272" y="9415"/>
                  </a:cubicBezTo>
                  <a:cubicBezTo>
                    <a:pt x="83352" y="9349"/>
                    <a:pt x="83431" y="9285"/>
                    <a:pt x="83509" y="9220"/>
                  </a:cubicBezTo>
                  <a:cubicBezTo>
                    <a:pt x="83560" y="9178"/>
                    <a:pt x="83610" y="9137"/>
                    <a:pt x="83658" y="9096"/>
                  </a:cubicBezTo>
                  <a:cubicBezTo>
                    <a:pt x="83737" y="9030"/>
                    <a:pt x="83814" y="8966"/>
                    <a:pt x="83889" y="8901"/>
                  </a:cubicBezTo>
                  <a:cubicBezTo>
                    <a:pt x="83934" y="8865"/>
                    <a:pt x="83977" y="8827"/>
                    <a:pt x="84019" y="8791"/>
                  </a:cubicBezTo>
                  <a:cubicBezTo>
                    <a:pt x="84096" y="8724"/>
                    <a:pt x="84170" y="8661"/>
                    <a:pt x="84243" y="8598"/>
                  </a:cubicBezTo>
                  <a:cubicBezTo>
                    <a:pt x="84280" y="8565"/>
                    <a:pt x="84317" y="8534"/>
                    <a:pt x="84354" y="8502"/>
                  </a:cubicBezTo>
                  <a:cubicBezTo>
                    <a:pt x="84429" y="8438"/>
                    <a:pt x="84499" y="8376"/>
                    <a:pt x="84569" y="8314"/>
                  </a:cubicBezTo>
                  <a:cubicBezTo>
                    <a:pt x="84597" y="8288"/>
                    <a:pt x="84627" y="8263"/>
                    <a:pt x="84654" y="8239"/>
                  </a:cubicBezTo>
                  <a:cubicBezTo>
                    <a:pt x="84729" y="8173"/>
                    <a:pt x="84798" y="8111"/>
                    <a:pt x="84865" y="8052"/>
                  </a:cubicBezTo>
                  <a:cubicBezTo>
                    <a:pt x="84882" y="8034"/>
                    <a:pt x="84902" y="8017"/>
                    <a:pt x="84920" y="8002"/>
                  </a:cubicBezTo>
                  <a:cubicBezTo>
                    <a:pt x="84990" y="7939"/>
                    <a:pt x="85053" y="7881"/>
                    <a:pt x="85112" y="7826"/>
                  </a:cubicBezTo>
                  <a:cubicBezTo>
                    <a:pt x="85125" y="7815"/>
                    <a:pt x="85137" y="7803"/>
                    <a:pt x="85149" y="7793"/>
                  </a:cubicBezTo>
                  <a:cubicBezTo>
                    <a:pt x="85216" y="7730"/>
                    <a:pt x="85278" y="7674"/>
                    <a:pt x="85331" y="7623"/>
                  </a:cubicBezTo>
                  <a:lnTo>
                    <a:pt x="85333" y="7622"/>
                  </a:lnTo>
                  <a:cubicBezTo>
                    <a:pt x="85498" y="7467"/>
                    <a:pt x="85594" y="7375"/>
                    <a:pt x="85600" y="7370"/>
                  </a:cubicBezTo>
                  <a:lnTo>
                    <a:pt x="85787" y="7186"/>
                  </a:lnTo>
                  <a:lnTo>
                    <a:pt x="85600" y="7002"/>
                  </a:lnTo>
                  <a:cubicBezTo>
                    <a:pt x="85594" y="6997"/>
                    <a:pt x="85501" y="6907"/>
                    <a:pt x="85333" y="6751"/>
                  </a:cubicBezTo>
                  <a:cubicBezTo>
                    <a:pt x="85226" y="6652"/>
                    <a:pt x="85088" y="6524"/>
                    <a:pt x="84928" y="6378"/>
                  </a:cubicBezTo>
                  <a:cubicBezTo>
                    <a:pt x="84917" y="6366"/>
                    <a:pt x="84903" y="6356"/>
                    <a:pt x="84892" y="6345"/>
                  </a:cubicBezTo>
                  <a:cubicBezTo>
                    <a:pt x="84004" y="5543"/>
                    <a:pt x="82401" y="4169"/>
                    <a:pt x="80776" y="3133"/>
                  </a:cubicBezTo>
                  <a:lnTo>
                    <a:pt x="80781" y="3129"/>
                  </a:lnTo>
                  <a:lnTo>
                    <a:pt x="80483" y="2949"/>
                  </a:lnTo>
                  <a:cubicBezTo>
                    <a:pt x="80479" y="2947"/>
                    <a:pt x="80477" y="2946"/>
                    <a:pt x="80473" y="2943"/>
                  </a:cubicBezTo>
                  <a:lnTo>
                    <a:pt x="80318" y="2848"/>
                  </a:lnTo>
                  <a:lnTo>
                    <a:pt x="80316" y="2850"/>
                  </a:lnTo>
                  <a:cubicBezTo>
                    <a:pt x="80063" y="2702"/>
                    <a:pt x="79821" y="2566"/>
                    <a:pt x="79593" y="2448"/>
                  </a:cubicBezTo>
                  <a:cubicBezTo>
                    <a:pt x="79443" y="2371"/>
                    <a:pt x="79299" y="2303"/>
                    <a:pt x="79157" y="2239"/>
                  </a:cubicBezTo>
                  <a:lnTo>
                    <a:pt x="79163" y="2233"/>
                  </a:lnTo>
                  <a:lnTo>
                    <a:pt x="78808" y="2090"/>
                  </a:lnTo>
                  <a:cubicBezTo>
                    <a:pt x="78807" y="2090"/>
                    <a:pt x="78807" y="2089"/>
                    <a:pt x="78806" y="2089"/>
                  </a:cubicBezTo>
                  <a:lnTo>
                    <a:pt x="78648" y="2027"/>
                  </a:lnTo>
                  <a:lnTo>
                    <a:pt x="78645" y="2031"/>
                  </a:lnTo>
                  <a:cubicBezTo>
                    <a:pt x="78105" y="1830"/>
                    <a:pt x="77615" y="1724"/>
                    <a:pt x="77195" y="1724"/>
                  </a:cubicBezTo>
                  <a:cubicBezTo>
                    <a:pt x="77075" y="1724"/>
                    <a:pt x="76959" y="1728"/>
                    <a:pt x="76862" y="1736"/>
                  </a:cubicBezTo>
                  <a:cubicBezTo>
                    <a:pt x="76819" y="1736"/>
                    <a:pt x="76773" y="1738"/>
                    <a:pt x="76726" y="1745"/>
                  </a:cubicBezTo>
                  <a:cubicBezTo>
                    <a:pt x="76699" y="1746"/>
                    <a:pt x="76673" y="1749"/>
                    <a:pt x="76647" y="1751"/>
                  </a:cubicBezTo>
                  <a:cubicBezTo>
                    <a:pt x="76633" y="1752"/>
                    <a:pt x="76620" y="1754"/>
                    <a:pt x="76606" y="1755"/>
                  </a:cubicBezTo>
                  <a:cubicBezTo>
                    <a:pt x="76565" y="1760"/>
                    <a:pt x="76527" y="1765"/>
                    <a:pt x="76492" y="1772"/>
                  </a:cubicBezTo>
                  <a:cubicBezTo>
                    <a:pt x="76318" y="1788"/>
                    <a:pt x="76139" y="1820"/>
                    <a:pt x="75952" y="1865"/>
                  </a:cubicBezTo>
                  <a:cubicBezTo>
                    <a:pt x="75874" y="1884"/>
                    <a:pt x="75795" y="1905"/>
                    <a:pt x="75715" y="1927"/>
                  </a:cubicBezTo>
                  <a:cubicBezTo>
                    <a:pt x="75540" y="1976"/>
                    <a:pt x="75399" y="2023"/>
                    <a:pt x="75286" y="2068"/>
                  </a:cubicBezTo>
                  <a:cubicBezTo>
                    <a:pt x="75182" y="2103"/>
                    <a:pt x="75082" y="2146"/>
                    <a:pt x="74984" y="2189"/>
                  </a:cubicBezTo>
                  <a:cubicBezTo>
                    <a:pt x="74852" y="2246"/>
                    <a:pt x="74717" y="2312"/>
                    <a:pt x="74588" y="2382"/>
                  </a:cubicBezTo>
                  <a:cubicBezTo>
                    <a:pt x="74534" y="2413"/>
                    <a:pt x="74481" y="2443"/>
                    <a:pt x="74429" y="2474"/>
                  </a:cubicBezTo>
                  <a:cubicBezTo>
                    <a:pt x="74226" y="2330"/>
                    <a:pt x="74024" y="2191"/>
                    <a:pt x="73823" y="2057"/>
                  </a:cubicBezTo>
                  <a:cubicBezTo>
                    <a:pt x="73778" y="2026"/>
                    <a:pt x="73733" y="1999"/>
                    <a:pt x="73687" y="1967"/>
                  </a:cubicBezTo>
                  <a:cubicBezTo>
                    <a:pt x="73571" y="1890"/>
                    <a:pt x="73456" y="1812"/>
                    <a:pt x="73341" y="1739"/>
                  </a:cubicBezTo>
                  <a:cubicBezTo>
                    <a:pt x="74462" y="948"/>
                    <a:pt x="75817" y="514"/>
                    <a:pt x="77196" y="514"/>
                  </a:cubicBezTo>
                  <a:close/>
                  <a:moveTo>
                    <a:pt x="14004" y="8796"/>
                  </a:moveTo>
                  <a:cubicBezTo>
                    <a:pt x="14004" y="8798"/>
                    <a:pt x="14005" y="8801"/>
                    <a:pt x="14007" y="8803"/>
                  </a:cubicBezTo>
                  <a:cubicBezTo>
                    <a:pt x="14052" y="9002"/>
                    <a:pt x="14108" y="9199"/>
                    <a:pt x="14170" y="9393"/>
                  </a:cubicBezTo>
                  <a:cubicBezTo>
                    <a:pt x="14182" y="9431"/>
                    <a:pt x="14196" y="9467"/>
                    <a:pt x="14210" y="9505"/>
                  </a:cubicBezTo>
                  <a:cubicBezTo>
                    <a:pt x="14263" y="9661"/>
                    <a:pt x="14322" y="9816"/>
                    <a:pt x="14388" y="9969"/>
                  </a:cubicBezTo>
                  <a:cubicBezTo>
                    <a:pt x="14398" y="9994"/>
                    <a:pt x="14406" y="10019"/>
                    <a:pt x="14416" y="10043"/>
                  </a:cubicBezTo>
                  <a:cubicBezTo>
                    <a:pt x="14305" y="10137"/>
                    <a:pt x="14192" y="10229"/>
                    <a:pt x="14082" y="10321"/>
                  </a:cubicBezTo>
                  <a:cubicBezTo>
                    <a:pt x="14004" y="10385"/>
                    <a:pt x="13926" y="10449"/>
                    <a:pt x="13849" y="10512"/>
                  </a:cubicBezTo>
                  <a:cubicBezTo>
                    <a:pt x="13678" y="10649"/>
                    <a:pt x="13508" y="10781"/>
                    <a:pt x="13339" y="10911"/>
                  </a:cubicBezTo>
                  <a:cubicBezTo>
                    <a:pt x="13296" y="10944"/>
                    <a:pt x="13253" y="10979"/>
                    <a:pt x="13209" y="11011"/>
                  </a:cubicBezTo>
                  <a:cubicBezTo>
                    <a:pt x="12999" y="11172"/>
                    <a:pt x="12790" y="11327"/>
                    <a:pt x="12582" y="11474"/>
                  </a:cubicBezTo>
                  <a:cubicBezTo>
                    <a:pt x="12520" y="11519"/>
                    <a:pt x="12459" y="11560"/>
                    <a:pt x="12400" y="11602"/>
                  </a:cubicBezTo>
                  <a:cubicBezTo>
                    <a:pt x="12272" y="11692"/>
                    <a:pt x="12145" y="11780"/>
                    <a:pt x="12020" y="11865"/>
                  </a:cubicBezTo>
                  <a:cubicBezTo>
                    <a:pt x="11773" y="11780"/>
                    <a:pt x="11537" y="11681"/>
                    <a:pt x="11309" y="11561"/>
                  </a:cubicBezTo>
                  <a:cubicBezTo>
                    <a:pt x="11271" y="11539"/>
                    <a:pt x="11236" y="11518"/>
                    <a:pt x="11201" y="11498"/>
                  </a:cubicBezTo>
                  <a:cubicBezTo>
                    <a:pt x="11110" y="11446"/>
                    <a:pt x="11020" y="11393"/>
                    <a:pt x="10932" y="11336"/>
                  </a:cubicBezTo>
                  <a:cubicBezTo>
                    <a:pt x="10897" y="11314"/>
                    <a:pt x="10863" y="11291"/>
                    <a:pt x="10830" y="11269"/>
                  </a:cubicBezTo>
                  <a:cubicBezTo>
                    <a:pt x="10812" y="11258"/>
                    <a:pt x="10797" y="11243"/>
                    <a:pt x="10778" y="11231"/>
                  </a:cubicBezTo>
                  <a:cubicBezTo>
                    <a:pt x="10833" y="11195"/>
                    <a:pt x="10886" y="11161"/>
                    <a:pt x="10939" y="11127"/>
                  </a:cubicBezTo>
                  <a:cubicBezTo>
                    <a:pt x="11158" y="10984"/>
                    <a:pt x="11384" y="10830"/>
                    <a:pt x="11613" y="10670"/>
                  </a:cubicBezTo>
                  <a:cubicBezTo>
                    <a:pt x="11636" y="10653"/>
                    <a:pt x="11659" y="10638"/>
                    <a:pt x="11682" y="10620"/>
                  </a:cubicBezTo>
                  <a:cubicBezTo>
                    <a:pt x="11901" y="10466"/>
                    <a:pt x="12125" y="10300"/>
                    <a:pt x="12352" y="10128"/>
                  </a:cubicBezTo>
                  <a:cubicBezTo>
                    <a:pt x="12386" y="10102"/>
                    <a:pt x="12420" y="10076"/>
                    <a:pt x="12456" y="10048"/>
                  </a:cubicBezTo>
                  <a:cubicBezTo>
                    <a:pt x="12680" y="9879"/>
                    <a:pt x="12907" y="9699"/>
                    <a:pt x="13139" y="9512"/>
                  </a:cubicBezTo>
                  <a:cubicBezTo>
                    <a:pt x="13176" y="9482"/>
                    <a:pt x="13216" y="9450"/>
                    <a:pt x="13254" y="9419"/>
                  </a:cubicBezTo>
                  <a:cubicBezTo>
                    <a:pt x="13488" y="9229"/>
                    <a:pt x="13727" y="9031"/>
                    <a:pt x="13968" y="8825"/>
                  </a:cubicBezTo>
                  <a:cubicBezTo>
                    <a:pt x="13981" y="8815"/>
                    <a:pt x="13992" y="8806"/>
                    <a:pt x="14004" y="8796"/>
                  </a:cubicBezTo>
                  <a:close/>
                  <a:moveTo>
                    <a:pt x="70057" y="7970"/>
                  </a:moveTo>
                  <a:lnTo>
                    <a:pt x="70060" y="7997"/>
                  </a:lnTo>
                  <a:cubicBezTo>
                    <a:pt x="70083" y="8199"/>
                    <a:pt x="70116" y="8397"/>
                    <a:pt x="70156" y="8595"/>
                  </a:cubicBezTo>
                  <a:cubicBezTo>
                    <a:pt x="70167" y="8657"/>
                    <a:pt x="70183" y="8716"/>
                    <a:pt x="70195" y="8777"/>
                  </a:cubicBezTo>
                  <a:cubicBezTo>
                    <a:pt x="70231" y="8931"/>
                    <a:pt x="70271" y="9083"/>
                    <a:pt x="70317" y="9234"/>
                  </a:cubicBezTo>
                  <a:cubicBezTo>
                    <a:pt x="70328" y="9271"/>
                    <a:pt x="70335" y="9308"/>
                    <a:pt x="70346" y="9345"/>
                  </a:cubicBezTo>
                  <a:cubicBezTo>
                    <a:pt x="69236" y="10326"/>
                    <a:pt x="68155" y="11173"/>
                    <a:pt x="67133" y="11865"/>
                  </a:cubicBezTo>
                  <a:cubicBezTo>
                    <a:pt x="66888" y="11780"/>
                    <a:pt x="66650" y="11680"/>
                    <a:pt x="66422" y="11560"/>
                  </a:cubicBezTo>
                  <a:cubicBezTo>
                    <a:pt x="66386" y="11540"/>
                    <a:pt x="66351" y="11519"/>
                    <a:pt x="66315" y="11499"/>
                  </a:cubicBezTo>
                  <a:cubicBezTo>
                    <a:pt x="66223" y="11448"/>
                    <a:pt x="66134" y="11394"/>
                    <a:pt x="66046" y="11337"/>
                  </a:cubicBezTo>
                  <a:cubicBezTo>
                    <a:pt x="66012" y="11315"/>
                    <a:pt x="65978" y="11292"/>
                    <a:pt x="65943" y="11269"/>
                  </a:cubicBezTo>
                  <a:cubicBezTo>
                    <a:pt x="65925" y="11258"/>
                    <a:pt x="65910" y="11243"/>
                    <a:pt x="65891" y="11230"/>
                  </a:cubicBezTo>
                  <a:cubicBezTo>
                    <a:pt x="65903" y="11223"/>
                    <a:pt x="65914" y="11214"/>
                    <a:pt x="65925" y="11208"/>
                  </a:cubicBezTo>
                  <a:cubicBezTo>
                    <a:pt x="66108" y="11091"/>
                    <a:pt x="66290" y="10970"/>
                    <a:pt x="66469" y="10847"/>
                  </a:cubicBezTo>
                  <a:cubicBezTo>
                    <a:pt x="66513" y="10817"/>
                    <a:pt x="66555" y="10786"/>
                    <a:pt x="66599" y="10756"/>
                  </a:cubicBezTo>
                  <a:cubicBezTo>
                    <a:pt x="66771" y="10636"/>
                    <a:pt x="66942" y="10516"/>
                    <a:pt x="67111" y="10392"/>
                  </a:cubicBezTo>
                  <a:cubicBezTo>
                    <a:pt x="67123" y="10384"/>
                    <a:pt x="67135" y="10374"/>
                    <a:pt x="67149" y="10365"/>
                  </a:cubicBezTo>
                  <a:cubicBezTo>
                    <a:pt x="67328" y="10233"/>
                    <a:pt x="67504" y="10099"/>
                    <a:pt x="67676" y="9967"/>
                  </a:cubicBezTo>
                  <a:lnTo>
                    <a:pt x="67794" y="9877"/>
                  </a:lnTo>
                  <a:cubicBezTo>
                    <a:pt x="67962" y="9746"/>
                    <a:pt x="68126" y="9616"/>
                    <a:pt x="68284" y="9489"/>
                  </a:cubicBezTo>
                  <a:cubicBezTo>
                    <a:pt x="68305" y="9473"/>
                    <a:pt x="68324" y="9457"/>
                    <a:pt x="68345" y="9441"/>
                  </a:cubicBezTo>
                  <a:cubicBezTo>
                    <a:pt x="68492" y="9322"/>
                    <a:pt x="68634" y="9204"/>
                    <a:pt x="68772" y="9089"/>
                  </a:cubicBezTo>
                  <a:cubicBezTo>
                    <a:pt x="68799" y="9067"/>
                    <a:pt x="68826" y="9044"/>
                    <a:pt x="68852" y="9022"/>
                  </a:cubicBezTo>
                  <a:cubicBezTo>
                    <a:pt x="68997" y="8900"/>
                    <a:pt x="69137" y="8781"/>
                    <a:pt x="69269" y="8667"/>
                  </a:cubicBezTo>
                  <a:cubicBezTo>
                    <a:pt x="69294" y="8646"/>
                    <a:pt x="69316" y="8625"/>
                    <a:pt x="69341" y="8605"/>
                  </a:cubicBezTo>
                  <a:cubicBezTo>
                    <a:pt x="69464" y="8497"/>
                    <a:pt x="69580" y="8395"/>
                    <a:pt x="69689" y="8300"/>
                  </a:cubicBezTo>
                  <a:cubicBezTo>
                    <a:pt x="69698" y="8292"/>
                    <a:pt x="69708" y="8283"/>
                    <a:pt x="69717" y="8276"/>
                  </a:cubicBezTo>
                  <a:cubicBezTo>
                    <a:pt x="69833" y="8173"/>
                    <a:pt x="69937" y="8078"/>
                    <a:pt x="70033" y="7990"/>
                  </a:cubicBezTo>
                  <a:cubicBezTo>
                    <a:pt x="70039" y="7984"/>
                    <a:pt x="70049" y="7976"/>
                    <a:pt x="70057" y="7970"/>
                  </a:cubicBezTo>
                  <a:close/>
                  <a:moveTo>
                    <a:pt x="21092" y="10521"/>
                  </a:moveTo>
                  <a:cubicBezTo>
                    <a:pt x="21123" y="10581"/>
                    <a:pt x="21158" y="10639"/>
                    <a:pt x="21190" y="10697"/>
                  </a:cubicBezTo>
                  <a:cubicBezTo>
                    <a:pt x="21213" y="10737"/>
                    <a:pt x="21236" y="10779"/>
                    <a:pt x="21260" y="10819"/>
                  </a:cubicBezTo>
                  <a:cubicBezTo>
                    <a:pt x="21352" y="10977"/>
                    <a:pt x="21448" y="11130"/>
                    <a:pt x="21552" y="11279"/>
                  </a:cubicBezTo>
                  <a:cubicBezTo>
                    <a:pt x="21565" y="11299"/>
                    <a:pt x="21581" y="11316"/>
                    <a:pt x="21595" y="11336"/>
                  </a:cubicBezTo>
                  <a:cubicBezTo>
                    <a:pt x="21687" y="11465"/>
                    <a:pt x="21784" y="11590"/>
                    <a:pt x="21884" y="11712"/>
                  </a:cubicBezTo>
                  <a:cubicBezTo>
                    <a:pt x="21916" y="11752"/>
                    <a:pt x="21950" y="11793"/>
                    <a:pt x="21984" y="11831"/>
                  </a:cubicBezTo>
                  <a:cubicBezTo>
                    <a:pt x="22014" y="11867"/>
                    <a:pt x="22041" y="11902"/>
                    <a:pt x="22071" y="11936"/>
                  </a:cubicBezTo>
                  <a:cubicBezTo>
                    <a:pt x="22064" y="11939"/>
                    <a:pt x="22055" y="11941"/>
                    <a:pt x="22049" y="11944"/>
                  </a:cubicBezTo>
                  <a:cubicBezTo>
                    <a:pt x="22022" y="11952"/>
                    <a:pt x="21996" y="11960"/>
                    <a:pt x="21968" y="11967"/>
                  </a:cubicBezTo>
                  <a:cubicBezTo>
                    <a:pt x="21880" y="11994"/>
                    <a:pt x="21793" y="12019"/>
                    <a:pt x="21708" y="12039"/>
                  </a:cubicBezTo>
                  <a:cubicBezTo>
                    <a:pt x="21671" y="12048"/>
                    <a:pt x="21637" y="12055"/>
                    <a:pt x="21602" y="12064"/>
                  </a:cubicBezTo>
                  <a:cubicBezTo>
                    <a:pt x="21526" y="12080"/>
                    <a:pt x="21452" y="12093"/>
                    <a:pt x="21379" y="12103"/>
                  </a:cubicBezTo>
                  <a:cubicBezTo>
                    <a:pt x="21348" y="12107"/>
                    <a:pt x="21316" y="12114"/>
                    <a:pt x="21286" y="12117"/>
                  </a:cubicBezTo>
                  <a:cubicBezTo>
                    <a:pt x="21187" y="12128"/>
                    <a:pt x="21093" y="12134"/>
                    <a:pt x="21003" y="12134"/>
                  </a:cubicBezTo>
                  <a:cubicBezTo>
                    <a:pt x="20839" y="12134"/>
                    <a:pt x="20677" y="12124"/>
                    <a:pt x="20518" y="12108"/>
                  </a:cubicBezTo>
                  <a:cubicBezTo>
                    <a:pt x="20468" y="12103"/>
                    <a:pt x="20419" y="12096"/>
                    <a:pt x="20369" y="12091"/>
                  </a:cubicBezTo>
                  <a:cubicBezTo>
                    <a:pt x="20256" y="12076"/>
                    <a:pt x="20144" y="12058"/>
                    <a:pt x="20034" y="12036"/>
                  </a:cubicBezTo>
                  <a:cubicBezTo>
                    <a:pt x="19980" y="12025"/>
                    <a:pt x="19927" y="12014"/>
                    <a:pt x="19875" y="12002"/>
                  </a:cubicBezTo>
                  <a:cubicBezTo>
                    <a:pt x="19759" y="11974"/>
                    <a:pt x="19644" y="11942"/>
                    <a:pt x="19529" y="11905"/>
                  </a:cubicBezTo>
                  <a:cubicBezTo>
                    <a:pt x="19488" y="11893"/>
                    <a:pt x="19448" y="11882"/>
                    <a:pt x="19409" y="11869"/>
                  </a:cubicBezTo>
                  <a:lnTo>
                    <a:pt x="19370" y="11853"/>
                  </a:lnTo>
                  <a:cubicBezTo>
                    <a:pt x="19394" y="11837"/>
                    <a:pt x="19418" y="11817"/>
                    <a:pt x="19442" y="11800"/>
                  </a:cubicBezTo>
                  <a:cubicBezTo>
                    <a:pt x="19686" y="11623"/>
                    <a:pt x="19933" y="11439"/>
                    <a:pt x="20185" y="11244"/>
                  </a:cubicBezTo>
                  <a:cubicBezTo>
                    <a:pt x="20229" y="11211"/>
                    <a:pt x="20273" y="11175"/>
                    <a:pt x="20317" y="11140"/>
                  </a:cubicBezTo>
                  <a:cubicBezTo>
                    <a:pt x="20534" y="10972"/>
                    <a:pt x="20752" y="10796"/>
                    <a:pt x="20973" y="10616"/>
                  </a:cubicBezTo>
                  <a:cubicBezTo>
                    <a:pt x="21013" y="10583"/>
                    <a:pt x="21051" y="10553"/>
                    <a:pt x="21092" y="10521"/>
                  </a:cubicBezTo>
                  <a:close/>
                  <a:moveTo>
                    <a:pt x="34689" y="10706"/>
                  </a:moveTo>
                  <a:cubicBezTo>
                    <a:pt x="34703" y="10732"/>
                    <a:pt x="34721" y="10755"/>
                    <a:pt x="34736" y="10781"/>
                  </a:cubicBezTo>
                  <a:cubicBezTo>
                    <a:pt x="34837" y="10954"/>
                    <a:pt x="34945" y="11125"/>
                    <a:pt x="35059" y="11289"/>
                  </a:cubicBezTo>
                  <a:cubicBezTo>
                    <a:pt x="35077" y="11311"/>
                    <a:pt x="35089" y="11333"/>
                    <a:pt x="35104" y="11354"/>
                  </a:cubicBezTo>
                  <a:cubicBezTo>
                    <a:pt x="35235" y="11538"/>
                    <a:pt x="35378" y="11713"/>
                    <a:pt x="35526" y="11885"/>
                  </a:cubicBezTo>
                  <a:cubicBezTo>
                    <a:pt x="35541" y="11901"/>
                    <a:pt x="35553" y="11920"/>
                    <a:pt x="35567" y="11936"/>
                  </a:cubicBezTo>
                  <a:lnTo>
                    <a:pt x="35544" y="11943"/>
                  </a:lnTo>
                  <a:cubicBezTo>
                    <a:pt x="35516" y="11952"/>
                    <a:pt x="35489" y="11960"/>
                    <a:pt x="35462" y="11968"/>
                  </a:cubicBezTo>
                  <a:cubicBezTo>
                    <a:pt x="35373" y="11995"/>
                    <a:pt x="35287" y="12019"/>
                    <a:pt x="35203" y="12040"/>
                  </a:cubicBezTo>
                  <a:cubicBezTo>
                    <a:pt x="35166" y="12049"/>
                    <a:pt x="35131" y="12056"/>
                    <a:pt x="35094" y="12065"/>
                  </a:cubicBezTo>
                  <a:cubicBezTo>
                    <a:pt x="35020" y="12081"/>
                    <a:pt x="34945" y="12094"/>
                    <a:pt x="34874" y="12104"/>
                  </a:cubicBezTo>
                  <a:cubicBezTo>
                    <a:pt x="34843" y="12108"/>
                    <a:pt x="34811" y="12115"/>
                    <a:pt x="34781" y="12118"/>
                  </a:cubicBezTo>
                  <a:cubicBezTo>
                    <a:pt x="34682" y="12129"/>
                    <a:pt x="34588" y="12135"/>
                    <a:pt x="34497" y="12135"/>
                  </a:cubicBezTo>
                  <a:cubicBezTo>
                    <a:pt x="34351" y="12135"/>
                    <a:pt x="34208" y="12128"/>
                    <a:pt x="34064" y="12115"/>
                  </a:cubicBezTo>
                  <a:cubicBezTo>
                    <a:pt x="34022" y="12111"/>
                    <a:pt x="33981" y="12106"/>
                    <a:pt x="33938" y="12102"/>
                  </a:cubicBezTo>
                  <a:cubicBezTo>
                    <a:pt x="33831" y="12091"/>
                    <a:pt x="33725" y="12075"/>
                    <a:pt x="33619" y="12055"/>
                  </a:cubicBezTo>
                  <a:cubicBezTo>
                    <a:pt x="33579" y="12047"/>
                    <a:pt x="33538" y="12041"/>
                    <a:pt x="33498" y="12033"/>
                  </a:cubicBezTo>
                  <a:cubicBezTo>
                    <a:pt x="33359" y="12004"/>
                    <a:pt x="33221" y="11972"/>
                    <a:pt x="33085" y="11931"/>
                  </a:cubicBezTo>
                  <a:cubicBezTo>
                    <a:pt x="33104" y="11919"/>
                    <a:pt x="33122" y="11904"/>
                    <a:pt x="33141" y="11891"/>
                  </a:cubicBezTo>
                  <a:cubicBezTo>
                    <a:pt x="33372" y="11726"/>
                    <a:pt x="33605" y="11553"/>
                    <a:pt x="33841" y="11373"/>
                  </a:cubicBezTo>
                  <a:cubicBezTo>
                    <a:pt x="33888" y="11337"/>
                    <a:pt x="33937" y="11300"/>
                    <a:pt x="33985" y="11263"/>
                  </a:cubicBezTo>
                  <a:cubicBezTo>
                    <a:pt x="34179" y="11112"/>
                    <a:pt x="34375" y="10957"/>
                    <a:pt x="34573" y="10798"/>
                  </a:cubicBezTo>
                  <a:cubicBezTo>
                    <a:pt x="34611" y="10767"/>
                    <a:pt x="34650" y="10738"/>
                    <a:pt x="34689" y="10706"/>
                  </a:cubicBezTo>
                  <a:close/>
                  <a:moveTo>
                    <a:pt x="28240" y="10704"/>
                  </a:moveTo>
                  <a:cubicBezTo>
                    <a:pt x="28250" y="10723"/>
                    <a:pt x="28262" y="10738"/>
                    <a:pt x="28273" y="10756"/>
                  </a:cubicBezTo>
                  <a:cubicBezTo>
                    <a:pt x="28468" y="11097"/>
                    <a:pt x="28692" y="11422"/>
                    <a:pt x="28946" y="11729"/>
                  </a:cubicBezTo>
                  <a:lnTo>
                    <a:pt x="28968" y="11761"/>
                  </a:lnTo>
                  <a:cubicBezTo>
                    <a:pt x="28931" y="11776"/>
                    <a:pt x="28891" y="11795"/>
                    <a:pt x="28856" y="11810"/>
                  </a:cubicBezTo>
                  <a:cubicBezTo>
                    <a:pt x="28795" y="11834"/>
                    <a:pt x="28733" y="11858"/>
                    <a:pt x="28674" y="11878"/>
                  </a:cubicBezTo>
                  <a:cubicBezTo>
                    <a:pt x="28577" y="11914"/>
                    <a:pt x="28483" y="11945"/>
                    <a:pt x="28391" y="11972"/>
                  </a:cubicBezTo>
                  <a:cubicBezTo>
                    <a:pt x="28337" y="11989"/>
                    <a:pt x="28280" y="12005"/>
                    <a:pt x="28227" y="12020"/>
                  </a:cubicBezTo>
                  <a:cubicBezTo>
                    <a:pt x="28131" y="12045"/>
                    <a:pt x="28040" y="12065"/>
                    <a:pt x="27950" y="12081"/>
                  </a:cubicBezTo>
                  <a:cubicBezTo>
                    <a:pt x="27907" y="12090"/>
                    <a:pt x="27863" y="12099"/>
                    <a:pt x="27821" y="12106"/>
                  </a:cubicBezTo>
                  <a:cubicBezTo>
                    <a:pt x="27692" y="12124"/>
                    <a:pt x="27570" y="12135"/>
                    <a:pt x="27454" y="12135"/>
                  </a:cubicBezTo>
                  <a:cubicBezTo>
                    <a:pt x="27440" y="12136"/>
                    <a:pt x="27426" y="12136"/>
                    <a:pt x="27412" y="12136"/>
                  </a:cubicBezTo>
                  <a:cubicBezTo>
                    <a:pt x="27277" y="12136"/>
                    <a:pt x="27141" y="12127"/>
                    <a:pt x="27008" y="12116"/>
                  </a:cubicBezTo>
                  <a:cubicBezTo>
                    <a:pt x="26963" y="12111"/>
                    <a:pt x="26918" y="12105"/>
                    <a:pt x="26873" y="12099"/>
                  </a:cubicBezTo>
                  <a:cubicBezTo>
                    <a:pt x="26769" y="12088"/>
                    <a:pt x="26666" y="12072"/>
                    <a:pt x="26563" y="12054"/>
                  </a:cubicBezTo>
                  <a:cubicBezTo>
                    <a:pt x="26537" y="12049"/>
                    <a:pt x="26512" y="12044"/>
                    <a:pt x="26486" y="12039"/>
                  </a:cubicBezTo>
                  <a:cubicBezTo>
                    <a:pt x="26503" y="12026"/>
                    <a:pt x="26521" y="12013"/>
                    <a:pt x="26538" y="12000"/>
                  </a:cubicBezTo>
                  <a:cubicBezTo>
                    <a:pt x="26794" y="11820"/>
                    <a:pt x="27051" y="11633"/>
                    <a:pt x="27311" y="11436"/>
                  </a:cubicBezTo>
                  <a:cubicBezTo>
                    <a:pt x="27365" y="11394"/>
                    <a:pt x="27421" y="11352"/>
                    <a:pt x="27474" y="11310"/>
                  </a:cubicBezTo>
                  <a:cubicBezTo>
                    <a:pt x="27688" y="11144"/>
                    <a:pt x="27903" y="10975"/>
                    <a:pt x="28119" y="10800"/>
                  </a:cubicBezTo>
                  <a:cubicBezTo>
                    <a:pt x="28160" y="10767"/>
                    <a:pt x="28199" y="10737"/>
                    <a:pt x="28240" y="10704"/>
                  </a:cubicBezTo>
                  <a:close/>
                  <a:moveTo>
                    <a:pt x="41962" y="10518"/>
                  </a:moveTo>
                  <a:cubicBezTo>
                    <a:pt x="41973" y="10541"/>
                    <a:pt x="41989" y="10562"/>
                    <a:pt x="42000" y="10583"/>
                  </a:cubicBezTo>
                  <a:cubicBezTo>
                    <a:pt x="42094" y="10758"/>
                    <a:pt x="42193" y="10930"/>
                    <a:pt x="42301" y="11096"/>
                  </a:cubicBezTo>
                  <a:cubicBezTo>
                    <a:pt x="42305" y="11101"/>
                    <a:pt x="42307" y="11106"/>
                    <a:pt x="42311" y="11112"/>
                  </a:cubicBezTo>
                  <a:cubicBezTo>
                    <a:pt x="42425" y="11284"/>
                    <a:pt x="42546" y="11448"/>
                    <a:pt x="42673" y="11610"/>
                  </a:cubicBezTo>
                  <a:cubicBezTo>
                    <a:pt x="42686" y="11627"/>
                    <a:pt x="42698" y="11645"/>
                    <a:pt x="42711" y="11662"/>
                  </a:cubicBezTo>
                  <a:cubicBezTo>
                    <a:pt x="42550" y="11735"/>
                    <a:pt x="42395" y="11797"/>
                    <a:pt x="42245" y="11854"/>
                  </a:cubicBezTo>
                  <a:cubicBezTo>
                    <a:pt x="42225" y="11863"/>
                    <a:pt x="42206" y="11869"/>
                    <a:pt x="42189" y="11876"/>
                  </a:cubicBezTo>
                  <a:cubicBezTo>
                    <a:pt x="42047" y="11928"/>
                    <a:pt x="41912" y="11971"/>
                    <a:pt x="41781" y="12007"/>
                  </a:cubicBezTo>
                  <a:cubicBezTo>
                    <a:pt x="41759" y="12014"/>
                    <a:pt x="41736" y="12019"/>
                    <a:pt x="41715" y="12025"/>
                  </a:cubicBezTo>
                  <a:cubicBezTo>
                    <a:pt x="41587" y="12059"/>
                    <a:pt x="41463" y="12085"/>
                    <a:pt x="41345" y="12103"/>
                  </a:cubicBezTo>
                  <a:cubicBezTo>
                    <a:pt x="41329" y="12106"/>
                    <a:pt x="41313" y="12107"/>
                    <a:pt x="41298" y="12110"/>
                  </a:cubicBezTo>
                  <a:cubicBezTo>
                    <a:pt x="41177" y="12127"/>
                    <a:pt x="41059" y="12138"/>
                    <a:pt x="40952" y="12138"/>
                  </a:cubicBezTo>
                  <a:lnTo>
                    <a:pt x="40949" y="12138"/>
                  </a:lnTo>
                  <a:cubicBezTo>
                    <a:pt x="40801" y="12138"/>
                    <a:pt x="40653" y="12128"/>
                    <a:pt x="40507" y="12116"/>
                  </a:cubicBezTo>
                  <a:cubicBezTo>
                    <a:pt x="40461" y="12111"/>
                    <a:pt x="40414" y="12105"/>
                    <a:pt x="40367" y="12098"/>
                  </a:cubicBezTo>
                  <a:cubicBezTo>
                    <a:pt x="40266" y="12087"/>
                    <a:pt x="40164" y="12071"/>
                    <a:pt x="40064" y="12053"/>
                  </a:cubicBezTo>
                  <a:cubicBezTo>
                    <a:pt x="40038" y="12048"/>
                    <a:pt x="40012" y="12043"/>
                    <a:pt x="39985" y="12038"/>
                  </a:cubicBezTo>
                  <a:cubicBezTo>
                    <a:pt x="40022" y="12009"/>
                    <a:pt x="40062" y="11981"/>
                    <a:pt x="40100" y="11954"/>
                  </a:cubicBezTo>
                  <a:cubicBezTo>
                    <a:pt x="40158" y="11914"/>
                    <a:pt x="40216" y="11871"/>
                    <a:pt x="40273" y="11829"/>
                  </a:cubicBezTo>
                  <a:cubicBezTo>
                    <a:pt x="40429" y="11717"/>
                    <a:pt x="40586" y="11601"/>
                    <a:pt x="40744" y="11482"/>
                  </a:cubicBezTo>
                  <a:cubicBezTo>
                    <a:pt x="40792" y="11445"/>
                    <a:pt x="40840" y="11410"/>
                    <a:pt x="40889" y="11372"/>
                  </a:cubicBezTo>
                  <a:cubicBezTo>
                    <a:pt x="41092" y="11217"/>
                    <a:pt x="41295" y="11058"/>
                    <a:pt x="41499" y="10895"/>
                  </a:cubicBezTo>
                  <a:cubicBezTo>
                    <a:pt x="41537" y="10863"/>
                    <a:pt x="41577" y="10832"/>
                    <a:pt x="41614" y="10801"/>
                  </a:cubicBezTo>
                  <a:cubicBezTo>
                    <a:pt x="41730" y="10707"/>
                    <a:pt x="41845" y="10614"/>
                    <a:pt x="41962" y="10518"/>
                  </a:cubicBezTo>
                  <a:close/>
                  <a:moveTo>
                    <a:pt x="48403" y="10524"/>
                  </a:moveTo>
                  <a:cubicBezTo>
                    <a:pt x="48434" y="10582"/>
                    <a:pt x="48469" y="10639"/>
                    <a:pt x="48501" y="10696"/>
                  </a:cubicBezTo>
                  <a:cubicBezTo>
                    <a:pt x="48525" y="10737"/>
                    <a:pt x="48548" y="10779"/>
                    <a:pt x="48571" y="10819"/>
                  </a:cubicBezTo>
                  <a:cubicBezTo>
                    <a:pt x="48666" y="10979"/>
                    <a:pt x="48764" y="11133"/>
                    <a:pt x="48868" y="11281"/>
                  </a:cubicBezTo>
                  <a:cubicBezTo>
                    <a:pt x="48880" y="11297"/>
                    <a:pt x="48892" y="11314"/>
                    <a:pt x="48905" y="11331"/>
                  </a:cubicBezTo>
                  <a:cubicBezTo>
                    <a:pt x="49000" y="11463"/>
                    <a:pt x="49098" y="11592"/>
                    <a:pt x="49202" y="11717"/>
                  </a:cubicBezTo>
                  <a:cubicBezTo>
                    <a:pt x="49220" y="11742"/>
                    <a:pt x="49240" y="11766"/>
                    <a:pt x="49261" y="11791"/>
                  </a:cubicBezTo>
                  <a:lnTo>
                    <a:pt x="49223" y="11791"/>
                  </a:lnTo>
                  <a:lnTo>
                    <a:pt x="49374" y="11944"/>
                  </a:lnTo>
                  <a:cubicBezTo>
                    <a:pt x="49371" y="11945"/>
                    <a:pt x="49369" y="11946"/>
                    <a:pt x="49366" y="11946"/>
                  </a:cubicBezTo>
                  <a:cubicBezTo>
                    <a:pt x="49338" y="11955"/>
                    <a:pt x="49309" y="11963"/>
                    <a:pt x="49281" y="11971"/>
                  </a:cubicBezTo>
                  <a:cubicBezTo>
                    <a:pt x="49193" y="11998"/>
                    <a:pt x="49108" y="12022"/>
                    <a:pt x="49025" y="12043"/>
                  </a:cubicBezTo>
                  <a:cubicBezTo>
                    <a:pt x="48988" y="12051"/>
                    <a:pt x="48953" y="12059"/>
                    <a:pt x="48917" y="12066"/>
                  </a:cubicBezTo>
                  <a:cubicBezTo>
                    <a:pt x="48840" y="12082"/>
                    <a:pt x="48766" y="12096"/>
                    <a:pt x="48695" y="12106"/>
                  </a:cubicBezTo>
                  <a:cubicBezTo>
                    <a:pt x="48663" y="12110"/>
                    <a:pt x="48632" y="12117"/>
                    <a:pt x="48603" y="12119"/>
                  </a:cubicBezTo>
                  <a:cubicBezTo>
                    <a:pt x="48504" y="12131"/>
                    <a:pt x="48408" y="12138"/>
                    <a:pt x="48319" y="12138"/>
                  </a:cubicBezTo>
                  <a:cubicBezTo>
                    <a:pt x="48156" y="12138"/>
                    <a:pt x="47995" y="12127"/>
                    <a:pt x="47834" y="12111"/>
                  </a:cubicBezTo>
                  <a:cubicBezTo>
                    <a:pt x="47784" y="12106"/>
                    <a:pt x="47735" y="12098"/>
                    <a:pt x="47687" y="12093"/>
                  </a:cubicBezTo>
                  <a:cubicBezTo>
                    <a:pt x="47573" y="12079"/>
                    <a:pt x="47461" y="12060"/>
                    <a:pt x="47351" y="12039"/>
                  </a:cubicBezTo>
                  <a:cubicBezTo>
                    <a:pt x="47298" y="12028"/>
                    <a:pt x="47245" y="12017"/>
                    <a:pt x="47192" y="12004"/>
                  </a:cubicBezTo>
                  <a:cubicBezTo>
                    <a:pt x="47078" y="11977"/>
                    <a:pt x="46963" y="11946"/>
                    <a:pt x="46850" y="11910"/>
                  </a:cubicBezTo>
                  <a:cubicBezTo>
                    <a:pt x="46808" y="11897"/>
                    <a:pt x="46767" y="11887"/>
                    <a:pt x="46725" y="11872"/>
                  </a:cubicBezTo>
                  <a:cubicBezTo>
                    <a:pt x="46712" y="11868"/>
                    <a:pt x="46699" y="11862"/>
                    <a:pt x="46686" y="11856"/>
                  </a:cubicBezTo>
                  <a:cubicBezTo>
                    <a:pt x="46706" y="11842"/>
                    <a:pt x="46727" y="11825"/>
                    <a:pt x="46748" y="11810"/>
                  </a:cubicBezTo>
                  <a:cubicBezTo>
                    <a:pt x="46795" y="11775"/>
                    <a:pt x="46844" y="11739"/>
                    <a:pt x="46892" y="11704"/>
                  </a:cubicBezTo>
                  <a:cubicBezTo>
                    <a:pt x="47000" y="11624"/>
                    <a:pt x="47110" y="11543"/>
                    <a:pt x="47221" y="11458"/>
                  </a:cubicBezTo>
                  <a:cubicBezTo>
                    <a:pt x="47276" y="11416"/>
                    <a:pt x="47330" y="11375"/>
                    <a:pt x="47386" y="11332"/>
                  </a:cubicBezTo>
                  <a:cubicBezTo>
                    <a:pt x="47499" y="11244"/>
                    <a:pt x="47614" y="11156"/>
                    <a:pt x="47731" y="11063"/>
                  </a:cubicBezTo>
                  <a:cubicBezTo>
                    <a:pt x="47782" y="11024"/>
                    <a:pt x="47831" y="10984"/>
                    <a:pt x="47883" y="10944"/>
                  </a:cubicBezTo>
                  <a:cubicBezTo>
                    <a:pt x="48048" y="10812"/>
                    <a:pt x="48217" y="10677"/>
                    <a:pt x="48391" y="10535"/>
                  </a:cubicBezTo>
                  <a:lnTo>
                    <a:pt x="48395" y="10531"/>
                  </a:lnTo>
                  <a:cubicBezTo>
                    <a:pt x="48397" y="10529"/>
                    <a:pt x="48401" y="10526"/>
                    <a:pt x="48403" y="10524"/>
                  </a:cubicBezTo>
                  <a:close/>
                  <a:moveTo>
                    <a:pt x="62332" y="10433"/>
                  </a:moveTo>
                  <a:cubicBezTo>
                    <a:pt x="62363" y="10496"/>
                    <a:pt x="62400" y="10556"/>
                    <a:pt x="62434" y="10618"/>
                  </a:cubicBezTo>
                  <a:cubicBezTo>
                    <a:pt x="62459" y="10662"/>
                    <a:pt x="62483" y="10708"/>
                    <a:pt x="62508" y="10753"/>
                  </a:cubicBezTo>
                  <a:cubicBezTo>
                    <a:pt x="62602" y="10916"/>
                    <a:pt x="62701" y="11077"/>
                    <a:pt x="62808" y="11233"/>
                  </a:cubicBezTo>
                  <a:cubicBezTo>
                    <a:pt x="62820" y="11253"/>
                    <a:pt x="62835" y="11270"/>
                    <a:pt x="62849" y="11290"/>
                  </a:cubicBezTo>
                  <a:cubicBezTo>
                    <a:pt x="62945" y="11427"/>
                    <a:pt x="63045" y="11560"/>
                    <a:pt x="63151" y="11690"/>
                  </a:cubicBezTo>
                  <a:cubicBezTo>
                    <a:pt x="63186" y="11733"/>
                    <a:pt x="63221" y="11775"/>
                    <a:pt x="63258" y="11817"/>
                  </a:cubicBezTo>
                  <a:cubicBezTo>
                    <a:pt x="63292" y="11858"/>
                    <a:pt x="63324" y="11899"/>
                    <a:pt x="63357" y="11938"/>
                  </a:cubicBezTo>
                  <a:cubicBezTo>
                    <a:pt x="63356" y="11941"/>
                    <a:pt x="63349" y="11943"/>
                    <a:pt x="63341" y="11946"/>
                  </a:cubicBezTo>
                  <a:cubicBezTo>
                    <a:pt x="63313" y="11955"/>
                    <a:pt x="63287" y="11962"/>
                    <a:pt x="63258" y="11971"/>
                  </a:cubicBezTo>
                  <a:cubicBezTo>
                    <a:pt x="63169" y="11998"/>
                    <a:pt x="63084" y="12021"/>
                    <a:pt x="62999" y="12043"/>
                  </a:cubicBezTo>
                  <a:cubicBezTo>
                    <a:pt x="62963" y="12051"/>
                    <a:pt x="62928" y="12059"/>
                    <a:pt x="62892" y="12066"/>
                  </a:cubicBezTo>
                  <a:cubicBezTo>
                    <a:pt x="62815" y="12082"/>
                    <a:pt x="62742" y="12096"/>
                    <a:pt x="62669" y="12106"/>
                  </a:cubicBezTo>
                  <a:cubicBezTo>
                    <a:pt x="62638" y="12109"/>
                    <a:pt x="62607" y="12117"/>
                    <a:pt x="62578" y="12119"/>
                  </a:cubicBezTo>
                  <a:cubicBezTo>
                    <a:pt x="62479" y="12130"/>
                    <a:pt x="62383" y="12138"/>
                    <a:pt x="62294" y="12138"/>
                  </a:cubicBezTo>
                  <a:cubicBezTo>
                    <a:pt x="62122" y="12138"/>
                    <a:pt x="61951" y="12127"/>
                    <a:pt x="61782" y="12108"/>
                  </a:cubicBezTo>
                  <a:cubicBezTo>
                    <a:pt x="61730" y="12103"/>
                    <a:pt x="61678" y="12094"/>
                    <a:pt x="61624" y="12088"/>
                  </a:cubicBezTo>
                  <a:cubicBezTo>
                    <a:pt x="61508" y="12072"/>
                    <a:pt x="61390" y="12052"/>
                    <a:pt x="61276" y="12029"/>
                  </a:cubicBezTo>
                  <a:cubicBezTo>
                    <a:pt x="61218" y="12018"/>
                    <a:pt x="61160" y="12004"/>
                    <a:pt x="61103" y="11990"/>
                  </a:cubicBezTo>
                  <a:cubicBezTo>
                    <a:pt x="60989" y="11962"/>
                    <a:pt x="60877" y="11929"/>
                    <a:pt x="60764" y="11893"/>
                  </a:cubicBezTo>
                  <a:cubicBezTo>
                    <a:pt x="60713" y="11875"/>
                    <a:pt x="60663" y="11862"/>
                    <a:pt x="60612" y="11843"/>
                  </a:cubicBezTo>
                  <a:cubicBezTo>
                    <a:pt x="60593" y="11837"/>
                    <a:pt x="60575" y="11827"/>
                    <a:pt x="60556" y="11820"/>
                  </a:cubicBezTo>
                  <a:cubicBezTo>
                    <a:pt x="60582" y="11800"/>
                    <a:pt x="60609" y="11779"/>
                    <a:pt x="60635" y="11760"/>
                  </a:cubicBezTo>
                  <a:cubicBezTo>
                    <a:pt x="60892" y="11574"/>
                    <a:pt x="61150" y="11381"/>
                    <a:pt x="61409" y="11178"/>
                  </a:cubicBezTo>
                  <a:cubicBezTo>
                    <a:pt x="61446" y="11150"/>
                    <a:pt x="61483" y="11118"/>
                    <a:pt x="61520" y="11089"/>
                  </a:cubicBezTo>
                  <a:cubicBezTo>
                    <a:pt x="61754" y="10906"/>
                    <a:pt x="61991" y="10715"/>
                    <a:pt x="62226" y="10520"/>
                  </a:cubicBezTo>
                  <a:cubicBezTo>
                    <a:pt x="62261" y="10490"/>
                    <a:pt x="62296" y="10464"/>
                    <a:pt x="62332" y="10433"/>
                  </a:cubicBezTo>
                  <a:close/>
                  <a:moveTo>
                    <a:pt x="14641" y="10521"/>
                  </a:moveTo>
                  <a:cubicBezTo>
                    <a:pt x="14650" y="10538"/>
                    <a:pt x="14662" y="10553"/>
                    <a:pt x="14671" y="10572"/>
                  </a:cubicBezTo>
                  <a:cubicBezTo>
                    <a:pt x="14869" y="10944"/>
                    <a:pt x="15100" y="11294"/>
                    <a:pt x="15357" y="11620"/>
                  </a:cubicBezTo>
                  <a:cubicBezTo>
                    <a:pt x="15368" y="11635"/>
                    <a:pt x="15379" y="11651"/>
                    <a:pt x="15390" y="11666"/>
                  </a:cubicBezTo>
                  <a:cubicBezTo>
                    <a:pt x="15390" y="11666"/>
                    <a:pt x="15389" y="11666"/>
                    <a:pt x="15389" y="11667"/>
                  </a:cubicBezTo>
                  <a:cubicBezTo>
                    <a:pt x="15232" y="11735"/>
                    <a:pt x="15080" y="11796"/>
                    <a:pt x="14933" y="11852"/>
                  </a:cubicBezTo>
                  <a:cubicBezTo>
                    <a:pt x="14910" y="11861"/>
                    <a:pt x="14889" y="11869"/>
                    <a:pt x="14867" y="11878"/>
                  </a:cubicBezTo>
                  <a:cubicBezTo>
                    <a:pt x="14727" y="11929"/>
                    <a:pt x="14595" y="11971"/>
                    <a:pt x="14466" y="12007"/>
                  </a:cubicBezTo>
                  <a:cubicBezTo>
                    <a:pt x="14441" y="12014"/>
                    <a:pt x="14418" y="12020"/>
                    <a:pt x="14394" y="12026"/>
                  </a:cubicBezTo>
                  <a:cubicBezTo>
                    <a:pt x="14266" y="12059"/>
                    <a:pt x="14144" y="12087"/>
                    <a:pt x="14029" y="12104"/>
                  </a:cubicBezTo>
                  <a:cubicBezTo>
                    <a:pt x="14011" y="12107"/>
                    <a:pt x="13994" y="12108"/>
                    <a:pt x="13977" y="12111"/>
                  </a:cubicBezTo>
                  <a:cubicBezTo>
                    <a:pt x="13855" y="12128"/>
                    <a:pt x="13739" y="12139"/>
                    <a:pt x="13632" y="12139"/>
                  </a:cubicBezTo>
                  <a:cubicBezTo>
                    <a:pt x="13482" y="12139"/>
                    <a:pt x="13333" y="12129"/>
                    <a:pt x="13187" y="12117"/>
                  </a:cubicBezTo>
                  <a:cubicBezTo>
                    <a:pt x="13141" y="12113"/>
                    <a:pt x="13096" y="12106"/>
                    <a:pt x="13050" y="12101"/>
                  </a:cubicBezTo>
                  <a:cubicBezTo>
                    <a:pt x="12946" y="12089"/>
                    <a:pt x="12843" y="12073"/>
                    <a:pt x="12740" y="12055"/>
                  </a:cubicBezTo>
                  <a:cubicBezTo>
                    <a:pt x="12715" y="12050"/>
                    <a:pt x="12689" y="12045"/>
                    <a:pt x="12665" y="12041"/>
                  </a:cubicBezTo>
                  <a:cubicBezTo>
                    <a:pt x="12703" y="12014"/>
                    <a:pt x="12741" y="11985"/>
                    <a:pt x="12780" y="11957"/>
                  </a:cubicBezTo>
                  <a:cubicBezTo>
                    <a:pt x="12838" y="11916"/>
                    <a:pt x="12896" y="11873"/>
                    <a:pt x="12955" y="11831"/>
                  </a:cubicBezTo>
                  <a:cubicBezTo>
                    <a:pt x="13108" y="11721"/>
                    <a:pt x="13264" y="11607"/>
                    <a:pt x="13420" y="11489"/>
                  </a:cubicBezTo>
                  <a:cubicBezTo>
                    <a:pt x="13470" y="11452"/>
                    <a:pt x="13520" y="11414"/>
                    <a:pt x="13571" y="11376"/>
                  </a:cubicBezTo>
                  <a:cubicBezTo>
                    <a:pt x="13772" y="11223"/>
                    <a:pt x="13975" y="11063"/>
                    <a:pt x="14178" y="10900"/>
                  </a:cubicBezTo>
                  <a:cubicBezTo>
                    <a:pt x="14216" y="10870"/>
                    <a:pt x="14255" y="10837"/>
                    <a:pt x="14292" y="10806"/>
                  </a:cubicBezTo>
                  <a:cubicBezTo>
                    <a:pt x="14409" y="10712"/>
                    <a:pt x="14525" y="10619"/>
                    <a:pt x="14641" y="10521"/>
                  </a:cubicBezTo>
                  <a:close/>
                  <a:moveTo>
                    <a:pt x="70536" y="9855"/>
                  </a:moveTo>
                  <a:cubicBezTo>
                    <a:pt x="70732" y="10351"/>
                    <a:pt x="70985" y="10822"/>
                    <a:pt x="71288" y="11263"/>
                  </a:cubicBezTo>
                  <a:cubicBezTo>
                    <a:pt x="70248" y="11842"/>
                    <a:pt x="69392" y="12139"/>
                    <a:pt x="68745" y="12139"/>
                  </a:cubicBezTo>
                  <a:cubicBezTo>
                    <a:pt x="68414" y="12139"/>
                    <a:pt x="68091" y="12102"/>
                    <a:pt x="67772" y="12039"/>
                  </a:cubicBezTo>
                  <a:cubicBezTo>
                    <a:pt x="68660" y="11416"/>
                    <a:pt x="69585" y="10685"/>
                    <a:pt x="70536" y="9855"/>
                  </a:cubicBezTo>
                  <a:close/>
                  <a:moveTo>
                    <a:pt x="83647" y="2236"/>
                  </a:moveTo>
                  <a:cubicBezTo>
                    <a:pt x="86086" y="2236"/>
                    <a:pt x="90524" y="6272"/>
                    <a:pt x="91501" y="7188"/>
                  </a:cubicBezTo>
                  <a:cubicBezTo>
                    <a:pt x="90524" y="8104"/>
                    <a:pt x="86088" y="12139"/>
                    <a:pt x="83647" y="12139"/>
                  </a:cubicBezTo>
                  <a:cubicBezTo>
                    <a:pt x="83319" y="12139"/>
                    <a:pt x="82994" y="12103"/>
                    <a:pt x="82679" y="12040"/>
                  </a:cubicBezTo>
                  <a:cubicBezTo>
                    <a:pt x="84558" y="10722"/>
                    <a:pt x="86166" y="9221"/>
                    <a:pt x="86802" y="8605"/>
                  </a:cubicBezTo>
                  <a:lnTo>
                    <a:pt x="88257" y="7188"/>
                  </a:lnTo>
                  <a:lnTo>
                    <a:pt x="86802" y="5771"/>
                  </a:lnTo>
                  <a:cubicBezTo>
                    <a:pt x="86166" y="5154"/>
                    <a:pt x="84558" y="3655"/>
                    <a:pt x="82679" y="2336"/>
                  </a:cubicBezTo>
                  <a:cubicBezTo>
                    <a:pt x="82994" y="2271"/>
                    <a:pt x="83319" y="2236"/>
                    <a:pt x="83647" y="2236"/>
                  </a:cubicBezTo>
                  <a:close/>
                  <a:moveTo>
                    <a:pt x="7179" y="2238"/>
                  </a:moveTo>
                  <a:cubicBezTo>
                    <a:pt x="7270" y="2238"/>
                    <a:pt x="7366" y="2245"/>
                    <a:pt x="7464" y="2256"/>
                  </a:cubicBezTo>
                  <a:cubicBezTo>
                    <a:pt x="7493" y="2260"/>
                    <a:pt x="7523" y="2264"/>
                    <a:pt x="7551" y="2269"/>
                  </a:cubicBezTo>
                  <a:cubicBezTo>
                    <a:pt x="7626" y="2280"/>
                    <a:pt x="7702" y="2293"/>
                    <a:pt x="7782" y="2311"/>
                  </a:cubicBezTo>
                  <a:cubicBezTo>
                    <a:pt x="7814" y="2317"/>
                    <a:pt x="7846" y="2324"/>
                    <a:pt x="7879" y="2333"/>
                  </a:cubicBezTo>
                  <a:cubicBezTo>
                    <a:pt x="7970" y="2355"/>
                    <a:pt x="8063" y="2381"/>
                    <a:pt x="8159" y="2411"/>
                  </a:cubicBezTo>
                  <a:cubicBezTo>
                    <a:pt x="8179" y="2417"/>
                    <a:pt x="8198" y="2421"/>
                    <a:pt x="8217" y="2427"/>
                  </a:cubicBezTo>
                  <a:cubicBezTo>
                    <a:pt x="8226" y="2431"/>
                    <a:pt x="8236" y="2434"/>
                    <a:pt x="8245" y="2438"/>
                  </a:cubicBezTo>
                  <a:cubicBezTo>
                    <a:pt x="8209" y="2480"/>
                    <a:pt x="8175" y="2525"/>
                    <a:pt x="8139" y="2568"/>
                  </a:cubicBezTo>
                  <a:cubicBezTo>
                    <a:pt x="8075" y="2644"/>
                    <a:pt x="8012" y="2723"/>
                    <a:pt x="7950" y="2804"/>
                  </a:cubicBezTo>
                  <a:cubicBezTo>
                    <a:pt x="7872" y="2903"/>
                    <a:pt x="7799" y="3003"/>
                    <a:pt x="7728" y="3106"/>
                  </a:cubicBezTo>
                  <a:cubicBezTo>
                    <a:pt x="7671" y="3188"/>
                    <a:pt x="7613" y="3273"/>
                    <a:pt x="7560" y="3357"/>
                  </a:cubicBezTo>
                  <a:cubicBezTo>
                    <a:pt x="7494" y="3462"/>
                    <a:pt x="7430" y="3569"/>
                    <a:pt x="7369" y="3679"/>
                  </a:cubicBezTo>
                  <a:cubicBezTo>
                    <a:pt x="7320" y="3765"/>
                    <a:pt x="7272" y="3851"/>
                    <a:pt x="7226" y="3941"/>
                  </a:cubicBezTo>
                  <a:cubicBezTo>
                    <a:pt x="7169" y="4053"/>
                    <a:pt x="7117" y="4167"/>
                    <a:pt x="7066" y="4281"/>
                  </a:cubicBezTo>
                  <a:cubicBezTo>
                    <a:pt x="7025" y="4372"/>
                    <a:pt x="6986" y="4460"/>
                    <a:pt x="6950" y="4551"/>
                  </a:cubicBezTo>
                  <a:cubicBezTo>
                    <a:pt x="6903" y="4671"/>
                    <a:pt x="6862" y="4791"/>
                    <a:pt x="6821" y="4914"/>
                  </a:cubicBezTo>
                  <a:cubicBezTo>
                    <a:pt x="6791" y="5004"/>
                    <a:pt x="6759" y="5093"/>
                    <a:pt x="6733" y="5185"/>
                  </a:cubicBezTo>
                  <a:cubicBezTo>
                    <a:pt x="6695" y="5314"/>
                    <a:pt x="6665" y="5445"/>
                    <a:pt x="6635" y="5576"/>
                  </a:cubicBezTo>
                  <a:cubicBezTo>
                    <a:pt x="6616" y="5664"/>
                    <a:pt x="6592" y="5749"/>
                    <a:pt x="6575" y="5837"/>
                  </a:cubicBezTo>
                  <a:cubicBezTo>
                    <a:pt x="6548" y="5983"/>
                    <a:pt x="6529" y="6132"/>
                    <a:pt x="6510" y="6282"/>
                  </a:cubicBezTo>
                  <a:cubicBezTo>
                    <a:pt x="6502" y="6357"/>
                    <a:pt x="6487" y="6430"/>
                    <a:pt x="6481" y="6506"/>
                  </a:cubicBezTo>
                  <a:cubicBezTo>
                    <a:pt x="6460" y="6731"/>
                    <a:pt x="6447" y="6959"/>
                    <a:pt x="6447" y="7188"/>
                  </a:cubicBezTo>
                  <a:cubicBezTo>
                    <a:pt x="6447" y="7417"/>
                    <a:pt x="6460" y="7644"/>
                    <a:pt x="6481" y="7870"/>
                  </a:cubicBezTo>
                  <a:cubicBezTo>
                    <a:pt x="6487" y="7945"/>
                    <a:pt x="6502" y="8018"/>
                    <a:pt x="6512" y="8094"/>
                  </a:cubicBezTo>
                  <a:cubicBezTo>
                    <a:pt x="6530" y="8242"/>
                    <a:pt x="6549" y="8392"/>
                    <a:pt x="6576" y="8539"/>
                  </a:cubicBezTo>
                  <a:cubicBezTo>
                    <a:pt x="6593" y="8627"/>
                    <a:pt x="6617" y="8715"/>
                    <a:pt x="6638" y="8802"/>
                  </a:cubicBezTo>
                  <a:cubicBezTo>
                    <a:pt x="6668" y="8932"/>
                    <a:pt x="6697" y="9064"/>
                    <a:pt x="6734" y="9192"/>
                  </a:cubicBezTo>
                  <a:cubicBezTo>
                    <a:pt x="6762" y="9283"/>
                    <a:pt x="6794" y="9374"/>
                    <a:pt x="6824" y="9464"/>
                  </a:cubicBezTo>
                  <a:cubicBezTo>
                    <a:pt x="6864" y="9585"/>
                    <a:pt x="6904" y="9705"/>
                    <a:pt x="6951" y="9823"/>
                  </a:cubicBezTo>
                  <a:cubicBezTo>
                    <a:pt x="6988" y="9916"/>
                    <a:pt x="7029" y="10007"/>
                    <a:pt x="7070" y="10098"/>
                  </a:cubicBezTo>
                  <a:cubicBezTo>
                    <a:pt x="7121" y="10212"/>
                    <a:pt x="7171" y="10323"/>
                    <a:pt x="7227" y="10432"/>
                  </a:cubicBezTo>
                  <a:cubicBezTo>
                    <a:pt x="7274" y="10524"/>
                    <a:pt x="7324" y="10613"/>
                    <a:pt x="7373" y="10701"/>
                  </a:cubicBezTo>
                  <a:cubicBezTo>
                    <a:pt x="7433" y="10807"/>
                    <a:pt x="7494" y="10911"/>
                    <a:pt x="7560" y="11015"/>
                  </a:cubicBezTo>
                  <a:cubicBezTo>
                    <a:pt x="7615" y="11103"/>
                    <a:pt x="7674" y="11187"/>
                    <a:pt x="7732" y="11271"/>
                  </a:cubicBezTo>
                  <a:cubicBezTo>
                    <a:pt x="7803" y="11372"/>
                    <a:pt x="7876" y="11471"/>
                    <a:pt x="7951" y="11568"/>
                  </a:cubicBezTo>
                  <a:cubicBezTo>
                    <a:pt x="8013" y="11649"/>
                    <a:pt x="8079" y="11729"/>
                    <a:pt x="8144" y="11808"/>
                  </a:cubicBezTo>
                  <a:cubicBezTo>
                    <a:pt x="8181" y="11851"/>
                    <a:pt x="8212" y="11895"/>
                    <a:pt x="8248" y="11937"/>
                  </a:cubicBezTo>
                  <a:cubicBezTo>
                    <a:pt x="8240" y="11940"/>
                    <a:pt x="8231" y="11943"/>
                    <a:pt x="8221" y="11947"/>
                  </a:cubicBezTo>
                  <a:cubicBezTo>
                    <a:pt x="8199" y="11955"/>
                    <a:pt x="8179" y="11961"/>
                    <a:pt x="8157" y="11967"/>
                  </a:cubicBezTo>
                  <a:cubicBezTo>
                    <a:pt x="8063" y="11995"/>
                    <a:pt x="7970" y="12021"/>
                    <a:pt x="7882" y="12044"/>
                  </a:cubicBezTo>
                  <a:cubicBezTo>
                    <a:pt x="7847" y="12051"/>
                    <a:pt x="7814" y="12059"/>
                    <a:pt x="7782" y="12066"/>
                  </a:cubicBezTo>
                  <a:cubicBezTo>
                    <a:pt x="7704" y="12082"/>
                    <a:pt x="7627" y="12096"/>
                    <a:pt x="7553" y="12107"/>
                  </a:cubicBezTo>
                  <a:cubicBezTo>
                    <a:pt x="7523" y="12111"/>
                    <a:pt x="7493" y="12117"/>
                    <a:pt x="7464" y="12120"/>
                  </a:cubicBezTo>
                  <a:cubicBezTo>
                    <a:pt x="7366" y="12132"/>
                    <a:pt x="7270" y="12139"/>
                    <a:pt x="7179" y="12140"/>
                  </a:cubicBezTo>
                  <a:cubicBezTo>
                    <a:pt x="4449" y="12140"/>
                    <a:pt x="2229" y="9918"/>
                    <a:pt x="2229" y="7189"/>
                  </a:cubicBezTo>
                  <a:cubicBezTo>
                    <a:pt x="2229" y="4458"/>
                    <a:pt x="4451" y="2238"/>
                    <a:pt x="7179" y="2238"/>
                  </a:cubicBezTo>
                  <a:close/>
                  <a:moveTo>
                    <a:pt x="55892" y="10428"/>
                  </a:moveTo>
                  <a:cubicBezTo>
                    <a:pt x="56101" y="10845"/>
                    <a:pt x="56354" y="11240"/>
                    <a:pt x="56645" y="11612"/>
                  </a:cubicBezTo>
                  <a:cubicBezTo>
                    <a:pt x="55902" y="11962"/>
                    <a:pt x="55271" y="12140"/>
                    <a:pt x="54769" y="12140"/>
                  </a:cubicBezTo>
                  <a:cubicBezTo>
                    <a:pt x="54621" y="12139"/>
                    <a:pt x="54472" y="12131"/>
                    <a:pt x="54324" y="12117"/>
                  </a:cubicBezTo>
                  <a:cubicBezTo>
                    <a:pt x="54278" y="12113"/>
                    <a:pt x="54232" y="12106"/>
                    <a:pt x="54189" y="12101"/>
                  </a:cubicBezTo>
                  <a:cubicBezTo>
                    <a:pt x="54086" y="12090"/>
                    <a:pt x="53983" y="12073"/>
                    <a:pt x="53881" y="12055"/>
                  </a:cubicBezTo>
                  <a:lnTo>
                    <a:pt x="53803" y="12040"/>
                  </a:lnTo>
                  <a:cubicBezTo>
                    <a:pt x="53912" y="11963"/>
                    <a:pt x="54021" y="11885"/>
                    <a:pt x="54128" y="11806"/>
                  </a:cubicBezTo>
                  <a:cubicBezTo>
                    <a:pt x="54256" y="11714"/>
                    <a:pt x="54383" y="11621"/>
                    <a:pt x="54510" y="11525"/>
                  </a:cubicBezTo>
                  <a:cubicBezTo>
                    <a:pt x="54725" y="11364"/>
                    <a:pt x="54940" y="11196"/>
                    <a:pt x="55161" y="11022"/>
                  </a:cubicBezTo>
                  <a:cubicBezTo>
                    <a:pt x="55345" y="10876"/>
                    <a:pt x="55532" y="10727"/>
                    <a:pt x="55721" y="10571"/>
                  </a:cubicBezTo>
                  <a:cubicBezTo>
                    <a:pt x="55777" y="10525"/>
                    <a:pt x="55836" y="10475"/>
                    <a:pt x="55892" y="10428"/>
                  </a:cubicBezTo>
                  <a:close/>
                  <a:moveTo>
                    <a:pt x="76976" y="9870"/>
                  </a:moveTo>
                  <a:cubicBezTo>
                    <a:pt x="76977" y="9874"/>
                    <a:pt x="76980" y="9877"/>
                    <a:pt x="76981" y="9881"/>
                  </a:cubicBezTo>
                  <a:cubicBezTo>
                    <a:pt x="77049" y="10046"/>
                    <a:pt x="77123" y="10208"/>
                    <a:pt x="77204" y="10368"/>
                  </a:cubicBezTo>
                  <a:lnTo>
                    <a:pt x="77267" y="10489"/>
                  </a:lnTo>
                  <a:cubicBezTo>
                    <a:pt x="77349" y="10643"/>
                    <a:pt x="77434" y="10799"/>
                    <a:pt x="77528" y="10950"/>
                  </a:cubicBezTo>
                  <a:cubicBezTo>
                    <a:pt x="77529" y="10952"/>
                    <a:pt x="77532" y="10956"/>
                    <a:pt x="77533" y="10958"/>
                  </a:cubicBezTo>
                  <a:cubicBezTo>
                    <a:pt x="77629" y="11113"/>
                    <a:pt x="77733" y="11263"/>
                    <a:pt x="77841" y="11411"/>
                  </a:cubicBezTo>
                  <a:cubicBezTo>
                    <a:pt x="77866" y="11445"/>
                    <a:pt x="77891" y="11479"/>
                    <a:pt x="77917" y="11513"/>
                  </a:cubicBezTo>
                  <a:cubicBezTo>
                    <a:pt x="78028" y="11659"/>
                    <a:pt x="78141" y="11801"/>
                    <a:pt x="78262" y="11939"/>
                  </a:cubicBezTo>
                  <a:lnTo>
                    <a:pt x="78263" y="11940"/>
                  </a:lnTo>
                  <a:cubicBezTo>
                    <a:pt x="78256" y="11942"/>
                    <a:pt x="78247" y="11946"/>
                    <a:pt x="78240" y="11947"/>
                  </a:cubicBezTo>
                  <a:cubicBezTo>
                    <a:pt x="78212" y="11956"/>
                    <a:pt x="78188" y="11963"/>
                    <a:pt x="78160" y="11971"/>
                  </a:cubicBezTo>
                  <a:cubicBezTo>
                    <a:pt x="78070" y="11998"/>
                    <a:pt x="77983" y="12023"/>
                    <a:pt x="77899" y="12044"/>
                  </a:cubicBezTo>
                  <a:cubicBezTo>
                    <a:pt x="77862" y="12053"/>
                    <a:pt x="77827" y="12060"/>
                    <a:pt x="77790" y="12069"/>
                  </a:cubicBezTo>
                  <a:cubicBezTo>
                    <a:pt x="77715" y="12085"/>
                    <a:pt x="77641" y="12098"/>
                    <a:pt x="77570" y="12108"/>
                  </a:cubicBezTo>
                  <a:cubicBezTo>
                    <a:pt x="77538" y="12114"/>
                    <a:pt x="77507" y="12119"/>
                    <a:pt x="77477" y="12122"/>
                  </a:cubicBezTo>
                  <a:cubicBezTo>
                    <a:pt x="77379" y="12133"/>
                    <a:pt x="77283" y="12140"/>
                    <a:pt x="77194" y="12140"/>
                  </a:cubicBezTo>
                  <a:cubicBezTo>
                    <a:pt x="77090" y="12140"/>
                    <a:pt x="76988" y="12138"/>
                    <a:pt x="76861" y="12127"/>
                  </a:cubicBezTo>
                  <a:cubicBezTo>
                    <a:pt x="76833" y="12127"/>
                    <a:pt x="76807" y="12124"/>
                    <a:pt x="76763" y="12121"/>
                  </a:cubicBezTo>
                  <a:cubicBezTo>
                    <a:pt x="76695" y="12118"/>
                    <a:pt x="76628" y="12108"/>
                    <a:pt x="76541" y="12095"/>
                  </a:cubicBezTo>
                  <a:cubicBezTo>
                    <a:pt x="76389" y="12080"/>
                    <a:pt x="76236" y="12052"/>
                    <a:pt x="76066" y="12012"/>
                  </a:cubicBezTo>
                  <a:cubicBezTo>
                    <a:pt x="75995" y="11994"/>
                    <a:pt x="75924" y="11976"/>
                    <a:pt x="75854" y="11956"/>
                  </a:cubicBezTo>
                  <a:cubicBezTo>
                    <a:pt x="75721" y="11917"/>
                    <a:pt x="75588" y="11877"/>
                    <a:pt x="75443" y="11820"/>
                  </a:cubicBezTo>
                  <a:cubicBezTo>
                    <a:pt x="75357" y="11792"/>
                    <a:pt x="75273" y="11754"/>
                    <a:pt x="75187" y="11716"/>
                  </a:cubicBezTo>
                  <a:cubicBezTo>
                    <a:pt x="75083" y="11670"/>
                    <a:pt x="74980" y="11619"/>
                    <a:pt x="74883" y="11569"/>
                  </a:cubicBezTo>
                  <a:cubicBezTo>
                    <a:pt x="74957" y="11513"/>
                    <a:pt x="75032" y="11455"/>
                    <a:pt x="75107" y="11398"/>
                  </a:cubicBezTo>
                  <a:cubicBezTo>
                    <a:pt x="75171" y="11348"/>
                    <a:pt x="75237" y="11300"/>
                    <a:pt x="75301" y="11249"/>
                  </a:cubicBezTo>
                  <a:cubicBezTo>
                    <a:pt x="75485" y="11107"/>
                    <a:pt x="75670" y="10962"/>
                    <a:pt x="75854" y="10812"/>
                  </a:cubicBezTo>
                  <a:lnTo>
                    <a:pt x="75909" y="10770"/>
                  </a:lnTo>
                  <a:cubicBezTo>
                    <a:pt x="76113" y="10604"/>
                    <a:pt x="76319" y="10432"/>
                    <a:pt x="76524" y="10259"/>
                  </a:cubicBezTo>
                  <a:cubicBezTo>
                    <a:pt x="76583" y="10208"/>
                    <a:pt x="76643" y="10157"/>
                    <a:pt x="76701" y="10107"/>
                  </a:cubicBezTo>
                  <a:cubicBezTo>
                    <a:pt x="76793" y="10029"/>
                    <a:pt x="76885" y="9950"/>
                    <a:pt x="76976" y="9870"/>
                  </a:cubicBezTo>
                  <a:close/>
                  <a:moveTo>
                    <a:pt x="32511" y="2655"/>
                  </a:moveTo>
                  <a:cubicBezTo>
                    <a:pt x="32591" y="2712"/>
                    <a:pt x="32673" y="2769"/>
                    <a:pt x="32755" y="2827"/>
                  </a:cubicBezTo>
                  <a:cubicBezTo>
                    <a:pt x="32828" y="2879"/>
                    <a:pt x="32900" y="2928"/>
                    <a:pt x="32973" y="2982"/>
                  </a:cubicBezTo>
                  <a:cubicBezTo>
                    <a:pt x="33080" y="3060"/>
                    <a:pt x="33190" y="3142"/>
                    <a:pt x="33299" y="3224"/>
                  </a:cubicBezTo>
                  <a:cubicBezTo>
                    <a:pt x="33370" y="3276"/>
                    <a:pt x="33439" y="3327"/>
                    <a:pt x="33510" y="3381"/>
                  </a:cubicBezTo>
                  <a:cubicBezTo>
                    <a:pt x="33634" y="3475"/>
                    <a:pt x="33759" y="3574"/>
                    <a:pt x="33884" y="3671"/>
                  </a:cubicBezTo>
                  <a:cubicBezTo>
                    <a:pt x="33941" y="3716"/>
                    <a:pt x="33996" y="3759"/>
                    <a:pt x="34054" y="3805"/>
                  </a:cubicBezTo>
                  <a:cubicBezTo>
                    <a:pt x="34238" y="3950"/>
                    <a:pt x="34422" y="4099"/>
                    <a:pt x="34607" y="4254"/>
                  </a:cubicBezTo>
                  <a:lnTo>
                    <a:pt x="34609" y="4255"/>
                  </a:lnTo>
                  <a:cubicBezTo>
                    <a:pt x="35039" y="4612"/>
                    <a:pt x="35449" y="4972"/>
                    <a:pt x="35817" y="5306"/>
                  </a:cubicBezTo>
                  <a:lnTo>
                    <a:pt x="35817" y="5307"/>
                  </a:lnTo>
                  <a:lnTo>
                    <a:pt x="35950" y="5426"/>
                  </a:lnTo>
                  <a:cubicBezTo>
                    <a:pt x="35950" y="5426"/>
                    <a:pt x="35951" y="5426"/>
                    <a:pt x="35951" y="5429"/>
                  </a:cubicBezTo>
                  <a:lnTo>
                    <a:pt x="36220" y="5676"/>
                  </a:lnTo>
                  <a:lnTo>
                    <a:pt x="36222" y="5674"/>
                  </a:lnTo>
                  <a:cubicBezTo>
                    <a:pt x="36430" y="5866"/>
                    <a:pt x="36597" y="6024"/>
                    <a:pt x="36707" y="6132"/>
                  </a:cubicBezTo>
                  <a:lnTo>
                    <a:pt x="37785" y="7183"/>
                  </a:lnTo>
                  <a:lnTo>
                    <a:pt x="36706" y="8232"/>
                  </a:lnTo>
                  <a:cubicBezTo>
                    <a:pt x="36653" y="8284"/>
                    <a:pt x="36583" y="8351"/>
                    <a:pt x="36508" y="8422"/>
                  </a:cubicBezTo>
                  <a:cubicBezTo>
                    <a:pt x="36473" y="8456"/>
                    <a:pt x="36437" y="8489"/>
                    <a:pt x="36398" y="8526"/>
                  </a:cubicBezTo>
                  <a:cubicBezTo>
                    <a:pt x="36383" y="8539"/>
                    <a:pt x="36367" y="8555"/>
                    <a:pt x="36352" y="8568"/>
                  </a:cubicBezTo>
                  <a:cubicBezTo>
                    <a:pt x="36310" y="8607"/>
                    <a:pt x="36268" y="8647"/>
                    <a:pt x="36222" y="8689"/>
                  </a:cubicBezTo>
                  <a:lnTo>
                    <a:pt x="36221" y="8687"/>
                  </a:lnTo>
                  <a:lnTo>
                    <a:pt x="35948" y="8939"/>
                  </a:lnTo>
                  <a:cubicBezTo>
                    <a:pt x="35946" y="8942"/>
                    <a:pt x="35943" y="8944"/>
                    <a:pt x="35940" y="8947"/>
                  </a:cubicBezTo>
                  <a:lnTo>
                    <a:pt x="35818" y="9056"/>
                  </a:lnTo>
                  <a:lnTo>
                    <a:pt x="35818" y="9057"/>
                  </a:lnTo>
                  <a:cubicBezTo>
                    <a:pt x="35588" y="9268"/>
                    <a:pt x="35338" y="9489"/>
                    <a:pt x="35077" y="9713"/>
                  </a:cubicBezTo>
                  <a:cubicBezTo>
                    <a:pt x="34923" y="9844"/>
                    <a:pt x="34769" y="9978"/>
                    <a:pt x="34609" y="10109"/>
                  </a:cubicBezTo>
                  <a:cubicBezTo>
                    <a:pt x="34420" y="10266"/>
                    <a:pt x="34230" y="10420"/>
                    <a:pt x="34042" y="10569"/>
                  </a:cubicBezTo>
                  <a:cubicBezTo>
                    <a:pt x="33479" y="11016"/>
                    <a:pt x="32925" y="11427"/>
                    <a:pt x="32393" y="11791"/>
                  </a:cubicBezTo>
                  <a:cubicBezTo>
                    <a:pt x="32241" y="11895"/>
                    <a:pt x="32091" y="11994"/>
                    <a:pt x="31946" y="12089"/>
                  </a:cubicBezTo>
                  <a:cubicBezTo>
                    <a:pt x="31508" y="12373"/>
                    <a:pt x="31100" y="12616"/>
                    <a:pt x="30706" y="12827"/>
                  </a:cubicBezTo>
                  <a:cubicBezTo>
                    <a:pt x="29433" y="13510"/>
                    <a:pt x="28339" y="13856"/>
                    <a:pt x="27457" y="13856"/>
                  </a:cubicBezTo>
                  <a:cubicBezTo>
                    <a:pt x="27447" y="13856"/>
                    <a:pt x="27437" y="13856"/>
                    <a:pt x="27427" y="13856"/>
                  </a:cubicBezTo>
                  <a:cubicBezTo>
                    <a:pt x="26286" y="13856"/>
                    <a:pt x="25166" y="13559"/>
                    <a:pt x="24182" y="12997"/>
                  </a:cubicBezTo>
                  <a:cubicBezTo>
                    <a:pt x="23634" y="12690"/>
                    <a:pt x="23137" y="12310"/>
                    <a:pt x="22706" y="11865"/>
                  </a:cubicBezTo>
                  <a:lnTo>
                    <a:pt x="22705" y="11863"/>
                  </a:lnTo>
                  <a:cubicBezTo>
                    <a:pt x="22577" y="11734"/>
                    <a:pt x="22456" y="11599"/>
                    <a:pt x="22340" y="11462"/>
                  </a:cubicBezTo>
                  <a:cubicBezTo>
                    <a:pt x="22300" y="11416"/>
                    <a:pt x="22265" y="11367"/>
                    <a:pt x="22227" y="11318"/>
                  </a:cubicBezTo>
                  <a:cubicBezTo>
                    <a:pt x="22152" y="11224"/>
                    <a:pt x="22076" y="11130"/>
                    <a:pt x="22007" y="11031"/>
                  </a:cubicBezTo>
                  <a:cubicBezTo>
                    <a:pt x="21965" y="10973"/>
                    <a:pt x="21926" y="10912"/>
                    <a:pt x="21888" y="10853"/>
                  </a:cubicBezTo>
                  <a:cubicBezTo>
                    <a:pt x="21826" y="10760"/>
                    <a:pt x="21765" y="10668"/>
                    <a:pt x="21708" y="10573"/>
                  </a:cubicBezTo>
                  <a:cubicBezTo>
                    <a:pt x="21669" y="10508"/>
                    <a:pt x="21634" y="10442"/>
                    <a:pt x="21597" y="10375"/>
                  </a:cubicBezTo>
                  <a:cubicBezTo>
                    <a:pt x="21562" y="10312"/>
                    <a:pt x="21529" y="10247"/>
                    <a:pt x="21496" y="10182"/>
                  </a:cubicBezTo>
                  <a:cubicBezTo>
                    <a:pt x="21590" y="10101"/>
                    <a:pt x="21681" y="10023"/>
                    <a:pt x="21768" y="9947"/>
                  </a:cubicBezTo>
                  <a:cubicBezTo>
                    <a:pt x="21772" y="9943"/>
                    <a:pt x="21775" y="9941"/>
                    <a:pt x="21780" y="9937"/>
                  </a:cubicBezTo>
                  <a:cubicBezTo>
                    <a:pt x="21898" y="9834"/>
                    <a:pt x="22008" y="9738"/>
                    <a:pt x="22112" y="9645"/>
                  </a:cubicBezTo>
                  <a:cubicBezTo>
                    <a:pt x="22134" y="9626"/>
                    <a:pt x="22154" y="9608"/>
                    <a:pt x="22175" y="9589"/>
                  </a:cubicBezTo>
                  <a:cubicBezTo>
                    <a:pt x="22269" y="9506"/>
                    <a:pt x="22358" y="9426"/>
                    <a:pt x="22439" y="9353"/>
                  </a:cubicBezTo>
                  <a:cubicBezTo>
                    <a:pt x="22440" y="9357"/>
                    <a:pt x="22442" y="9359"/>
                    <a:pt x="22444" y="9362"/>
                  </a:cubicBezTo>
                  <a:cubicBezTo>
                    <a:pt x="22522" y="9540"/>
                    <a:pt x="22610" y="9713"/>
                    <a:pt x="22706" y="9881"/>
                  </a:cubicBezTo>
                  <a:cubicBezTo>
                    <a:pt x="22721" y="9906"/>
                    <a:pt x="22732" y="9931"/>
                    <a:pt x="22747" y="9954"/>
                  </a:cubicBezTo>
                  <a:cubicBezTo>
                    <a:pt x="22842" y="10115"/>
                    <a:pt x="22947" y="10271"/>
                    <a:pt x="23059" y="10424"/>
                  </a:cubicBezTo>
                  <a:cubicBezTo>
                    <a:pt x="23080" y="10452"/>
                    <a:pt x="23101" y="10481"/>
                    <a:pt x="23122" y="10508"/>
                  </a:cubicBezTo>
                  <a:cubicBezTo>
                    <a:pt x="23237" y="10656"/>
                    <a:pt x="23358" y="10801"/>
                    <a:pt x="23488" y="10937"/>
                  </a:cubicBezTo>
                  <a:cubicBezTo>
                    <a:pt x="23508" y="10958"/>
                    <a:pt x="23529" y="10979"/>
                    <a:pt x="23549" y="11000"/>
                  </a:cubicBezTo>
                  <a:cubicBezTo>
                    <a:pt x="23605" y="11057"/>
                    <a:pt x="23661" y="11114"/>
                    <a:pt x="23720" y="11170"/>
                  </a:cubicBezTo>
                  <a:lnTo>
                    <a:pt x="23710" y="11177"/>
                  </a:lnTo>
                  <a:lnTo>
                    <a:pt x="23986" y="11405"/>
                  </a:lnTo>
                  <a:lnTo>
                    <a:pt x="24127" y="11520"/>
                  </a:lnTo>
                  <a:lnTo>
                    <a:pt x="24135" y="11515"/>
                  </a:lnTo>
                  <a:cubicBezTo>
                    <a:pt x="24501" y="11796"/>
                    <a:pt x="24895" y="12032"/>
                    <a:pt x="25318" y="12210"/>
                  </a:cubicBezTo>
                  <a:lnTo>
                    <a:pt x="25296" y="12226"/>
                  </a:lnTo>
                  <a:lnTo>
                    <a:pt x="25798" y="12387"/>
                  </a:lnTo>
                  <a:lnTo>
                    <a:pt x="25799" y="12387"/>
                  </a:lnTo>
                  <a:lnTo>
                    <a:pt x="25916" y="12424"/>
                  </a:lnTo>
                  <a:lnTo>
                    <a:pt x="25922" y="12421"/>
                  </a:lnTo>
                  <a:cubicBezTo>
                    <a:pt x="26416" y="12566"/>
                    <a:pt x="26930" y="12644"/>
                    <a:pt x="27454" y="12644"/>
                  </a:cubicBezTo>
                  <a:cubicBezTo>
                    <a:pt x="27982" y="12644"/>
                    <a:pt x="28614" y="12477"/>
                    <a:pt x="29327" y="12160"/>
                  </a:cubicBezTo>
                  <a:lnTo>
                    <a:pt x="29332" y="12166"/>
                  </a:lnTo>
                  <a:lnTo>
                    <a:pt x="29501" y="12088"/>
                  </a:lnTo>
                  <a:cubicBezTo>
                    <a:pt x="29535" y="12072"/>
                    <a:pt x="29570" y="12054"/>
                    <a:pt x="29603" y="12039"/>
                  </a:cubicBezTo>
                  <a:lnTo>
                    <a:pt x="29819" y="11938"/>
                  </a:lnTo>
                  <a:lnTo>
                    <a:pt x="29816" y="11936"/>
                  </a:lnTo>
                  <a:cubicBezTo>
                    <a:pt x="30163" y="11760"/>
                    <a:pt x="30532" y="11549"/>
                    <a:pt x="30914" y="11308"/>
                  </a:cubicBezTo>
                  <a:lnTo>
                    <a:pt x="30919" y="11305"/>
                  </a:lnTo>
                  <a:cubicBezTo>
                    <a:pt x="30974" y="11269"/>
                    <a:pt x="31027" y="11238"/>
                    <a:pt x="31084" y="11202"/>
                  </a:cubicBezTo>
                  <a:lnTo>
                    <a:pt x="31357" y="11025"/>
                  </a:lnTo>
                  <a:lnTo>
                    <a:pt x="31352" y="11021"/>
                  </a:lnTo>
                  <a:cubicBezTo>
                    <a:pt x="32175" y="10478"/>
                    <a:pt x="33062" y="9809"/>
                    <a:pt x="33996" y="9026"/>
                  </a:cubicBezTo>
                  <a:lnTo>
                    <a:pt x="33998" y="9032"/>
                  </a:lnTo>
                  <a:lnTo>
                    <a:pt x="34326" y="8751"/>
                  </a:lnTo>
                  <a:lnTo>
                    <a:pt x="34327" y="8750"/>
                  </a:lnTo>
                  <a:lnTo>
                    <a:pt x="34442" y="8651"/>
                  </a:lnTo>
                  <a:lnTo>
                    <a:pt x="34442" y="8650"/>
                  </a:lnTo>
                  <a:cubicBezTo>
                    <a:pt x="35286" y="7920"/>
                    <a:pt x="35852" y="7371"/>
                    <a:pt x="35859" y="7366"/>
                  </a:cubicBezTo>
                  <a:lnTo>
                    <a:pt x="36047" y="7183"/>
                  </a:lnTo>
                  <a:lnTo>
                    <a:pt x="35859" y="6998"/>
                  </a:lnTo>
                  <a:cubicBezTo>
                    <a:pt x="35858" y="6997"/>
                    <a:pt x="35817" y="6959"/>
                    <a:pt x="35744" y="6889"/>
                  </a:cubicBezTo>
                  <a:cubicBezTo>
                    <a:pt x="35539" y="6694"/>
                    <a:pt x="35065" y="6253"/>
                    <a:pt x="34442" y="5713"/>
                  </a:cubicBezTo>
                  <a:lnTo>
                    <a:pt x="34442" y="5712"/>
                  </a:lnTo>
                  <a:lnTo>
                    <a:pt x="34327" y="5614"/>
                  </a:lnTo>
                  <a:cubicBezTo>
                    <a:pt x="34327" y="5614"/>
                    <a:pt x="34326" y="5614"/>
                    <a:pt x="34326" y="5613"/>
                  </a:cubicBezTo>
                  <a:lnTo>
                    <a:pt x="33998" y="5332"/>
                  </a:lnTo>
                  <a:lnTo>
                    <a:pt x="33996" y="5338"/>
                  </a:lnTo>
                  <a:cubicBezTo>
                    <a:pt x="33833" y="5201"/>
                    <a:pt x="33667" y="5061"/>
                    <a:pt x="33506" y="4931"/>
                  </a:cubicBezTo>
                  <a:cubicBezTo>
                    <a:pt x="33421" y="4861"/>
                    <a:pt x="33335" y="4797"/>
                    <a:pt x="33251" y="4729"/>
                  </a:cubicBezTo>
                  <a:cubicBezTo>
                    <a:pt x="33070" y="4586"/>
                    <a:pt x="32890" y="4443"/>
                    <a:pt x="32713" y="4310"/>
                  </a:cubicBezTo>
                  <a:cubicBezTo>
                    <a:pt x="32612" y="4232"/>
                    <a:pt x="32513" y="4162"/>
                    <a:pt x="32414" y="4089"/>
                  </a:cubicBezTo>
                  <a:cubicBezTo>
                    <a:pt x="32257" y="3973"/>
                    <a:pt x="32101" y="3858"/>
                    <a:pt x="31949" y="3749"/>
                  </a:cubicBezTo>
                  <a:cubicBezTo>
                    <a:pt x="31845" y="3676"/>
                    <a:pt x="31743" y="3607"/>
                    <a:pt x="31641" y="3537"/>
                  </a:cubicBezTo>
                  <a:cubicBezTo>
                    <a:pt x="31550" y="3477"/>
                    <a:pt x="31459" y="3410"/>
                    <a:pt x="31371" y="3353"/>
                  </a:cubicBezTo>
                  <a:cubicBezTo>
                    <a:pt x="31396" y="3332"/>
                    <a:pt x="31419" y="3310"/>
                    <a:pt x="31444" y="3290"/>
                  </a:cubicBezTo>
                  <a:cubicBezTo>
                    <a:pt x="31458" y="3279"/>
                    <a:pt x="31474" y="3269"/>
                    <a:pt x="31488" y="3256"/>
                  </a:cubicBezTo>
                  <a:cubicBezTo>
                    <a:pt x="31591" y="3177"/>
                    <a:pt x="31698" y="3102"/>
                    <a:pt x="31807" y="3031"/>
                  </a:cubicBezTo>
                  <a:cubicBezTo>
                    <a:pt x="31818" y="3025"/>
                    <a:pt x="31829" y="3017"/>
                    <a:pt x="31839" y="3009"/>
                  </a:cubicBezTo>
                  <a:cubicBezTo>
                    <a:pt x="32052" y="2874"/>
                    <a:pt x="32277" y="2758"/>
                    <a:pt x="32511" y="2655"/>
                  </a:cubicBezTo>
                  <a:close/>
                  <a:moveTo>
                    <a:pt x="7180" y="511"/>
                  </a:moveTo>
                  <a:cubicBezTo>
                    <a:pt x="7991" y="511"/>
                    <a:pt x="8980" y="804"/>
                    <a:pt x="10119" y="1380"/>
                  </a:cubicBezTo>
                  <a:cubicBezTo>
                    <a:pt x="10674" y="1657"/>
                    <a:pt x="11260" y="2004"/>
                    <a:pt x="11910" y="2438"/>
                  </a:cubicBezTo>
                  <a:cubicBezTo>
                    <a:pt x="12117" y="2576"/>
                    <a:pt x="12328" y="2722"/>
                    <a:pt x="12539" y="2873"/>
                  </a:cubicBezTo>
                  <a:cubicBezTo>
                    <a:pt x="12610" y="2924"/>
                    <a:pt x="12683" y="2979"/>
                    <a:pt x="12755" y="3031"/>
                  </a:cubicBezTo>
                  <a:cubicBezTo>
                    <a:pt x="12896" y="3134"/>
                    <a:pt x="13037" y="3237"/>
                    <a:pt x="13180" y="3346"/>
                  </a:cubicBezTo>
                  <a:cubicBezTo>
                    <a:pt x="13266" y="3410"/>
                    <a:pt x="13354" y="3481"/>
                    <a:pt x="13441" y="3549"/>
                  </a:cubicBezTo>
                  <a:cubicBezTo>
                    <a:pt x="13571" y="3649"/>
                    <a:pt x="13699" y="3748"/>
                    <a:pt x="13829" y="3853"/>
                  </a:cubicBezTo>
                  <a:cubicBezTo>
                    <a:pt x="13926" y="3930"/>
                    <a:pt x="14022" y="4010"/>
                    <a:pt x="14118" y="4090"/>
                  </a:cubicBezTo>
                  <a:cubicBezTo>
                    <a:pt x="14216" y="4170"/>
                    <a:pt x="14313" y="4249"/>
                    <a:pt x="14412" y="4332"/>
                  </a:cubicBezTo>
                  <a:cubicBezTo>
                    <a:pt x="14399" y="4364"/>
                    <a:pt x="14389" y="4395"/>
                    <a:pt x="14375" y="4426"/>
                  </a:cubicBezTo>
                  <a:cubicBezTo>
                    <a:pt x="14317" y="4565"/>
                    <a:pt x="14264" y="4704"/>
                    <a:pt x="14216" y="4845"/>
                  </a:cubicBezTo>
                  <a:cubicBezTo>
                    <a:pt x="14198" y="4893"/>
                    <a:pt x="14180" y="4943"/>
                    <a:pt x="14164" y="4993"/>
                  </a:cubicBezTo>
                  <a:cubicBezTo>
                    <a:pt x="14104" y="5181"/>
                    <a:pt x="14050" y="5370"/>
                    <a:pt x="14005" y="5561"/>
                  </a:cubicBezTo>
                  <a:cubicBezTo>
                    <a:pt x="14004" y="5566"/>
                    <a:pt x="14001" y="5573"/>
                    <a:pt x="14000" y="5578"/>
                  </a:cubicBezTo>
                  <a:cubicBezTo>
                    <a:pt x="13995" y="5575"/>
                    <a:pt x="13993" y="5573"/>
                    <a:pt x="13989" y="5570"/>
                  </a:cubicBezTo>
                  <a:cubicBezTo>
                    <a:pt x="13729" y="5347"/>
                    <a:pt x="13473" y="5136"/>
                    <a:pt x="13222" y="4931"/>
                  </a:cubicBezTo>
                  <a:cubicBezTo>
                    <a:pt x="13201" y="4914"/>
                    <a:pt x="13180" y="4898"/>
                    <a:pt x="13161" y="4882"/>
                  </a:cubicBezTo>
                  <a:cubicBezTo>
                    <a:pt x="12913" y="4683"/>
                    <a:pt x="12670" y="4492"/>
                    <a:pt x="12432" y="4310"/>
                  </a:cubicBezTo>
                  <a:cubicBezTo>
                    <a:pt x="12412" y="4295"/>
                    <a:pt x="12394" y="4280"/>
                    <a:pt x="12376" y="4267"/>
                  </a:cubicBezTo>
                  <a:cubicBezTo>
                    <a:pt x="12134" y="4083"/>
                    <a:pt x="11896" y="3908"/>
                    <a:pt x="11664" y="3743"/>
                  </a:cubicBezTo>
                  <a:cubicBezTo>
                    <a:pt x="11656" y="3738"/>
                    <a:pt x="11648" y="3733"/>
                    <a:pt x="11641" y="3727"/>
                  </a:cubicBezTo>
                  <a:cubicBezTo>
                    <a:pt x="11401" y="3557"/>
                    <a:pt x="11167" y="3398"/>
                    <a:pt x="10938" y="3249"/>
                  </a:cubicBezTo>
                  <a:cubicBezTo>
                    <a:pt x="10880" y="3210"/>
                    <a:pt x="10819" y="3175"/>
                    <a:pt x="10760" y="3135"/>
                  </a:cubicBezTo>
                  <a:lnTo>
                    <a:pt x="10766" y="3130"/>
                  </a:lnTo>
                  <a:lnTo>
                    <a:pt x="10458" y="2945"/>
                  </a:lnTo>
                  <a:cubicBezTo>
                    <a:pt x="10458" y="2945"/>
                    <a:pt x="10456" y="2945"/>
                    <a:pt x="10456" y="2943"/>
                  </a:cubicBezTo>
                  <a:lnTo>
                    <a:pt x="10303" y="2849"/>
                  </a:lnTo>
                  <a:lnTo>
                    <a:pt x="10300" y="2852"/>
                  </a:lnTo>
                  <a:cubicBezTo>
                    <a:pt x="9883" y="2604"/>
                    <a:pt x="9498" y="2401"/>
                    <a:pt x="9142" y="2240"/>
                  </a:cubicBezTo>
                  <a:lnTo>
                    <a:pt x="9149" y="2234"/>
                  </a:lnTo>
                  <a:lnTo>
                    <a:pt x="8793" y="2091"/>
                  </a:lnTo>
                  <a:lnTo>
                    <a:pt x="8634" y="2029"/>
                  </a:lnTo>
                  <a:lnTo>
                    <a:pt x="8631" y="2032"/>
                  </a:lnTo>
                  <a:cubicBezTo>
                    <a:pt x="8091" y="1832"/>
                    <a:pt x="7602" y="1725"/>
                    <a:pt x="7181" y="1725"/>
                  </a:cubicBezTo>
                  <a:cubicBezTo>
                    <a:pt x="4169" y="1725"/>
                    <a:pt x="1719" y="4175"/>
                    <a:pt x="1719" y="7188"/>
                  </a:cubicBezTo>
                  <a:cubicBezTo>
                    <a:pt x="1719" y="10198"/>
                    <a:pt x="4169" y="12649"/>
                    <a:pt x="7181" y="12649"/>
                  </a:cubicBezTo>
                  <a:lnTo>
                    <a:pt x="7191" y="12649"/>
                  </a:lnTo>
                  <a:cubicBezTo>
                    <a:pt x="7300" y="12649"/>
                    <a:pt x="7411" y="12641"/>
                    <a:pt x="7528" y="12628"/>
                  </a:cubicBezTo>
                  <a:cubicBezTo>
                    <a:pt x="7571" y="12623"/>
                    <a:pt x="7614" y="12613"/>
                    <a:pt x="7658" y="12607"/>
                  </a:cubicBezTo>
                  <a:cubicBezTo>
                    <a:pt x="7736" y="12596"/>
                    <a:pt x="7815" y="12582"/>
                    <a:pt x="7897" y="12565"/>
                  </a:cubicBezTo>
                  <a:cubicBezTo>
                    <a:pt x="7951" y="12554"/>
                    <a:pt x="8008" y="12538"/>
                    <a:pt x="8062" y="12524"/>
                  </a:cubicBezTo>
                  <a:cubicBezTo>
                    <a:pt x="8138" y="12504"/>
                    <a:pt x="8213" y="12484"/>
                    <a:pt x="8293" y="12461"/>
                  </a:cubicBezTo>
                  <a:cubicBezTo>
                    <a:pt x="8355" y="12441"/>
                    <a:pt x="8419" y="12420"/>
                    <a:pt x="8484" y="12398"/>
                  </a:cubicBezTo>
                  <a:cubicBezTo>
                    <a:pt x="8535" y="12379"/>
                    <a:pt x="8584" y="12367"/>
                    <a:pt x="8637" y="12347"/>
                  </a:cubicBezTo>
                  <a:cubicBezTo>
                    <a:pt x="8666" y="12376"/>
                    <a:pt x="8700" y="12402"/>
                    <a:pt x="8730" y="12430"/>
                  </a:cubicBezTo>
                  <a:cubicBezTo>
                    <a:pt x="8834" y="12528"/>
                    <a:pt x="8941" y="12623"/>
                    <a:pt x="9050" y="12713"/>
                  </a:cubicBezTo>
                  <a:cubicBezTo>
                    <a:pt x="9100" y="12755"/>
                    <a:pt x="9149" y="12796"/>
                    <a:pt x="9200" y="12837"/>
                  </a:cubicBezTo>
                  <a:cubicBezTo>
                    <a:pt x="9356" y="12961"/>
                    <a:pt x="9517" y="13078"/>
                    <a:pt x="9684" y="13189"/>
                  </a:cubicBezTo>
                  <a:cubicBezTo>
                    <a:pt x="9688" y="13191"/>
                    <a:pt x="9693" y="13195"/>
                    <a:pt x="9696" y="13197"/>
                  </a:cubicBezTo>
                  <a:cubicBezTo>
                    <a:pt x="8735" y="13638"/>
                    <a:pt x="7891" y="13861"/>
                    <a:pt x="7180" y="13861"/>
                  </a:cubicBezTo>
                  <a:cubicBezTo>
                    <a:pt x="3502" y="13861"/>
                    <a:pt x="509" y="10868"/>
                    <a:pt x="509" y="7187"/>
                  </a:cubicBezTo>
                  <a:cubicBezTo>
                    <a:pt x="509" y="3505"/>
                    <a:pt x="3502" y="511"/>
                    <a:pt x="7180" y="511"/>
                  </a:cubicBezTo>
                  <a:close/>
                  <a:moveTo>
                    <a:pt x="8767" y="2635"/>
                  </a:moveTo>
                  <a:cubicBezTo>
                    <a:pt x="8792" y="2645"/>
                    <a:pt x="8816" y="2655"/>
                    <a:pt x="8842" y="2667"/>
                  </a:cubicBezTo>
                  <a:cubicBezTo>
                    <a:pt x="8967" y="2722"/>
                    <a:pt x="9095" y="2781"/>
                    <a:pt x="9227" y="2847"/>
                  </a:cubicBezTo>
                  <a:cubicBezTo>
                    <a:pt x="9262" y="2864"/>
                    <a:pt x="9294" y="2879"/>
                    <a:pt x="9331" y="2898"/>
                  </a:cubicBezTo>
                  <a:cubicBezTo>
                    <a:pt x="9492" y="2979"/>
                    <a:pt x="9662" y="3073"/>
                    <a:pt x="9837" y="3172"/>
                  </a:cubicBezTo>
                  <a:cubicBezTo>
                    <a:pt x="9856" y="3182"/>
                    <a:pt x="9875" y="3195"/>
                    <a:pt x="9895" y="3206"/>
                  </a:cubicBezTo>
                  <a:cubicBezTo>
                    <a:pt x="9862" y="3236"/>
                    <a:pt x="9835" y="3270"/>
                    <a:pt x="9803" y="3301"/>
                  </a:cubicBezTo>
                  <a:cubicBezTo>
                    <a:pt x="9741" y="3362"/>
                    <a:pt x="9681" y="3426"/>
                    <a:pt x="9621" y="3489"/>
                  </a:cubicBezTo>
                  <a:cubicBezTo>
                    <a:pt x="9548" y="3569"/>
                    <a:pt x="9477" y="3650"/>
                    <a:pt x="9409" y="3733"/>
                  </a:cubicBezTo>
                  <a:cubicBezTo>
                    <a:pt x="9355" y="3800"/>
                    <a:pt x="9300" y="3868"/>
                    <a:pt x="9250" y="3939"/>
                  </a:cubicBezTo>
                  <a:cubicBezTo>
                    <a:pt x="9185" y="4024"/>
                    <a:pt x="9125" y="4113"/>
                    <a:pt x="9065" y="4202"/>
                  </a:cubicBezTo>
                  <a:cubicBezTo>
                    <a:pt x="9019" y="4274"/>
                    <a:pt x="8972" y="4347"/>
                    <a:pt x="8929" y="4421"/>
                  </a:cubicBezTo>
                  <a:cubicBezTo>
                    <a:pt x="8875" y="4515"/>
                    <a:pt x="8824" y="4610"/>
                    <a:pt x="8776" y="4706"/>
                  </a:cubicBezTo>
                  <a:cubicBezTo>
                    <a:pt x="8736" y="4782"/>
                    <a:pt x="8698" y="4856"/>
                    <a:pt x="8664" y="4933"/>
                  </a:cubicBezTo>
                  <a:cubicBezTo>
                    <a:pt x="8618" y="5033"/>
                    <a:pt x="8579" y="5136"/>
                    <a:pt x="8539" y="5238"/>
                  </a:cubicBezTo>
                  <a:cubicBezTo>
                    <a:pt x="8511" y="5315"/>
                    <a:pt x="8479" y="5391"/>
                    <a:pt x="8453" y="5469"/>
                  </a:cubicBezTo>
                  <a:cubicBezTo>
                    <a:pt x="8417" y="5578"/>
                    <a:pt x="8388" y="5691"/>
                    <a:pt x="8358" y="5803"/>
                  </a:cubicBezTo>
                  <a:cubicBezTo>
                    <a:pt x="8339" y="5877"/>
                    <a:pt x="8316" y="5950"/>
                    <a:pt x="8299" y="6026"/>
                  </a:cubicBezTo>
                  <a:cubicBezTo>
                    <a:pt x="8272" y="6152"/>
                    <a:pt x="8253" y="6279"/>
                    <a:pt x="8236" y="6408"/>
                  </a:cubicBezTo>
                  <a:cubicBezTo>
                    <a:pt x="8226" y="6472"/>
                    <a:pt x="8212" y="6536"/>
                    <a:pt x="8206" y="6601"/>
                  </a:cubicBezTo>
                  <a:cubicBezTo>
                    <a:pt x="8185" y="6794"/>
                    <a:pt x="8173" y="6991"/>
                    <a:pt x="8173" y="7188"/>
                  </a:cubicBezTo>
                  <a:cubicBezTo>
                    <a:pt x="8173" y="8708"/>
                    <a:pt x="8805" y="10136"/>
                    <a:pt x="9908" y="11169"/>
                  </a:cubicBezTo>
                  <a:lnTo>
                    <a:pt x="9891" y="11180"/>
                  </a:lnTo>
                  <a:lnTo>
                    <a:pt x="10168" y="11409"/>
                  </a:lnTo>
                  <a:lnTo>
                    <a:pt x="10308" y="11524"/>
                  </a:lnTo>
                  <a:lnTo>
                    <a:pt x="10317" y="11519"/>
                  </a:lnTo>
                  <a:cubicBezTo>
                    <a:pt x="10428" y="11605"/>
                    <a:pt x="10543" y="11690"/>
                    <a:pt x="10661" y="11766"/>
                  </a:cubicBezTo>
                  <a:cubicBezTo>
                    <a:pt x="10926" y="11939"/>
                    <a:pt x="11201" y="12089"/>
                    <a:pt x="11491" y="12212"/>
                  </a:cubicBezTo>
                  <a:cubicBezTo>
                    <a:pt x="11494" y="12214"/>
                    <a:pt x="11495" y="12214"/>
                    <a:pt x="11498" y="12216"/>
                  </a:cubicBezTo>
                  <a:lnTo>
                    <a:pt x="11474" y="12231"/>
                  </a:lnTo>
                  <a:lnTo>
                    <a:pt x="11978" y="12394"/>
                  </a:lnTo>
                  <a:lnTo>
                    <a:pt x="11979" y="12394"/>
                  </a:lnTo>
                  <a:lnTo>
                    <a:pt x="12097" y="12430"/>
                  </a:lnTo>
                  <a:lnTo>
                    <a:pt x="12102" y="12427"/>
                  </a:lnTo>
                  <a:cubicBezTo>
                    <a:pt x="12596" y="12573"/>
                    <a:pt x="13110" y="12651"/>
                    <a:pt x="13634" y="12651"/>
                  </a:cubicBezTo>
                  <a:cubicBezTo>
                    <a:pt x="13771" y="12651"/>
                    <a:pt x="13916" y="12638"/>
                    <a:pt x="14067" y="12616"/>
                  </a:cubicBezTo>
                  <a:cubicBezTo>
                    <a:pt x="14081" y="12614"/>
                    <a:pt x="14092" y="12613"/>
                    <a:pt x="14104" y="12611"/>
                  </a:cubicBezTo>
                  <a:cubicBezTo>
                    <a:pt x="14248" y="12588"/>
                    <a:pt x="14400" y="12555"/>
                    <a:pt x="14559" y="12512"/>
                  </a:cubicBezTo>
                  <a:cubicBezTo>
                    <a:pt x="14579" y="12507"/>
                    <a:pt x="14600" y="12502"/>
                    <a:pt x="14622" y="12495"/>
                  </a:cubicBezTo>
                  <a:cubicBezTo>
                    <a:pt x="14777" y="12452"/>
                    <a:pt x="14938" y="12398"/>
                    <a:pt x="15103" y="12336"/>
                  </a:cubicBezTo>
                  <a:cubicBezTo>
                    <a:pt x="15131" y="12326"/>
                    <a:pt x="15157" y="12317"/>
                    <a:pt x="15185" y="12306"/>
                  </a:cubicBezTo>
                  <a:cubicBezTo>
                    <a:pt x="15352" y="12243"/>
                    <a:pt x="15522" y="12169"/>
                    <a:pt x="15699" y="12087"/>
                  </a:cubicBezTo>
                  <a:cubicBezTo>
                    <a:pt x="15714" y="12080"/>
                    <a:pt x="15728" y="12075"/>
                    <a:pt x="15742" y="12069"/>
                  </a:cubicBezTo>
                  <a:cubicBezTo>
                    <a:pt x="15761" y="12090"/>
                    <a:pt x="15783" y="12107"/>
                    <a:pt x="15802" y="12127"/>
                  </a:cubicBezTo>
                  <a:cubicBezTo>
                    <a:pt x="15910" y="12242"/>
                    <a:pt x="16023" y="12353"/>
                    <a:pt x="16141" y="12462"/>
                  </a:cubicBezTo>
                  <a:cubicBezTo>
                    <a:pt x="16169" y="12489"/>
                    <a:pt x="16198" y="12517"/>
                    <a:pt x="16226" y="12543"/>
                  </a:cubicBezTo>
                  <a:cubicBezTo>
                    <a:pt x="16373" y="12675"/>
                    <a:pt x="16526" y="12801"/>
                    <a:pt x="16684" y="12920"/>
                  </a:cubicBezTo>
                  <a:cubicBezTo>
                    <a:pt x="16689" y="12924"/>
                    <a:pt x="16695" y="12930"/>
                    <a:pt x="16700" y="12934"/>
                  </a:cubicBezTo>
                  <a:cubicBezTo>
                    <a:pt x="15503" y="13549"/>
                    <a:pt x="14473" y="13861"/>
                    <a:pt x="13632" y="13861"/>
                  </a:cubicBezTo>
                  <a:cubicBezTo>
                    <a:pt x="12483" y="13861"/>
                    <a:pt x="11352" y="13564"/>
                    <a:pt x="10359" y="12997"/>
                  </a:cubicBezTo>
                  <a:cubicBezTo>
                    <a:pt x="9810" y="12690"/>
                    <a:pt x="9314" y="12309"/>
                    <a:pt x="8882" y="11866"/>
                  </a:cubicBezTo>
                  <a:cubicBezTo>
                    <a:pt x="7639" y="10609"/>
                    <a:pt x="6956" y="8948"/>
                    <a:pt x="6956" y="7187"/>
                  </a:cubicBezTo>
                  <a:cubicBezTo>
                    <a:pt x="6956" y="6970"/>
                    <a:pt x="6967" y="6755"/>
                    <a:pt x="6988" y="6542"/>
                  </a:cubicBezTo>
                  <a:cubicBezTo>
                    <a:pt x="6994" y="6472"/>
                    <a:pt x="7008" y="6403"/>
                    <a:pt x="7018" y="6333"/>
                  </a:cubicBezTo>
                  <a:cubicBezTo>
                    <a:pt x="7036" y="6191"/>
                    <a:pt x="7053" y="6049"/>
                    <a:pt x="7080" y="5909"/>
                  </a:cubicBezTo>
                  <a:cubicBezTo>
                    <a:pt x="7096" y="5828"/>
                    <a:pt x="7119" y="5747"/>
                    <a:pt x="7139" y="5665"/>
                  </a:cubicBezTo>
                  <a:cubicBezTo>
                    <a:pt x="7168" y="5540"/>
                    <a:pt x="7195" y="5415"/>
                    <a:pt x="7231" y="5293"/>
                  </a:cubicBezTo>
                  <a:cubicBezTo>
                    <a:pt x="7256" y="5209"/>
                    <a:pt x="7289" y="5126"/>
                    <a:pt x="7317" y="5042"/>
                  </a:cubicBezTo>
                  <a:cubicBezTo>
                    <a:pt x="7356" y="4926"/>
                    <a:pt x="7394" y="4809"/>
                    <a:pt x="7439" y="4696"/>
                  </a:cubicBezTo>
                  <a:cubicBezTo>
                    <a:pt x="7473" y="4611"/>
                    <a:pt x="7514" y="4529"/>
                    <a:pt x="7553" y="4446"/>
                  </a:cubicBezTo>
                  <a:cubicBezTo>
                    <a:pt x="7602" y="4337"/>
                    <a:pt x="7650" y="4227"/>
                    <a:pt x="7705" y="4121"/>
                  </a:cubicBezTo>
                  <a:cubicBezTo>
                    <a:pt x="7748" y="4038"/>
                    <a:pt x="7796" y="3958"/>
                    <a:pt x="7844" y="3878"/>
                  </a:cubicBezTo>
                  <a:cubicBezTo>
                    <a:pt x="7903" y="3774"/>
                    <a:pt x="7961" y="3671"/>
                    <a:pt x="8024" y="3573"/>
                  </a:cubicBezTo>
                  <a:cubicBezTo>
                    <a:pt x="8077" y="3493"/>
                    <a:pt x="8134" y="3416"/>
                    <a:pt x="8190" y="3338"/>
                  </a:cubicBezTo>
                  <a:cubicBezTo>
                    <a:pt x="8258" y="3243"/>
                    <a:pt x="8325" y="3146"/>
                    <a:pt x="8399" y="3054"/>
                  </a:cubicBezTo>
                  <a:cubicBezTo>
                    <a:pt x="8460" y="2978"/>
                    <a:pt x="8526" y="2905"/>
                    <a:pt x="8590" y="2831"/>
                  </a:cubicBezTo>
                  <a:cubicBezTo>
                    <a:pt x="8647" y="2765"/>
                    <a:pt x="8705" y="2698"/>
                    <a:pt x="8767" y="2635"/>
                  </a:cubicBezTo>
                  <a:close/>
                  <a:moveTo>
                    <a:pt x="15867" y="2943"/>
                  </a:moveTo>
                  <a:cubicBezTo>
                    <a:pt x="15887" y="2953"/>
                    <a:pt x="15906" y="2963"/>
                    <a:pt x="15925" y="2973"/>
                  </a:cubicBezTo>
                  <a:cubicBezTo>
                    <a:pt x="16060" y="3045"/>
                    <a:pt x="16197" y="3120"/>
                    <a:pt x="16341" y="3202"/>
                  </a:cubicBezTo>
                  <a:cubicBezTo>
                    <a:pt x="16355" y="3211"/>
                    <a:pt x="16369" y="3218"/>
                    <a:pt x="16383" y="3227"/>
                  </a:cubicBezTo>
                  <a:cubicBezTo>
                    <a:pt x="16543" y="3320"/>
                    <a:pt x="16708" y="3420"/>
                    <a:pt x="16878" y="3526"/>
                  </a:cubicBezTo>
                  <a:cubicBezTo>
                    <a:pt x="16893" y="3536"/>
                    <a:pt x="16909" y="3546"/>
                    <a:pt x="16925" y="3556"/>
                  </a:cubicBezTo>
                  <a:cubicBezTo>
                    <a:pt x="16887" y="3599"/>
                    <a:pt x="16855" y="3645"/>
                    <a:pt x="16818" y="3689"/>
                  </a:cubicBezTo>
                  <a:cubicBezTo>
                    <a:pt x="16768" y="3747"/>
                    <a:pt x="16721" y="3807"/>
                    <a:pt x="16674" y="3868"/>
                  </a:cubicBezTo>
                  <a:cubicBezTo>
                    <a:pt x="16601" y="3963"/>
                    <a:pt x="16533" y="4061"/>
                    <a:pt x="16467" y="4160"/>
                  </a:cubicBezTo>
                  <a:cubicBezTo>
                    <a:pt x="16427" y="4221"/>
                    <a:pt x="16384" y="4280"/>
                    <a:pt x="16346" y="4345"/>
                  </a:cubicBezTo>
                  <a:cubicBezTo>
                    <a:pt x="16278" y="4455"/>
                    <a:pt x="16218" y="4569"/>
                    <a:pt x="16158" y="4683"/>
                  </a:cubicBezTo>
                  <a:cubicBezTo>
                    <a:pt x="16130" y="4738"/>
                    <a:pt x="16098" y="4793"/>
                    <a:pt x="16072" y="4848"/>
                  </a:cubicBezTo>
                  <a:cubicBezTo>
                    <a:pt x="16046" y="4903"/>
                    <a:pt x="16024" y="4960"/>
                    <a:pt x="16001" y="5016"/>
                  </a:cubicBezTo>
                  <a:lnTo>
                    <a:pt x="15991" y="5006"/>
                  </a:lnTo>
                  <a:lnTo>
                    <a:pt x="15864" y="5355"/>
                  </a:lnTo>
                  <a:lnTo>
                    <a:pt x="15857" y="5373"/>
                  </a:lnTo>
                  <a:cubicBezTo>
                    <a:pt x="15857" y="5375"/>
                    <a:pt x="15857" y="5375"/>
                    <a:pt x="15856" y="5377"/>
                  </a:cubicBezTo>
                  <a:lnTo>
                    <a:pt x="15856" y="5378"/>
                  </a:lnTo>
                  <a:lnTo>
                    <a:pt x="15802" y="5533"/>
                  </a:lnTo>
                  <a:lnTo>
                    <a:pt x="15806" y="5537"/>
                  </a:lnTo>
                  <a:cubicBezTo>
                    <a:pt x="15636" y="6062"/>
                    <a:pt x="15545" y="6615"/>
                    <a:pt x="15545" y="7185"/>
                  </a:cubicBezTo>
                  <a:cubicBezTo>
                    <a:pt x="15545" y="7756"/>
                    <a:pt x="15637" y="8309"/>
                    <a:pt x="15806" y="8834"/>
                  </a:cubicBezTo>
                  <a:lnTo>
                    <a:pt x="15802" y="8838"/>
                  </a:lnTo>
                  <a:lnTo>
                    <a:pt x="15856" y="8993"/>
                  </a:lnTo>
                  <a:cubicBezTo>
                    <a:pt x="15857" y="8998"/>
                    <a:pt x="15860" y="9001"/>
                    <a:pt x="15861" y="9005"/>
                  </a:cubicBezTo>
                  <a:lnTo>
                    <a:pt x="15990" y="9364"/>
                  </a:lnTo>
                  <a:lnTo>
                    <a:pt x="16002" y="9353"/>
                  </a:lnTo>
                  <a:cubicBezTo>
                    <a:pt x="16031" y="9420"/>
                    <a:pt x="16053" y="9488"/>
                    <a:pt x="16086" y="9555"/>
                  </a:cubicBezTo>
                  <a:cubicBezTo>
                    <a:pt x="16304" y="10011"/>
                    <a:pt x="16596" y="10435"/>
                    <a:pt x="16937" y="10816"/>
                  </a:cubicBezTo>
                  <a:lnTo>
                    <a:pt x="16923" y="10825"/>
                  </a:lnTo>
                  <a:lnTo>
                    <a:pt x="17142" y="11046"/>
                  </a:lnTo>
                  <a:lnTo>
                    <a:pt x="17289" y="11192"/>
                  </a:lnTo>
                  <a:lnTo>
                    <a:pt x="17297" y="11187"/>
                  </a:lnTo>
                  <a:cubicBezTo>
                    <a:pt x="17364" y="11250"/>
                    <a:pt x="17428" y="11315"/>
                    <a:pt x="17499" y="11373"/>
                  </a:cubicBezTo>
                  <a:cubicBezTo>
                    <a:pt x="17761" y="11592"/>
                    <a:pt x="18043" y="11785"/>
                    <a:pt x="18342" y="11951"/>
                  </a:cubicBezTo>
                  <a:lnTo>
                    <a:pt x="18325" y="11963"/>
                  </a:lnTo>
                  <a:lnTo>
                    <a:pt x="18731" y="12150"/>
                  </a:lnTo>
                  <a:lnTo>
                    <a:pt x="18733" y="12150"/>
                  </a:lnTo>
                  <a:lnTo>
                    <a:pt x="18865" y="12210"/>
                  </a:lnTo>
                  <a:lnTo>
                    <a:pt x="18871" y="12205"/>
                  </a:lnTo>
                  <a:cubicBezTo>
                    <a:pt x="19547" y="12494"/>
                    <a:pt x="20263" y="12646"/>
                    <a:pt x="21005" y="12646"/>
                  </a:cubicBezTo>
                  <a:cubicBezTo>
                    <a:pt x="21118" y="12646"/>
                    <a:pt x="21233" y="12638"/>
                    <a:pt x="21353" y="12624"/>
                  </a:cubicBezTo>
                  <a:cubicBezTo>
                    <a:pt x="21392" y="12619"/>
                    <a:pt x="21432" y="12611"/>
                    <a:pt x="21473" y="12604"/>
                  </a:cubicBezTo>
                  <a:cubicBezTo>
                    <a:pt x="21555" y="12591"/>
                    <a:pt x="21638" y="12580"/>
                    <a:pt x="21726" y="12560"/>
                  </a:cubicBezTo>
                  <a:cubicBezTo>
                    <a:pt x="21774" y="12550"/>
                    <a:pt x="21826" y="12534"/>
                    <a:pt x="21877" y="12521"/>
                  </a:cubicBezTo>
                  <a:cubicBezTo>
                    <a:pt x="21958" y="12500"/>
                    <a:pt x="22039" y="12479"/>
                    <a:pt x="22123" y="12453"/>
                  </a:cubicBezTo>
                  <a:cubicBezTo>
                    <a:pt x="22179" y="12436"/>
                    <a:pt x="22238" y="12415"/>
                    <a:pt x="22296" y="12396"/>
                  </a:cubicBezTo>
                  <a:cubicBezTo>
                    <a:pt x="22352" y="12377"/>
                    <a:pt x="22405" y="12362"/>
                    <a:pt x="22463" y="12341"/>
                  </a:cubicBezTo>
                  <a:cubicBezTo>
                    <a:pt x="22489" y="12364"/>
                    <a:pt x="22518" y="12387"/>
                    <a:pt x="22544" y="12411"/>
                  </a:cubicBezTo>
                  <a:cubicBezTo>
                    <a:pt x="22655" y="12519"/>
                    <a:pt x="22772" y="12622"/>
                    <a:pt x="22891" y="12720"/>
                  </a:cubicBezTo>
                  <a:cubicBezTo>
                    <a:pt x="22934" y="12755"/>
                    <a:pt x="22976" y="12791"/>
                    <a:pt x="23019" y="12827"/>
                  </a:cubicBezTo>
                  <a:cubicBezTo>
                    <a:pt x="23180" y="12954"/>
                    <a:pt x="23345" y="13074"/>
                    <a:pt x="23517" y="13186"/>
                  </a:cubicBezTo>
                  <a:cubicBezTo>
                    <a:pt x="23519" y="13189"/>
                    <a:pt x="23522" y="13190"/>
                    <a:pt x="23525" y="13192"/>
                  </a:cubicBezTo>
                  <a:cubicBezTo>
                    <a:pt x="22559" y="13638"/>
                    <a:pt x="21713" y="13861"/>
                    <a:pt x="21004" y="13861"/>
                  </a:cubicBezTo>
                  <a:cubicBezTo>
                    <a:pt x="19696" y="13861"/>
                    <a:pt x="18426" y="13479"/>
                    <a:pt x="17334" y="12756"/>
                  </a:cubicBezTo>
                  <a:lnTo>
                    <a:pt x="17324" y="12749"/>
                  </a:lnTo>
                  <a:cubicBezTo>
                    <a:pt x="16825" y="12415"/>
                    <a:pt x="16377" y="12024"/>
                    <a:pt x="15997" y="11587"/>
                  </a:cubicBezTo>
                  <a:lnTo>
                    <a:pt x="15993" y="11583"/>
                  </a:lnTo>
                  <a:cubicBezTo>
                    <a:pt x="15578" y="11114"/>
                    <a:pt x="15231" y="10585"/>
                    <a:pt x="14961" y="10008"/>
                  </a:cubicBezTo>
                  <a:lnTo>
                    <a:pt x="14960" y="10005"/>
                  </a:lnTo>
                  <a:cubicBezTo>
                    <a:pt x="14700" y="9454"/>
                    <a:pt x="14519" y="8873"/>
                    <a:pt x="14422" y="8276"/>
                  </a:cubicBezTo>
                  <a:lnTo>
                    <a:pt x="14422" y="8272"/>
                  </a:lnTo>
                  <a:cubicBezTo>
                    <a:pt x="14364" y="7921"/>
                    <a:pt x="14334" y="7554"/>
                    <a:pt x="14334" y="7187"/>
                  </a:cubicBezTo>
                  <a:cubicBezTo>
                    <a:pt x="14334" y="6819"/>
                    <a:pt x="14364" y="6454"/>
                    <a:pt x="14422" y="6100"/>
                  </a:cubicBezTo>
                  <a:lnTo>
                    <a:pt x="14427" y="6071"/>
                  </a:lnTo>
                  <a:cubicBezTo>
                    <a:pt x="14500" y="5632"/>
                    <a:pt x="14618" y="5202"/>
                    <a:pt x="14780" y="4785"/>
                  </a:cubicBezTo>
                  <a:cubicBezTo>
                    <a:pt x="14835" y="4645"/>
                    <a:pt x="14895" y="4506"/>
                    <a:pt x="14960" y="4368"/>
                  </a:cubicBezTo>
                  <a:lnTo>
                    <a:pt x="14962" y="4363"/>
                  </a:lnTo>
                  <a:cubicBezTo>
                    <a:pt x="15025" y="4227"/>
                    <a:pt x="15093" y="4096"/>
                    <a:pt x="15164" y="3966"/>
                  </a:cubicBezTo>
                  <a:cubicBezTo>
                    <a:pt x="15189" y="3921"/>
                    <a:pt x="15215" y="3879"/>
                    <a:pt x="15241" y="3836"/>
                  </a:cubicBezTo>
                  <a:cubicBezTo>
                    <a:pt x="15290" y="3749"/>
                    <a:pt x="15341" y="3664"/>
                    <a:pt x="15394" y="3581"/>
                  </a:cubicBezTo>
                  <a:cubicBezTo>
                    <a:pt x="15428" y="3531"/>
                    <a:pt x="15461" y="3483"/>
                    <a:pt x="15494" y="3434"/>
                  </a:cubicBezTo>
                  <a:cubicBezTo>
                    <a:pt x="15545" y="3358"/>
                    <a:pt x="15597" y="3284"/>
                    <a:pt x="15653" y="3211"/>
                  </a:cubicBezTo>
                  <a:cubicBezTo>
                    <a:pt x="15690" y="3161"/>
                    <a:pt x="15728" y="3112"/>
                    <a:pt x="15767" y="3065"/>
                  </a:cubicBezTo>
                  <a:cubicBezTo>
                    <a:pt x="15799" y="3023"/>
                    <a:pt x="15833" y="2983"/>
                    <a:pt x="15867" y="2943"/>
                  </a:cubicBezTo>
                  <a:close/>
                  <a:moveTo>
                    <a:pt x="32564" y="12294"/>
                  </a:moveTo>
                  <a:cubicBezTo>
                    <a:pt x="32635" y="12321"/>
                    <a:pt x="32708" y="12341"/>
                    <a:pt x="32777" y="12363"/>
                  </a:cubicBezTo>
                  <a:cubicBezTo>
                    <a:pt x="32845" y="12386"/>
                    <a:pt x="32913" y="12410"/>
                    <a:pt x="32980" y="12430"/>
                  </a:cubicBezTo>
                  <a:cubicBezTo>
                    <a:pt x="33079" y="12459"/>
                    <a:pt x="33179" y="12481"/>
                    <a:pt x="33280" y="12504"/>
                  </a:cubicBezTo>
                  <a:cubicBezTo>
                    <a:pt x="33345" y="12519"/>
                    <a:pt x="33410" y="12537"/>
                    <a:pt x="33476" y="12550"/>
                  </a:cubicBezTo>
                  <a:cubicBezTo>
                    <a:pt x="33588" y="12571"/>
                    <a:pt x="33702" y="12585"/>
                    <a:pt x="33814" y="12600"/>
                  </a:cubicBezTo>
                  <a:cubicBezTo>
                    <a:pt x="33870" y="12606"/>
                    <a:pt x="33927" y="12616"/>
                    <a:pt x="33983" y="12623"/>
                  </a:cubicBezTo>
                  <a:cubicBezTo>
                    <a:pt x="34152" y="12638"/>
                    <a:pt x="34324" y="12648"/>
                    <a:pt x="34498" y="12648"/>
                  </a:cubicBezTo>
                  <a:cubicBezTo>
                    <a:pt x="34609" y="12648"/>
                    <a:pt x="34725" y="12639"/>
                    <a:pt x="34845" y="12626"/>
                  </a:cubicBezTo>
                  <a:cubicBezTo>
                    <a:pt x="34884" y="12622"/>
                    <a:pt x="34925" y="12612"/>
                    <a:pt x="34964" y="12606"/>
                  </a:cubicBezTo>
                  <a:cubicBezTo>
                    <a:pt x="35047" y="12592"/>
                    <a:pt x="35130" y="12581"/>
                    <a:pt x="35217" y="12561"/>
                  </a:cubicBezTo>
                  <a:cubicBezTo>
                    <a:pt x="35266" y="12551"/>
                    <a:pt x="35318" y="12535"/>
                    <a:pt x="35369" y="12523"/>
                  </a:cubicBezTo>
                  <a:cubicBezTo>
                    <a:pt x="35449" y="12502"/>
                    <a:pt x="35531" y="12481"/>
                    <a:pt x="35615" y="12455"/>
                  </a:cubicBezTo>
                  <a:cubicBezTo>
                    <a:pt x="35671" y="12438"/>
                    <a:pt x="35729" y="12418"/>
                    <a:pt x="35789" y="12398"/>
                  </a:cubicBezTo>
                  <a:cubicBezTo>
                    <a:pt x="35844" y="12378"/>
                    <a:pt x="35898" y="12363"/>
                    <a:pt x="35955" y="12342"/>
                  </a:cubicBezTo>
                  <a:cubicBezTo>
                    <a:pt x="35981" y="12367"/>
                    <a:pt x="36009" y="12388"/>
                    <a:pt x="36036" y="12413"/>
                  </a:cubicBezTo>
                  <a:cubicBezTo>
                    <a:pt x="36148" y="12519"/>
                    <a:pt x="36262" y="12622"/>
                    <a:pt x="36382" y="12720"/>
                  </a:cubicBezTo>
                  <a:cubicBezTo>
                    <a:pt x="36426" y="12757"/>
                    <a:pt x="36468" y="12793"/>
                    <a:pt x="36513" y="12829"/>
                  </a:cubicBezTo>
                  <a:cubicBezTo>
                    <a:pt x="36674" y="12955"/>
                    <a:pt x="36837" y="13075"/>
                    <a:pt x="37009" y="13188"/>
                  </a:cubicBezTo>
                  <a:cubicBezTo>
                    <a:pt x="37011" y="13190"/>
                    <a:pt x="37015" y="13193"/>
                    <a:pt x="37018" y="13194"/>
                  </a:cubicBezTo>
                  <a:cubicBezTo>
                    <a:pt x="36055" y="13638"/>
                    <a:pt x="35209" y="13861"/>
                    <a:pt x="34500" y="13861"/>
                  </a:cubicBezTo>
                  <a:cubicBezTo>
                    <a:pt x="33393" y="13861"/>
                    <a:pt x="32309" y="13587"/>
                    <a:pt x="31340" y="13063"/>
                  </a:cubicBezTo>
                  <a:cubicBezTo>
                    <a:pt x="31341" y="13061"/>
                    <a:pt x="31344" y="13060"/>
                    <a:pt x="31345" y="13059"/>
                  </a:cubicBezTo>
                  <a:cubicBezTo>
                    <a:pt x="31518" y="12960"/>
                    <a:pt x="31696" y="12852"/>
                    <a:pt x="31876" y="12740"/>
                  </a:cubicBezTo>
                  <a:cubicBezTo>
                    <a:pt x="31927" y="12709"/>
                    <a:pt x="31979" y="12675"/>
                    <a:pt x="32029" y="12642"/>
                  </a:cubicBezTo>
                  <a:cubicBezTo>
                    <a:pt x="32171" y="12553"/>
                    <a:pt x="32317" y="12457"/>
                    <a:pt x="32464" y="12358"/>
                  </a:cubicBezTo>
                  <a:cubicBezTo>
                    <a:pt x="32497" y="12336"/>
                    <a:pt x="32529" y="12317"/>
                    <a:pt x="32564" y="12294"/>
                  </a:cubicBezTo>
                  <a:close/>
                  <a:moveTo>
                    <a:pt x="36028" y="9560"/>
                  </a:moveTo>
                  <a:cubicBezTo>
                    <a:pt x="36031" y="9567"/>
                    <a:pt x="36037" y="9576"/>
                    <a:pt x="36041" y="9584"/>
                  </a:cubicBezTo>
                  <a:cubicBezTo>
                    <a:pt x="36117" y="9738"/>
                    <a:pt x="36200" y="9886"/>
                    <a:pt x="36288" y="10032"/>
                  </a:cubicBezTo>
                  <a:cubicBezTo>
                    <a:pt x="36301" y="10052"/>
                    <a:pt x="36311" y="10073"/>
                    <a:pt x="36325" y="10093"/>
                  </a:cubicBezTo>
                  <a:cubicBezTo>
                    <a:pt x="36415" y="10239"/>
                    <a:pt x="36515" y="10378"/>
                    <a:pt x="36622" y="10515"/>
                  </a:cubicBezTo>
                  <a:cubicBezTo>
                    <a:pt x="36642" y="10541"/>
                    <a:pt x="36661" y="10567"/>
                    <a:pt x="36682" y="10593"/>
                  </a:cubicBezTo>
                  <a:cubicBezTo>
                    <a:pt x="36789" y="10727"/>
                    <a:pt x="36903" y="10855"/>
                    <a:pt x="37022" y="10979"/>
                  </a:cubicBezTo>
                  <a:cubicBezTo>
                    <a:pt x="37041" y="11000"/>
                    <a:pt x="37062" y="11020"/>
                    <a:pt x="37082" y="11039"/>
                  </a:cubicBezTo>
                  <a:cubicBezTo>
                    <a:pt x="37126" y="11083"/>
                    <a:pt x="37169" y="11129"/>
                    <a:pt x="37215" y="11172"/>
                  </a:cubicBezTo>
                  <a:lnTo>
                    <a:pt x="37202" y="11179"/>
                  </a:lnTo>
                  <a:lnTo>
                    <a:pt x="37480" y="11408"/>
                  </a:lnTo>
                  <a:cubicBezTo>
                    <a:pt x="37482" y="11410"/>
                    <a:pt x="37487" y="11411"/>
                    <a:pt x="37489" y="11414"/>
                  </a:cubicBezTo>
                  <a:lnTo>
                    <a:pt x="37621" y="11522"/>
                  </a:lnTo>
                  <a:lnTo>
                    <a:pt x="37628" y="11517"/>
                  </a:lnTo>
                  <a:cubicBezTo>
                    <a:pt x="37994" y="11798"/>
                    <a:pt x="38387" y="12033"/>
                    <a:pt x="38811" y="12211"/>
                  </a:cubicBezTo>
                  <a:lnTo>
                    <a:pt x="38788" y="12227"/>
                  </a:lnTo>
                  <a:lnTo>
                    <a:pt x="39291" y="12389"/>
                  </a:lnTo>
                  <a:lnTo>
                    <a:pt x="39293" y="12389"/>
                  </a:lnTo>
                  <a:lnTo>
                    <a:pt x="39409" y="12426"/>
                  </a:lnTo>
                  <a:lnTo>
                    <a:pt x="39414" y="12424"/>
                  </a:lnTo>
                  <a:cubicBezTo>
                    <a:pt x="39909" y="12570"/>
                    <a:pt x="40423" y="12648"/>
                    <a:pt x="40948" y="12648"/>
                  </a:cubicBezTo>
                  <a:lnTo>
                    <a:pt x="40949" y="12648"/>
                  </a:lnTo>
                  <a:cubicBezTo>
                    <a:pt x="41084" y="12648"/>
                    <a:pt x="41229" y="12634"/>
                    <a:pt x="41380" y="12613"/>
                  </a:cubicBezTo>
                  <a:cubicBezTo>
                    <a:pt x="41392" y="12612"/>
                    <a:pt x="41406" y="12611"/>
                    <a:pt x="41418" y="12608"/>
                  </a:cubicBezTo>
                  <a:cubicBezTo>
                    <a:pt x="41562" y="12586"/>
                    <a:pt x="41713" y="12553"/>
                    <a:pt x="41869" y="12511"/>
                  </a:cubicBezTo>
                  <a:cubicBezTo>
                    <a:pt x="41892" y="12504"/>
                    <a:pt x="41915" y="12499"/>
                    <a:pt x="41938" y="12492"/>
                  </a:cubicBezTo>
                  <a:cubicBezTo>
                    <a:pt x="42090" y="12450"/>
                    <a:pt x="42249" y="12397"/>
                    <a:pt x="42411" y="12336"/>
                  </a:cubicBezTo>
                  <a:cubicBezTo>
                    <a:pt x="42443" y="12325"/>
                    <a:pt x="42473" y="12314"/>
                    <a:pt x="42504" y="12301"/>
                  </a:cubicBezTo>
                  <a:cubicBezTo>
                    <a:pt x="42665" y="12238"/>
                    <a:pt x="42833" y="12168"/>
                    <a:pt x="43005" y="12088"/>
                  </a:cubicBezTo>
                  <a:cubicBezTo>
                    <a:pt x="43023" y="12080"/>
                    <a:pt x="43039" y="12075"/>
                    <a:pt x="43057" y="12066"/>
                  </a:cubicBezTo>
                  <a:cubicBezTo>
                    <a:pt x="43073" y="12083"/>
                    <a:pt x="43093" y="12101"/>
                    <a:pt x="43110" y="12119"/>
                  </a:cubicBezTo>
                  <a:cubicBezTo>
                    <a:pt x="43223" y="12240"/>
                    <a:pt x="43341" y="12356"/>
                    <a:pt x="43464" y="12469"/>
                  </a:cubicBezTo>
                  <a:cubicBezTo>
                    <a:pt x="43489" y="12491"/>
                    <a:pt x="43513" y="12514"/>
                    <a:pt x="43537" y="12537"/>
                  </a:cubicBezTo>
                  <a:cubicBezTo>
                    <a:pt x="43687" y="12670"/>
                    <a:pt x="43843" y="12801"/>
                    <a:pt x="44005" y="12923"/>
                  </a:cubicBezTo>
                  <a:cubicBezTo>
                    <a:pt x="44009" y="12926"/>
                    <a:pt x="44012" y="12929"/>
                    <a:pt x="44014" y="12931"/>
                  </a:cubicBezTo>
                  <a:cubicBezTo>
                    <a:pt x="42821" y="13549"/>
                    <a:pt x="41792" y="13861"/>
                    <a:pt x="40949" y="13861"/>
                  </a:cubicBezTo>
                  <a:cubicBezTo>
                    <a:pt x="39800" y="13861"/>
                    <a:pt x="38669" y="13564"/>
                    <a:pt x="37676" y="12997"/>
                  </a:cubicBezTo>
                  <a:cubicBezTo>
                    <a:pt x="37520" y="12910"/>
                    <a:pt x="37369" y="12815"/>
                    <a:pt x="37222" y="12715"/>
                  </a:cubicBezTo>
                  <a:cubicBezTo>
                    <a:pt x="36853" y="12466"/>
                    <a:pt x="36509" y="12183"/>
                    <a:pt x="36201" y="11866"/>
                  </a:cubicBezTo>
                  <a:lnTo>
                    <a:pt x="36200" y="11864"/>
                  </a:lnTo>
                  <a:cubicBezTo>
                    <a:pt x="36082" y="11746"/>
                    <a:pt x="35972" y="11623"/>
                    <a:pt x="35865" y="11498"/>
                  </a:cubicBezTo>
                  <a:cubicBezTo>
                    <a:pt x="35830" y="11457"/>
                    <a:pt x="35797" y="11413"/>
                    <a:pt x="35763" y="11371"/>
                  </a:cubicBezTo>
                  <a:cubicBezTo>
                    <a:pt x="35693" y="11285"/>
                    <a:pt x="35624" y="11200"/>
                    <a:pt x="35560" y="11111"/>
                  </a:cubicBezTo>
                  <a:cubicBezTo>
                    <a:pt x="35521" y="11059"/>
                    <a:pt x="35485" y="11004"/>
                    <a:pt x="35448" y="10952"/>
                  </a:cubicBezTo>
                  <a:cubicBezTo>
                    <a:pt x="35393" y="10870"/>
                    <a:pt x="35337" y="10788"/>
                    <a:pt x="35284" y="10703"/>
                  </a:cubicBezTo>
                  <a:cubicBezTo>
                    <a:pt x="35249" y="10646"/>
                    <a:pt x="35214" y="10588"/>
                    <a:pt x="35181" y="10529"/>
                  </a:cubicBezTo>
                  <a:cubicBezTo>
                    <a:pt x="35151" y="10477"/>
                    <a:pt x="35123" y="10424"/>
                    <a:pt x="35093" y="10372"/>
                  </a:cubicBezTo>
                  <a:cubicBezTo>
                    <a:pt x="35117" y="10352"/>
                    <a:pt x="35140" y="10331"/>
                    <a:pt x="35164" y="10312"/>
                  </a:cubicBezTo>
                  <a:cubicBezTo>
                    <a:pt x="35279" y="10214"/>
                    <a:pt x="35391" y="10118"/>
                    <a:pt x="35504" y="10021"/>
                  </a:cubicBezTo>
                  <a:cubicBezTo>
                    <a:pt x="35535" y="9994"/>
                    <a:pt x="35567" y="9967"/>
                    <a:pt x="35597" y="9940"/>
                  </a:cubicBezTo>
                  <a:cubicBezTo>
                    <a:pt x="35739" y="9816"/>
                    <a:pt x="35875" y="9695"/>
                    <a:pt x="36008" y="9577"/>
                  </a:cubicBezTo>
                  <a:cubicBezTo>
                    <a:pt x="36015" y="9572"/>
                    <a:pt x="36021" y="9565"/>
                    <a:pt x="36028" y="9560"/>
                  </a:cubicBezTo>
                  <a:close/>
                  <a:moveTo>
                    <a:pt x="61720" y="8692"/>
                  </a:moveTo>
                  <a:lnTo>
                    <a:pt x="61724" y="8708"/>
                  </a:lnTo>
                  <a:cubicBezTo>
                    <a:pt x="61766" y="8900"/>
                    <a:pt x="61816" y="9092"/>
                    <a:pt x="61875" y="9280"/>
                  </a:cubicBezTo>
                  <a:cubicBezTo>
                    <a:pt x="61891" y="9332"/>
                    <a:pt x="61908" y="9383"/>
                    <a:pt x="61925" y="9433"/>
                  </a:cubicBezTo>
                  <a:cubicBezTo>
                    <a:pt x="61972" y="9577"/>
                    <a:pt x="62024" y="9717"/>
                    <a:pt x="62081" y="9857"/>
                  </a:cubicBezTo>
                  <a:cubicBezTo>
                    <a:pt x="62095" y="9888"/>
                    <a:pt x="62104" y="9921"/>
                    <a:pt x="62117" y="9953"/>
                  </a:cubicBezTo>
                  <a:cubicBezTo>
                    <a:pt x="62021" y="10034"/>
                    <a:pt x="61924" y="10114"/>
                    <a:pt x="61828" y="10193"/>
                  </a:cubicBezTo>
                  <a:cubicBezTo>
                    <a:pt x="61758" y="10252"/>
                    <a:pt x="61686" y="10311"/>
                    <a:pt x="61616" y="10368"/>
                  </a:cubicBezTo>
                  <a:cubicBezTo>
                    <a:pt x="61490" y="10471"/>
                    <a:pt x="61363" y="10570"/>
                    <a:pt x="61237" y="10669"/>
                  </a:cubicBezTo>
                  <a:cubicBezTo>
                    <a:pt x="61169" y="10722"/>
                    <a:pt x="61101" y="10778"/>
                    <a:pt x="61033" y="10830"/>
                  </a:cubicBezTo>
                  <a:cubicBezTo>
                    <a:pt x="60904" y="10930"/>
                    <a:pt x="60777" y="11025"/>
                    <a:pt x="60649" y="11122"/>
                  </a:cubicBezTo>
                  <a:cubicBezTo>
                    <a:pt x="60585" y="11169"/>
                    <a:pt x="60520" y="11218"/>
                    <a:pt x="60456" y="11265"/>
                  </a:cubicBezTo>
                  <a:cubicBezTo>
                    <a:pt x="60274" y="11399"/>
                    <a:pt x="60092" y="11530"/>
                    <a:pt x="59913" y="11656"/>
                  </a:cubicBezTo>
                  <a:cubicBezTo>
                    <a:pt x="59906" y="11660"/>
                    <a:pt x="59899" y="11665"/>
                    <a:pt x="59894" y="11669"/>
                  </a:cubicBezTo>
                  <a:cubicBezTo>
                    <a:pt x="59747" y="11770"/>
                    <a:pt x="59604" y="11868"/>
                    <a:pt x="59465" y="11961"/>
                  </a:cubicBezTo>
                  <a:cubicBezTo>
                    <a:pt x="59045" y="12238"/>
                    <a:pt x="58654" y="12481"/>
                    <a:pt x="58279" y="12691"/>
                  </a:cubicBezTo>
                  <a:cubicBezTo>
                    <a:pt x="56899" y="13469"/>
                    <a:pt x="55719" y="13861"/>
                    <a:pt x="54772" y="13861"/>
                  </a:cubicBezTo>
                  <a:cubicBezTo>
                    <a:pt x="54770" y="13861"/>
                    <a:pt x="54768" y="13861"/>
                    <a:pt x="54766" y="13861"/>
                  </a:cubicBezTo>
                  <a:cubicBezTo>
                    <a:pt x="53617" y="13861"/>
                    <a:pt x="52489" y="13564"/>
                    <a:pt x="51498" y="13000"/>
                  </a:cubicBezTo>
                  <a:cubicBezTo>
                    <a:pt x="51418" y="12956"/>
                    <a:pt x="51335" y="12908"/>
                    <a:pt x="51249" y="12851"/>
                  </a:cubicBezTo>
                  <a:cubicBezTo>
                    <a:pt x="51201" y="12821"/>
                    <a:pt x="51150" y="12789"/>
                    <a:pt x="51098" y="12756"/>
                  </a:cubicBezTo>
                  <a:cubicBezTo>
                    <a:pt x="50993" y="12688"/>
                    <a:pt x="50890" y="12617"/>
                    <a:pt x="50788" y="12539"/>
                  </a:cubicBezTo>
                  <a:lnTo>
                    <a:pt x="50594" y="12389"/>
                  </a:lnTo>
                  <a:cubicBezTo>
                    <a:pt x="50593" y="12388"/>
                    <a:pt x="50583" y="12382"/>
                    <a:pt x="50536" y="12337"/>
                  </a:cubicBezTo>
                  <a:cubicBezTo>
                    <a:pt x="50478" y="12291"/>
                    <a:pt x="50422" y="12246"/>
                    <a:pt x="50350" y="12180"/>
                  </a:cubicBezTo>
                  <a:cubicBezTo>
                    <a:pt x="50298" y="12140"/>
                    <a:pt x="50245" y="12090"/>
                    <a:pt x="50195" y="12044"/>
                  </a:cubicBezTo>
                  <a:cubicBezTo>
                    <a:pt x="50166" y="12014"/>
                    <a:pt x="50138" y="11983"/>
                    <a:pt x="50109" y="11955"/>
                  </a:cubicBezTo>
                  <a:cubicBezTo>
                    <a:pt x="50082" y="11928"/>
                    <a:pt x="50056" y="11902"/>
                    <a:pt x="50030" y="11873"/>
                  </a:cubicBezTo>
                  <a:lnTo>
                    <a:pt x="49975" y="11817"/>
                  </a:lnTo>
                  <a:cubicBezTo>
                    <a:pt x="49892" y="11733"/>
                    <a:pt x="49814" y="11644"/>
                    <a:pt x="49736" y="11555"/>
                  </a:cubicBezTo>
                  <a:cubicBezTo>
                    <a:pt x="49703" y="11517"/>
                    <a:pt x="49668" y="11482"/>
                    <a:pt x="49636" y="11442"/>
                  </a:cubicBezTo>
                  <a:cubicBezTo>
                    <a:pt x="49523" y="11309"/>
                    <a:pt x="49416" y="11170"/>
                    <a:pt x="49314" y="11028"/>
                  </a:cubicBezTo>
                  <a:cubicBezTo>
                    <a:pt x="49296" y="11002"/>
                    <a:pt x="49280" y="10974"/>
                    <a:pt x="49261" y="10947"/>
                  </a:cubicBezTo>
                  <a:cubicBezTo>
                    <a:pt x="49180" y="10830"/>
                    <a:pt x="49102" y="10710"/>
                    <a:pt x="49028" y="10588"/>
                  </a:cubicBezTo>
                  <a:cubicBezTo>
                    <a:pt x="48995" y="10531"/>
                    <a:pt x="48965" y="10474"/>
                    <a:pt x="48934" y="10419"/>
                  </a:cubicBezTo>
                  <a:cubicBezTo>
                    <a:pt x="48891" y="10342"/>
                    <a:pt x="48850" y="10265"/>
                    <a:pt x="48809" y="10186"/>
                  </a:cubicBezTo>
                  <a:cubicBezTo>
                    <a:pt x="48834" y="10165"/>
                    <a:pt x="48856" y="10145"/>
                    <a:pt x="48881" y="10124"/>
                  </a:cubicBezTo>
                  <a:cubicBezTo>
                    <a:pt x="49039" y="9988"/>
                    <a:pt x="49194" y="9855"/>
                    <a:pt x="49343" y="9724"/>
                  </a:cubicBezTo>
                  <a:cubicBezTo>
                    <a:pt x="49392" y="9681"/>
                    <a:pt x="49440" y="9639"/>
                    <a:pt x="49505" y="9579"/>
                  </a:cubicBezTo>
                  <a:cubicBezTo>
                    <a:pt x="49590" y="9504"/>
                    <a:pt x="49672" y="9432"/>
                    <a:pt x="49742" y="9368"/>
                  </a:cubicBezTo>
                  <a:cubicBezTo>
                    <a:pt x="49746" y="9364"/>
                    <a:pt x="49749" y="9362"/>
                    <a:pt x="49752" y="9358"/>
                  </a:cubicBezTo>
                  <a:cubicBezTo>
                    <a:pt x="49754" y="9362"/>
                    <a:pt x="49756" y="9365"/>
                    <a:pt x="49759" y="9371"/>
                  </a:cubicBezTo>
                  <a:cubicBezTo>
                    <a:pt x="49835" y="9548"/>
                    <a:pt x="49924" y="9718"/>
                    <a:pt x="50021" y="9885"/>
                  </a:cubicBezTo>
                  <a:cubicBezTo>
                    <a:pt x="50035" y="9910"/>
                    <a:pt x="50048" y="9935"/>
                    <a:pt x="50062" y="9959"/>
                  </a:cubicBezTo>
                  <a:cubicBezTo>
                    <a:pt x="50157" y="10120"/>
                    <a:pt x="50262" y="10275"/>
                    <a:pt x="50375" y="10426"/>
                  </a:cubicBezTo>
                  <a:cubicBezTo>
                    <a:pt x="50395" y="10455"/>
                    <a:pt x="50417" y="10483"/>
                    <a:pt x="50439" y="10513"/>
                  </a:cubicBezTo>
                  <a:cubicBezTo>
                    <a:pt x="50555" y="10660"/>
                    <a:pt x="50675" y="10804"/>
                    <a:pt x="50806" y="10940"/>
                  </a:cubicBezTo>
                  <a:cubicBezTo>
                    <a:pt x="50826" y="10962"/>
                    <a:pt x="50848" y="10983"/>
                    <a:pt x="50869" y="11004"/>
                  </a:cubicBezTo>
                  <a:cubicBezTo>
                    <a:pt x="50925" y="11061"/>
                    <a:pt x="50979" y="11118"/>
                    <a:pt x="51038" y="11174"/>
                  </a:cubicBezTo>
                  <a:lnTo>
                    <a:pt x="51027" y="11180"/>
                  </a:lnTo>
                  <a:lnTo>
                    <a:pt x="51305" y="11409"/>
                  </a:lnTo>
                  <a:lnTo>
                    <a:pt x="51306" y="11410"/>
                  </a:lnTo>
                  <a:lnTo>
                    <a:pt x="51446" y="11524"/>
                  </a:lnTo>
                  <a:lnTo>
                    <a:pt x="51453" y="11519"/>
                  </a:lnTo>
                  <a:cubicBezTo>
                    <a:pt x="51816" y="11799"/>
                    <a:pt x="52208" y="12033"/>
                    <a:pt x="52629" y="12211"/>
                  </a:cubicBezTo>
                  <a:cubicBezTo>
                    <a:pt x="52632" y="12212"/>
                    <a:pt x="52634" y="12212"/>
                    <a:pt x="52637" y="12215"/>
                  </a:cubicBezTo>
                  <a:lnTo>
                    <a:pt x="52613" y="12230"/>
                  </a:lnTo>
                  <a:lnTo>
                    <a:pt x="53117" y="12393"/>
                  </a:lnTo>
                  <a:lnTo>
                    <a:pt x="53118" y="12393"/>
                  </a:lnTo>
                  <a:lnTo>
                    <a:pt x="53235" y="12429"/>
                  </a:lnTo>
                  <a:lnTo>
                    <a:pt x="53239" y="12426"/>
                  </a:lnTo>
                  <a:cubicBezTo>
                    <a:pt x="53734" y="12572"/>
                    <a:pt x="54248" y="12650"/>
                    <a:pt x="54773" y="12650"/>
                  </a:cubicBezTo>
                  <a:cubicBezTo>
                    <a:pt x="55387" y="12650"/>
                    <a:pt x="56113" y="12440"/>
                    <a:pt x="56984" y="12015"/>
                  </a:cubicBezTo>
                  <a:lnTo>
                    <a:pt x="56986" y="12018"/>
                  </a:lnTo>
                  <a:lnTo>
                    <a:pt x="57164" y="11925"/>
                  </a:lnTo>
                  <a:cubicBezTo>
                    <a:pt x="57580" y="11712"/>
                    <a:pt x="58035" y="11444"/>
                    <a:pt x="58515" y="11134"/>
                  </a:cubicBezTo>
                  <a:lnTo>
                    <a:pt x="58517" y="11137"/>
                  </a:lnTo>
                  <a:lnTo>
                    <a:pt x="58696" y="11018"/>
                  </a:lnTo>
                  <a:cubicBezTo>
                    <a:pt x="58697" y="11017"/>
                    <a:pt x="58698" y="11015"/>
                    <a:pt x="58701" y="11014"/>
                  </a:cubicBezTo>
                  <a:lnTo>
                    <a:pt x="58952" y="10849"/>
                  </a:lnTo>
                  <a:lnTo>
                    <a:pt x="58947" y="10844"/>
                  </a:lnTo>
                  <a:cubicBezTo>
                    <a:pt x="59109" y="10732"/>
                    <a:pt x="59274" y="10620"/>
                    <a:pt x="59441" y="10499"/>
                  </a:cubicBezTo>
                  <a:cubicBezTo>
                    <a:pt x="59534" y="10432"/>
                    <a:pt x="59629" y="10359"/>
                    <a:pt x="59722" y="10290"/>
                  </a:cubicBezTo>
                  <a:cubicBezTo>
                    <a:pt x="59889" y="10166"/>
                    <a:pt x="60054" y="10042"/>
                    <a:pt x="60226" y="9911"/>
                  </a:cubicBezTo>
                  <a:cubicBezTo>
                    <a:pt x="60337" y="9826"/>
                    <a:pt x="60451" y="9733"/>
                    <a:pt x="60565" y="9643"/>
                  </a:cubicBezTo>
                  <a:cubicBezTo>
                    <a:pt x="60724" y="9515"/>
                    <a:pt x="60883" y="9389"/>
                    <a:pt x="61048" y="9255"/>
                  </a:cubicBezTo>
                  <a:cubicBezTo>
                    <a:pt x="61168" y="9156"/>
                    <a:pt x="61290" y="9052"/>
                    <a:pt x="61413" y="8949"/>
                  </a:cubicBezTo>
                  <a:cubicBezTo>
                    <a:pt x="61516" y="8863"/>
                    <a:pt x="61616" y="8781"/>
                    <a:pt x="61720" y="8692"/>
                  </a:cubicBezTo>
                  <a:close/>
                  <a:moveTo>
                    <a:pt x="43183" y="2942"/>
                  </a:moveTo>
                  <a:cubicBezTo>
                    <a:pt x="43201" y="2951"/>
                    <a:pt x="43219" y="2959"/>
                    <a:pt x="43238" y="2970"/>
                  </a:cubicBezTo>
                  <a:cubicBezTo>
                    <a:pt x="43374" y="3043"/>
                    <a:pt x="43515" y="3120"/>
                    <a:pt x="43662" y="3204"/>
                  </a:cubicBezTo>
                  <a:cubicBezTo>
                    <a:pt x="43672" y="3211"/>
                    <a:pt x="43682" y="3217"/>
                    <a:pt x="43695" y="3223"/>
                  </a:cubicBezTo>
                  <a:cubicBezTo>
                    <a:pt x="43852" y="3315"/>
                    <a:pt x="44019" y="3416"/>
                    <a:pt x="44190" y="3525"/>
                  </a:cubicBezTo>
                  <a:cubicBezTo>
                    <a:pt x="44207" y="3535"/>
                    <a:pt x="44226" y="3546"/>
                    <a:pt x="44242" y="3557"/>
                  </a:cubicBezTo>
                  <a:cubicBezTo>
                    <a:pt x="44216" y="3586"/>
                    <a:pt x="44195" y="3618"/>
                    <a:pt x="44170" y="3649"/>
                  </a:cubicBezTo>
                  <a:cubicBezTo>
                    <a:pt x="44098" y="3733"/>
                    <a:pt x="44028" y="3818"/>
                    <a:pt x="43961" y="3907"/>
                  </a:cubicBezTo>
                  <a:cubicBezTo>
                    <a:pt x="43916" y="3967"/>
                    <a:pt x="43874" y="4028"/>
                    <a:pt x="43831" y="4091"/>
                  </a:cubicBezTo>
                  <a:cubicBezTo>
                    <a:pt x="43765" y="4187"/>
                    <a:pt x="43699" y="4283"/>
                    <a:pt x="43640" y="4383"/>
                  </a:cubicBezTo>
                  <a:cubicBezTo>
                    <a:pt x="43607" y="4437"/>
                    <a:pt x="43580" y="4493"/>
                    <a:pt x="43549" y="4547"/>
                  </a:cubicBezTo>
                  <a:cubicBezTo>
                    <a:pt x="43487" y="4659"/>
                    <a:pt x="43425" y="4771"/>
                    <a:pt x="43372" y="4885"/>
                  </a:cubicBezTo>
                  <a:cubicBezTo>
                    <a:pt x="43365" y="4900"/>
                    <a:pt x="43360" y="4915"/>
                    <a:pt x="43353" y="4931"/>
                  </a:cubicBezTo>
                  <a:cubicBezTo>
                    <a:pt x="43341" y="4960"/>
                    <a:pt x="43331" y="4988"/>
                    <a:pt x="43318" y="5017"/>
                  </a:cubicBezTo>
                  <a:lnTo>
                    <a:pt x="43307" y="5005"/>
                  </a:lnTo>
                  <a:lnTo>
                    <a:pt x="43186" y="5340"/>
                  </a:lnTo>
                  <a:cubicBezTo>
                    <a:pt x="43182" y="5352"/>
                    <a:pt x="43175" y="5363"/>
                    <a:pt x="43171" y="5377"/>
                  </a:cubicBezTo>
                  <a:cubicBezTo>
                    <a:pt x="43170" y="5379"/>
                    <a:pt x="43170" y="5382"/>
                    <a:pt x="43169" y="5384"/>
                  </a:cubicBezTo>
                  <a:lnTo>
                    <a:pt x="43057" y="5718"/>
                  </a:lnTo>
                  <a:lnTo>
                    <a:pt x="43065" y="5718"/>
                  </a:lnTo>
                  <a:cubicBezTo>
                    <a:pt x="42931" y="6191"/>
                    <a:pt x="42860" y="6681"/>
                    <a:pt x="42860" y="7188"/>
                  </a:cubicBezTo>
                  <a:cubicBezTo>
                    <a:pt x="42860" y="7694"/>
                    <a:pt x="42932" y="8185"/>
                    <a:pt x="43065" y="8657"/>
                  </a:cubicBezTo>
                  <a:lnTo>
                    <a:pt x="43053" y="8657"/>
                  </a:lnTo>
                  <a:lnTo>
                    <a:pt x="43170" y="8995"/>
                  </a:lnTo>
                  <a:cubicBezTo>
                    <a:pt x="43176" y="9013"/>
                    <a:pt x="43186" y="9030"/>
                    <a:pt x="43192" y="9047"/>
                  </a:cubicBezTo>
                  <a:lnTo>
                    <a:pt x="43307" y="9365"/>
                  </a:lnTo>
                  <a:lnTo>
                    <a:pt x="43318" y="9355"/>
                  </a:lnTo>
                  <a:cubicBezTo>
                    <a:pt x="43547" y="9887"/>
                    <a:pt x="43865" y="10384"/>
                    <a:pt x="44254" y="10821"/>
                  </a:cubicBezTo>
                  <a:lnTo>
                    <a:pt x="44242" y="10828"/>
                  </a:lnTo>
                  <a:lnTo>
                    <a:pt x="44429" y="11015"/>
                  </a:lnTo>
                  <a:cubicBezTo>
                    <a:pt x="44439" y="11026"/>
                    <a:pt x="44447" y="11037"/>
                    <a:pt x="44458" y="11048"/>
                  </a:cubicBezTo>
                  <a:lnTo>
                    <a:pt x="44536" y="11124"/>
                  </a:lnTo>
                  <a:lnTo>
                    <a:pt x="44543" y="11124"/>
                  </a:lnTo>
                  <a:cubicBezTo>
                    <a:pt x="44879" y="11448"/>
                    <a:pt x="45253" y="11728"/>
                    <a:pt x="45662" y="11955"/>
                  </a:cubicBezTo>
                  <a:lnTo>
                    <a:pt x="45647" y="11966"/>
                  </a:lnTo>
                  <a:lnTo>
                    <a:pt x="46021" y="12139"/>
                  </a:lnTo>
                  <a:cubicBezTo>
                    <a:pt x="46032" y="12144"/>
                    <a:pt x="46040" y="12149"/>
                    <a:pt x="46049" y="12153"/>
                  </a:cubicBezTo>
                  <a:lnTo>
                    <a:pt x="46103" y="12176"/>
                  </a:lnTo>
                  <a:cubicBezTo>
                    <a:pt x="46195" y="12218"/>
                    <a:pt x="46289" y="12249"/>
                    <a:pt x="46383" y="12284"/>
                  </a:cubicBezTo>
                  <a:cubicBezTo>
                    <a:pt x="46461" y="12314"/>
                    <a:pt x="46538" y="12348"/>
                    <a:pt x="46617" y="12375"/>
                  </a:cubicBezTo>
                  <a:cubicBezTo>
                    <a:pt x="46725" y="12410"/>
                    <a:pt x="46834" y="12436"/>
                    <a:pt x="46944" y="12466"/>
                  </a:cubicBezTo>
                  <a:cubicBezTo>
                    <a:pt x="47021" y="12486"/>
                    <a:pt x="47095" y="12510"/>
                    <a:pt x="47172" y="12528"/>
                  </a:cubicBezTo>
                  <a:cubicBezTo>
                    <a:pt x="47293" y="12554"/>
                    <a:pt x="47418" y="12571"/>
                    <a:pt x="47543" y="12588"/>
                  </a:cubicBezTo>
                  <a:cubicBezTo>
                    <a:pt x="47610" y="12598"/>
                    <a:pt x="47673" y="12613"/>
                    <a:pt x="47740" y="12619"/>
                  </a:cubicBezTo>
                  <a:cubicBezTo>
                    <a:pt x="47932" y="12640"/>
                    <a:pt x="48125" y="12651"/>
                    <a:pt x="48320" y="12651"/>
                  </a:cubicBezTo>
                  <a:cubicBezTo>
                    <a:pt x="48432" y="12651"/>
                    <a:pt x="48548" y="12643"/>
                    <a:pt x="48667" y="12629"/>
                  </a:cubicBezTo>
                  <a:cubicBezTo>
                    <a:pt x="48707" y="12625"/>
                    <a:pt x="48749" y="12616"/>
                    <a:pt x="48788" y="12609"/>
                  </a:cubicBezTo>
                  <a:cubicBezTo>
                    <a:pt x="48870" y="12597"/>
                    <a:pt x="48954" y="12585"/>
                    <a:pt x="49040" y="12565"/>
                  </a:cubicBezTo>
                  <a:cubicBezTo>
                    <a:pt x="49089" y="12555"/>
                    <a:pt x="49142" y="12539"/>
                    <a:pt x="49193" y="12526"/>
                  </a:cubicBezTo>
                  <a:cubicBezTo>
                    <a:pt x="49274" y="12505"/>
                    <a:pt x="49355" y="12484"/>
                    <a:pt x="49438" y="12458"/>
                  </a:cubicBezTo>
                  <a:cubicBezTo>
                    <a:pt x="49495" y="12441"/>
                    <a:pt x="49553" y="12420"/>
                    <a:pt x="49613" y="12400"/>
                  </a:cubicBezTo>
                  <a:cubicBezTo>
                    <a:pt x="49667" y="12380"/>
                    <a:pt x="49720" y="12367"/>
                    <a:pt x="49776" y="12346"/>
                  </a:cubicBezTo>
                  <a:lnTo>
                    <a:pt x="49834" y="12404"/>
                  </a:lnTo>
                  <a:lnTo>
                    <a:pt x="49843" y="12411"/>
                  </a:lnTo>
                  <a:cubicBezTo>
                    <a:pt x="49907" y="12473"/>
                    <a:pt x="49973" y="12533"/>
                    <a:pt x="50019" y="12567"/>
                  </a:cubicBezTo>
                  <a:cubicBezTo>
                    <a:pt x="50082" y="12628"/>
                    <a:pt x="50149" y="12684"/>
                    <a:pt x="50197" y="12718"/>
                  </a:cubicBezTo>
                  <a:cubicBezTo>
                    <a:pt x="50242" y="12764"/>
                    <a:pt x="50282" y="12796"/>
                    <a:pt x="50305" y="12810"/>
                  </a:cubicBezTo>
                  <a:lnTo>
                    <a:pt x="50477" y="12945"/>
                  </a:lnTo>
                  <a:cubicBezTo>
                    <a:pt x="50588" y="13033"/>
                    <a:pt x="50704" y="13112"/>
                    <a:pt x="50818" y="13185"/>
                  </a:cubicBezTo>
                  <a:cubicBezTo>
                    <a:pt x="50825" y="13189"/>
                    <a:pt x="50832" y="13194"/>
                    <a:pt x="50839" y="13197"/>
                  </a:cubicBezTo>
                  <a:cubicBezTo>
                    <a:pt x="49876" y="13639"/>
                    <a:pt x="49031" y="13862"/>
                    <a:pt x="48323" y="13862"/>
                  </a:cubicBezTo>
                  <a:cubicBezTo>
                    <a:pt x="47019" y="13862"/>
                    <a:pt x="45754" y="13482"/>
                    <a:pt x="44665" y="12764"/>
                  </a:cubicBezTo>
                  <a:lnTo>
                    <a:pt x="44641" y="12749"/>
                  </a:lnTo>
                  <a:cubicBezTo>
                    <a:pt x="44140" y="12414"/>
                    <a:pt x="43693" y="12023"/>
                    <a:pt x="43313" y="11584"/>
                  </a:cubicBezTo>
                  <a:lnTo>
                    <a:pt x="43295" y="11563"/>
                  </a:lnTo>
                  <a:cubicBezTo>
                    <a:pt x="43197" y="11452"/>
                    <a:pt x="43103" y="11338"/>
                    <a:pt x="43011" y="11219"/>
                  </a:cubicBezTo>
                  <a:cubicBezTo>
                    <a:pt x="42725" y="10847"/>
                    <a:pt x="42479" y="10439"/>
                    <a:pt x="42277" y="10005"/>
                  </a:cubicBezTo>
                  <a:cubicBezTo>
                    <a:pt x="42017" y="9453"/>
                    <a:pt x="41837" y="8871"/>
                    <a:pt x="41740" y="8272"/>
                  </a:cubicBezTo>
                  <a:cubicBezTo>
                    <a:pt x="41682" y="7920"/>
                    <a:pt x="41651" y="7554"/>
                    <a:pt x="41651" y="7186"/>
                  </a:cubicBezTo>
                  <a:cubicBezTo>
                    <a:pt x="41651" y="6818"/>
                    <a:pt x="41682" y="6452"/>
                    <a:pt x="41740" y="6098"/>
                  </a:cubicBezTo>
                  <a:cubicBezTo>
                    <a:pt x="41836" y="5501"/>
                    <a:pt x="42017" y="4920"/>
                    <a:pt x="42278" y="4367"/>
                  </a:cubicBezTo>
                  <a:cubicBezTo>
                    <a:pt x="42341" y="4229"/>
                    <a:pt x="42410" y="4097"/>
                    <a:pt x="42481" y="3966"/>
                  </a:cubicBezTo>
                  <a:cubicBezTo>
                    <a:pt x="42506" y="3921"/>
                    <a:pt x="42532" y="3879"/>
                    <a:pt x="42558" y="3836"/>
                  </a:cubicBezTo>
                  <a:cubicBezTo>
                    <a:pt x="42608" y="3749"/>
                    <a:pt x="42658" y="3664"/>
                    <a:pt x="42712" y="3581"/>
                  </a:cubicBezTo>
                  <a:cubicBezTo>
                    <a:pt x="42743" y="3531"/>
                    <a:pt x="42777" y="3483"/>
                    <a:pt x="42811" y="3435"/>
                  </a:cubicBezTo>
                  <a:cubicBezTo>
                    <a:pt x="42863" y="3359"/>
                    <a:pt x="42915" y="3284"/>
                    <a:pt x="42969" y="3209"/>
                  </a:cubicBezTo>
                  <a:cubicBezTo>
                    <a:pt x="43006" y="3160"/>
                    <a:pt x="43043" y="3113"/>
                    <a:pt x="43082" y="3066"/>
                  </a:cubicBezTo>
                  <a:cubicBezTo>
                    <a:pt x="43114" y="3024"/>
                    <a:pt x="43149" y="2983"/>
                    <a:pt x="43183" y="2942"/>
                  </a:cubicBezTo>
                  <a:close/>
                  <a:moveTo>
                    <a:pt x="60062" y="12173"/>
                  </a:moveTo>
                  <a:cubicBezTo>
                    <a:pt x="60143" y="12208"/>
                    <a:pt x="60226" y="12236"/>
                    <a:pt x="60310" y="12269"/>
                  </a:cubicBezTo>
                  <a:cubicBezTo>
                    <a:pt x="60388" y="12300"/>
                    <a:pt x="60466" y="12332"/>
                    <a:pt x="60545" y="12359"/>
                  </a:cubicBezTo>
                  <a:cubicBezTo>
                    <a:pt x="60658" y="12399"/>
                    <a:pt x="60774" y="12429"/>
                    <a:pt x="60889" y="12459"/>
                  </a:cubicBezTo>
                  <a:cubicBezTo>
                    <a:pt x="60965" y="12478"/>
                    <a:pt x="61038" y="12503"/>
                    <a:pt x="61113" y="12520"/>
                  </a:cubicBezTo>
                  <a:cubicBezTo>
                    <a:pt x="61242" y="12549"/>
                    <a:pt x="61375" y="12566"/>
                    <a:pt x="61507" y="12586"/>
                  </a:cubicBezTo>
                  <a:cubicBezTo>
                    <a:pt x="61570" y="12596"/>
                    <a:pt x="61634" y="12610"/>
                    <a:pt x="61699" y="12616"/>
                  </a:cubicBezTo>
                  <a:cubicBezTo>
                    <a:pt x="61897" y="12637"/>
                    <a:pt x="62096" y="12649"/>
                    <a:pt x="62298" y="12649"/>
                  </a:cubicBezTo>
                  <a:cubicBezTo>
                    <a:pt x="62409" y="12649"/>
                    <a:pt x="62526" y="12641"/>
                    <a:pt x="62645" y="12627"/>
                  </a:cubicBezTo>
                  <a:cubicBezTo>
                    <a:pt x="62684" y="12623"/>
                    <a:pt x="62726" y="12613"/>
                    <a:pt x="62766" y="12607"/>
                  </a:cubicBezTo>
                  <a:cubicBezTo>
                    <a:pt x="62848" y="12593"/>
                    <a:pt x="62932" y="12582"/>
                    <a:pt x="63017" y="12563"/>
                  </a:cubicBezTo>
                  <a:cubicBezTo>
                    <a:pt x="63067" y="12553"/>
                    <a:pt x="63120" y="12537"/>
                    <a:pt x="63171" y="12524"/>
                  </a:cubicBezTo>
                  <a:cubicBezTo>
                    <a:pt x="63250" y="12503"/>
                    <a:pt x="63330" y="12482"/>
                    <a:pt x="63414" y="12457"/>
                  </a:cubicBezTo>
                  <a:cubicBezTo>
                    <a:pt x="63470" y="12440"/>
                    <a:pt x="63530" y="12420"/>
                    <a:pt x="63589" y="12399"/>
                  </a:cubicBezTo>
                  <a:cubicBezTo>
                    <a:pt x="63645" y="12379"/>
                    <a:pt x="63697" y="12364"/>
                    <a:pt x="63754" y="12343"/>
                  </a:cubicBezTo>
                  <a:cubicBezTo>
                    <a:pt x="63778" y="12368"/>
                    <a:pt x="63807" y="12388"/>
                    <a:pt x="63833" y="12413"/>
                  </a:cubicBezTo>
                  <a:cubicBezTo>
                    <a:pt x="63945" y="12520"/>
                    <a:pt x="64061" y="12623"/>
                    <a:pt x="64181" y="12722"/>
                  </a:cubicBezTo>
                  <a:cubicBezTo>
                    <a:pt x="64224" y="12758"/>
                    <a:pt x="64266" y="12794"/>
                    <a:pt x="64311" y="12830"/>
                  </a:cubicBezTo>
                  <a:cubicBezTo>
                    <a:pt x="64470" y="12956"/>
                    <a:pt x="64635" y="13075"/>
                    <a:pt x="64805" y="13189"/>
                  </a:cubicBezTo>
                  <a:cubicBezTo>
                    <a:pt x="64809" y="13191"/>
                    <a:pt x="64812" y="13194"/>
                    <a:pt x="64816" y="13195"/>
                  </a:cubicBezTo>
                  <a:cubicBezTo>
                    <a:pt x="63851" y="13639"/>
                    <a:pt x="63006" y="13862"/>
                    <a:pt x="62297" y="13862"/>
                  </a:cubicBezTo>
                  <a:cubicBezTo>
                    <a:pt x="61089" y="13862"/>
                    <a:pt x="59920" y="13540"/>
                    <a:pt x="58893" y="12926"/>
                  </a:cubicBezTo>
                  <a:cubicBezTo>
                    <a:pt x="58896" y="12923"/>
                    <a:pt x="58900" y="12920"/>
                    <a:pt x="58903" y="12919"/>
                  </a:cubicBezTo>
                  <a:cubicBezTo>
                    <a:pt x="59068" y="12820"/>
                    <a:pt x="59237" y="12715"/>
                    <a:pt x="59409" y="12604"/>
                  </a:cubicBezTo>
                  <a:cubicBezTo>
                    <a:pt x="59455" y="12575"/>
                    <a:pt x="59503" y="12545"/>
                    <a:pt x="59550" y="12513"/>
                  </a:cubicBezTo>
                  <a:cubicBezTo>
                    <a:pt x="59686" y="12425"/>
                    <a:pt x="59827" y="12331"/>
                    <a:pt x="59968" y="12234"/>
                  </a:cubicBezTo>
                  <a:cubicBezTo>
                    <a:pt x="59999" y="12212"/>
                    <a:pt x="60030" y="12195"/>
                    <a:pt x="60062" y="12173"/>
                  </a:cubicBezTo>
                  <a:close/>
                  <a:moveTo>
                    <a:pt x="63879" y="2636"/>
                  </a:moveTo>
                  <a:cubicBezTo>
                    <a:pt x="63901" y="2645"/>
                    <a:pt x="63923" y="2654"/>
                    <a:pt x="63945" y="2665"/>
                  </a:cubicBezTo>
                  <a:cubicBezTo>
                    <a:pt x="64079" y="2723"/>
                    <a:pt x="64217" y="2787"/>
                    <a:pt x="64359" y="2858"/>
                  </a:cubicBezTo>
                  <a:cubicBezTo>
                    <a:pt x="64385" y="2871"/>
                    <a:pt x="64410" y="2881"/>
                    <a:pt x="64436" y="2896"/>
                  </a:cubicBezTo>
                  <a:cubicBezTo>
                    <a:pt x="64602" y="2980"/>
                    <a:pt x="64776" y="3076"/>
                    <a:pt x="64956" y="3178"/>
                  </a:cubicBezTo>
                  <a:cubicBezTo>
                    <a:pt x="64972" y="3187"/>
                    <a:pt x="64989" y="3198"/>
                    <a:pt x="65005" y="3207"/>
                  </a:cubicBezTo>
                  <a:lnTo>
                    <a:pt x="64998" y="3214"/>
                  </a:lnTo>
                  <a:cubicBezTo>
                    <a:pt x="64967" y="3245"/>
                    <a:pt x="64937" y="3276"/>
                    <a:pt x="64906" y="3306"/>
                  </a:cubicBezTo>
                  <a:cubicBezTo>
                    <a:pt x="64849" y="3362"/>
                    <a:pt x="64793" y="3417"/>
                    <a:pt x="64739" y="3477"/>
                  </a:cubicBezTo>
                  <a:cubicBezTo>
                    <a:pt x="64703" y="3514"/>
                    <a:pt x="64671" y="3553"/>
                    <a:pt x="64637" y="3591"/>
                  </a:cubicBezTo>
                  <a:cubicBezTo>
                    <a:pt x="64590" y="3644"/>
                    <a:pt x="64543" y="3698"/>
                    <a:pt x="64498" y="3754"/>
                  </a:cubicBezTo>
                  <a:cubicBezTo>
                    <a:pt x="64464" y="3795"/>
                    <a:pt x="64432" y="3838"/>
                    <a:pt x="64399" y="3880"/>
                  </a:cubicBezTo>
                  <a:cubicBezTo>
                    <a:pt x="64358" y="3935"/>
                    <a:pt x="64316" y="3990"/>
                    <a:pt x="64277" y="4046"/>
                  </a:cubicBezTo>
                  <a:cubicBezTo>
                    <a:pt x="64245" y="4091"/>
                    <a:pt x="64215" y="4135"/>
                    <a:pt x="64186" y="4180"/>
                  </a:cubicBezTo>
                  <a:cubicBezTo>
                    <a:pt x="64148" y="4238"/>
                    <a:pt x="64111" y="4296"/>
                    <a:pt x="64075" y="4354"/>
                  </a:cubicBezTo>
                  <a:cubicBezTo>
                    <a:pt x="64048" y="4400"/>
                    <a:pt x="64021" y="4446"/>
                    <a:pt x="63993" y="4493"/>
                  </a:cubicBezTo>
                  <a:cubicBezTo>
                    <a:pt x="63958" y="4554"/>
                    <a:pt x="63926" y="4618"/>
                    <a:pt x="63892" y="4680"/>
                  </a:cubicBezTo>
                  <a:cubicBezTo>
                    <a:pt x="63870" y="4726"/>
                    <a:pt x="63846" y="4770"/>
                    <a:pt x="63823" y="4816"/>
                  </a:cubicBezTo>
                  <a:cubicBezTo>
                    <a:pt x="63788" y="4887"/>
                    <a:pt x="63757" y="4958"/>
                    <a:pt x="63726" y="5030"/>
                  </a:cubicBezTo>
                  <a:cubicBezTo>
                    <a:pt x="63712" y="5062"/>
                    <a:pt x="63697" y="5093"/>
                    <a:pt x="63683" y="5127"/>
                  </a:cubicBezTo>
                  <a:lnTo>
                    <a:pt x="63673" y="5117"/>
                  </a:lnTo>
                  <a:lnTo>
                    <a:pt x="63549" y="5494"/>
                  </a:lnTo>
                  <a:cubicBezTo>
                    <a:pt x="63371" y="6038"/>
                    <a:pt x="63281" y="6607"/>
                    <a:pt x="63281" y="7190"/>
                  </a:cubicBezTo>
                  <a:cubicBezTo>
                    <a:pt x="63281" y="7336"/>
                    <a:pt x="63287" y="7480"/>
                    <a:pt x="63298" y="7625"/>
                  </a:cubicBezTo>
                  <a:cubicBezTo>
                    <a:pt x="63332" y="8057"/>
                    <a:pt x="63417" y="8479"/>
                    <a:pt x="63549" y="8886"/>
                  </a:cubicBezTo>
                  <a:lnTo>
                    <a:pt x="63673" y="9262"/>
                  </a:lnTo>
                  <a:lnTo>
                    <a:pt x="63683" y="9252"/>
                  </a:lnTo>
                  <a:cubicBezTo>
                    <a:pt x="63979" y="9980"/>
                    <a:pt x="64432" y="10634"/>
                    <a:pt x="65009" y="11177"/>
                  </a:cubicBezTo>
                  <a:lnTo>
                    <a:pt x="64998" y="11183"/>
                  </a:lnTo>
                  <a:lnTo>
                    <a:pt x="65270" y="11407"/>
                  </a:lnTo>
                  <a:lnTo>
                    <a:pt x="65274" y="11411"/>
                  </a:lnTo>
                  <a:lnTo>
                    <a:pt x="65414" y="11526"/>
                  </a:lnTo>
                  <a:lnTo>
                    <a:pt x="65422" y="11521"/>
                  </a:lnTo>
                  <a:cubicBezTo>
                    <a:pt x="65785" y="11801"/>
                    <a:pt x="66176" y="12036"/>
                    <a:pt x="66598" y="12214"/>
                  </a:cubicBezTo>
                  <a:cubicBezTo>
                    <a:pt x="66757" y="12281"/>
                    <a:pt x="66921" y="12342"/>
                    <a:pt x="67087" y="12395"/>
                  </a:cubicBezTo>
                  <a:lnTo>
                    <a:pt x="67205" y="12431"/>
                  </a:lnTo>
                  <a:lnTo>
                    <a:pt x="67210" y="12429"/>
                  </a:lnTo>
                  <a:cubicBezTo>
                    <a:pt x="67704" y="12575"/>
                    <a:pt x="68218" y="12653"/>
                    <a:pt x="68742" y="12653"/>
                  </a:cubicBezTo>
                  <a:cubicBezTo>
                    <a:pt x="69488" y="12653"/>
                    <a:pt x="70445" y="12326"/>
                    <a:pt x="71590" y="11683"/>
                  </a:cubicBezTo>
                  <a:cubicBezTo>
                    <a:pt x="71609" y="11706"/>
                    <a:pt x="71629" y="11724"/>
                    <a:pt x="71647" y="11747"/>
                  </a:cubicBezTo>
                  <a:cubicBezTo>
                    <a:pt x="71743" y="11864"/>
                    <a:pt x="71843" y="11978"/>
                    <a:pt x="71946" y="12088"/>
                  </a:cubicBezTo>
                  <a:lnTo>
                    <a:pt x="72024" y="12174"/>
                  </a:lnTo>
                  <a:cubicBezTo>
                    <a:pt x="72152" y="12306"/>
                    <a:pt x="72286" y="12434"/>
                    <a:pt x="72422" y="12556"/>
                  </a:cubicBezTo>
                  <a:cubicBezTo>
                    <a:pt x="72431" y="12564"/>
                    <a:pt x="72439" y="12573"/>
                    <a:pt x="72448" y="12581"/>
                  </a:cubicBezTo>
                  <a:cubicBezTo>
                    <a:pt x="70987" y="13430"/>
                    <a:pt x="69742" y="13862"/>
                    <a:pt x="68746" y="13862"/>
                  </a:cubicBezTo>
                  <a:cubicBezTo>
                    <a:pt x="67598" y="13862"/>
                    <a:pt x="66467" y="13565"/>
                    <a:pt x="65474" y="12998"/>
                  </a:cubicBezTo>
                  <a:cubicBezTo>
                    <a:pt x="64925" y="12690"/>
                    <a:pt x="64429" y="12310"/>
                    <a:pt x="63997" y="11865"/>
                  </a:cubicBezTo>
                  <a:cubicBezTo>
                    <a:pt x="63437" y="11302"/>
                    <a:pt x="62986" y="10647"/>
                    <a:pt x="62658" y="9918"/>
                  </a:cubicBezTo>
                  <a:cubicBezTo>
                    <a:pt x="62403" y="9359"/>
                    <a:pt x="62230" y="8770"/>
                    <a:pt x="62143" y="8163"/>
                  </a:cubicBezTo>
                  <a:cubicBezTo>
                    <a:pt x="62095" y="7854"/>
                    <a:pt x="62071" y="7526"/>
                    <a:pt x="62071" y="7188"/>
                  </a:cubicBezTo>
                  <a:cubicBezTo>
                    <a:pt x="62071" y="6849"/>
                    <a:pt x="62096" y="6522"/>
                    <a:pt x="62144" y="6210"/>
                  </a:cubicBezTo>
                  <a:cubicBezTo>
                    <a:pt x="62168" y="6056"/>
                    <a:pt x="62195" y="5904"/>
                    <a:pt x="62227" y="5753"/>
                  </a:cubicBezTo>
                  <a:cubicBezTo>
                    <a:pt x="62326" y="5302"/>
                    <a:pt x="62471" y="4867"/>
                    <a:pt x="62658" y="4455"/>
                  </a:cubicBezTo>
                  <a:cubicBezTo>
                    <a:pt x="62737" y="4279"/>
                    <a:pt x="62824" y="4108"/>
                    <a:pt x="62918" y="3941"/>
                  </a:cubicBezTo>
                  <a:cubicBezTo>
                    <a:pt x="62949" y="3885"/>
                    <a:pt x="62985" y="3833"/>
                    <a:pt x="63017" y="3780"/>
                  </a:cubicBezTo>
                  <a:cubicBezTo>
                    <a:pt x="63083" y="3670"/>
                    <a:pt x="63148" y="3560"/>
                    <a:pt x="63219" y="3454"/>
                  </a:cubicBezTo>
                  <a:cubicBezTo>
                    <a:pt x="63262" y="3391"/>
                    <a:pt x="63307" y="3332"/>
                    <a:pt x="63351" y="3272"/>
                  </a:cubicBezTo>
                  <a:cubicBezTo>
                    <a:pt x="63419" y="3180"/>
                    <a:pt x="63487" y="3086"/>
                    <a:pt x="63559" y="2996"/>
                  </a:cubicBezTo>
                  <a:cubicBezTo>
                    <a:pt x="63610" y="2933"/>
                    <a:pt x="63666" y="2874"/>
                    <a:pt x="63718" y="2814"/>
                  </a:cubicBezTo>
                  <a:cubicBezTo>
                    <a:pt x="63770" y="2754"/>
                    <a:pt x="63824" y="2694"/>
                    <a:pt x="63879" y="2636"/>
                  </a:cubicBezTo>
                  <a:close/>
                  <a:moveTo>
                    <a:pt x="71729" y="3365"/>
                  </a:moveTo>
                  <a:cubicBezTo>
                    <a:pt x="71744" y="3375"/>
                    <a:pt x="71760" y="3384"/>
                    <a:pt x="71776" y="3395"/>
                  </a:cubicBezTo>
                  <a:cubicBezTo>
                    <a:pt x="71920" y="3483"/>
                    <a:pt x="72068" y="3576"/>
                    <a:pt x="72222" y="3675"/>
                  </a:cubicBezTo>
                  <a:cubicBezTo>
                    <a:pt x="72223" y="3676"/>
                    <a:pt x="72225" y="3677"/>
                    <a:pt x="72227" y="3678"/>
                  </a:cubicBezTo>
                  <a:cubicBezTo>
                    <a:pt x="72376" y="3776"/>
                    <a:pt x="72531" y="3880"/>
                    <a:pt x="72689" y="3988"/>
                  </a:cubicBezTo>
                  <a:cubicBezTo>
                    <a:pt x="72707" y="3999"/>
                    <a:pt x="72725" y="4013"/>
                    <a:pt x="72743" y="4025"/>
                  </a:cubicBezTo>
                  <a:cubicBezTo>
                    <a:pt x="72730" y="4042"/>
                    <a:pt x="72719" y="4060"/>
                    <a:pt x="72708" y="4076"/>
                  </a:cubicBezTo>
                  <a:cubicBezTo>
                    <a:pt x="72645" y="4167"/>
                    <a:pt x="72584" y="4259"/>
                    <a:pt x="72529" y="4351"/>
                  </a:cubicBezTo>
                  <a:cubicBezTo>
                    <a:pt x="72511" y="4380"/>
                    <a:pt x="72495" y="4410"/>
                    <a:pt x="72477" y="4442"/>
                  </a:cubicBezTo>
                  <a:cubicBezTo>
                    <a:pt x="72442" y="4502"/>
                    <a:pt x="72406" y="4561"/>
                    <a:pt x="72374" y="4622"/>
                  </a:cubicBezTo>
                  <a:cubicBezTo>
                    <a:pt x="72373" y="4624"/>
                    <a:pt x="72371" y="4628"/>
                    <a:pt x="72369" y="4630"/>
                  </a:cubicBezTo>
                  <a:cubicBezTo>
                    <a:pt x="72368" y="4632"/>
                    <a:pt x="72366" y="4634"/>
                    <a:pt x="72366" y="4635"/>
                  </a:cubicBezTo>
                  <a:cubicBezTo>
                    <a:pt x="72354" y="4655"/>
                    <a:pt x="72343" y="4676"/>
                    <a:pt x="72335" y="4697"/>
                  </a:cubicBezTo>
                  <a:cubicBezTo>
                    <a:pt x="72301" y="4765"/>
                    <a:pt x="72266" y="4833"/>
                    <a:pt x="72235" y="4903"/>
                  </a:cubicBezTo>
                  <a:lnTo>
                    <a:pt x="72188" y="4958"/>
                  </a:lnTo>
                  <a:lnTo>
                    <a:pt x="72188" y="5009"/>
                  </a:lnTo>
                  <a:cubicBezTo>
                    <a:pt x="72160" y="5076"/>
                    <a:pt x="72132" y="5140"/>
                    <a:pt x="72108" y="5206"/>
                  </a:cubicBezTo>
                  <a:cubicBezTo>
                    <a:pt x="72092" y="5243"/>
                    <a:pt x="72074" y="5280"/>
                    <a:pt x="72067" y="5310"/>
                  </a:cubicBezTo>
                  <a:cubicBezTo>
                    <a:pt x="72035" y="5400"/>
                    <a:pt x="72002" y="5493"/>
                    <a:pt x="71979" y="5576"/>
                  </a:cubicBezTo>
                  <a:cubicBezTo>
                    <a:pt x="71957" y="5644"/>
                    <a:pt x="71938" y="5716"/>
                    <a:pt x="71918" y="5786"/>
                  </a:cubicBezTo>
                  <a:lnTo>
                    <a:pt x="71916" y="5784"/>
                  </a:lnTo>
                  <a:lnTo>
                    <a:pt x="71908" y="5822"/>
                  </a:lnTo>
                  <a:cubicBezTo>
                    <a:pt x="71903" y="5843"/>
                    <a:pt x="71896" y="5863"/>
                    <a:pt x="71890" y="5884"/>
                  </a:cubicBezTo>
                  <a:lnTo>
                    <a:pt x="71877" y="5941"/>
                  </a:lnTo>
                  <a:cubicBezTo>
                    <a:pt x="71858" y="6027"/>
                    <a:pt x="71840" y="6114"/>
                    <a:pt x="71824" y="6200"/>
                  </a:cubicBezTo>
                  <a:lnTo>
                    <a:pt x="71813" y="6262"/>
                  </a:lnTo>
                  <a:cubicBezTo>
                    <a:pt x="71812" y="6268"/>
                    <a:pt x="71812" y="6274"/>
                    <a:pt x="71811" y="6279"/>
                  </a:cubicBezTo>
                  <a:cubicBezTo>
                    <a:pt x="71804" y="6315"/>
                    <a:pt x="71798" y="6353"/>
                    <a:pt x="71791" y="6400"/>
                  </a:cubicBezTo>
                  <a:lnTo>
                    <a:pt x="71770" y="6559"/>
                  </a:lnTo>
                  <a:cubicBezTo>
                    <a:pt x="71756" y="6670"/>
                    <a:pt x="71749" y="6785"/>
                    <a:pt x="71741" y="6907"/>
                  </a:cubicBezTo>
                  <a:cubicBezTo>
                    <a:pt x="71738" y="6997"/>
                    <a:pt x="71735" y="7094"/>
                    <a:pt x="71735" y="7185"/>
                  </a:cubicBezTo>
                  <a:cubicBezTo>
                    <a:pt x="71735" y="7276"/>
                    <a:pt x="71739" y="7372"/>
                    <a:pt x="71741" y="7470"/>
                  </a:cubicBezTo>
                  <a:cubicBezTo>
                    <a:pt x="71749" y="7584"/>
                    <a:pt x="71756" y="7699"/>
                    <a:pt x="71770" y="7808"/>
                  </a:cubicBezTo>
                  <a:lnTo>
                    <a:pt x="71792" y="7985"/>
                  </a:lnTo>
                  <a:cubicBezTo>
                    <a:pt x="71799" y="8028"/>
                    <a:pt x="71806" y="8069"/>
                    <a:pt x="71813" y="8112"/>
                  </a:cubicBezTo>
                  <a:lnTo>
                    <a:pt x="71816" y="8163"/>
                  </a:lnTo>
                  <a:lnTo>
                    <a:pt x="71827" y="8185"/>
                  </a:lnTo>
                  <a:cubicBezTo>
                    <a:pt x="71842" y="8266"/>
                    <a:pt x="71858" y="8346"/>
                    <a:pt x="71876" y="8428"/>
                  </a:cubicBezTo>
                  <a:lnTo>
                    <a:pt x="71881" y="8427"/>
                  </a:lnTo>
                  <a:lnTo>
                    <a:pt x="71892" y="8482"/>
                  </a:lnTo>
                  <a:lnTo>
                    <a:pt x="71888" y="8484"/>
                  </a:lnTo>
                  <a:cubicBezTo>
                    <a:pt x="71895" y="8510"/>
                    <a:pt x="71903" y="8534"/>
                    <a:pt x="71910" y="8560"/>
                  </a:cubicBezTo>
                  <a:lnTo>
                    <a:pt x="71914" y="8584"/>
                  </a:lnTo>
                  <a:lnTo>
                    <a:pt x="71916" y="8583"/>
                  </a:lnTo>
                  <a:cubicBezTo>
                    <a:pt x="71936" y="8652"/>
                    <a:pt x="71955" y="8720"/>
                    <a:pt x="71974" y="8781"/>
                  </a:cubicBezTo>
                  <a:cubicBezTo>
                    <a:pt x="72010" y="8907"/>
                    <a:pt x="72053" y="9032"/>
                    <a:pt x="72105" y="9158"/>
                  </a:cubicBezTo>
                  <a:cubicBezTo>
                    <a:pt x="72132" y="9231"/>
                    <a:pt x="72162" y="9302"/>
                    <a:pt x="72192" y="9372"/>
                  </a:cubicBezTo>
                  <a:lnTo>
                    <a:pt x="72197" y="9434"/>
                  </a:lnTo>
                  <a:lnTo>
                    <a:pt x="72239" y="9478"/>
                  </a:lnTo>
                  <a:cubicBezTo>
                    <a:pt x="72268" y="9541"/>
                    <a:pt x="72301" y="9605"/>
                    <a:pt x="72334" y="9673"/>
                  </a:cubicBezTo>
                  <a:cubicBezTo>
                    <a:pt x="72342" y="9694"/>
                    <a:pt x="72353" y="9714"/>
                    <a:pt x="72365" y="9734"/>
                  </a:cubicBezTo>
                  <a:lnTo>
                    <a:pt x="72369" y="9741"/>
                  </a:lnTo>
                  <a:lnTo>
                    <a:pt x="72372" y="9750"/>
                  </a:lnTo>
                  <a:cubicBezTo>
                    <a:pt x="72405" y="9812"/>
                    <a:pt x="72443" y="9874"/>
                    <a:pt x="72479" y="9937"/>
                  </a:cubicBezTo>
                  <a:cubicBezTo>
                    <a:pt x="72495" y="9964"/>
                    <a:pt x="72510" y="9991"/>
                    <a:pt x="72526" y="10019"/>
                  </a:cubicBezTo>
                  <a:cubicBezTo>
                    <a:pt x="72527" y="10020"/>
                    <a:pt x="72527" y="10021"/>
                    <a:pt x="72528" y="10024"/>
                  </a:cubicBezTo>
                  <a:cubicBezTo>
                    <a:pt x="72548" y="10057"/>
                    <a:pt x="72570" y="10088"/>
                    <a:pt x="72591" y="10119"/>
                  </a:cubicBezTo>
                  <a:cubicBezTo>
                    <a:pt x="72628" y="10176"/>
                    <a:pt x="72665" y="10234"/>
                    <a:pt x="72702" y="10288"/>
                  </a:cubicBezTo>
                  <a:lnTo>
                    <a:pt x="72702" y="10290"/>
                  </a:lnTo>
                  <a:cubicBezTo>
                    <a:pt x="72703" y="10291"/>
                    <a:pt x="72704" y="10292"/>
                    <a:pt x="72704" y="10295"/>
                  </a:cubicBezTo>
                  <a:cubicBezTo>
                    <a:pt x="72704" y="10295"/>
                    <a:pt x="72704" y="10296"/>
                    <a:pt x="72706" y="10296"/>
                  </a:cubicBezTo>
                  <a:cubicBezTo>
                    <a:pt x="72719" y="10314"/>
                    <a:pt x="72732" y="10329"/>
                    <a:pt x="72745" y="10348"/>
                  </a:cubicBezTo>
                  <a:lnTo>
                    <a:pt x="72743" y="10349"/>
                  </a:lnTo>
                  <a:lnTo>
                    <a:pt x="72902" y="10557"/>
                  </a:lnTo>
                  <a:cubicBezTo>
                    <a:pt x="72904" y="10558"/>
                    <a:pt x="72905" y="10560"/>
                    <a:pt x="72906" y="10563"/>
                  </a:cubicBezTo>
                  <a:lnTo>
                    <a:pt x="73057" y="10754"/>
                  </a:lnTo>
                  <a:lnTo>
                    <a:pt x="73061" y="10751"/>
                  </a:lnTo>
                  <a:lnTo>
                    <a:pt x="73191" y="10899"/>
                  </a:lnTo>
                  <a:cubicBezTo>
                    <a:pt x="73427" y="11155"/>
                    <a:pt x="73697" y="11380"/>
                    <a:pt x="73984" y="11588"/>
                  </a:cubicBezTo>
                  <a:lnTo>
                    <a:pt x="73967" y="11601"/>
                  </a:lnTo>
                  <a:lnTo>
                    <a:pt x="74280" y="11804"/>
                  </a:lnTo>
                  <a:cubicBezTo>
                    <a:pt x="74281" y="11804"/>
                    <a:pt x="74281" y="11805"/>
                    <a:pt x="74283" y="11805"/>
                  </a:cubicBezTo>
                  <a:lnTo>
                    <a:pt x="74430" y="11898"/>
                  </a:lnTo>
                  <a:lnTo>
                    <a:pt x="74434" y="11895"/>
                  </a:lnTo>
                  <a:cubicBezTo>
                    <a:pt x="74487" y="11926"/>
                    <a:pt x="74538" y="11958"/>
                    <a:pt x="74594" y="11992"/>
                  </a:cubicBezTo>
                  <a:cubicBezTo>
                    <a:pt x="74721" y="12059"/>
                    <a:pt x="74853" y="12124"/>
                    <a:pt x="74983" y="12180"/>
                  </a:cubicBezTo>
                  <a:cubicBezTo>
                    <a:pt x="75083" y="12224"/>
                    <a:pt x="75185" y="12269"/>
                    <a:pt x="75272" y="12296"/>
                  </a:cubicBezTo>
                  <a:cubicBezTo>
                    <a:pt x="75400" y="12348"/>
                    <a:pt x="75538" y="12394"/>
                    <a:pt x="75718" y="12446"/>
                  </a:cubicBezTo>
                  <a:cubicBezTo>
                    <a:pt x="75796" y="12466"/>
                    <a:pt x="75874" y="12488"/>
                    <a:pt x="75950" y="12505"/>
                  </a:cubicBezTo>
                  <a:cubicBezTo>
                    <a:pt x="76138" y="12552"/>
                    <a:pt x="76316" y="12582"/>
                    <a:pt x="76475" y="12598"/>
                  </a:cubicBezTo>
                  <a:cubicBezTo>
                    <a:pt x="76564" y="12613"/>
                    <a:pt x="76654" y="12625"/>
                    <a:pt x="76735" y="12628"/>
                  </a:cubicBezTo>
                  <a:cubicBezTo>
                    <a:pt x="76778" y="12632"/>
                    <a:pt x="76818" y="12633"/>
                    <a:pt x="76839" y="12634"/>
                  </a:cubicBezTo>
                  <a:cubicBezTo>
                    <a:pt x="76959" y="12644"/>
                    <a:pt x="77075" y="12649"/>
                    <a:pt x="77195" y="12649"/>
                  </a:cubicBezTo>
                  <a:cubicBezTo>
                    <a:pt x="77307" y="12649"/>
                    <a:pt x="77423" y="12640"/>
                    <a:pt x="77543" y="12627"/>
                  </a:cubicBezTo>
                  <a:cubicBezTo>
                    <a:pt x="77581" y="12623"/>
                    <a:pt x="77623" y="12613"/>
                    <a:pt x="77663" y="12607"/>
                  </a:cubicBezTo>
                  <a:cubicBezTo>
                    <a:pt x="77746" y="12593"/>
                    <a:pt x="77829" y="12582"/>
                    <a:pt x="77914" y="12562"/>
                  </a:cubicBezTo>
                  <a:cubicBezTo>
                    <a:pt x="77964" y="12552"/>
                    <a:pt x="78017" y="12536"/>
                    <a:pt x="78068" y="12524"/>
                  </a:cubicBezTo>
                  <a:cubicBezTo>
                    <a:pt x="78147" y="12503"/>
                    <a:pt x="78229" y="12482"/>
                    <a:pt x="78312" y="12457"/>
                  </a:cubicBezTo>
                  <a:cubicBezTo>
                    <a:pt x="78369" y="12439"/>
                    <a:pt x="78427" y="12419"/>
                    <a:pt x="78486" y="12399"/>
                  </a:cubicBezTo>
                  <a:cubicBezTo>
                    <a:pt x="78541" y="12379"/>
                    <a:pt x="78594" y="12364"/>
                    <a:pt x="78651" y="12344"/>
                  </a:cubicBezTo>
                  <a:cubicBezTo>
                    <a:pt x="78677" y="12369"/>
                    <a:pt x="78705" y="12390"/>
                    <a:pt x="78731" y="12415"/>
                  </a:cubicBezTo>
                  <a:cubicBezTo>
                    <a:pt x="78844" y="12523"/>
                    <a:pt x="78959" y="12624"/>
                    <a:pt x="79078" y="12723"/>
                  </a:cubicBezTo>
                  <a:cubicBezTo>
                    <a:pt x="79121" y="12759"/>
                    <a:pt x="79163" y="12795"/>
                    <a:pt x="79208" y="12830"/>
                  </a:cubicBezTo>
                  <a:cubicBezTo>
                    <a:pt x="79368" y="12956"/>
                    <a:pt x="79532" y="13076"/>
                    <a:pt x="79703" y="13189"/>
                  </a:cubicBezTo>
                  <a:cubicBezTo>
                    <a:pt x="79707" y="13191"/>
                    <a:pt x="79709" y="13194"/>
                    <a:pt x="79712" y="13195"/>
                  </a:cubicBezTo>
                  <a:cubicBezTo>
                    <a:pt x="78751" y="13639"/>
                    <a:pt x="77906" y="13862"/>
                    <a:pt x="77196" y="13862"/>
                  </a:cubicBezTo>
                  <a:cubicBezTo>
                    <a:pt x="75695" y="13862"/>
                    <a:pt x="74223" y="13347"/>
                    <a:pt x="73051" y="12411"/>
                  </a:cubicBezTo>
                  <a:cubicBezTo>
                    <a:pt x="72942" y="12326"/>
                    <a:pt x="72833" y="12234"/>
                    <a:pt x="72729" y="12142"/>
                  </a:cubicBezTo>
                  <a:cubicBezTo>
                    <a:pt x="72625" y="12047"/>
                    <a:pt x="72522" y="11949"/>
                    <a:pt x="72423" y="11847"/>
                  </a:cubicBezTo>
                  <a:cubicBezTo>
                    <a:pt x="72225" y="11644"/>
                    <a:pt x="72038" y="11426"/>
                    <a:pt x="71864" y="11193"/>
                  </a:cubicBezTo>
                  <a:cubicBezTo>
                    <a:pt x="71438" y="10629"/>
                    <a:pt x="71110" y="10006"/>
                    <a:pt x="70886" y="9338"/>
                  </a:cubicBezTo>
                  <a:cubicBezTo>
                    <a:pt x="70684" y="8765"/>
                    <a:pt x="70569" y="8157"/>
                    <a:pt x="70539" y="7523"/>
                  </a:cubicBezTo>
                  <a:lnTo>
                    <a:pt x="70542" y="7521"/>
                  </a:lnTo>
                  <a:lnTo>
                    <a:pt x="70532" y="7406"/>
                  </a:lnTo>
                  <a:lnTo>
                    <a:pt x="70524" y="7188"/>
                  </a:lnTo>
                  <a:lnTo>
                    <a:pt x="70532" y="6969"/>
                  </a:lnTo>
                  <a:lnTo>
                    <a:pt x="70542" y="6855"/>
                  </a:lnTo>
                  <a:lnTo>
                    <a:pt x="70539" y="6852"/>
                  </a:lnTo>
                  <a:cubicBezTo>
                    <a:pt x="70568" y="6226"/>
                    <a:pt x="70683" y="5617"/>
                    <a:pt x="70886" y="5035"/>
                  </a:cubicBezTo>
                  <a:lnTo>
                    <a:pt x="70888" y="5029"/>
                  </a:lnTo>
                  <a:cubicBezTo>
                    <a:pt x="71089" y="4432"/>
                    <a:pt x="71371" y="3874"/>
                    <a:pt x="71729" y="3365"/>
                  </a:cubicBezTo>
                  <a:close/>
                  <a:moveTo>
                    <a:pt x="83649" y="514"/>
                  </a:moveTo>
                  <a:cubicBezTo>
                    <a:pt x="86944" y="514"/>
                    <a:pt x="91933" y="5200"/>
                    <a:pt x="92898" y="6138"/>
                  </a:cubicBezTo>
                  <a:lnTo>
                    <a:pt x="93978" y="7189"/>
                  </a:lnTo>
                  <a:lnTo>
                    <a:pt x="92897" y="8238"/>
                  </a:lnTo>
                  <a:cubicBezTo>
                    <a:pt x="91930" y="9177"/>
                    <a:pt x="86943" y="13862"/>
                    <a:pt x="83647" y="13862"/>
                  </a:cubicBezTo>
                  <a:cubicBezTo>
                    <a:pt x="82497" y="13862"/>
                    <a:pt x="81367" y="13565"/>
                    <a:pt x="80374" y="12998"/>
                  </a:cubicBezTo>
                  <a:cubicBezTo>
                    <a:pt x="79824" y="12691"/>
                    <a:pt x="79329" y="12310"/>
                    <a:pt x="78897" y="11867"/>
                  </a:cubicBezTo>
                  <a:cubicBezTo>
                    <a:pt x="78739" y="11707"/>
                    <a:pt x="78590" y="11538"/>
                    <a:pt x="78448" y="11362"/>
                  </a:cubicBezTo>
                  <a:cubicBezTo>
                    <a:pt x="78439" y="11351"/>
                    <a:pt x="78428" y="11340"/>
                    <a:pt x="78419" y="11328"/>
                  </a:cubicBezTo>
                  <a:cubicBezTo>
                    <a:pt x="78286" y="11159"/>
                    <a:pt x="78161" y="10983"/>
                    <a:pt x="78043" y="10802"/>
                  </a:cubicBezTo>
                  <a:cubicBezTo>
                    <a:pt x="78031" y="10781"/>
                    <a:pt x="78016" y="10762"/>
                    <a:pt x="78003" y="10742"/>
                  </a:cubicBezTo>
                  <a:cubicBezTo>
                    <a:pt x="77891" y="10565"/>
                    <a:pt x="77788" y="10382"/>
                    <a:pt x="77693" y="10197"/>
                  </a:cubicBezTo>
                  <a:cubicBezTo>
                    <a:pt x="77679" y="10170"/>
                    <a:pt x="77665" y="10144"/>
                    <a:pt x="77652" y="10117"/>
                  </a:cubicBezTo>
                  <a:cubicBezTo>
                    <a:pt x="77560" y="9933"/>
                    <a:pt x="77480" y="9744"/>
                    <a:pt x="77406" y="9553"/>
                  </a:cubicBezTo>
                  <a:cubicBezTo>
                    <a:pt x="77399" y="9536"/>
                    <a:pt x="77393" y="9521"/>
                    <a:pt x="77387" y="9504"/>
                  </a:cubicBezTo>
                  <a:cubicBezTo>
                    <a:pt x="77481" y="9420"/>
                    <a:pt x="77573" y="9334"/>
                    <a:pt x="77664" y="9250"/>
                  </a:cubicBezTo>
                  <a:cubicBezTo>
                    <a:pt x="77726" y="9193"/>
                    <a:pt x="77789" y="9136"/>
                    <a:pt x="77850" y="9081"/>
                  </a:cubicBezTo>
                  <a:cubicBezTo>
                    <a:pt x="78021" y="8921"/>
                    <a:pt x="78189" y="8762"/>
                    <a:pt x="78353" y="8605"/>
                  </a:cubicBezTo>
                  <a:lnTo>
                    <a:pt x="78365" y="8593"/>
                  </a:lnTo>
                  <a:cubicBezTo>
                    <a:pt x="78365" y="8594"/>
                    <a:pt x="78366" y="8597"/>
                    <a:pt x="78366" y="8598"/>
                  </a:cubicBezTo>
                  <a:cubicBezTo>
                    <a:pt x="78374" y="8625"/>
                    <a:pt x="78383" y="8652"/>
                    <a:pt x="78391" y="8681"/>
                  </a:cubicBezTo>
                  <a:cubicBezTo>
                    <a:pt x="78424" y="8800"/>
                    <a:pt x="78461" y="8917"/>
                    <a:pt x="78502" y="9034"/>
                  </a:cubicBezTo>
                  <a:cubicBezTo>
                    <a:pt x="78521" y="9086"/>
                    <a:pt x="78543" y="9136"/>
                    <a:pt x="78564" y="9187"/>
                  </a:cubicBezTo>
                  <a:cubicBezTo>
                    <a:pt x="78599" y="9277"/>
                    <a:pt x="78636" y="9368"/>
                    <a:pt x="78676" y="9456"/>
                  </a:cubicBezTo>
                  <a:cubicBezTo>
                    <a:pt x="78702" y="9511"/>
                    <a:pt x="78729" y="9566"/>
                    <a:pt x="78756" y="9620"/>
                  </a:cubicBezTo>
                  <a:cubicBezTo>
                    <a:pt x="78797" y="9703"/>
                    <a:pt x="78840" y="9784"/>
                    <a:pt x="78884" y="9863"/>
                  </a:cubicBezTo>
                  <a:cubicBezTo>
                    <a:pt x="78916" y="9917"/>
                    <a:pt x="78947" y="9971"/>
                    <a:pt x="78980" y="10025"/>
                  </a:cubicBezTo>
                  <a:cubicBezTo>
                    <a:pt x="79027" y="10103"/>
                    <a:pt x="79077" y="10179"/>
                    <a:pt x="79129" y="10254"/>
                  </a:cubicBezTo>
                  <a:cubicBezTo>
                    <a:pt x="79163" y="10305"/>
                    <a:pt x="79199" y="10357"/>
                    <a:pt x="79235" y="10406"/>
                  </a:cubicBezTo>
                  <a:cubicBezTo>
                    <a:pt x="79291" y="10482"/>
                    <a:pt x="79349" y="10556"/>
                    <a:pt x="79408" y="10629"/>
                  </a:cubicBezTo>
                  <a:cubicBezTo>
                    <a:pt x="79444" y="10675"/>
                    <a:pt x="79481" y="10721"/>
                    <a:pt x="79520" y="10765"/>
                  </a:cubicBezTo>
                  <a:cubicBezTo>
                    <a:pt x="79589" y="10844"/>
                    <a:pt x="79661" y="10920"/>
                    <a:pt x="79734" y="10994"/>
                  </a:cubicBezTo>
                  <a:cubicBezTo>
                    <a:pt x="79767" y="11029"/>
                    <a:pt x="79800" y="11065"/>
                    <a:pt x="79835" y="11099"/>
                  </a:cubicBezTo>
                  <a:cubicBezTo>
                    <a:pt x="79861" y="11124"/>
                    <a:pt x="79887" y="11149"/>
                    <a:pt x="79915" y="11174"/>
                  </a:cubicBezTo>
                  <a:lnTo>
                    <a:pt x="79902" y="11181"/>
                  </a:lnTo>
                  <a:lnTo>
                    <a:pt x="80180" y="11410"/>
                  </a:lnTo>
                  <a:lnTo>
                    <a:pt x="80181" y="11411"/>
                  </a:lnTo>
                  <a:lnTo>
                    <a:pt x="80321" y="11525"/>
                  </a:lnTo>
                  <a:lnTo>
                    <a:pt x="80328" y="11520"/>
                  </a:lnTo>
                  <a:cubicBezTo>
                    <a:pt x="80691" y="11799"/>
                    <a:pt x="81083" y="12034"/>
                    <a:pt x="81503" y="12212"/>
                  </a:cubicBezTo>
                  <a:cubicBezTo>
                    <a:pt x="81662" y="12280"/>
                    <a:pt x="81826" y="12341"/>
                    <a:pt x="81993" y="12394"/>
                  </a:cubicBezTo>
                  <a:lnTo>
                    <a:pt x="82109" y="12430"/>
                  </a:lnTo>
                  <a:lnTo>
                    <a:pt x="82114" y="12428"/>
                  </a:lnTo>
                  <a:cubicBezTo>
                    <a:pt x="82609" y="12574"/>
                    <a:pt x="83123" y="12652"/>
                    <a:pt x="83648" y="12652"/>
                  </a:cubicBezTo>
                  <a:cubicBezTo>
                    <a:pt x="86594" y="12652"/>
                    <a:pt x="91830" y="7589"/>
                    <a:pt x="92050" y="7372"/>
                  </a:cubicBezTo>
                  <a:lnTo>
                    <a:pt x="92238" y="7189"/>
                  </a:lnTo>
                  <a:lnTo>
                    <a:pt x="92050" y="7006"/>
                  </a:lnTo>
                  <a:cubicBezTo>
                    <a:pt x="91830" y="6789"/>
                    <a:pt x="86593" y="1727"/>
                    <a:pt x="83648" y="1727"/>
                  </a:cubicBezTo>
                  <a:cubicBezTo>
                    <a:pt x="83122" y="1727"/>
                    <a:pt x="82606" y="1801"/>
                    <a:pt x="82109" y="1948"/>
                  </a:cubicBezTo>
                  <a:cubicBezTo>
                    <a:pt x="82076" y="1926"/>
                    <a:pt x="82045" y="1907"/>
                    <a:pt x="82010" y="1885"/>
                  </a:cubicBezTo>
                  <a:cubicBezTo>
                    <a:pt x="81849" y="1780"/>
                    <a:pt x="81691" y="1680"/>
                    <a:pt x="81536" y="1583"/>
                  </a:cubicBezTo>
                  <a:cubicBezTo>
                    <a:pt x="81482" y="1550"/>
                    <a:pt x="81425" y="1516"/>
                    <a:pt x="81370" y="1483"/>
                  </a:cubicBezTo>
                  <a:cubicBezTo>
                    <a:pt x="81178" y="1368"/>
                    <a:pt x="80987" y="1256"/>
                    <a:pt x="80803" y="1155"/>
                  </a:cubicBezTo>
                  <a:cubicBezTo>
                    <a:pt x="81687" y="735"/>
                    <a:pt x="82661" y="514"/>
                    <a:pt x="83649" y="514"/>
                  </a:cubicBezTo>
                  <a:close/>
                  <a:moveTo>
                    <a:pt x="7183" y="1"/>
                  </a:moveTo>
                  <a:cubicBezTo>
                    <a:pt x="3223" y="1"/>
                    <a:pt x="1" y="3224"/>
                    <a:pt x="1" y="7188"/>
                  </a:cubicBezTo>
                  <a:cubicBezTo>
                    <a:pt x="1" y="11150"/>
                    <a:pt x="3223" y="14372"/>
                    <a:pt x="7183" y="14372"/>
                  </a:cubicBezTo>
                  <a:cubicBezTo>
                    <a:pt x="8045" y="14372"/>
                    <a:pt x="9071" y="14080"/>
                    <a:pt x="10231" y="13507"/>
                  </a:cubicBezTo>
                  <a:cubicBezTo>
                    <a:pt x="11270" y="14073"/>
                    <a:pt x="12442" y="14372"/>
                    <a:pt x="13634" y="14372"/>
                  </a:cubicBezTo>
                  <a:cubicBezTo>
                    <a:pt x="14616" y="14372"/>
                    <a:pt x="15808" y="13996"/>
                    <a:pt x="17174" y="13257"/>
                  </a:cubicBezTo>
                  <a:cubicBezTo>
                    <a:pt x="18324" y="13985"/>
                    <a:pt x="19645" y="14372"/>
                    <a:pt x="21007" y="14372"/>
                  </a:cubicBezTo>
                  <a:cubicBezTo>
                    <a:pt x="21868" y="14372"/>
                    <a:pt x="22894" y="14080"/>
                    <a:pt x="24054" y="13507"/>
                  </a:cubicBezTo>
                  <a:cubicBezTo>
                    <a:pt x="25093" y="14073"/>
                    <a:pt x="26265" y="14372"/>
                    <a:pt x="27457" y="14372"/>
                  </a:cubicBezTo>
                  <a:cubicBezTo>
                    <a:pt x="28394" y="14372"/>
                    <a:pt x="29524" y="14027"/>
                    <a:pt x="30819" y="13348"/>
                  </a:cubicBezTo>
                  <a:cubicBezTo>
                    <a:pt x="31932" y="14017"/>
                    <a:pt x="33202" y="14372"/>
                    <a:pt x="34503" y="14372"/>
                  </a:cubicBezTo>
                  <a:cubicBezTo>
                    <a:pt x="35365" y="14372"/>
                    <a:pt x="36390" y="14080"/>
                    <a:pt x="37550" y="13507"/>
                  </a:cubicBezTo>
                  <a:cubicBezTo>
                    <a:pt x="38589" y="14073"/>
                    <a:pt x="39761" y="14372"/>
                    <a:pt x="40953" y="14372"/>
                  </a:cubicBezTo>
                  <a:cubicBezTo>
                    <a:pt x="41934" y="14372"/>
                    <a:pt x="43124" y="13996"/>
                    <a:pt x="44492" y="13257"/>
                  </a:cubicBezTo>
                  <a:cubicBezTo>
                    <a:pt x="45641" y="13986"/>
                    <a:pt x="46963" y="14375"/>
                    <a:pt x="48325" y="14375"/>
                  </a:cubicBezTo>
                  <a:cubicBezTo>
                    <a:pt x="49186" y="14375"/>
                    <a:pt x="50209" y="14081"/>
                    <a:pt x="51370" y="13508"/>
                  </a:cubicBezTo>
                  <a:cubicBezTo>
                    <a:pt x="52409" y="14074"/>
                    <a:pt x="53581" y="14375"/>
                    <a:pt x="54773" y="14375"/>
                  </a:cubicBezTo>
                  <a:cubicBezTo>
                    <a:pt x="55776" y="14375"/>
                    <a:pt x="56994" y="13981"/>
                    <a:pt x="58394" y="13211"/>
                  </a:cubicBezTo>
                  <a:cubicBezTo>
                    <a:pt x="59557" y="13970"/>
                    <a:pt x="60903" y="14375"/>
                    <a:pt x="62299" y="14375"/>
                  </a:cubicBezTo>
                  <a:cubicBezTo>
                    <a:pt x="63161" y="14375"/>
                    <a:pt x="64187" y="14081"/>
                    <a:pt x="65347" y="13508"/>
                  </a:cubicBezTo>
                  <a:cubicBezTo>
                    <a:pt x="66385" y="14074"/>
                    <a:pt x="67557" y="14375"/>
                    <a:pt x="68748" y="14375"/>
                  </a:cubicBezTo>
                  <a:cubicBezTo>
                    <a:pt x="69873" y="14375"/>
                    <a:pt x="71262" y="13881"/>
                    <a:pt x="72879" y="12917"/>
                  </a:cubicBezTo>
                  <a:cubicBezTo>
                    <a:pt x="74117" y="13855"/>
                    <a:pt x="75642" y="14375"/>
                    <a:pt x="77198" y="14375"/>
                  </a:cubicBezTo>
                  <a:cubicBezTo>
                    <a:pt x="78059" y="14375"/>
                    <a:pt x="79085" y="14081"/>
                    <a:pt x="80245" y="13508"/>
                  </a:cubicBezTo>
                  <a:cubicBezTo>
                    <a:pt x="81284" y="14074"/>
                    <a:pt x="82456" y="14375"/>
                    <a:pt x="83648" y="14375"/>
                  </a:cubicBezTo>
                  <a:cubicBezTo>
                    <a:pt x="87141" y="14375"/>
                    <a:pt x="92263" y="9568"/>
                    <a:pt x="93254" y="8605"/>
                  </a:cubicBezTo>
                  <a:lnTo>
                    <a:pt x="94710" y="7188"/>
                  </a:lnTo>
                  <a:lnTo>
                    <a:pt x="93252" y="5772"/>
                  </a:lnTo>
                  <a:cubicBezTo>
                    <a:pt x="92261" y="4809"/>
                    <a:pt x="87140" y="2"/>
                    <a:pt x="83647" y="2"/>
                  </a:cubicBezTo>
                  <a:cubicBezTo>
                    <a:pt x="82456" y="2"/>
                    <a:pt x="81284" y="303"/>
                    <a:pt x="80244" y="868"/>
                  </a:cubicBezTo>
                  <a:cubicBezTo>
                    <a:pt x="79083" y="296"/>
                    <a:pt x="78058" y="2"/>
                    <a:pt x="77196" y="2"/>
                  </a:cubicBezTo>
                  <a:cubicBezTo>
                    <a:pt x="75640" y="2"/>
                    <a:pt x="74115" y="521"/>
                    <a:pt x="72878" y="1459"/>
                  </a:cubicBezTo>
                  <a:cubicBezTo>
                    <a:pt x="71262" y="495"/>
                    <a:pt x="69872" y="2"/>
                    <a:pt x="68746" y="2"/>
                  </a:cubicBezTo>
                  <a:cubicBezTo>
                    <a:pt x="67556" y="2"/>
                    <a:pt x="66384" y="303"/>
                    <a:pt x="65344" y="868"/>
                  </a:cubicBezTo>
                  <a:cubicBezTo>
                    <a:pt x="64183" y="296"/>
                    <a:pt x="63158" y="2"/>
                    <a:pt x="62297" y="2"/>
                  </a:cubicBezTo>
                  <a:cubicBezTo>
                    <a:pt x="60900" y="2"/>
                    <a:pt x="59555" y="407"/>
                    <a:pt x="58391" y="1166"/>
                  </a:cubicBezTo>
                  <a:cubicBezTo>
                    <a:pt x="56991" y="397"/>
                    <a:pt x="55773" y="2"/>
                    <a:pt x="54771" y="2"/>
                  </a:cubicBezTo>
                  <a:cubicBezTo>
                    <a:pt x="53580" y="2"/>
                    <a:pt x="52408" y="303"/>
                    <a:pt x="51368" y="868"/>
                  </a:cubicBezTo>
                  <a:cubicBezTo>
                    <a:pt x="50207" y="296"/>
                    <a:pt x="49182" y="2"/>
                    <a:pt x="48320" y="2"/>
                  </a:cubicBezTo>
                  <a:cubicBezTo>
                    <a:pt x="46959" y="2"/>
                    <a:pt x="45639" y="390"/>
                    <a:pt x="44491" y="1120"/>
                  </a:cubicBezTo>
                  <a:cubicBezTo>
                    <a:pt x="43122" y="380"/>
                    <a:pt x="41930" y="2"/>
                    <a:pt x="40950" y="2"/>
                  </a:cubicBezTo>
                  <a:cubicBezTo>
                    <a:pt x="39760" y="2"/>
                    <a:pt x="38587" y="303"/>
                    <a:pt x="37549" y="868"/>
                  </a:cubicBezTo>
                  <a:cubicBezTo>
                    <a:pt x="36388" y="296"/>
                    <a:pt x="35363" y="2"/>
                    <a:pt x="34501" y="2"/>
                  </a:cubicBezTo>
                  <a:cubicBezTo>
                    <a:pt x="33199" y="2"/>
                    <a:pt x="31930" y="358"/>
                    <a:pt x="30818" y="1026"/>
                  </a:cubicBezTo>
                  <a:cubicBezTo>
                    <a:pt x="29523" y="349"/>
                    <a:pt x="28391" y="1"/>
                    <a:pt x="27454" y="1"/>
                  </a:cubicBezTo>
                  <a:cubicBezTo>
                    <a:pt x="26264" y="1"/>
                    <a:pt x="25091" y="302"/>
                    <a:pt x="24052" y="866"/>
                  </a:cubicBezTo>
                  <a:cubicBezTo>
                    <a:pt x="22891" y="294"/>
                    <a:pt x="21866" y="1"/>
                    <a:pt x="21004" y="1"/>
                  </a:cubicBezTo>
                  <a:cubicBezTo>
                    <a:pt x="19642" y="1"/>
                    <a:pt x="18322" y="389"/>
                    <a:pt x="17172" y="1118"/>
                  </a:cubicBezTo>
                  <a:cubicBezTo>
                    <a:pt x="15805" y="379"/>
                    <a:pt x="14613" y="1"/>
                    <a:pt x="13632" y="1"/>
                  </a:cubicBezTo>
                  <a:cubicBezTo>
                    <a:pt x="12441" y="1"/>
                    <a:pt x="11269" y="302"/>
                    <a:pt x="10230" y="866"/>
                  </a:cubicBezTo>
                  <a:cubicBezTo>
                    <a:pt x="9070" y="294"/>
                    <a:pt x="8044" y="1"/>
                    <a:pt x="7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4453197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67253" y="511"/>
                  </a:moveTo>
                  <a:cubicBezTo>
                    <a:pt x="68241" y="511"/>
                    <a:pt x="69215" y="731"/>
                    <a:pt x="70099" y="1152"/>
                  </a:cubicBezTo>
                  <a:cubicBezTo>
                    <a:pt x="69914" y="1253"/>
                    <a:pt x="69724" y="1365"/>
                    <a:pt x="69532" y="1480"/>
                  </a:cubicBezTo>
                  <a:cubicBezTo>
                    <a:pt x="69477" y="1514"/>
                    <a:pt x="69423" y="1547"/>
                    <a:pt x="69366" y="1581"/>
                  </a:cubicBezTo>
                  <a:cubicBezTo>
                    <a:pt x="69209" y="1678"/>
                    <a:pt x="69047" y="1780"/>
                    <a:pt x="68882" y="1888"/>
                  </a:cubicBezTo>
                  <a:cubicBezTo>
                    <a:pt x="68851" y="1909"/>
                    <a:pt x="68822" y="1926"/>
                    <a:pt x="68792" y="1947"/>
                  </a:cubicBezTo>
                  <a:cubicBezTo>
                    <a:pt x="68740" y="1931"/>
                    <a:pt x="68685" y="1919"/>
                    <a:pt x="68631" y="1905"/>
                  </a:cubicBezTo>
                  <a:cubicBezTo>
                    <a:pt x="68575" y="1890"/>
                    <a:pt x="68518" y="1874"/>
                    <a:pt x="68462" y="1860"/>
                  </a:cubicBezTo>
                  <a:cubicBezTo>
                    <a:pt x="68384" y="1842"/>
                    <a:pt x="68306" y="1829"/>
                    <a:pt x="68228" y="1815"/>
                  </a:cubicBezTo>
                  <a:cubicBezTo>
                    <a:pt x="68173" y="1805"/>
                    <a:pt x="68120" y="1795"/>
                    <a:pt x="68065" y="1785"/>
                  </a:cubicBezTo>
                  <a:cubicBezTo>
                    <a:pt x="67977" y="1772"/>
                    <a:pt x="67888" y="1763"/>
                    <a:pt x="67800" y="1754"/>
                  </a:cubicBezTo>
                  <a:cubicBezTo>
                    <a:pt x="67754" y="1749"/>
                    <a:pt x="67709" y="1743"/>
                    <a:pt x="67663" y="1739"/>
                  </a:cubicBezTo>
                  <a:cubicBezTo>
                    <a:pt x="67528" y="1729"/>
                    <a:pt x="67392" y="1724"/>
                    <a:pt x="67254" y="1724"/>
                  </a:cubicBezTo>
                  <a:cubicBezTo>
                    <a:pt x="67118" y="1724"/>
                    <a:pt x="66973" y="1735"/>
                    <a:pt x="66824" y="1758"/>
                  </a:cubicBezTo>
                  <a:cubicBezTo>
                    <a:pt x="66773" y="1765"/>
                    <a:pt x="66718" y="1780"/>
                    <a:pt x="66666" y="1789"/>
                  </a:cubicBezTo>
                  <a:cubicBezTo>
                    <a:pt x="66564" y="1808"/>
                    <a:pt x="66461" y="1827"/>
                    <a:pt x="66353" y="1855"/>
                  </a:cubicBezTo>
                  <a:cubicBezTo>
                    <a:pt x="66286" y="1873"/>
                    <a:pt x="66216" y="1897"/>
                    <a:pt x="66149" y="1917"/>
                  </a:cubicBezTo>
                  <a:cubicBezTo>
                    <a:pt x="66048" y="1949"/>
                    <a:pt x="65947" y="1979"/>
                    <a:pt x="65842" y="2018"/>
                  </a:cubicBezTo>
                  <a:cubicBezTo>
                    <a:pt x="65766" y="2045"/>
                    <a:pt x="65687" y="2079"/>
                    <a:pt x="65609" y="2112"/>
                  </a:cubicBezTo>
                  <a:cubicBezTo>
                    <a:pt x="65534" y="2143"/>
                    <a:pt x="65461" y="2167"/>
                    <a:pt x="65381" y="2203"/>
                  </a:cubicBezTo>
                  <a:cubicBezTo>
                    <a:pt x="65348" y="2169"/>
                    <a:pt x="65313" y="2140"/>
                    <a:pt x="65280" y="2108"/>
                  </a:cubicBezTo>
                  <a:cubicBezTo>
                    <a:pt x="65192" y="2020"/>
                    <a:pt x="65104" y="1937"/>
                    <a:pt x="65013" y="1855"/>
                  </a:cubicBezTo>
                  <a:cubicBezTo>
                    <a:pt x="64957" y="1805"/>
                    <a:pt x="64901" y="1753"/>
                    <a:pt x="64842" y="1703"/>
                  </a:cubicBezTo>
                  <a:cubicBezTo>
                    <a:pt x="64703" y="1586"/>
                    <a:pt x="64561" y="1473"/>
                    <a:pt x="64416" y="1366"/>
                  </a:cubicBezTo>
                  <a:cubicBezTo>
                    <a:pt x="64405" y="1358"/>
                    <a:pt x="64396" y="1350"/>
                    <a:pt x="64386" y="1343"/>
                  </a:cubicBezTo>
                  <a:cubicBezTo>
                    <a:pt x="65497" y="792"/>
                    <a:pt x="66460" y="511"/>
                    <a:pt x="67253" y="511"/>
                  </a:cubicBezTo>
                  <a:close/>
                  <a:moveTo>
                    <a:pt x="60207" y="2239"/>
                  </a:moveTo>
                  <a:cubicBezTo>
                    <a:pt x="60362" y="2239"/>
                    <a:pt x="60514" y="2247"/>
                    <a:pt x="60666" y="2261"/>
                  </a:cubicBezTo>
                  <a:cubicBezTo>
                    <a:pt x="60686" y="2263"/>
                    <a:pt x="60706" y="2265"/>
                    <a:pt x="60726" y="2268"/>
                  </a:cubicBezTo>
                  <a:cubicBezTo>
                    <a:pt x="60862" y="2282"/>
                    <a:pt x="60996" y="2302"/>
                    <a:pt x="61128" y="2326"/>
                  </a:cubicBezTo>
                  <a:cubicBezTo>
                    <a:pt x="61147" y="2331"/>
                    <a:pt x="61165" y="2333"/>
                    <a:pt x="61183" y="2337"/>
                  </a:cubicBezTo>
                  <a:cubicBezTo>
                    <a:pt x="61330" y="2367"/>
                    <a:pt x="61475" y="2401"/>
                    <a:pt x="61619" y="2445"/>
                  </a:cubicBezTo>
                  <a:cubicBezTo>
                    <a:pt x="61602" y="2458"/>
                    <a:pt x="61584" y="2471"/>
                    <a:pt x="61565" y="2484"/>
                  </a:cubicBezTo>
                  <a:cubicBezTo>
                    <a:pt x="61335" y="2649"/>
                    <a:pt x="61101" y="2821"/>
                    <a:pt x="60866" y="3002"/>
                  </a:cubicBezTo>
                  <a:cubicBezTo>
                    <a:pt x="60817" y="3039"/>
                    <a:pt x="60769" y="3077"/>
                    <a:pt x="60721" y="3113"/>
                  </a:cubicBezTo>
                  <a:cubicBezTo>
                    <a:pt x="60527" y="3260"/>
                    <a:pt x="60331" y="3415"/>
                    <a:pt x="60134" y="3575"/>
                  </a:cubicBezTo>
                  <a:cubicBezTo>
                    <a:pt x="60096" y="3606"/>
                    <a:pt x="60058" y="3634"/>
                    <a:pt x="60019" y="3666"/>
                  </a:cubicBezTo>
                  <a:cubicBezTo>
                    <a:pt x="60004" y="3640"/>
                    <a:pt x="59986" y="3617"/>
                    <a:pt x="59971" y="3591"/>
                  </a:cubicBezTo>
                  <a:cubicBezTo>
                    <a:pt x="59870" y="3418"/>
                    <a:pt x="59765" y="3249"/>
                    <a:pt x="59650" y="3085"/>
                  </a:cubicBezTo>
                  <a:cubicBezTo>
                    <a:pt x="59635" y="3062"/>
                    <a:pt x="59622" y="3040"/>
                    <a:pt x="59605" y="3016"/>
                  </a:cubicBezTo>
                  <a:cubicBezTo>
                    <a:pt x="59473" y="2832"/>
                    <a:pt x="59332" y="2656"/>
                    <a:pt x="59184" y="2487"/>
                  </a:cubicBezTo>
                  <a:cubicBezTo>
                    <a:pt x="59170" y="2471"/>
                    <a:pt x="59159" y="2453"/>
                    <a:pt x="59144" y="2438"/>
                  </a:cubicBezTo>
                  <a:cubicBezTo>
                    <a:pt x="59279" y="2394"/>
                    <a:pt x="59409" y="2357"/>
                    <a:pt x="59534" y="2326"/>
                  </a:cubicBezTo>
                  <a:cubicBezTo>
                    <a:pt x="59548" y="2322"/>
                    <a:pt x="59562" y="2320"/>
                    <a:pt x="59576" y="2317"/>
                  </a:cubicBezTo>
                  <a:cubicBezTo>
                    <a:pt x="59679" y="2294"/>
                    <a:pt x="59778" y="2275"/>
                    <a:pt x="59873" y="2264"/>
                  </a:cubicBezTo>
                  <a:cubicBezTo>
                    <a:pt x="59883" y="2263"/>
                    <a:pt x="59895" y="2260"/>
                    <a:pt x="59905" y="2259"/>
                  </a:cubicBezTo>
                  <a:cubicBezTo>
                    <a:pt x="60010" y="2245"/>
                    <a:pt x="60112" y="2239"/>
                    <a:pt x="60207" y="2239"/>
                  </a:cubicBezTo>
                  <a:close/>
                  <a:moveTo>
                    <a:pt x="67254" y="2234"/>
                  </a:moveTo>
                  <a:cubicBezTo>
                    <a:pt x="67404" y="2234"/>
                    <a:pt x="67553" y="2243"/>
                    <a:pt x="67700" y="2256"/>
                  </a:cubicBezTo>
                  <a:cubicBezTo>
                    <a:pt x="67746" y="2260"/>
                    <a:pt x="67789" y="2266"/>
                    <a:pt x="67834" y="2271"/>
                  </a:cubicBezTo>
                  <a:cubicBezTo>
                    <a:pt x="67938" y="2284"/>
                    <a:pt x="68042" y="2299"/>
                    <a:pt x="68144" y="2318"/>
                  </a:cubicBezTo>
                  <a:cubicBezTo>
                    <a:pt x="68170" y="2323"/>
                    <a:pt x="68195" y="2329"/>
                    <a:pt x="68220" y="2333"/>
                  </a:cubicBezTo>
                  <a:cubicBezTo>
                    <a:pt x="68204" y="2344"/>
                    <a:pt x="68185" y="2359"/>
                    <a:pt x="68168" y="2370"/>
                  </a:cubicBezTo>
                  <a:cubicBezTo>
                    <a:pt x="67911" y="2551"/>
                    <a:pt x="67654" y="2740"/>
                    <a:pt x="67394" y="2936"/>
                  </a:cubicBezTo>
                  <a:cubicBezTo>
                    <a:pt x="67342" y="2976"/>
                    <a:pt x="67290" y="3018"/>
                    <a:pt x="67238" y="3057"/>
                  </a:cubicBezTo>
                  <a:cubicBezTo>
                    <a:pt x="67022" y="3227"/>
                    <a:pt x="66805" y="3399"/>
                    <a:pt x="66586" y="3576"/>
                  </a:cubicBezTo>
                  <a:cubicBezTo>
                    <a:pt x="66546" y="3607"/>
                    <a:pt x="66508" y="3637"/>
                    <a:pt x="66468" y="3668"/>
                  </a:cubicBezTo>
                  <a:cubicBezTo>
                    <a:pt x="66455" y="3643"/>
                    <a:pt x="66437" y="3619"/>
                    <a:pt x="66425" y="3596"/>
                  </a:cubicBezTo>
                  <a:cubicBezTo>
                    <a:pt x="66352" y="3471"/>
                    <a:pt x="66275" y="3347"/>
                    <a:pt x="66193" y="3223"/>
                  </a:cubicBezTo>
                  <a:cubicBezTo>
                    <a:pt x="66155" y="3167"/>
                    <a:pt x="66119" y="3109"/>
                    <a:pt x="66080" y="3055"/>
                  </a:cubicBezTo>
                  <a:cubicBezTo>
                    <a:pt x="65987" y="2925"/>
                    <a:pt x="65891" y="2796"/>
                    <a:pt x="65790" y="2670"/>
                  </a:cubicBezTo>
                  <a:cubicBezTo>
                    <a:pt x="65774" y="2650"/>
                    <a:pt x="65759" y="2628"/>
                    <a:pt x="65744" y="2609"/>
                  </a:cubicBezTo>
                  <a:cubicBezTo>
                    <a:pt x="65783" y="2593"/>
                    <a:pt x="65822" y="2575"/>
                    <a:pt x="65859" y="2560"/>
                  </a:cubicBezTo>
                  <a:cubicBezTo>
                    <a:pt x="65920" y="2536"/>
                    <a:pt x="65979" y="2513"/>
                    <a:pt x="66038" y="2492"/>
                  </a:cubicBezTo>
                  <a:cubicBezTo>
                    <a:pt x="66135" y="2457"/>
                    <a:pt x="66231" y="2425"/>
                    <a:pt x="66323" y="2398"/>
                  </a:cubicBezTo>
                  <a:cubicBezTo>
                    <a:pt x="66378" y="2381"/>
                    <a:pt x="66432" y="2364"/>
                    <a:pt x="66486" y="2349"/>
                  </a:cubicBezTo>
                  <a:cubicBezTo>
                    <a:pt x="66582" y="2325"/>
                    <a:pt x="66673" y="2306"/>
                    <a:pt x="66763" y="2289"/>
                  </a:cubicBezTo>
                  <a:cubicBezTo>
                    <a:pt x="66806" y="2281"/>
                    <a:pt x="66850" y="2270"/>
                    <a:pt x="66890" y="2264"/>
                  </a:cubicBezTo>
                  <a:cubicBezTo>
                    <a:pt x="67018" y="2245"/>
                    <a:pt x="67140" y="2234"/>
                    <a:pt x="67254" y="2234"/>
                  </a:cubicBezTo>
                  <a:close/>
                  <a:moveTo>
                    <a:pt x="46390" y="2236"/>
                  </a:moveTo>
                  <a:cubicBezTo>
                    <a:pt x="46553" y="2236"/>
                    <a:pt x="46714" y="2247"/>
                    <a:pt x="46876" y="2262"/>
                  </a:cubicBezTo>
                  <a:cubicBezTo>
                    <a:pt x="46924" y="2267"/>
                    <a:pt x="46974" y="2275"/>
                    <a:pt x="47023" y="2281"/>
                  </a:cubicBezTo>
                  <a:cubicBezTo>
                    <a:pt x="47136" y="2295"/>
                    <a:pt x="47247" y="2313"/>
                    <a:pt x="47359" y="2335"/>
                  </a:cubicBezTo>
                  <a:cubicBezTo>
                    <a:pt x="47412" y="2345"/>
                    <a:pt x="47465" y="2358"/>
                    <a:pt x="47520" y="2370"/>
                  </a:cubicBezTo>
                  <a:cubicBezTo>
                    <a:pt x="47632" y="2397"/>
                    <a:pt x="47746" y="2429"/>
                    <a:pt x="47856" y="2464"/>
                  </a:cubicBezTo>
                  <a:cubicBezTo>
                    <a:pt x="47899" y="2477"/>
                    <a:pt x="47943" y="2489"/>
                    <a:pt x="47985" y="2503"/>
                  </a:cubicBezTo>
                  <a:cubicBezTo>
                    <a:pt x="47999" y="2509"/>
                    <a:pt x="48011" y="2515"/>
                    <a:pt x="48026" y="2519"/>
                  </a:cubicBezTo>
                  <a:cubicBezTo>
                    <a:pt x="47937" y="2582"/>
                    <a:pt x="47854" y="2640"/>
                    <a:pt x="47773" y="2698"/>
                  </a:cubicBezTo>
                  <a:cubicBezTo>
                    <a:pt x="47407" y="2968"/>
                    <a:pt x="47018" y="3269"/>
                    <a:pt x="46585" y="3618"/>
                  </a:cubicBezTo>
                  <a:cubicBezTo>
                    <a:pt x="46517" y="3670"/>
                    <a:pt x="46450" y="3727"/>
                    <a:pt x="46383" y="3784"/>
                  </a:cubicBezTo>
                  <a:lnTo>
                    <a:pt x="46313" y="3841"/>
                  </a:lnTo>
                  <a:cubicBezTo>
                    <a:pt x="46309" y="3845"/>
                    <a:pt x="46305" y="3847"/>
                    <a:pt x="46300" y="3851"/>
                  </a:cubicBezTo>
                  <a:cubicBezTo>
                    <a:pt x="46271" y="3795"/>
                    <a:pt x="46237" y="3741"/>
                    <a:pt x="46206" y="3685"/>
                  </a:cubicBezTo>
                  <a:cubicBezTo>
                    <a:pt x="46184" y="3644"/>
                    <a:pt x="46161" y="3604"/>
                    <a:pt x="46137" y="3563"/>
                  </a:cubicBezTo>
                  <a:cubicBezTo>
                    <a:pt x="46047" y="3409"/>
                    <a:pt x="45951" y="3255"/>
                    <a:pt x="45847" y="3107"/>
                  </a:cubicBezTo>
                  <a:lnTo>
                    <a:pt x="45816" y="3063"/>
                  </a:lnTo>
                  <a:cubicBezTo>
                    <a:pt x="45721" y="2930"/>
                    <a:pt x="45620" y="2798"/>
                    <a:pt x="45516" y="2668"/>
                  </a:cubicBezTo>
                  <a:lnTo>
                    <a:pt x="45418" y="2551"/>
                  </a:lnTo>
                  <a:cubicBezTo>
                    <a:pt x="45386" y="2514"/>
                    <a:pt x="45356" y="2474"/>
                    <a:pt x="45323" y="2437"/>
                  </a:cubicBezTo>
                  <a:cubicBezTo>
                    <a:pt x="45330" y="2434"/>
                    <a:pt x="45337" y="2432"/>
                    <a:pt x="45345" y="2429"/>
                  </a:cubicBezTo>
                  <a:cubicBezTo>
                    <a:pt x="45373" y="2420"/>
                    <a:pt x="45399" y="2413"/>
                    <a:pt x="45428" y="2405"/>
                  </a:cubicBezTo>
                  <a:cubicBezTo>
                    <a:pt x="45516" y="2376"/>
                    <a:pt x="45601" y="2354"/>
                    <a:pt x="45685" y="2333"/>
                  </a:cubicBezTo>
                  <a:cubicBezTo>
                    <a:pt x="45721" y="2323"/>
                    <a:pt x="45757" y="2316"/>
                    <a:pt x="45793" y="2308"/>
                  </a:cubicBezTo>
                  <a:cubicBezTo>
                    <a:pt x="45868" y="2291"/>
                    <a:pt x="45943" y="2278"/>
                    <a:pt x="46014" y="2267"/>
                  </a:cubicBezTo>
                  <a:cubicBezTo>
                    <a:pt x="46045" y="2262"/>
                    <a:pt x="46076" y="2257"/>
                    <a:pt x="46106" y="2255"/>
                  </a:cubicBezTo>
                  <a:cubicBezTo>
                    <a:pt x="46204" y="2243"/>
                    <a:pt x="46300" y="2236"/>
                    <a:pt x="46390" y="2236"/>
                  </a:cubicBezTo>
                  <a:close/>
                  <a:moveTo>
                    <a:pt x="73702" y="2236"/>
                  </a:moveTo>
                  <a:cubicBezTo>
                    <a:pt x="73866" y="2236"/>
                    <a:pt x="74028" y="2247"/>
                    <a:pt x="74189" y="2262"/>
                  </a:cubicBezTo>
                  <a:cubicBezTo>
                    <a:pt x="74238" y="2267"/>
                    <a:pt x="74288" y="2275"/>
                    <a:pt x="74337" y="2281"/>
                  </a:cubicBezTo>
                  <a:cubicBezTo>
                    <a:pt x="74450" y="2295"/>
                    <a:pt x="74562" y="2313"/>
                    <a:pt x="74674" y="2335"/>
                  </a:cubicBezTo>
                  <a:cubicBezTo>
                    <a:pt x="74727" y="2345"/>
                    <a:pt x="74780" y="2358"/>
                    <a:pt x="74832" y="2369"/>
                  </a:cubicBezTo>
                  <a:cubicBezTo>
                    <a:pt x="74949" y="2396"/>
                    <a:pt x="75064" y="2430"/>
                    <a:pt x="75176" y="2464"/>
                  </a:cubicBezTo>
                  <a:cubicBezTo>
                    <a:pt x="75218" y="2477"/>
                    <a:pt x="75259" y="2488"/>
                    <a:pt x="75300" y="2502"/>
                  </a:cubicBezTo>
                  <a:cubicBezTo>
                    <a:pt x="75313" y="2506"/>
                    <a:pt x="75326" y="2513"/>
                    <a:pt x="75339" y="2518"/>
                  </a:cubicBezTo>
                  <a:cubicBezTo>
                    <a:pt x="75316" y="2535"/>
                    <a:pt x="75294" y="2552"/>
                    <a:pt x="75270" y="2568"/>
                  </a:cubicBezTo>
                  <a:cubicBezTo>
                    <a:pt x="75018" y="2750"/>
                    <a:pt x="74765" y="2939"/>
                    <a:pt x="74510" y="3135"/>
                  </a:cubicBezTo>
                  <a:cubicBezTo>
                    <a:pt x="74471" y="3166"/>
                    <a:pt x="74431" y="3198"/>
                    <a:pt x="74392" y="3229"/>
                  </a:cubicBezTo>
                  <a:cubicBezTo>
                    <a:pt x="74171" y="3401"/>
                    <a:pt x="73952" y="3578"/>
                    <a:pt x="73731" y="3759"/>
                  </a:cubicBezTo>
                  <a:cubicBezTo>
                    <a:pt x="73692" y="3790"/>
                    <a:pt x="73654" y="3820"/>
                    <a:pt x="73615" y="3851"/>
                  </a:cubicBezTo>
                  <a:cubicBezTo>
                    <a:pt x="73585" y="3795"/>
                    <a:pt x="73552" y="3741"/>
                    <a:pt x="73521" y="3686"/>
                  </a:cubicBezTo>
                  <a:cubicBezTo>
                    <a:pt x="73498" y="3644"/>
                    <a:pt x="73476" y="3603"/>
                    <a:pt x="73451" y="3562"/>
                  </a:cubicBezTo>
                  <a:cubicBezTo>
                    <a:pt x="73360" y="3406"/>
                    <a:pt x="73264" y="3254"/>
                    <a:pt x="73161" y="3104"/>
                  </a:cubicBezTo>
                  <a:cubicBezTo>
                    <a:pt x="73150" y="3091"/>
                    <a:pt x="73140" y="3077"/>
                    <a:pt x="73129" y="3062"/>
                  </a:cubicBezTo>
                  <a:cubicBezTo>
                    <a:pt x="73035" y="2927"/>
                    <a:pt x="72933" y="2796"/>
                    <a:pt x="72828" y="2666"/>
                  </a:cubicBezTo>
                  <a:cubicBezTo>
                    <a:pt x="72796" y="2627"/>
                    <a:pt x="72764" y="2588"/>
                    <a:pt x="72732" y="2550"/>
                  </a:cubicBezTo>
                  <a:cubicBezTo>
                    <a:pt x="72698" y="2513"/>
                    <a:pt x="72669" y="2473"/>
                    <a:pt x="72636" y="2436"/>
                  </a:cubicBezTo>
                  <a:cubicBezTo>
                    <a:pt x="72644" y="2433"/>
                    <a:pt x="72652" y="2431"/>
                    <a:pt x="72659" y="2427"/>
                  </a:cubicBezTo>
                  <a:cubicBezTo>
                    <a:pt x="72686" y="2419"/>
                    <a:pt x="72712" y="2412"/>
                    <a:pt x="72738" y="2405"/>
                  </a:cubicBezTo>
                  <a:cubicBezTo>
                    <a:pt x="72828" y="2378"/>
                    <a:pt x="72915" y="2353"/>
                    <a:pt x="72999" y="2332"/>
                  </a:cubicBezTo>
                  <a:cubicBezTo>
                    <a:pt x="73035" y="2322"/>
                    <a:pt x="73070" y="2316"/>
                    <a:pt x="73103" y="2308"/>
                  </a:cubicBezTo>
                  <a:cubicBezTo>
                    <a:pt x="73180" y="2291"/>
                    <a:pt x="73254" y="2278"/>
                    <a:pt x="73327" y="2267"/>
                  </a:cubicBezTo>
                  <a:cubicBezTo>
                    <a:pt x="73357" y="2264"/>
                    <a:pt x="73389" y="2257"/>
                    <a:pt x="73419" y="2255"/>
                  </a:cubicBezTo>
                  <a:cubicBezTo>
                    <a:pt x="73518" y="2243"/>
                    <a:pt x="73612" y="2236"/>
                    <a:pt x="73702" y="2236"/>
                  </a:cubicBezTo>
                  <a:close/>
                  <a:moveTo>
                    <a:pt x="53759" y="2237"/>
                  </a:moveTo>
                  <a:cubicBezTo>
                    <a:pt x="53909" y="2237"/>
                    <a:pt x="54058" y="2245"/>
                    <a:pt x="54205" y="2259"/>
                  </a:cubicBezTo>
                  <a:cubicBezTo>
                    <a:pt x="54249" y="2263"/>
                    <a:pt x="54293" y="2269"/>
                    <a:pt x="54339" y="2274"/>
                  </a:cubicBezTo>
                  <a:cubicBezTo>
                    <a:pt x="54443" y="2286"/>
                    <a:pt x="54547" y="2302"/>
                    <a:pt x="54651" y="2321"/>
                  </a:cubicBezTo>
                  <a:cubicBezTo>
                    <a:pt x="54675" y="2326"/>
                    <a:pt x="54700" y="2331"/>
                    <a:pt x="54726" y="2336"/>
                  </a:cubicBezTo>
                  <a:cubicBezTo>
                    <a:pt x="54688" y="2363"/>
                    <a:pt x="54647" y="2393"/>
                    <a:pt x="54607" y="2421"/>
                  </a:cubicBezTo>
                  <a:cubicBezTo>
                    <a:pt x="54553" y="2461"/>
                    <a:pt x="54497" y="2499"/>
                    <a:pt x="54443" y="2540"/>
                  </a:cubicBezTo>
                  <a:cubicBezTo>
                    <a:pt x="54285" y="2653"/>
                    <a:pt x="54127" y="2770"/>
                    <a:pt x="53968" y="2890"/>
                  </a:cubicBezTo>
                  <a:cubicBezTo>
                    <a:pt x="53920" y="2926"/>
                    <a:pt x="53872" y="2963"/>
                    <a:pt x="53822" y="2999"/>
                  </a:cubicBezTo>
                  <a:cubicBezTo>
                    <a:pt x="53621" y="3153"/>
                    <a:pt x="53418" y="3311"/>
                    <a:pt x="53215" y="3476"/>
                  </a:cubicBezTo>
                  <a:cubicBezTo>
                    <a:pt x="53175" y="3507"/>
                    <a:pt x="53135" y="3540"/>
                    <a:pt x="53096" y="3573"/>
                  </a:cubicBezTo>
                  <a:cubicBezTo>
                    <a:pt x="52982" y="3666"/>
                    <a:pt x="52866" y="3759"/>
                    <a:pt x="52750" y="3856"/>
                  </a:cubicBezTo>
                  <a:cubicBezTo>
                    <a:pt x="52739" y="3835"/>
                    <a:pt x="52726" y="3815"/>
                    <a:pt x="52715" y="3795"/>
                  </a:cubicBezTo>
                  <a:cubicBezTo>
                    <a:pt x="52620" y="3618"/>
                    <a:pt x="52520" y="3442"/>
                    <a:pt x="52410" y="3275"/>
                  </a:cubicBezTo>
                  <a:cubicBezTo>
                    <a:pt x="52408" y="3273"/>
                    <a:pt x="52406" y="3269"/>
                    <a:pt x="52404" y="3264"/>
                  </a:cubicBezTo>
                  <a:cubicBezTo>
                    <a:pt x="52288" y="3094"/>
                    <a:pt x="52168" y="2930"/>
                    <a:pt x="52041" y="2769"/>
                  </a:cubicBezTo>
                  <a:cubicBezTo>
                    <a:pt x="52027" y="2750"/>
                    <a:pt x="52015" y="2729"/>
                    <a:pt x="51999" y="2712"/>
                  </a:cubicBezTo>
                  <a:lnTo>
                    <a:pt x="52001" y="2712"/>
                  </a:lnTo>
                  <a:cubicBezTo>
                    <a:pt x="52160" y="2640"/>
                    <a:pt x="52313" y="2577"/>
                    <a:pt x="52461" y="2521"/>
                  </a:cubicBezTo>
                  <a:cubicBezTo>
                    <a:pt x="52482" y="2514"/>
                    <a:pt x="52504" y="2505"/>
                    <a:pt x="52525" y="2497"/>
                  </a:cubicBezTo>
                  <a:cubicBezTo>
                    <a:pt x="52664" y="2446"/>
                    <a:pt x="52799" y="2404"/>
                    <a:pt x="52929" y="2367"/>
                  </a:cubicBezTo>
                  <a:cubicBezTo>
                    <a:pt x="52952" y="2360"/>
                    <a:pt x="52976" y="2354"/>
                    <a:pt x="52998" y="2348"/>
                  </a:cubicBezTo>
                  <a:cubicBezTo>
                    <a:pt x="53126" y="2315"/>
                    <a:pt x="53248" y="2289"/>
                    <a:pt x="53364" y="2270"/>
                  </a:cubicBezTo>
                  <a:cubicBezTo>
                    <a:pt x="53382" y="2268"/>
                    <a:pt x="53398" y="2266"/>
                    <a:pt x="53415" y="2264"/>
                  </a:cubicBezTo>
                  <a:cubicBezTo>
                    <a:pt x="53535" y="2247"/>
                    <a:pt x="53652" y="2237"/>
                    <a:pt x="53759" y="2237"/>
                  </a:cubicBezTo>
                  <a:close/>
                  <a:moveTo>
                    <a:pt x="81077" y="2235"/>
                  </a:moveTo>
                  <a:cubicBezTo>
                    <a:pt x="81227" y="2235"/>
                    <a:pt x="81375" y="2244"/>
                    <a:pt x="81523" y="2258"/>
                  </a:cubicBezTo>
                  <a:cubicBezTo>
                    <a:pt x="81567" y="2261"/>
                    <a:pt x="81613" y="2268"/>
                    <a:pt x="81658" y="2273"/>
                  </a:cubicBezTo>
                  <a:cubicBezTo>
                    <a:pt x="81762" y="2285"/>
                    <a:pt x="81866" y="2300"/>
                    <a:pt x="81968" y="2320"/>
                  </a:cubicBezTo>
                  <a:cubicBezTo>
                    <a:pt x="81993" y="2325"/>
                    <a:pt x="82019" y="2331"/>
                    <a:pt x="82044" y="2334"/>
                  </a:cubicBezTo>
                  <a:cubicBezTo>
                    <a:pt x="82007" y="2362"/>
                    <a:pt x="81967" y="2390"/>
                    <a:pt x="81929" y="2417"/>
                  </a:cubicBezTo>
                  <a:cubicBezTo>
                    <a:pt x="81869" y="2459"/>
                    <a:pt x="81811" y="2500"/>
                    <a:pt x="81753" y="2544"/>
                  </a:cubicBezTo>
                  <a:cubicBezTo>
                    <a:pt x="81599" y="2654"/>
                    <a:pt x="81444" y="2769"/>
                    <a:pt x="81287" y="2885"/>
                  </a:cubicBezTo>
                  <a:cubicBezTo>
                    <a:pt x="81237" y="2924"/>
                    <a:pt x="81186" y="2961"/>
                    <a:pt x="81135" y="3000"/>
                  </a:cubicBezTo>
                  <a:cubicBezTo>
                    <a:pt x="80933" y="3154"/>
                    <a:pt x="80733" y="3311"/>
                    <a:pt x="80530" y="3476"/>
                  </a:cubicBezTo>
                  <a:cubicBezTo>
                    <a:pt x="80490" y="3508"/>
                    <a:pt x="80449" y="3540"/>
                    <a:pt x="80410" y="3573"/>
                  </a:cubicBezTo>
                  <a:cubicBezTo>
                    <a:pt x="80295" y="3666"/>
                    <a:pt x="80179" y="3759"/>
                    <a:pt x="80064" y="3856"/>
                  </a:cubicBezTo>
                  <a:cubicBezTo>
                    <a:pt x="80054" y="3836"/>
                    <a:pt x="80041" y="3816"/>
                    <a:pt x="80031" y="3796"/>
                  </a:cubicBezTo>
                  <a:cubicBezTo>
                    <a:pt x="79934" y="3617"/>
                    <a:pt x="79833" y="3439"/>
                    <a:pt x="79721" y="3269"/>
                  </a:cubicBezTo>
                  <a:cubicBezTo>
                    <a:pt x="79720" y="3266"/>
                    <a:pt x="79720" y="3265"/>
                    <a:pt x="79720" y="3265"/>
                  </a:cubicBezTo>
                  <a:cubicBezTo>
                    <a:pt x="79608" y="3093"/>
                    <a:pt x="79486" y="2927"/>
                    <a:pt x="79359" y="2766"/>
                  </a:cubicBezTo>
                  <a:cubicBezTo>
                    <a:pt x="79344" y="2748"/>
                    <a:pt x="79333" y="2728"/>
                    <a:pt x="79318" y="2711"/>
                  </a:cubicBezTo>
                  <a:cubicBezTo>
                    <a:pt x="79318" y="2711"/>
                    <a:pt x="79319" y="2711"/>
                    <a:pt x="79319" y="2709"/>
                  </a:cubicBezTo>
                  <a:cubicBezTo>
                    <a:pt x="79478" y="2638"/>
                    <a:pt x="79630" y="2576"/>
                    <a:pt x="79777" y="2520"/>
                  </a:cubicBezTo>
                  <a:cubicBezTo>
                    <a:pt x="79800" y="2512"/>
                    <a:pt x="79822" y="2503"/>
                    <a:pt x="79843" y="2495"/>
                  </a:cubicBezTo>
                  <a:cubicBezTo>
                    <a:pt x="79982" y="2445"/>
                    <a:pt x="80115" y="2401"/>
                    <a:pt x="80244" y="2367"/>
                  </a:cubicBezTo>
                  <a:cubicBezTo>
                    <a:pt x="80268" y="2360"/>
                    <a:pt x="80292" y="2354"/>
                    <a:pt x="80316" y="2347"/>
                  </a:cubicBezTo>
                  <a:cubicBezTo>
                    <a:pt x="80443" y="2315"/>
                    <a:pt x="80566" y="2287"/>
                    <a:pt x="80682" y="2269"/>
                  </a:cubicBezTo>
                  <a:cubicBezTo>
                    <a:pt x="80698" y="2266"/>
                    <a:pt x="80716" y="2265"/>
                    <a:pt x="80733" y="2263"/>
                  </a:cubicBezTo>
                  <a:cubicBezTo>
                    <a:pt x="80852" y="2245"/>
                    <a:pt x="80969" y="2235"/>
                    <a:pt x="81077" y="2235"/>
                  </a:cubicBezTo>
                  <a:close/>
                  <a:moveTo>
                    <a:pt x="32411" y="2238"/>
                  </a:moveTo>
                  <a:cubicBezTo>
                    <a:pt x="32583" y="2238"/>
                    <a:pt x="32754" y="2248"/>
                    <a:pt x="32923" y="2266"/>
                  </a:cubicBezTo>
                  <a:cubicBezTo>
                    <a:pt x="32976" y="2271"/>
                    <a:pt x="33028" y="2281"/>
                    <a:pt x="33080" y="2287"/>
                  </a:cubicBezTo>
                  <a:cubicBezTo>
                    <a:pt x="33197" y="2303"/>
                    <a:pt x="33313" y="2322"/>
                    <a:pt x="33428" y="2345"/>
                  </a:cubicBezTo>
                  <a:cubicBezTo>
                    <a:pt x="33488" y="2358"/>
                    <a:pt x="33545" y="2370"/>
                    <a:pt x="33601" y="2385"/>
                  </a:cubicBezTo>
                  <a:cubicBezTo>
                    <a:pt x="33715" y="2412"/>
                    <a:pt x="33827" y="2446"/>
                    <a:pt x="33938" y="2481"/>
                  </a:cubicBezTo>
                  <a:cubicBezTo>
                    <a:pt x="33990" y="2498"/>
                    <a:pt x="34042" y="2514"/>
                    <a:pt x="34093" y="2532"/>
                  </a:cubicBezTo>
                  <a:cubicBezTo>
                    <a:pt x="34110" y="2538"/>
                    <a:pt x="34129" y="2547"/>
                    <a:pt x="34147" y="2556"/>
                  </a:cubicBezTo>
                  <a:cubicBezTo>
                    <a:pt x="34121" y="2573"/>
                    <a:pt x="34095" y="2595"/>
                    <a:pt x="34069" y="2614"/>
                  </a:cubicBezTo>
                  <a:cubicBezTo>
                    <a:pt x="33813" y="2800"/>
                    <a:pt x="33554" y="2994"/>
                    <a:pt x="33294" y="3196"/>
                  </a:cubicBezTo>
                  <a:cubicBezTo>
                    <a:pt x="33259" y="3224"/>
                    <a:pt x="33220" y="3254"/>
                    <a:pt x="33184" y="3282"/>
                  </a:cubicBezTo>
                  <a:cubicBezTo>
                    <a:pt x="32950" y="3467"/>
                    <a:pt x="32713" y="3659"/>
                    <a:pt x="32476" y="3855"/>
                  </a:cubicBezTo>
                  <a:cubicBezTo>
                    <a:pt x="32441" y="3885"/>
                    <a:pt x="32406" y="3911"/>
                    <a:pt x="32370" y="3941"/>
                  </a:cubicBezTo>
                  <a:cubicBezTo>
                    <a:pt x="32337" y="3879"/>
                    <a:pt x="32302" y="3817"/>
                    <a:pt x="32268" y="3756"/>
                  </a:cubicBezTo>
                  <a:cubicBezTo>
                    <a:pt x="32244" y="3711"/>
                    <a:pt x="32220" y="3665"/>
                    <a:pt x="32194" y="3620"/>
                  </a:cubicBezTo>
                  <a:cubicBezTo>
                    <a:pt x="32100" y="3457"/>
                    <a:pt x="32001" y="3296"/>
                    <a:pt x="31894" y="3141"/>
                  </a:cubicBezTo>
                  <a:cubicBezTo>
                    <a:pt x="31882" y="3121"/>
                    <a:pt x="31867" y="3104"/>
                    <a:pt x="31855" y="3084"/>
                  </a:cubicBezTo>
                  <a:cubicBezTo>
                    <a:pt x="31758" y="2948"/>
                    <a:pt x="31658" y="2814"/>
                    <a:pt x="31553" y="2684"/>
                  </a:cubicBezTo>
                  <a:cubicBezTo>
                    <a:pt x="31516" y="2643"/>
                    <a:pt x="31481" y="2599"/>
                    <a:pt x="31445" y="2558"/>
                  </a:cubicBezTo>
                  <a:cubicBezTo>
                    <a:pt x="31412" y="2518"/>
                    <a:pt x="31381" y="2477"/>
                    <a:pt x="31346" y="2437"/>
                  </a:cubicBezTo>
                  <a:cubicBezTo>
                    <a:pt x="31352" y="2435"/>
                    <a:pt x="31360" y="2432"/>
                    <a:pt x="31367" y="2430"/>
                  </a:cubicBezTo>
                  <a:cubicBezTo>
                    <a:pt x="31395" y="2420"/>
                    <a:pt x="31422" y="2414"/>
                    <a:pt x="31449" y="2406"/>
                  </a:cubicBezTo>
                  <a:cubicBezTo>
                    <a:pt x="31537" y="2379"/>
                    <a:pt x="31625" y="2354"/>
                    <a:pt x="31709" y="2333"/>
                  </a:cubicBezTo>
                  <a:cubicBezTo>
                    <a:pt x="31744" y="2323"/>
                    <a:pt x="31779" y="2316"/>
                    <a:pt x="31814" y="2309"/>
                  </a:cubicBezTo>
                  <a:cubicBezTo>
                    <a:pt x="31891" y="2292"/>
                    <a:pt x="31965" y="2280"/>
                    <a:pt x="32037" y="2269"/>
                  </a:cubicBezTo>
                  <a:cubicBezTo>
                    <a:pt x="32067" y="2265"/>
                    <a:pt x="32098" y="2259"/>
                    <a:pt x="32127" y="2256"/>
                  </a:cubicBezTo>
                  <a:cubicBezTo>
                    <a:pt x="32226" y="2244"/>
                    <a:pt x="32322" y="2238"/>
                    <a:pt x="32411" y="2238"/>
                  </a:cubicBezTo>
                  <a:close/>
                  <a:moveTo>
                    <a:pt x="39939" y="2238"/>
                  </a:moveTo>
                  <a:cubicBezTo>
                    <a:pt x="40089" y="2238"/>
                    <a:pt x="40236" y="2247"/>
                    <a:pt x="40385" y="2260"/>
                  </a:cubicBezTo>
                  <a:cubicBezTo>
                    <a:pt x="40429" y="2264"/>
                    <a:pt x="40474" y="2270"/>
                    <a:pt x="40519" y="2275"/>
                  </a:cubicBezTo>
                  <a:cubicBezTo>
                    <a:pt x="40625" y="2287"/>
                    <a:pt x="40729" y="2303"/>
                    <a:pt x="40833" y="2322"/>
                  </a:cubicBezTo>
                  <a:cubicBezTo>
                    <a:pt x="40858" y="2328"/>
                    <a:pt x="40882" y="2332"/>
                    <a:pt x="40907" y="2337"/>
                  </a:cubicBezTo>
                  <a:cubicBezTo>
                    <a:pt x="40797" y="2414"/>
                    <a:pt x="40688" y="2492"/>
                    <a:pt x="40580" y="2570"/>
                  </a:cubicBezTo>
                  <a:cubicBezTo>
                    <a:pt x="40453" y="2664"/>
                    <a:pt x="40325" y="2755"/>
                    <a:pt x="40198" y="2852"/>
                  </a:cubicBezTo>
                  <a:cubicBezTo>
                    <a:pt x="39749" y="3187"/>
                    <a:pt x="39293" y="3550"/>
                    <a:pt x="38814" y="3949"/>
                  </a:cubicBezTo>
                  <a:cubicBezTo>
                    <a:pt x="38602" y="3528"/>
                    <a:pt x="38350" y="3132"/>
                    <a:pt x="38063" y="2766"/>
                  </a:cubicBezTo>
                  <a:cubicBezTo>
                    <a:pt x="38805" y="2416"/>
                    <a:pt x="39435" y="2238"/>
                    <a:pt x="39939" y="2238"/>
                  </a:cubicBezTo>
                  <a:close/>
                  <a:moveTo>
                    <a:pt x="17514" y="2239"/>
                  </a:moveTo>
                  <a:cubicBezTo>
                    <a:pt x="17620" y="2239"/>
                    <a:pt x="17719" y="2242"/>
                    <a:pt x="17825" y="2253"/>
                  </a:cubicBezTo>
                  <a:cubicBezTo>
                    <a:pt x="17873" y="2254"/>
                    <a:pt x="17896" y="2256"/>
                    <a:pt x="17921" y="2258"/>
                  </a:cubicBezTo>
                  <a:cubicBezTo>
                    <a:pt x="17933" y="2258"/>
                    <a:pt x="17940" y="2259"/>
                    <a:pt x="17953" y="2260"/>
                  </a:cubicBezTo>
                  <a:cubicBezTo>
                    <a:pt x="18017" y="2264"/>
                    <a:pt x="18083" y="2271"/>
                    <a:pt x="18148" y="2284"/>
                  </a:cubicBezTo>
                  <a:cubicBezTo>
                    <a:pt x="18318" y="2300"/>
                    <a:pt x="18473" y="2328"/>
                    <a:pt x="18640" y="2368"/>
                  </a:cubicBezTo>
                  <a:cubicBezTo>
                    <a:pt x="18715" y="2385"/>
                    <a:pt x="18786" y="2405"/>
                    <a:pt x="18858" y="2424"/>
                  </a:cubicBezTo>
                  <a:cubicBezTo>
                    <a:pt x="18989" y="2462"/>
                    <a:pt x="19122" y="2503"/>
                    <a:pt x="19250" y="2554"/>
                  </a:cubicBezTo>
                  <a:cubicBezTo>
                    <a:pt x="19353" y="2588"/>
                    <a:pt x="19436" y="2625"/>
                    <a:pt x="19519" y="2662"/>
                  </a:cubicBezTo>
                  <a:cubicBezTo>
                    <a:pt x="19622" y="2707"/>
                    <a:pt x="19723" y="2758"/>
                    <a:pt x="19823" y="2811"/>
                  </a:cubicBezTo>
                  <a:cubicBezTo>
                    <a:pt x="19748" y="2867"/>
                    <a:pt x="19672" y="2925"/>
                    <a:pt x="19597" y="2983"/>
                  </a:cubicBezTo>
                  <a:cubicBezTo>
                    <a:pt x="19534" y="3031"/>
                    <a:pt x="19470" y="3080"/>
                    <a:pt x="19407" y="3128"/>
                  </a:cubicBezTo>
                  <a:cubicBezTo>
                    <a:pt x="19222" y="3271"/>
                    <a:pt x="19035" y="3418"/>
                    <a:pt x="18846" y="3570"/>
                  </a:cubicBezTo>
                  <a:cubicBezTo>
                    <a:pt x="18829" y="3583"/>
                    <a:pt x="18813" y="3596"/>
                    <a:pt x="18798" y="3609"/>
                  </a:cubicBezTo>
                  <a:cubicBezTo>
                    <a:pt x="18593" y="3776"/>
                    <a:pt x="18385" y="3949"/>
                    <a:pt x="18177" y="4124"/>
                  </a:cubicBezTo>
                  <a:lnTo>
                    <a:pt x="18013" y="4265"/>
                  </a:lnTo>
                  <a:cubicBezTo>
                    <a:pt x="17918" y="4347"/>
                    <a:pt x="17824" y="4428"/>
                    <a:pt x="17727" y="4511"/>
                  </a:cubicBezTo>
                  <a:cubicBezTo>
                    <a:pt x="17726" y="4507"/>
                    <a:pt x="17725" y="4504"/>
                    <a:pt x="17724" y="4501"/>
                  </a:cubicBezTo>
                  <a:cubicBezTo>
                    <a:pt x="17657" y="4335"/>
                    <a:pt x="17581" y="4171"/>
                    <a:pt x="17503" y="4012"/>
                  </a:cubicBezTo>
                  <a:cubicBezTo>
                    <a:pt x="17484" y="3971"/>
                    <a:pt x="17463" y="3932"/>
                    <a:pt x="17444" y="3892"/>
                  </a:cubicBezTo>
                  <a:cubicBezTo>
                    <a:pt x="17361" y="3734"/>
                    <a:pt x="17277" y="3578"/>
                    <a:pt x="17183" y="3427"/>
                  </a:cubicBezTo>
                  <a:cubicBezTo>
                    <a:pt x="17182" y="3425"/>
                    <a:pt x="17180" y="3422"/>
                    <a:pt x="17178" y="3420"/>
                  </a:cubicBezTo>
                  <a:cubicBezTo>
                    <a:pt x="17083" y="3265"/>
                    <a:pt x="16980" y="3118"/>
                    <a:pt x="16873" y="2971"/>
                  </a:cubicBezTo>
                  <a:cubicBezTo>
                    <a:pt x="16847" y="2934"/>
                    <a:pt x="16820" y="2899"/>
                    <a:pt x="16794" y="2864"/>
                  </a:cubicBezTo>
                  <a:cubicBezTo>
                    <a:pt x="16685" y="2721"/>
                    <a:pt x="16573" y="2578"/>
                    <a:pt x="16452" y="2443"/>
                  </a:cubicBezTo>
                  <a:cubicBezTo>
                    <a:pt x="16451" y="2442"/>
                    <a:pt x="16449" y="2440"/>
                    <a:pt x="16448" y="2438"/>
                  </a:cubicBezTo>
                  <a:cubicBezTo>
                    <a:pt x="16456" y="2436"/>
                    <a:pt x="16464" y="2432"/>
                    <a:pt x="16471" y="2431"/>
                  </a:cubicBezTo>
                  <a:cubicBezTo>
                    <a:pt x="16496" y="2422"/>
                    <a:pt x="16521" y="2416"/>
                    <a:pt x="16546" y="2409"/>
                  </a:cubicBezTo>
                  <a:cubicBezTo>
                    <a:pt x="16637" y="2380"/>
                    <a:pt x="16725" y="2355"/>
                    <a:pt x="16812" y="2334"/>
                  </a:cubicBezTo>
                  <a:cubicBezTo>
                    <a:pt x="16846" y="2325"/>
                    <a:pt x="16880" y="2318"/>
                    <a:pt x="16916" y="2311"/>
                  </a:cubicBezTo>
                  <a:cubicBezTo>
                    <a:pt x="16992" y="2294"/>
                    <a:pt x="17067" y="2281"/>
                    <a:pt x="17140" y="2270"/>
                  </a:cubicBezTo>
                  <a:cubicBezTo>
                    <a:pt x="17169" y="2266"/>
                    <a:pt x="17200" y="2260"/>
                    <a:pt x="17230" y="2258"/>
                  </a:cubicBezTo>
                  <a:cubicBezTo>
                    <a:pt x="17329" y="2245"/>
                    <a:pt x="17424" y="2239"/>
                    <a:pt x="17514" y="2239"/>
                  </a:cubicBezTo>
                  <a:close/>
                  <a:moveTo>
                    <a:pt x="25962" y="2238"/>
                  </a:moveTo>
                  <a:cubicBezTo>
                    <a:pt x="26292" y="2238"/>
                    <a:pt x="26618" y="2274"/>
                    <a:pt x="26935" y="2338"/>
                  </a:cubicBezTo>
                  <a:cubicBezTo>
                    <a:pt x="26046" y="2961"/>
                    <a:pt x="25121" y="3692"/>
                    <a:pt x="24172" y="4522"/>
                  </a:cubicBezTo>
                  <a:cubicBezTo>
                    <a:pt x="23975" y="4023"/>
                    <a:pt x="23722" y="3552"/>
                    <a:pt x="23419" y="3113"/>
                  </a:cubicBezTo>
                  <a:cubicBezTo>
                    <a:pt x="24460" y="2535"/>
                    <a:pt x="25316" y="2238"/>
                    <a:pt x="25962" y="2238"/>
                  </a:cubicBezTo>
                  <a:close/>
                  <a:moveTo>
                    <a:pt x="58626" y="2635"/>
                  </a:moveTo>
                  <a:cubicBezTo>
                    <a:pt x="58681" y="2692"/>
                    <a:pt x="58734" y="2750"/>
                    <a:pt x="58786" y="2808"/>
                  </a:cubicBezTo>
                  <a:cubicBezTo>
                    <a:pt x="58817" y="2844"/>
                    <a:pt x="58850" y="2879"/>
                    <a:pt x="58881" y="2916"/>
                  </a:cubicBezTo>
                  <a:cubicBezTo>
                    <a:pt x="58983" y="3036"/>
                    <a:pt x="59082" y="3161"/>
                    <a:pt x="59174" y="3290"/>
                  </a:cubicBezTo>
                  <a:cubicBezTo>
                    <a:pt x="59186" y="3306"/>
                    <a:pt x="59196" y="3323"/>
                    <a:pt x="59208" y="3340"/>
                  </a:cubicBezTo>
                  <a:cubicBezTo>
                    <a:pt x="59287" y="3453"/>
                    <a:pt x="59364" y="3569"/>
                    <a:pt x="59437" y="3686"/>
                  </a:cubicBezTo>
                  <a:cubicBezTo>
                    <a:pt x="59464" y="3731"/>
                    <a:pt x="59490" y="3776"/>
                    <a:pt x="59516" y="3821"/>
                  </a:cubicBezTo>
                  <a:cubicBezTo>
                    <a:pt x="59550" y="3880"/>
                    <a:pt x="59582" y="3941"/>
                    <a:pt x="59615" y="4001"/>
                  </a:cubicBezTo>
                  <a:cubicBezTo>
                    <a:pt x="59592" y="4020"/>
                    <a:pt x="59570" y="4040"/>
                    <a:pt x="59546" y="4060"/>
                  </a:cubicBezTo>
                  <a:cubicBezTo>
                    <a:pt x="59435" y="4154"/>
                    <a:pt x="59323" y="4249"/>
                    <a:pt x="59215" y="4343"/>
                  </a:cubicBezTo>
                  <a:cubicBezTo>
                    <a:pt x="59179" y="4374"/>
                    <a:pt x="59141" y="4405"/>
                    <a:pt x="59107" y="4437"/>
                  </a:cubicBezTo>
                  <a:cubicBezTo>
                    <a:pt x="58967" y="4558"/>
                    <a:pt x="58833" y="4676"/>
                    <a:pt x="58703" y="4794"/>
                  </a:cubicBezTo>
                  <a:cubicBezTo>
                    <a:pt x="58696" y="4800"/>
                    <a:pt x="58687" y="4806"/>
                    <a:pt x="58681" y="4812"/>
                  </a:cubicBezTo>
                  <a:cubicBezTo>
                    <a:pt x="58675" y="4800"/>
                    <a:pt x="58666" y="4788"/>
                    <a:pt x="58660" y="4775"/>
                  </a:cubicBezTo>
                  <a:cubicBezTo>
                    <a:pt x="58602" y="4656"/>
                    <a:pt x="58539" y="4543"/>
                    <a:pt x="58472" y="4428"/>
                  </a:cubicBezTo>
                  <a:cubicBezTo>
                    <a:pt x="58452" y="4394"/>
                    <a:pt x="58432" y="4361"/>
                    <a:pt x="58411" y="4327"/>
                  </a:cubicBezTo>
                  <a:cubicBezTo>
                    <a:pt x="58333" y="4201"/>
                    <a:pt x="58253" y="4077"/>
                    <a:pt x="58166" y="3960"/>
                  </a:cubicBezTo>
                  <a:cubicBezTo>
                    <a:pt x="58163" y="3956"/>
                    <a:pt x="58159" y="3951"/>
                    <a:pt x="58156" y="3947"/>
                  </a:cubicBezTo>
                  <a:cubicBezTo>
                    <a:pt x="58071" y="3832"/>
                    <a:pt x="57979" y="3720"/>
                    <a:pt x="57885" y="3612"/>
                  </a:cubicBezTo>
                  <a:cubicBezTo>
                    <a:pt x="57859" y="3582"/>
                    <a:pt x="57833" y="3552"/>
                    <a:pt x="57806" y="3523"/>
                  </a:cubicBezTo>
                  <a:cubicBezTo>
                    <a:pt x="57713" y="3421"/>
                    <a:pt x="57618" y="3322"/>
                    <a:pt x="57518" y="3227"/>
                  </a:cubicBezTo>
                  <a:cubicBezTo>
                    <a:pt x="57511" y="3221"/>
                    <a:pt x="57505" y="3212"/>
                    <a:pt x="57497" y="3206"/>
                  </a:cubicBezTo>
                  <a:cubicBezTo>
                    <a:pt x="57521" y="3192"/>
                    <a:pt x="57549" y="3176"/>
                    <a:pt x="57573" y="3161"/>
                  </a:cubicBezTo>
                  <a:cubicBezTo>
                    <a:pt x="57735" y="3071"/>
                    <a:pt x="57892" y="2984"/>
                    <a:pt x="58042" y="2906"/>
                  </a:cubicBezTo>
                  <a:cubicBezTo>
                    <a:pt x="58102" y="2876"/>
                    <a:pt x="58157" y="2850"/>
                    <a:pt x="58215" y="2822"/>
                  </a:cubicBezTo>
                  <a:cubicBezTo>
                    <a:pt x="58319" y="2771"/>
                    <a:pt x="58422" y="2723"/>
                    <a:pt x="58522" y="2678"/>
                  </a:cubicBezTo>
                  <a:cubicBezTo>
                    <a:pt x="58557" y="2664"/>
                    <a:pt x="58591" y="2649"/>
                    <a:pt x="58626" y="2635"/>
                  </a:cubicBezTo>
                  <a:close/>
                  <a:moveTo>
                    <a:pt x="72121" y="2634"/>
                  </a:moveTo>
                  <a:cubicBezTo>
                    <a:pt x="72183" y="2701"/>
                    <a:pt x="72246" y="2769"/>
                    <a:pt x="72306" y="2838"/>
                  </a:cubicBezTo>
                  <a:cubicBezTo>
                    <a:pt x="72341" y="2879"/>
                    <a:pt x="72379" y="2920"/>
                    <a:pt x="72414" y="2961"/>
                  </a:cubicBezTo>
                  <a:cubicBezTo>
                    <a:pt x="72526" y="3098"/>
                    <a:pt x="72633" y="3237"/>
                    <a:pt x="72733" y="3380"/>
                  </a:cubicBezTo>
                  <a:cubicBezTo>
                    <a:pt x="72745" y="3399"/>
                    <a:pt x="72758" y="3417"/>
                    <a:pt x="72769" y="3437"/>
                  </a:cubicBezTo>
                  <a:cubicBezTo>
                    <a:pt x="72855" y="3563"/>
                    <a:pt x="72937" y="3692"/>
                    <a:pt x="73014" y="3823"/>
                  </a:cubicBezTo>
                  <a:cubicBezTo>
                    <a:pt x="73044" y="3874"/>
                    <a:pt x="73070" y="3926"/>
                    <a:pt x="73098" y="3978"/>
                  </a:cubicBezTo>
                  <a:cubicBezTo>
                    <a:pt x="73138" y="4049"/>
                    <a:pt x="73174" y="4120"/>
                    <a:pt x="73209" y="4192"/>
                  </a:cubicBezTo>
                  <a:cubicBezTo>
                    <a:pt x="72982" y="4388"/>
                    <a:pt x="72776" y="4566"/>
                    <a:pt x="72592" y="4729"/>
                  </a:cubicBezTo>
                  <a:cubicBezTo>
                    <a:pt x="72574" y="4745"/>
                    <a:pt x="72557" y="4760"/>
                    <a:pt x="72539" y="4776"/>
                  </a:cubicBezTo>
                  <a:cubicBezTo>
                    <a:pt x="72443" y="4861"/>
                    <a:pt x="72353" y="4942"/>
                    <a:pt x="72271" y="5017"/>
                  </a:cubicBezTo>
                  <a:cubicBezTo>
                    <a:pt x="72270" y="5012"/>
                    <a:pt x="72265" y="5008"/>
                    <a:pt x="72264" y="5004"/>
                  </a:cubicBezTo>
                  <a:cubicBezTo>
                    <a:pt x="72201" y="4857"/>
                    <a:pt x="72128" y="4715"/>
                    <a:pt x="72051" y="4575"/>
                  </a:cubicBezTo>
                  <a:cubicBezTo>
                    <a:pt x="72031" y="4539"/>
                    <a:pt x="72010" y="4502"/>
                    <a:pt x="71990" y="4466"/>
                  </a:cubicBezTo>
                  <a:cubicBezTo>
                    <a:pt x="71907" y="4323"/>
                    <a:pt x="71822" y="4183"/>
                    <a:pt x="71727" y="4049"/>
                  </a:cubicBezTo>
                  <a:cubicBezTo>
                    <a:pt x="71722" y="4041"/>
                    <a:pt x="71715" y="4034"/>
                    <a:pt x="71710" y="4025"/>
                  </a:cubicBezTo>
                  <a:cubicBezTo>
                    <a:pt x="71619" y="3898"/>
                    <a:pt x="71522" y="3776"/>
                    <a:pt x="71421" y="3656"/>
                  </a:cubicBezTo>
                  <a:cubicBezTo>
                    <a:pt x="71394" y="3624"/>
                    <a:pt x="71366" y="3592"/>
                    <a:pt x="71339" y="3561"/>
                  </a:cubicBezTo>
                  <a:cubicBezTo>
                    <a:pt x="71230" y="3440"/>
                    <a:pt x="71116" y="3321"/>
                    <a:pt x="70997" y="3207"/>
                  </a:cubicBezTo>
                  <a:cubicBezTo>
                    <a:pt x="70995" y="3206"/>
                    <a:pt x="70995" y="3205"/>
                    <a:pt x="70994" y="3205"/>
                  </a:cubicBezTo>
                  <a:lnTo>
                    <a:pt x="71041" y="3177"/>
                  </a:lnTo>
                  <a:cubicBezTo>
                    <a:pt x="71222" y="3075"/>
                    <a:pt x="71396" y="2978"/>
                    <a:pt x="71563" y="2894"/>
                  </a:cubicBezTo>
                  <a:cubicBezTo>
                    <a:pt x="71590" y="2879"/>
                    <a:pt x="71615" y="2869"/>
                    <a:pt x="71642" y="2854"/>
                  </a:cubicBezTo>
                  <a:cubicBezTo>
                    <a:pt x="71785" y="2785"/>
                    <a:pt x="71921" y="2720"/>
                    <a:pt x="72055" y="2662"/>
                  </a:cubicBezTo>
                  <a:cubicBezTo>
                    <a:pt x="72077" y="2652"/>
                    <a:pt x="72099" y="2642"/>
                    <a:pt x="72121" y="2634"/>
                  </a:cubicBezTo>
                  <a:close/>
                  <a:moveTo>
                    <a:pt x="44802" y="2636"/>
                  </a:moveTo>
                  <a:cubicBezTo>
                    <a:pt x="44861" y="2698"/>
                    <a:pt x="44919" y="2763"/>
                    <a:pt x="44974" y="2826"/>
                  </a:cubicBezTo>
                  <a:cubicBezTo>
                    <a:pt x="45012" y="2870"/>
                    <a:pt x="45052" y="2914"/>
                    <a:pt x="45090" y="2958"/>
                  </a:cubicBezTo>
                  <a:cubicBezTo>
                    <a:pt x="45186" y="3075"/>
                    <a:pt x="45278" y="3195"/>
                    <a:pt x="45364" y="3315"/>
                  </a:cubicBezTo>
                  <a:cubicBezTo>
                    <a:pt x="45379" y="3335"/>
                    <a:pt x="45394" y="3353"/>
                    <a:pt x="45408" y="3373"/>
                  </a:cubicBezTo>
                  <a:cubicBezTo>
                    <a:pt x="45507" y="3513"/>
                    <a:pt x="45598" y="3659"/>
                    <a:pt x="45686" y="3806"/>
                  </a:cubicBezTo>
                  <a:cubicBezTo>
                    <a:pt x="45712" y="3850"/>
                    <a:pt x="45736" y="3895"/>
                    <a:pt x="45760" y="3941"/>
                  </a:cubicBezTo>
                  <a:cubicBezTo>
                    <a:pt x="45806" y="4024"/>
                    <a:pt x="45851" y="4109"/>
                    <a:pt x="45894" y="4194"/>
                  </a:cubicBezTo>
                  <a:cubicBezTo>
                    <a:pt x="45874" y="4211"/>
                    <a:pt x="45856" y="4226"/>
                    <a:pt x="45837" y="4243"/>
                  </a:cubicBezTo>
                  <a:cubicBezTo>
                    <a:pt x="45710" y="4352"/>
                    <a:pt x="45585" y="4460"/>
                    <a:pt x="45467" y="4564"/>
                  </a:cubicBezTo>
                  <a:cubicBezTo>
                    <a:pt x="45384" y="4636"/>
                    <a:pt x="45304" y="4709"/>
                    <a:pt x="45225" y="4782"/>
                  </a:cubicBezTo>
                  <a:lnTo>
                    <a:pt x="45165" y="4834"/>
                  </a:lnTo>
                  <a:cubicBezTo>
                    <a:pt x="45094" y="4898"/>
                    <a:pt x="45024" y="4959"/>
                    <a:pt x="44957" y="5018"/>
                  </a:cubicBezTo>
                  <a:cubicBezTo>
                    <a:pt x="44955" y="5012"/>
                    <a:pt x="44951" y="5007"/>
                    <a:pt x="44949" y="5001"/>
                  </a:cubicBezTo>
                  <a:cubicBezTo>
                    <a:pt x="44884" y="4856"/>
                    <a:pt x="44813" y="4714"/>
                    <a:pt x="44737" y="4576"/>
                  </a:cubicBezTo>
                  <a:cubicBezTo>
                    <a:pt x="44718" y="4540"/>
                    <a:pt x="44698" y="4504"/>
                    <a:pt x="44677" y="4470"/>
                  </a:cubicBezTo>
                  <a:cubicBezTo>
                    <a:pt x="44596" y="4326"/>
                    <a:pt x="44508" y="4187"/>
                    <a:pt x="44414" y="4051"/>
                  </a:cubicBezTo>
                  <a:cubicBezTo>
                    <a:pt x="44410" y="4045"/>
                    <a:pt x="44404" y="4040"/>
                    <a:pt x="44399" y="4034"/>
                  </a:cubicBezTo>
                  <a:cubicBezTo>
                    <a:pt x="44306" y="3905"/>
                    <a:pt x="44208" y="3780"/>
                    <a:pt x="44105" y="3659"/>
                  </a:cubicBezTo>
                  <a:cubicBezTo>
                    <a:pt x="44078" y="3628"/>
                    <a:pt x="44051" y="3596"/>
                    <a:pt x="44024" y="3566"/>
                  </a:cubicBezTo>
                  <a:cubicBezTo>
                    <a:pt x="43915" y="3442"/>
                    <a:pt x="43801" y="3322"/>
                    <a:pt x="43680" y="3208"/>
                  </a:cubicBezTo>
                  <a:lnTo>
                    <a:pt x="43677" y="3206"/>
                  </a:lnTo>
                  <a:cubicBezTo>
                    <a:pt x="43691" y="3198"/>
                    <a:pt x="43706" y="3189"/>
                    <a:pt x="43719" y="3181"/>
                  </a:cubicBezTo>
                  <a:cubicBezTo>
                    <a:pt x="43902" y="3077"/>
                    <a:pt x="44077" y="2981"/>
                    <a:pt x="44245" y="2895"/>
                  </a:cubicBezTo>
                  <a:cubicBezTo>
                    <a:pt x="44271" y="2882"/>
                    <a:pt x="44296" y="2870"/>
                    <a:pt x="44321" y="2858"/>
                  </a:cubicBezTo>
                  <a:cubicBezTo>
                    <a:pt x="44464" y="2787"/>
                    <a:pt x="44602" y="2723"/>
                    <a:pt x="44736" y="2665"/>
                  </a:cubicBezTo>
                  <a:cubicBezTo>
                    <a:pt x="44758" y="2655"/>
                    <a:pt x="44780" y="2645"/>
                    <a:pt x="44802" y="2636"/>
                  </a:cubicBezTo>
                  <a:close/>
                  <a:moveTo>
                    <a:pt x="37600" y="3000"/>
                  </a:moveTo>
                  <a:cubicBezTo>
                    <a:pt x="37918" y="3392"/>
                    <a:pt x="38191" y="3822"/>
                    <a:pt x="38415" y="4286"/>
                  </a:cubicBezTo>
                  <a:cubicBezTo>
                    <a:pt x="38314" y="4373"/>
                    <a:pt x="38216" y="4457"/>
                    <a:pt x="38121" y="4540"/>
                  </a:cubicBezTo>
                  <a:cubicBezTo>
                    <a:pt x="38112" y="4548"/>
                    <a:pt x="38102" y="4555"/>
                    <a:pt x="38095" y="4564"/>
                  </a:cubicBezTo>
                  <a:cubicBezTo>
                    <a:pt x="38074" y="4581"/>
                    <a:pt x="38054" y="4598"/>
                    <a:pt x="38034" y="4617"/>
                  </a:cubicBezTo>
                  <a:cubicBezTo>
                    <a:pt x="37951" y="4688"/>
                    <a:pt x="37873" y="4758"/>
                    <a:pt x="37798" y="4826"/>
                  </a:cubicBezTo>
                  <a:cubicBezTo>
                    <a:pt x="37772" y="4850"/>
                    <a:pt x="37746" y="4873"/>
                    <a:pt x="37721" y="4895"/>
                  </a:cubicBezTo>
                  <a:cubicBezTo>
                    <a:pt x="37633" y="4975"/>
                    <a:pt x="37548" y="5053"/>
                    <a:pt x="37467" y="5124"/>
                  </a:cubicBezTo>
                  <a:cubicBezTo>
                    <a:pt x="37451" y="5081"/>
                    <a:pt x="37429" y="5039"/>
                    <a:pt x="37410" y="4997"/>
                  </a:cubicBezTo>
                  <a:cubicBezTo>
                    <a:pt x="37389" y="4949"/>
                    <a:pt x="37367" y="4900"/>
                    <a:pt x="37346" y="4852"/>
                  </a:cubicBezTo>
                  <a:cubicBezTo>
                    <a:pt x="37279" y="4710"/>
                    <a:pt x="37206" y="4571"/>
                    <a:pt x="37127" y="4434"/>
                  </a:cubicBezTo>
                  <a:cubicBezTo>
                    <a:pt x="37112" y="4409"/>
                    <a:pt x="37101" y="4384"/>
                    <a:pt x="37086" y="4362"/>
                  </a:cubicBezTo>
                  <a:cubicBezTo>
                    <a:pt x="36992" y="4204"/>
                    <a:pt x="36888" y="4051"/>
                    <a:pt x="36775" y="3905"/>
                  </a:cubicBezTo>
                  <a:cubicBezTo>
                    <a:pt x="36747" y="3867"/>
                    <a:pt x="36716" y="3830"/>
                    <a:pt x="36686" y="3793"/>
                  </a:cubicBezTo>
                  <a:cubicBezTo>
                    <a:pt x="36640" y="3736"/>
                    <a:pt x="36596" y="3676"/>
                    <a:pt x="36548" y="3619"/>
                  </a:cubicBezTo>
                  <a:lnTo>
                    <a:pt x="36602" y="3585"/>
                  </a:lnTo>
                  <a:cubicBezTo>
                    <a:pt x="36764" y="3482"/>
                    <a:pt x="36924" y="3383"/>
                    <a:pt x="37077" y="3291"/>
                  </a:cubicBezTo>
                  <a:cubicBezTo>
                    <a:pt x="37095" y="3281"/>
                    <a:pt x="37110" y="3274"/>
                    <a:pt x="37127" y="3263"/>
                  </a:cubicBezTo>
                  <a:cubicBezTo>
                    <a:pt x="37269" y="3180"/>
                    <a:pt x="37405" y="3103"/>
                    <a:pt x="37540" y="3030"/>
                  </a:cubicBezTo>
                  <a:cubicBezTo>
                    <a:pt x="37561" y="3020"/>
                    <a:pt x="37580" y="3010"/>
                    <a:pt x="37600" y="3000"/>
                  </a:cubicBezTo>
                  <a:close/>
                  <a:moveTo>
                    <a:pt x="73712" y="512"/>
                  </a:moveTo>
                  <a:cubicBezTo>
                    <a:pt x="74881" y="512"/>
                    <a:pt x="76020" y="819"/>
                    <a:pt x="77029" y="1402"/>
                  </a:cubicBezTo>
                  <a:cubicBezTo>
                    <a:pt x="77024" y="1405"/>
                    <a:pt x="77020" y="1409"/>
                    <a:pt x="77015" y="1411"/>
                  </a:cubicBezTo>
                  <a:cubicBezTo>
                    <a:pt x="76845" y="1514"/>
                    <a:pt x="76672" y="1620"/>
                    <a:pt x="76497" y="1732"/>
                  </a:cubicBezTo>
                  <a:cubicBezTo>
                    <a:pt x="76450" y="1761"/>
                    <a:pt x="76402" y="1792"/>
                    <a:pt x="76355" y="1823"/>
                  </a:cubicBezTo>
                  <a:cubicBezTo>
                    <a:pt x="76214" y="1914"/>
                    <a:pt x="76071" y="2009"/>
                    <a:pt x="75928" y="2107"/>
                  </a:cubicBezTo>
                  <a:cubicBezTo>
                    <a:pt x="75898" y="2126"/>
                    <a:pt x="75871" y="2143"/>
                    <a:pt x="75844" y="2162"/>
                  </a:cubicBezTo>
                  <a:cubicBezTo>
                    <a:pt x="75767" y="2130"/>
                    <a:pt x="75688" y="2105"/>
                    <a:pt x="75610" y="2076"/>
                  </a:cubicBezTo>
                  <a:cubicBezTo>
                    <a:pt x="75534" y="2046"/>
                    <a:pt x="75459" y="2015"/>
                    <a:pt x="75382" y="1990"/>
                  </a:cubicBezTo>
                  <a:cubicBezTo>
                    <a:pt x="75274" y="1956"/>
                    <a:pt x="75165" y="1928"/>
                    <a:pt x="75055" y="1901"/>
                  </a:cubicBezTo>
                  <a:cubicBezTo>
                    <a:pt x="74982" y="1883"/>
                    <a:pt x="74909" y="1859"/>
                    <a:pt x="74836" y="1843"/>
                  </a:cubicBezTo>
                  <a:cubicBezTo>
                    <a:pt x="74713" y="1817"/>
                    <a:pt x="74588" y="1801"/>
                    <a:pt x="74463" y="1784"/>
                  </a:cubicBezTo>
                  <a:cubicBezTo>
                    <a:pt x="74400" y="1775"/>
                    <a:pt x="74338" y="1761"/>
                    <a:pt x="74276" y="1755"/>
                  </a:cubicBezTo>
                  <a:cubicBezTo>
                    <a:pt x="74087" y="1735"/>
                    <a:pt x="73896" y="1725"/>
                    <a:pt x="73705" y="1725"/>
                  </a:cubicBezTo>
                  <a:cubicBezTo>
                    <a:pt x="73285" y="1725"/>
                    <a:pt x="72796" y="1832"/>
                    <a:pt x="72256" y="2032"/>
                  </a:cubicBezTo>
                  <a:lnTo>
                    <a:pt x="72253" y="2029"/>
                  </a:lnTo>
                  <a:lnTo>
                    <a:pt x="72095" y="2091"/>
                  </a:lnTo>
                  <a:lnTo>
                    <a:pt x="71739" y="2234"/>
                  </a:lnTo>
                  <a:lnTo>
                    <a:pt x="71745" y="2240"/>
                  </a:lnTo>
                  <a:cubicBezTo>
                    <a:pt x="71474" y="2363"/>
                    <a:pt x="71188" y="2509"/>
                    <a:pt x="70882" y="2680"/>
                  </a:cubicBezTo>
                  <a:cubicBezTo>
                    <a:pt x="70786" y="2734"/>
                    <a:pt x="70686" y="2795"/>
                    <a:pt x="70585" y="2853"/>
                  </a:cubicBezTo>
                  <a:lnTo>
                    <a:pt x="70583" y="2851"/>
                  </a:lnTo>
                  <a:lnTo>
                    <a:pt x="70428" y="2946"/>
                  </a:lnTo>
                  <a:cubicBezTo>
                    <a:pt x="70427" y="2946"/>
                    <a:pt x="70427" y="2947"/>
                    <a:pt x="70426" y="2947"/>
                  </a:cubicBezTo>
                  <a:lnTo>
                    <a:pt x="70120" y="3132"/>
                  </a:lnTo>
                  <a:lnTo>
                    <a:pt x="70125" y="3135"/>
                  </a:lnTo>
                  <a:cubicBezTo>
                    <a:pt x="70067" y="3174"/>
                    <a:pt x="70008" y="3210"/>
                    <a:pt x="69949" y="3248"/>
                  </a:cubicBezTo>
                  <a:cubicBezTo>
                    <a:pt x="69890" y="3286"/>
                    <a:pt x="69831" y="3327"/>
                    <a:pt x="69771" y="3366"/>
                  </a:cubicBezTo>
                  <a:cubicBezTo>
                    <a:pt x="69672" y="3432"/>
                    <a:pt x="69573" y="3499"/>
                    <a:pt x="69475" y="3566"/>
                  </a:cubicBezTo>
                  <a:cubicBezTo>
                    <a:pt x="69407" y="3613"/>
                    <a:pt x="69340" y="3660"/>
                    <a:pt x="69273" y="3708"/>
                  </a:cubicBezTo>
                  <a:cubicBezTo>
                    <a:pt x="69184" y="3770"/>
                    <a:pt x="69095" y="3833"/>
                    <a:pt x="69007" y="3897"/>
                  </a:cubicBezTo>
                  <a:cubicBezTo>
                    <a:pt x="68940" y="3946"/>
                    <a:pt x="68872" y="3996"/>
                    <a:pt x="68805" y="4045"/>
                  </a:cubicBezTo>
                  <a:cubicBezTo>
                    <a:pt x="68720" y="4108"/>
                    <a:pt x="68637" y="4170"/>
                    <a:pt x="68553" y="4234"/>
                  </a:cubicBezTo>
                  <a:cubicBezTo>
                    <a:pt x="68488" y="4283"/>
                    <a:pt x="68424" y="4331"/>
                    <a:pt x="68360" y="4381"/>
                  </a:cubicBezTo>
                  <a:cubicBezTo>
                    <a:pt x="68277" y="4445"/>
                    <a:pt x="68195" y="4507"/>
                    <a:pt x="68115" y="4571"/>
                  </a:cubicBezTo>
                  <a:cubicBezTo>
                    <a:pt x="68055" y="4618"/>
                    <a:pt x="67993" y="4664"/>
                    <a:pt x="67935" y="4711"/>
                  </a:cubicBezTo>
                  <a:cubicBezTo>
                    <a:pt x="67853" y="4777"/>
                    <a:pt x="67775" y="4839"/>
                    <a:pt x="67697" y="4903"/>
                  </a:cubicBezTo>
                  <a:cubicBezTo>
                    <a:pt x="67644" y="4946"/>
                    <a:pt x="67589" y="4990"/>
                    <a:pt x="67537" y="5032"/>
                  </a:cubicBezTo>
                  <a:cubicBezTo>
                    <a:pt x="67452" y="5101"/>
                    <a:pt x="67372" y="5168"/>
                    <a:pt x="67291" y="5235"/>
                  </a:cubicBezTo>
                  <a:cubicBezTo>
                    <a:pt x="67251" y="5268"/>
                    <a:pt x="67210" y="5303"/>
                    <a:pt x="67170" y="5335"/>
                  </a:cubicBezTo>
                  <a:cubicBezTo>
                    <a:pt x="67165" y="5339"/>
                    <a:pt x="67160" y="5344"/>
                    <a:pt x="67154" y="5347"/>
                  </a:cubicBezTo>
                  <a:cubicBezTo>
                    <a:pt x="67152" y="5336"/>
                    <a:pt x="67147" y="5324"/>
                    <a:pt x="67143" y="5313"/>
                  </a:cubicBezTo>
                  <a:cubicBezTo>
                    <a:pt x="67095" y="5133"/>
                    <a:pt x="67039" y="4957"/>
                    <a:pt x="66976" y="4784"/>
                  </a:cubicBezTo>
                  <a:cubicBezTo>
                    <a:pt x="66955" y="4722"/>
                    <a:pt x="66928" y="4660"/>
                    <a:pt x="66905" y="4600"/>
                  </a:cubicBezTo>
                  <a:cubicBezTo>
                    <a:pt x="66858" y="4480"/>
                    <a:pt x="66809" y="4362"/>
                    <a:pt x="66757" y="4246"/>
                  </a:cubicBezTo>
                  <a:cubicBezTo>
                    <a:pt x="66739" y="4210"/>
                    <a:pt x="66728" y="4171"/>
                    <a:pt x="66711" y="4137"/>
                  </a:cubicBezTo>
                  <a:cubicBezTo>
                    <a:pt x="66800" y="4062"/>
                    <a:pt x="66892" y="3989"/>
                    <a:pt x="66982" y="3916"/>
                  </a:cubicBezTo>
                  <a:cubicBezTo>
                    <a:pt x="67062" y="3851"/>
                    <a:pt x="67143" y="3786"/>
                    <a:pt x="67222" y="3722"/>
                  </a:cubicBezTo>
                  <a:cubicBezTo>
                    <a:pt x="67342" y="3628"/>
                    <a:pt x="67461" y="3536"/>
                    <a:pt x="67580" y="3446"/>
                  </a:cubicBezTo>
                  <a:cubicBezTo>
                    <a:pt x="67658" y="3385"/>
                    <a:pt x="67736" y="3325"/>
                    <a:pt x="67813" y="3265"/>
                  </a:cubicBezTo>
                  <a:cubicBezTo>
                    <a:pt x="67943" y="3169"/>
                    <a:pt x="68074" y="3075"/>
                    <a:pt x="68204" y="2979"/>
                  </a:cubicBezTo>
                  <a:cubicBezTo>
                    <a:pt x="68268" y="2932"/>
                    <a:pt x="68334" y="2883"/>
                    <a:pt x="68398" y="2838"/>
                  </a:cubicBezTo>
                  <a:cubicBezTo>
                    <a:pt x="68592" y="2700"/>
                    <a:pt x="68785" y="2567"/>
                    <a:pt x="68976" y="2438"/>
                  </a:cubicBezTo>
                  <a:lnTo>
                    <a:pt x="68979" y="2437"/>
                  </a:lnTo>
                  <a:cubicBezTo>
                    <a:pt x="69630" y="2004"/>
                    <a:pt x="70214" y="1659"/>
                    <a:pt x="70768" y="1381"/>
                  </a:cubicBezTo>
                  <a:cubicBezTo>
                    <a:pt x="71907" y="806"/>
                    <a:pt x="72895" y="512"/>
                    <a:pt x="73706" y="512"/>
                  </a:cubicBezTo>
                  <a:cubicBezTo>
                    <a:pt x="73708" y="512"/>
                    <a:pt x="73710" y="512"/>
                    <a:pt x="73712" y="512"/>
                  </a:cubicBezTo>
                  <a:close/>
                  <a:moveTo>
                    <a:pt x="39938" y="514"/>
                  </a:moveTo>
                  <a:cubicBezTo>
                    <a:pt x="40925" y="514"/>
                    <a:pt x="41900" y="734"/>
                    <a:pt x="42784" y="1155"/>
                  </a:cubicBezTo>
                  <a:cubicBezTo>
                    <a:pt x="42598" y="1255"/>
                    <a:pt x="42409" y="1368"/>
                    <a:pt x="42214" y="1483"/>
                  </a:cubicBezTo>
                  <a:cubicBezTo>
                    <a:pt x="42160" y="1516"/>
                    <a:pt x="42105" y="1550"/>
                    <a:pt x="42050" y="1583"/>
                  </a:cubicBezTo>
                  <a:cubicBezTo>
                    <a:pt x="41895" y="1678"/>
                    <a:pt x="41735" y="1780"/>
                    <a:pt x="41574" y="1885"/>
                  </a:cubicBezTo>
                  <a:cubicBezTo>
                    <a:pt x="41541" y="1907"/>
                    <a:pt x="41509" y="1926"/>
                    <a:pt x="41475" y="1948"/>
                  </a:cubicBezTo>
                  <a:cubicBezTo>
                    <a:pt x="41421" y="1932"/>
                    <a:pt x="41365" y="1919"/>
                    <a:pt x="41309" y="1905"/>
                  </a:cubicBezTo>
                  <a:cubicBezTo>
                    <a:pt x="41255" y="1890"/>
                    <a:pt x="41201" y="1876"/>
                    <a:pt x="41147" y="1863"/>
                  </a:cubicBezTo>
                  <a:cubicBezTo>
                    <a:pt x="41068" y="1845"/>
                    <a:pt x="40989" y="1831"/>
                    <a:pt x="40908" y="1816"/>
                  </a:cubicBezTo>
                  <a:cubicBezTo>
                    <a:pt x="40855" y="1807"/>
                    <a:pt x="40803" y="1796"/>
                    <a:pt x="40750" y="1787"/>
                  </a:cubicBezTo>
                  <a:cubicBezTo>
                    <a:pt x="40661" y="1775"/>
                    <a:pt x="40572" y="1765"/>
                    <a:pt x="40481" y="1756"/>
                  </a:cubicBezTo>
                  <a:cubicBezTo>
                    <a:pt x="40436" y="1753"/>
                    <a:pt x="40391" y="1745"/>
                    <a:pt x="40346" y="1741"/>
                  </a:cubicBezTo>
                  <a:cubicBezTo>
                    <a:pt x="40210" y="1731"/>
                    <a:pt x="40074" y="1727"/>
                    <a:pt x="39938" y="1727"/>
                  </a:cubicBezTo>
                  <a:cubicBezTo>
                    <a:pt x="39323" y="1727"/>
                    <a:pt x="38597" y="1936"/>
                    <a:pt x="37726" y="2362"/>
                  </a:cubicBezTo>
                  <a:lnTo>
                    <a:pt x="37722" y="2359"/>
                  </a:lnTo>
                  <a:lnTo>
                    <a:pt x="37544" y="2450"/>
                  </a:lnTo>
                  <a:cubicBezTo>
                    <a:pt x="37128" y="2664"/>
                    <a:pt x="36674" y="2931"/>
                    <a:pt x="36194" y="3241"/>
                  </a:cubicBezTo>
                  <a:lnTo>
                    <a:pt x="36191" y="3238"/>
                  </a:lnTo>
                  <a:lnTo>
                    <a:pt x="36013" y="3357"/>
                  </a:lnTo>
                  <a:cubicBezTo>
                    <a:pt x="36011" y="3358"/>
                    <a:pt x="36010" y="3359"/>
                    <a:pt x="36009" y="3359"/>
                  </a:cubicBezTo>
                  <a:lnTo>
                    <a:pt x="35758" y="3525"/>
                  </a:lnTo>
                  <a:lnTo>
                    <a:pt x="35763" y="3530"/>
                  </a:lnTo>
                  <a:cubicBezTo>
                    <a:pt x="35599" y="3642"/>
                    <a:pt x="35435" y="3755"/>
                    <a:pt x="35265" y="3878"/>
                  </a:cubicBezTo>
                  <a:cubicBezTo>
                    <a:pt x="35180" y="3939"/>
                    <a:pt x="35091" y="4008"/>
                    <a:pt x="35004" y="4071"/>
                  </a:cubicBezTo>
                  <a:cubicBezTo>
                    <a:pt x="34832" y="4200"/>
                    <a:pt x="34657" y="4329"/>
                    <a:pt x="34479" y="4468"/>
                  </a:cubicBezTo>
                  <a:cubicBezTo>
                    <a:pt x="34374" y="4550"/>
                    <a:pt x="34265" y="4637"/>
                    <a:pt x="34159" y="4722"/>
                  </a:cubicBezTo>
                  <a:cubicBezTo>
                    <a:pt x="33994" y="4853"/>
                    <a:pt x="33828" y="4984"/>
                    <a:pt x="33657" y="5124"/>
                  </a:cubicBezTo>
                  <a:cubicBezTo>
                    <a:pt x="33541" y="5220"/>
                    <a:pt x="33422" y="5320"/>
                    <a:pt x="33304" y="5420"/>
                  </a:cubicBezTo>
                  <a:cubicBezTo>
                    <a:pt x="33198" y="5509"/>
                    <a:pt x="33095" y="5592"/>
                    <a:pt x="32989" y="5685"/>
                  </a:cubicBezTo>
                  <a:lnTo>
                    <a:pt x="32985" y="5669"/>
                  </a:lnTo>
                  <a:cubicBezTo>
                    <a:pt x="32942" y="5472"/>
                    <a:pt x="32891" y="5280"/>
                    <a:pt x="32833" y="5088"/>
                  </a:cubicBezTo>
                  <a:cubicBezTo>
                    <a:pt x="32817" y="5039"/>
                    <a:pt x="32800" y="4989"/>
                    <a:pt x="32783" y="4940"/>
                  </a:cubicBezTo>
                  <a:cubicBezTo>
                    <a:pt x="32736" y="4798"/>
                    <a:pt x="32684" y="4655"/>
                    <a:pt x="32629" y="4516"/>
                  </a:cubicBezTo>
                  <a:cubicBezTo>
                    <a:pt x="32615" y="4485"/>
                    <a:pt x="32606" y="4452"/>
                    <a:pt x="32595" y="4422"/>
                  </a:cubicBezTo>
                  <a:cubicBezTo>
                    <a:pt x="32683" y="4348"/>
                    <a:pt x="32771" y="4275"/>
                    <a:pt x="32859" y="4202"/>
                  </a:cubicBezTo>
                  <a:cubicBezTo>
                    <a:pt x="32940" y="4135"/>
                    <a:pt x="33023" y="4067"/>
                    <a:pt x="33104" y="4001"/>
                  </a:cubicBezTo>
                  <a:cubicBezTo>
                    <a:pt x="33218" y="3909"/>
                    <a:pt x="33331" y="3819"/>
                    <a:pt x="33444" y="3731"/>
                  </a:cubicBezTo>
                  <a:cubicBezTo>
                    <a:pt x="33523" y="3667"/>
                    <a:pt x="33604" y="3603"/>
                    <a:pt x="33684" y="3541"/>
                  </a:cubicBezTo>
                  <a:cubicBezTo>
                    <a:pt x="33804" y="3448"/>
                    <a:pt x="33923" y="3359"/>
                    <a:pt x="34043" y="3270"/>
                  </a:cubicBezTo>
                  <a:cubicBezTo>
                    <a:pt x="34114" y="3217"/>
                    <a:pt x="34186" y="3160"/>
                    <a:pt x="34256" y="3108"/>
                  </a:cubicBezTo>
                  <a:cubicBezTo>
                    <a:pt x="34444" y="2971"/>
                    <a:pt x="34631" y="2836"/>
                    <a:pt x="34816" y="2706"/>
                  </a:cubicBezTo>
                  <a:lnTo>
                    <a:pt x="34817" y="2706"/>
                  </a:lnTo>
                  <a:cubicBezTo>
                    <a:pt x="35258" y="2400"/>
                    <a:pt x="35665" y="2136"/>
                    <a:pt x="36052" y="1905"/>
                  </a:cubicBezTo>
                  <a:cubicBezTo>
                    <a:pt x="36181" y="1828"/>
                    <a:pt x="36307" y="1754"/>
                    <a:pt x="36432" y="1683"/>
                  </a:cubicBezTo>
                  <a:cubicBezTo>
                    <a:pt x="37811" y="907"/>
                    <a:pt x="38990" y="514"/>
                    <a:pt x="39938" y="514"/>
                  </a:cubicBezTo>
                  <a:close/>
                  <a:moveTo>
                    <a:pt x="15928" y="2638"/>
                  </a:moveTo>
                  <a:cubicBezTo>
                    <a:pt x="16019" y="2734"/>
                    <a:pt x="16105" y="2832"/>
                    <a:pt x="16189" y="2932"/>
                  </a:cubicBezTo>
                  <a:cubicBezTo>
                    <a:pt x="16237" y="2992"/>
                    <a:pt x="16291" y="3047"/>
                    <a:pt x="16338" y="3107"/>
                  </a:cubicBezTo>
                  <a:cubicBezTo>
                    <a:pt x="16484" y="3294"/>
                    <a:pt x="16619" y="3486"/>
                    <a:pt x="16742" y="3685"/>
                  </a:cubicBezTo>
                  <a:cubicBezTo>
                    <a:pt x="16744" y="3686"/>
                    <a:pt x="16744" y="3687"/>
                    <a:pt x="16745" y="3689"/>
                  </a:cubicBezTo>
                  <a:cubicBezTo>
                    <a:pt x="16867" y="3888"/>
                    <a:pt x="16978" y="4093"/>
                    <a:pt x="17078" y="4303"/>
                  </a:cubicBezTo>
                  <a:cubicBezTo>
                    <a:pt x="17112" y="4374"/>
                    <a:pt x="17140" y="4450"/>
                    <a:pt x="17172" y="4523"/>
                  </a:cubicBezTo>
                  <a:cubicBezTo>
                    <a:pt x="17223" y="4640"/>
                    <a:pt x="17271" y="4757"/>
                    <a:pt x="17315" y="4878"/>
                  </a:cubicBezTo>
                  <a:cubicBezTo>
                    <a:pt x="17301" y="4891"/>
                    <a:pt x="17287" y="4903"/>
                    <a:pt x="17275" y="4914"/>
                  </a:cubicBezTo>
                  <a:cubicBezTo>
                    <a:pt x="17252" y="4934"/>
                    <a:pt x="17230" y="4954"/>
                    <a:pt x="17209" y="4973"/>
                  </a:cubicBezTo>
                  <a:cubicBezTo>
                    <a:pt x="17168" y="5011"/>
                    <a:pt x="17127" y="5048"/>
                    <a:pt x="17089" y="5082"/>
                  </a:cubicBezTo>
                  <a:cubicBezTo>
                    <a:pt x="17070" y="5100"/>
                    <a:pt x="17052" y="5115"/>
                    <a:pt x="17036" y="5132"/>
                  </a:cubicBezTo>
                  <a:cubicBezTo>
                    <a:pt x="16995" y="5168"/>
                    <a:pt x="16957" y="5204"/>
                    <a:pt x="16919" y="5238"/>
                  </a:cubicBezTo>
                  <a:lnTo>
                    <a:pt x="16876" y="5278"/>
                  </a:lnTo>
                  <a:cubicBezTo>
                    <a:pt x="16839" y="5313"/>
                    <a:pt x="16803" y="5345"/>
                    <a:pt x="16770" y="5377"/>
                  </a:cubicBezTo>
                  <a:cubicBezTo>
                    <a:pt x="16757" y="5388"/>
                    <a:pt x="16745" y="5399"/>
                    <a:pt x="16734" y="5412"/>
                  </a:cubicBezTo>
                  <a:cubicBezTo>
                    <a:pt x="16699" y="5443"/>
                    <a:pt x="16669" y="5472"/>
                    <a:pt x="16640" y="5500"/>
                  </a:cubicBezTo>
                  <a:cubicBezTo>
                    <a:pt x="16630" y="5509"/>
                    <a:pt x="16619" y="5519"/>
                    <a:pt x="16610" y="5528"/>
                  </a:cubicBezTo>
                  <a:cubicBezTo>
                    <a:pt x="16581" y="5556"/>
                    <a:pt x="16557" y="5579"/>
                    <a:pt x="16532" y="5604"/>
                  </a:cubicBezTo>
                  <a:cubicBezTo>
                    <a:pt x="16522" y="5613"/>
                    <a:pt x="16512" y="5622"/>
                    <a:pt x="16503" y="5632"/>
                  </a:cubicBezTo>
                  <a:cubicBezTo>
                    <a:pt x="16478" y="5652"/>
                    <a:pt x="16460" y="5670"/>
                    <a:pt x="16440" y="5688"/>
                  </a:cubicBezTo>
                  <a:cubicBezTo>
                    <a:pt x="16433" y="5695"/>
                    <a:pt x="16422" y="5704"/>
                    <a:pt x="16416" y="5712"/>
                  </a:cubicBezTo>
                  <a:cubicBezTo>
                    <a:pt x="16392" y="5736"/>
                    <a:pt x="16371" y="5755"/>
                    <a:pt x="16355" y="5772"/>
                  </a:cubicBezTo>
                  <a:lnTo>
                    <a:pt x="16344" y="5782"/>
                  </a:lnTo>
                  <a:cubicBezTo>
                    <a:pt x="16344" y="5781"/>
                    <a:pt x="16343" y="5778"/>
                    <a:pt x="16343" y="5777"/>
                  </a:cubicBezTo>
                  <a:cubicBezTo>
                    <a:pt x="16338" y="5759"/>
                    <a:pt x="16331" y="5742"/>
                    <a:pt x="16327" y="5724"/>
                  </a:cubicBezTo>
                  <a:cubicBezTo>
                    <a:pt x="16292" y="5600"/>
                    <a:pt x="16254" y="5477"/>
                    <a:pt x="16210" y="5357"/>
                  </a:cubicBezTo>
                  <a:cubicBezTo>
                    <a:pt x="16194" y="5311"/>
                    <a:pt x="16176" y="5267"/>
                    <a:pt x="16158" y="5221"/>
                  </a:cubicBezTo>
                  <a:cubicBezTo>
                    <a:pt x="16122" y="5128"/>
                    <a:pt x="16083" y="5034"/>
                    <a:pt x="16040" y="4941"/>
                  </a:cubicBezTo>
                  <a:cubicBezTo>
                    <a:pt x="16020" y="4897"/>
                    <a:pt x="15999" y="4851"/>
                    <a:pt x="15977" y="4805"/>
                  </a:cubicBezTo>
                  <a:cubicBezTo>
                    <a:pt x="15929" y="4706"/>
                    <a:pt x="15877" y="4608"/>
                    <a:pt x="15824" y="4514"/>
                  </a:cubicBezTo>
                  <a:cubicBezTo>
                    <a:pt x="15805" y="4481"/>
                    <a:pt x="15788" y="4449"/>
                    <a:pt x="15771" y="4416"/>
                  </a:cubicBezTo>
                  <a:cubicBezTo>
                    <a:pt x="15696" y="4290"/>
                    <a:pt x="15617" y="4168"/>
                    <a:pt x="15533" y="4048"/>
                  </a:cubicBezTo>
                  <a:cubicBezTo>
                    <a:pt x="15515" y="4022"/>
                    <a:pt x="15494" y="3996"/>
                    <a:pt x="15475" y="3970"/>
                  </a:cubicBezTo>
                  <a:cubicBezTo>
                    <a:pt x="15407" y="3878"/>
                    <a:pt x="15337" y="3786"/>
                    <a:pt x="15263" y="3697"/>
                  </a:cubicBezTo>
                  <a:cubicBezTo>
                    <a:pt x="15232" y="3660"/>
                    <a:pt x="15199" y="3624"/>
                    <a:pt x="15168" y="3587"/>
                  </a:cubicBezTo>
                  <a:cubicBezTo>
                    <a:pt x="15100" y="3509"/>
                    <a:pt x="15029" y="3434"/>
                    <a:pt x="14956" y="3359"/>
                  </a:cubicBezTo>
                  <a:cubicBezTo>
                    <a:pt x="14922" y="3326"/>
                    <a:pt x="14889" y="3291"/>
                    <a:pt x="14856" y="3258"/>
                  </a:cubicBezTo>
                  <a:cubicBezTo>
                    <a:pt x="14837" y="3241"/>
                    <a:pt x="14821" y="3223"/>
                    <a:pt x="14804" y="3206"/>
                  </a:cubicBezTo>
                  <a:cubicBezTo>
                    <a:pt x="14820" y="3197"/>
                    <a:pt x="14837" y="3186"/>
                    <a:pt x="14853" y="3177"/>
                  </a:cubicBezTo>
                  <a:cubicBezTo>
                    <a:pt x="15033" y="3075"/>
                    <a:pt x="15206" y="2979"/>
                    <a:pt x="15372" y="2895"/>
                  </a:cubicBezTo>
                  <a:cubicBezTo>
                    <a:pt x="15399" y="2880"/>
                    <a:pt x="15424" y="2870"/>
                    <a:pt x="15450" y="2857"/>
                  </a:cubicBezTo>
                  <a:cubicBezTo>
                    <a:pt x="15592" y="2787"/>
                    <a:pt x="15730" y="2722"/>
                    <a:pt x="15862" y="2665"/>
                  </a:cubicBezTo>
                  <a:cubicBezTo>
                    <a:pt x="15885" y="2655"/>
                    <a:pt x="15905" y="2646"/>
                    <a:pt x="15928" y="2638"/>
                  </a:cubicBezTo>
                  <a:close/>
                  <a:moveTo>
                    <a:pt x="32405" y="514"/>
                  </a:moveTo>
                  <a:cubicBezTo>
                    <a:pt x="33619" y="514"/>
                    <a:pt x="34787" y="837"/>
                    <a:pt x="35815" y="1449"/>
                  </a:cubicBezTo>
                  <a:cubicBezTo>
                    <a:pt x="35812" y="1451"/>
                    <a:pt x="35809" y="1453"/>
                    <a:pt x="35806" y="1456"/>
                  </a:cubicBezTo>
                  <a:cubicBezTo>
                    <a:pt x="35641" y="1555"/>
                    <a:pt x="35471" y="1661"/>
                    <a:pt x="35297" y="1772"/>
                  </a:cubicBezTo>
                  <a:cubicBezTo>
                    <a:pt x="35253" y="1801"/>
                    <a:pt x="35207" y="1831"/>
                    <a:pt x="35164" y="1859"/>
                  </a:cubicBezTo>
                  <a:cubicBezTo>
                    <a:pt x="35024" y="1951"/>
                    <a:pt x="34881" y="2045"/>
                    <a:pt x="34735" y="2144"/>
                  </a:cubicBezTo>
                  <a:cubicBezTo>
                    <a:pt x="34706" y="2165"/>
                    <a:pt x="34677" y="2182"/>
                    <a:pt x="34646" y="2203"/>
                  </a:cubicBezTo>
                  <a:cubicBezTo>
                    <a:pt x="34566" y="2166"/>
                    <a:pt x="34483" y="2140"/>
                    <a:pt x="34402" y="2108"/>
                  </a:cubicBezTo>
                  <a:cubicBezTo>
                    <a:pt x="34323" y="2077"/>
                    <a:pt x="34245" y="2042"/>
                    <a:pt x="34164" y="2015"/>
                  </a:cubicBezTo>
                  <a:cubicBezTo>
                    <a:pt x="34052" y="1978"/>
                    <a:pt x="33939" y="1948"/>
                    <a:pt x="33824" y="1917"/>
                  </a:cubicBezTo>
                  <a:cubicBezTo>
                    <a:pt x="33748" y="1897"/>
                    <a:pt x="33672" y="1872"/>
                    <a:pt x="33594" y="1855"/>
                  </a:cubicBezTo>
                  <a:cubicBezTo>
                    <a:pt x="33467" y="1827"/>
                    <a:pt x="33338" y="1808"/>
                    <a:pt x="33208" y="1790"/>
                  </a:cubicBezTo>
                  <a:cubicBezTo>
                    <a:pt x="33141" y="1781"/>
                    <a:pt x="33077" y="1765"/>
                    <a:pt x="33009" y="1759"/>
                  </a:cubicBezTo>
                  <a:cubicBezTo>
                    <a:pt x="32811" y="1738"/>
                    <a:pt x="32611" y="1727"/>
                    <a:pt x="32410" y="1727"/>
                  </a:cubicBezTo>
                  <a:cubicBezTo>
                    <a:pt x="31991" y="1727"/>
                    <a:pt x="31502" y="1833"/>
                    <a:pt x="30960" y="2034"/>
                  </a:cubicBezTo>
                  <a:lnTo>
                    <a:pt x="30956" y="2030"/>
                  </a:lnTo>
                  <a:lnTo>
                    <a:pt x="30799" y="2092"/>
                  </a:lnTo>
                  <a:cubicBezTo>
                    <a:pt x="30798" y="2092"/>
                    <a:pt x="30798" y="2093"/>
                    <a:pt x="30797" y="2093"/>
                  </a:cubicBezTo>
                  <a:lnTo>
                    <a:pt x="30440" y="2235"/>
                  </a:lnTo>
                  <a:lnTo>
                    <a:pt x="30446" y="2242"/>
                  </a:lnTo>
                  <a:cubicBezTo>
                    <a:pt x="30306" y="2306"/>
                    <a:pt x="30162" y="2374"/>
                    <a:pt x="30012" y="2451"/>
                  </a:cubicBezTo>
                  <a:cubicBezTo>
                    <a:pt x="29874" y="2521"/>
                    <a:pt x="29732" y="2598"/>
                    <a:pt x="29585" y="2680"/>
                  </a:cubicBezTo>
                  <a:cubicBezTo>
                    <a:pt x="29491" y="2734"/>
                    <a:pt x="29389" y="2795"/>
                    <a:pt x="29290" y="2853"/>
                  </a:cubicBezTo>
                  <a:lnTo>
                    <a:pt x="29288" y="2851"/>
                  </a:lnTo>
                  <a:lnTo>
                    <a:pt x="29132" y="2946"/>
                  </a:lnTo>
                  <a:cubicBezTo>
                    <a:pt x="29131" y="2947"/>
                    <a:pt x="29129" y="2947"/>
                    <a:pt x="29128" y="2948"/>
                  </a:cubicBezTo>
                  <a:lnTo>
                    <a:pt x="28825" y="3132"/>
                  </a:lnTo>
                  <a:lnTo>
                    <a:pt x="28830" y="3135"/>
                  </a:lnTo>
                  <a:lnTo>
                    <a:pt x="28763" y="3179"/>
                  </a:lnTo>
                  <a:cubicBezTo>
                    <a:pt x="28715" y="3208"/>
                    <a:pt x="28668" y="3241"/>
                    <a:pt x="28621" y="3273"/>
                  </a:cubicBezTo>
                  <a:cubicBezTo>
                    <a:pt x="28544" y="3322"/>
                    <a:pt x="28468" y="3373"/>
                    <a:pt x="28392" y="3424"/>
                  </a:cubicBezTo>
                  <a:cubicBezTo>
                    <a:pt x="28340" y="3458"/>
                    <a:pt x="28286" y="3494"/>
                    <a:pt x="28234" y="3530"/>
                  </a:cubicBezTo>
                  <a:cubicBezTo>
                    <a:pt x="28163" y="3580"/>
                    <a:pt x="28093" y="3628"/>
                    <a:pt x="28021" y="3677"/>
                  </a:cubicBezTo>
                  <a:cubicBezTo>
                    <a:pt x="27969" y="3713"/>
                    <a:pt x="27917" y="3749"/>
                    <a:pt x="27865" y="3788"/>
                  </a:cubicBezTo>
                  <a:cubicBezTo>
                    <a:pt x="27794" y="3838"/>
                    <a:pt x="27722" y="3890"/>
                    <a:pt x="27651" y="3941"/>
                  </a:cubicBezTo>
                  <a:lnTo>
                    <a:pt x="27508" y="4046"/>
                  </a:lnTo>
                  <a:cubicBezTo>
                    <a:pt x="27425" y="4108"/>
                    <a:pt x="27343" y="4169"/>
                    <a:pt x="27263" y="4230"/>
                  </a:cubicBezTo>
                  <a:cubicBezTo>
                    <a:pt x="27228" y="4256"/>
                    <a:pt x="27192" y="4282"/>
                    <a:pt x="27157" y="4310"/>
                  </a:cubicBezTo>
                  <a:cubicBezTo>
                    <a:pt x="27045" y="4394"/>
                    <a:pt x="26936" y="4480"/>
                    <a:pt x="26827" y="4565"/>
                  </a:cubicBezTo>
                  <a:cubicBezTo>
                    <a:pt x="26784" y="4597"/>
                    <a:pt x="26743" y="4631"/>
                    <a:pt x="26702" y="4663"/>
                  </a:cubicBezTo>
                  <a:cubicBezTo>
                    <a:pt x="26633" y="4718"/>
                    <a:pt x="26565" y="4772"/>
                    <a:pt x="26498" y="4825"/>
                  </a:cubicBezTo>
                  <a:cubicBezTo>
                    <a:pt x="26451" y="4862"/>
                    <a:pt x="26405" y="4899"/>
                    <a:pt x="26359" y="4936"/>
                  </a:cubicBezTo>
                  <a:cubicBezTo>
                    <a:pt x="26300" y="4985"/>
                    <a:pt x="26240" y="5034"/>
                    <a:pt x="26181" y="5082"/>
                  </a:cubicBezTo>
                  <a:cubicBezTo>
                    <a:pt x="26136" y="5120"/>
                    <a:pt x="26090" y="5158"/>
                    <a:pt x="26045" y="5194"/>
                  </a:cubicBezTo>
                  <a:cubicBezTo>
                    <a:pt x="25989" y="5241"/>
                    <a:pt x="25933" y="5287"/>
                    <a:pt x="25878" y="5332"/>
                  </a:cubicBezTo>
                  <a:cubicBezTo>
                    <a:pt x="25835" y="5368"/>
                    <a:pt x="25791" y="5405"/>
                    <a:pt x="25749" y="5440"/>
                  </a:cubicBezTo>
                  <a:cubicBezTo>
                    <a:pt x="25692" y="5488"/>
                    <a:pt x="25637" y="5535"/>
                    <a:pt x="25582" y="5584"/>
                  </a:cubicBezTo>
                  <a:cubicBezTo>
                    <a:pt x="25546" y="5613"/>
                    <a:pt x="25510" y="5643"/>
                    <a:pt x="25476" y="5673"/>
                  </a:cubicBezTo>
                  <a:cubicBezTo>
                    <a:pt x="25391" y="5746"/>
                    <a:pt x="25309" y="5816"/>
                    <a:pt x="25231" y="5886"/>
                  </a:cubicBezTo>
                  <a:cubicBezTo>
                    <a:pt x="25198" y="5915"/>
                    <a:pt x="25166" y="5943"/>
                    <a:pt x="25132" y="5972"/>
                  </a:cubicBezTo>
                  <a:cubicBezTo>
                    <a:pt x="25087" y="6013"/>
                    <a:pt x="25042" y="6053"/>
                    <a:pt x="24997" y="6092"/>
                  </a:cubicBezTo>
                  <a:cubicBezTo>
                    <a:pt x="24958" y="6126"/>
                    <a:pt x="24923" y="6158"/>
                    <a:pt x="24885" y="6191"/>
                  </a:cubicBezTo>
                  <a:cubicBezTo>
                    <a:pt x="24853" y="6221"/>
                    <a:pt x="24820" y="6250"/>
                    <a:pt x="24789" y="6277"/>
                  </a:cubicBezTo>
                  <a:cubicBezTo>
                    <a:pt x="24751" y="6312"/>
                    <a:pt x="24715" y="6345"/>
                    <a:pt x="24678" y="6376"/>
                  </a:cubicBezTo>
                  <a:cubicBezTo>
                    <a:pt x="24668" y="6385"/>
                    <a:pt x="24656" y="6397"/>
                    <a:pt x="24646" y="6406"/>
                  </a:cubicBezTo>
                  <a:cubicBezTo>
                    <a:pt x="24624" y="6195"/>
                    <a:pt x="24589" y="5985"/>
                    <a:pt x="24546" y="5777"/>
                  </a:cubicBezTo>
                  <a:cubicBezTo>
                    <a:pt x="24534" y="5717"/>
                    <a:pt x="24520" y="5659"/>
                    <a:pt x="24505" y="5600"/>
                  </a:cubicBezTo>
                  <a:cubicBezTo>
                    <a:pt x="24470" y="5445"/>
                    <a:pt x="24429" y="5293"/>
                    <a:pt x="24383" y="5142"/>
                  </a:cubicBezTo>
                  <a:cubicBezTo>
                    <a:pt x="24372" y="5106"/>
                    <a:pt x="24365" y="5068"/>
                    <a:pt x="24353" y="5032"/>
                  </a:cubicBezTo>
                  <a:cubicBezTo>
                    <a:pt x="25489" y="4028"/>
                    <a:pt x="26635" y="3134"/>
                    <a:pt x="27675" y="2440"/>
                  </a:cubicBezTo>
                  <a:cubicBezTo>
                    <a:pt x="28326" y="2005"/>
                    <a:pt x="28913" y="1660"/>
                    <a:pt x="29467" y="1383"/>
                  </a:cubicBezTo>
                  <a:cubicBezTo>
                    <a:pt x="30606" y="807"/>
                    <a:pt x="31594" y="514"/>
                    <a:pt x="32405" y="514"/>
                  </a:cubicBezTo>
                  <a:close/>
                  <a:moveTo>
                    <a:pt x="22446" y="6834"/>
                  </a:moveTo>
                  <a:cubicBezTo>
                    <a:pt x="22450" y="6867"/>
                    <a:pt x="22454" y="6900"/>
                    <a:pt x="22455" y="6934"/>
                  </a:cubicBezTo>
                  <a:cubicBezTo>
                    <a:pt x="22457" y="7013"/>
                    <a:pt x="22461" y="7101"/>
                    <a:pt x="22461" y="7188"/>
                  </a:cubicBezTo>
                  <a:cubicBezTo>
                    <a:pt x="22461" y="7273"/>
                    <a:pt x="22457" y="7362"/>
                    <a:pt x="22455" y="7447"/>
                  </a:cubicBezTo>
                  <a:cubicBezTo>
                    <a:pt x="22452" y="7476"/>
                    <a:pt x="22448" y="7509"/>
                    <a:pt x="22446" y="7542"/>
                  </a:cubicBezTo>
                  <a:lnTo>
                    <a:pt x="22082" y="7188"/>
                  </a:lnTo>
                  <a:lnTo>
                    <a:pt x="22446" y="6834"/>
                  </a:lnTo>
                  <a:close/>
                  <a:moveTo>
                    <a:pt x="39065" y="6700"/>
                  </a:moveTo>
                  <a:cubicBezTo>
                    <a:pt x="39078" y="6860"/>
                    <a:pt x="39083" y="7023"/>
                    <a:pt x="39083" y="7189"/>
                  </a:cubicBezTo>
                  <a:cubicBezTo>
                    <a:pt x="39083" y="7354"/>
                    <a:pt x="39078" y="7517"/>
                    <a:pt x="39065" y="7677"/>
                  </a:cubicBezTo>
                  <a:cubicBezTo>
                    <a:pt x="38932" y="7556"/>
                    <a:pt x="38809" y="7445"/>
                    <a:pt x="38709" y="7353"/>
                  </a:cubicBezTo>
                  <a:cubicBezTo>
                    <a:pt x="38700" y="7344"/>
                    <a:pt x="38691" y="7336"/>
                    <a:pt x="38682" y="7327"/>
                  </a:cubicBezTo>
                  <a:cubicBezTo>
                    <a:pt x="38627" y="7276"/>
                    <a:pt x="38576" y="7228"/>
                    <a:pt x="38533" y="7189"/>
                  </a:cubicBezTo>
                  <a:cubicBezTo>
                    <a:pt x="38574" y="7151"/>
                    <a:pt x="38623" y="7106"/>
                    <a:pt x="38675" y="7058"/>
                  </a:cubicBezTo>
                  <a:cubicBezTo>
                    <a:pt x="38688" y="7044"/>
                    <a:pt x="38703" y="7032"/>
                    <a:pt x="38717" y="7018"/>
                  </a:cubicBezTo>
                  <a:cubicBezTo>
                    <a:pt x="38769" y="6970"/>
                    <a:pt x="38826" y="6918"/>
                    <a:pt x="38887" y="6862"/>
                  </a:cubicBezTo>
                  <a:cubicBezTo>
                    <a:pt x="38898" y="6854"/>
                    <a:pt x="38907" y="6844"/>
                    <a:pt x="38917" y="6835"/>
                  </a:cubicBezTo>
                  <a:cubicBezTo>
                    <a:pt x="38963" y="6792"/>
                    <a:pt x="39015" y="6745"/>
                    <a:pt x="39065" y="6700"/>
                  </a:cubicBezTo>
                  <a:close/>
                  <a:moveTo>
                    <a:pt x="73899" y="6569"/>
                  </a:moveTo>
                  <a:cubicBezTo>
                    <a:pt x="73900" y="6580"/>
                    <a:pt x="73901" y="6589"/>
                    <a:pt x="73902" y="6600"/>
                  </a:cubicBezTo>
                  <a:cubicBezTo>
                    <a:pt x="73920" y="6791"/>
                    <a:pt x="73930" y="6985"/>
                    <a:pt x="73930" y="7187"/>
                  </a:cubicBezTo>
                  <a:cubicBezTo>
                    <a:pt x="73930" y="7382"/>
                    <a:pt x="73920" y="7578"/>
                    <a:pt x="73902" y="7772"/>
                  </a:cubicBezTo>
                  <a:lnTo>
                    <a:pt x="73899" y="7803"/>
                  </a:lnTo>
                  <a:cubicBezTo>
                    <a:pt x="73815" y="7729"/>
                    <a:pt x="73737" y="7658"/>
                    <a:pt x="73665" y="7594"/>
                  </a:cubicBezTo>
                  <a:cubicBezTo>
                    <a:pt x="73641" y="7573"/>
                    <a:pt x="73620" y="7553"/>
                    <a:pt x="73598" y="7533"/>
                  </a:cubicBezTo>
                  <a:cubicBezTo>
                    <a:pt x="73542" y="7483"/>
                    <a:pt x="73489" y="7434"/>
                    <a:pt x="73441" y="7389"/>
                  </a:cubicBezTo>
                  <a:cubicBezTo>
                    <a:pt x="73421" y="7371"/>
                    <a:pt x="73400" y="7351"/>
                    <a:pt x="73380" y="7335"/>
                  </a:cubicBezTo>
                  <a:cubicBezTo>
                    <a:pt x="73322" y="7280"/>
                    <a:pt x="73266" y="7229"/>
                    <a:pt x="73222" y="7188"/>
                  </a:cubicBezTo>
                  <a:cubicBezTo>
                    <a:pt x="73269" y="7143"/>
                    <a:pt x="73324" y="7091"/>
                    <a:pt x="73387" y="7034"/>
                  </a:cubicBezTo>
                  <a:cubicBezTo>
                    <a:pt x="73401" y="7021"/>
                    <a:pt x="73416" y="7007"/>
                    <a:pt x="73431" y="6993"/>
                  </a:cubicBezTo>
                  <a:cubicBezTo>
                    <a:pt x="73484" y="6944"/>
                    <a:pt x="73545" y="6889"/>
                    <a:pt x="73608" y="6831"/>
                  </a:cubicBezTo>
                  <a:cubicBezTo>
                    <a:pt x="73625" y="6814"/>
                    <a:pt x="73641" y="6799"/>
                    <a:pt x="73659" y="6784"/>
                  </a:cubicBezTo>
                  <a:cubicBezTo>
                    <a:pt x="73733" y="6716"/>
                    <a:pt x="73814" y="6645"/>
                    <a:pt x="73899" y="6569"/>
                  </a:cubicBezTo>
                  <a:close/>
                  <a:moveTo>
                    <a:pt x="46581" y="6569"/>
                  </a:moveTo>
                  <a:lnTo>
                    <a:pt x="46585" y="6601"/>
                  </a:lnTo>
                  <a:cubicBezTo>
                    <a:pt x="46603" y="6793"/>
                    <a:pt x="46612" y="6990"/>
                    <a:pt x="46612" y="7189"/>
                  </a:cubicBezTo>
                  <a:cubicBezTo>
                    <a:pt x="46612" y="7386"/>
                    <a:pt x="46602" y="7582"/>
                    <a:pt x="46585" y="7776"/>
                  </a:cubicBezTo>
                  <a:cubicBezTo>
                    <a:pt x="46584" y="7786"/>
                    <a:pt x="46582" y="7796"/>
                    <a:pt x="46581" y="7806"/>
                  </a:cubicBezTo>
                  <a:cubicBezTo>
                    <a:pt x="46496" y="7729"/>
                    <a:pt x="46413" y="7656"/>
                    <a:pt x="46339" y="7589"/>
                  </a:cubicBezTo>
                  <a:cubicBezTo>
                    <a:pt x="46324" y="7575"/>
                    <a:pt x="46310" y="7563"/>
                    <a:pt x="46297" y="7549"/>
                  </a:cubicBezTo>
                  <a:cubicBezTo>
                    <a:pt x="46229" y="7489"/>
                    <a:pt x="46167" y="7431"/>
                    <a:pt x="46110" y="7379"/>
                  </a:cubicBezTo>
                  <a:cubicBezTo>
                    <a:pt x="46097" y="7367"/>
                    <a:pt x="46084" y="7354"/>
                    <a:pt x="46071" y="7343"/>
                  </a:cubicBezTo>
                  <a:cubicBezTo>
                    <a:pt x="46008" y="7286"/>
                    <a:pt x="45951" y="7231"/>
                    <a:pt x="45906" y="7189"/>
                  </a:cubicBezTo>
                  <a:cubicBezTo>
                    <a:pt x="46027" y="7074"/>
                    <a:pt x="46208" y="6907"/>
                    <a:pt x="46433" y="6704"/>
                  </a:cubicBezTo>
                  <a:lnTo>
                    <a:pt x="46502" y="6641"/>
                  </a:lnTo>
                  <a:cubicBezTo>
                    <a:pt x="46528" y="6617"/>
                    <a:pt x="46554" y="6594"/>
                    <a:pt x="46581" y="6569"/>
                  </a:cubicBezTo>
                  <a:close/>
                  <a:moveTo>
                    <a:pt x="60368" y="6310"/>
                  </a:moveTo>
                  <a:cubicBezTo>
                    <a:pt x="60375" y="6356"/>
                    <a:pt x="60384" y="6402"/>
                    <a:pt x="60389" y="6449"/>
                  </a:cubicBezTo>
                  <a:cubicBezTo>
                    <a:pt x="60394" y="6497"/>
                    <a:pt x="60400" y="6547"/>
                    <a:pt x="60404" y="6594"/>
                  </a:cubicBezTo>
                  <a:cubicBezTo>
                    <a:pt x="60421" y="6791"/>
                    <a:pt x="60434" y="6989"/>
                    <a:pt x="60434" y="7188"/>
                  </a:cubicBezTo>
                  <a:cubicBezTo>
                    <a:pt x="60434" y="7387"/>
                    <a:pt x="60421" y="7584"/>
                    <a:pt x="60404" y="7781"/>
                  </a:cubicBezTo>
                  <a:cubicBezTo>
                    <a:pt x="60400" y="7830"/>
                    <a:pt x="60394" y="7879"/>
                    <a:pt x="60389" y="7927"/>
                  </a:cubicBezTo>
                  <a:cubicBezTo>
                    <a:pt x="60384" y="7974"/>
                    <a:pt x="60375" y="8017"/>
                    <a:pt x="60368" y="8064"/>
                  </a:cubicBezTo>
                  <a:cubicBezTo>
                    <a:pt x="60359" y="8057"/>
                    <a:pt x="60351" y="8048"/>
                    <a:pt x="60341" y="8040"/>
                  </a:cubicBezTo>
                  <a:cubicBezTo>
                    <a:pt x="60252" y="7960"/>
                    <a:pt x="60164" y="7884"/>
                    <a:pt x="60083" y="7811"/>
                  </a:cubicBezTo>
                  <a:cubicBezTo>
                    <a:pt x="60065" y="7794"/>
                    <a:pt x="60048" y="7778"/>
                    <a:pt x="60029" y="7762"/>
                  </a:cubicBezTo>
                  <a:cubicBezTo>
                    <a:pt x="59960" y="7700"/>
                    <a:pt x="59895" y="7642"/>
                    <a:pt x="59832" y="7585"/>
                  </a:cubicBezTo>
                  <a:cubicBezTo>
                    <a:pt x="59816" y="7570"/>
                    <a:pt x="59799" y="7554"/>
                    <a:pt x="59783" y="7541"/>
                  </a:cubicBezTo>
                  <a:cubicBezTo>
                    <a:pt x="59716" y="7478"/>
                    <a:pt x="59653" y="7421"/>
                    <a:pt x="59596" y="7369"/>
                  </a:cubicBezTo>
                  <a:cubicBezTo>
                    <a:pt x="59580" y="7354"/>
                    <a:pt x="59565" y="7340"/>
                    <a:pt x="59550" y="7325"/>
                  </a:cubicBezTo>
                  <a:cubicBezTo>
                    <a:pt x="59493" y="7275"/>
                    <a:pt x="59441" y="7226"/>
                    <a:pt x="59399" y="7187"/>
                  </a:cubicBezTo>
                  <a:cubicBezTo>
                    <a:pt x="59441" y="7147"/>
                    <a:pt x="59493" y="7099"/>
                    <a:pt x="59548" y="7048"/>
                  </a:cubicBezTo>
                  <a:cubicBezTo>
                    <a:pt x="59562" y="7034"/>
                    <a:pt x="59577" y="7021"/>
                    <a:pt x="59593" y="7007"/>
                  </a:cubicBezTo>
                  <a:cubicBezTo>
                    <a:pt x="59650" y="6954"/>
                    <a:pt x="59714" y="6894"/>
                    <a:pt x="59783" y="6833"/>
                  </a:cubicBezTo>
                  <a:cubicBezTo>
                    <a:pt x="59796" y="6819"/>
                    <a:pt x="59811" y="6807"/>
                    <a:pt x="59826" y="6793"/>
                  </a:cubicBezTo>
                  <a:cubicBezTo>
                    <a:pt x="59892" y="6735"/>
                    <a:pt x="59960" y="6671"/>
                    <a:pt x="60034" y="6606"/>
                  </a:cubicBezTo>
                  <a:cubicBezTo>
                    <a:pt x="60050" y="6593"/>
                    <a:pt x="60064" y="6580"/>
                    <a:pt x="60080" y="6565"/>
                  </a:cubicBezTo>
                  <a:cubicBezTo>
                    <a:pt x="60165" y="6489"/>
                    <a:pt x="60257" y="6408"/>
                    <a:pt x="60352" y="6325"/>
                  </a:cubicBezTo>
                  <a:cubicBezTo>
                    <a:pt x="60357" y="6320"/>
                    <a:pt x="60363" y="6314"/>
                    <a:pt x="60368" y="6310"/>
                  </a:cubicBezTo>
                  <a:close/>
                  <a:moveTo>
                    <a:pt x="30779" y="6050"/>
                  </a:moveTo>
                  <a:cubicBezTo>
                    <a:pt x="30782" y="6060"/>
                    <a:pt x="30783" y="6073"/>
                    <a:pt x="30787" y="6083"/>
                  </a:cubicBezTo>
                  <a:cubicBezTo>
                    <a:pt x="30821" y="6235"/>
                    <a:pt x="30847" y="6391"/>
                    <a:pt x="30867" y="6548"/>
                  </a:cubicBezTo>
                  <a:lnTo>
                    <a:pt x="30882" y="6677"/>
                  </a:lnTo>
                  <a:cubicBezTo>
                    <a:pt x="30901" y="6844"/>
                    <a:pt x="30912" y="7015"/>
                    <a:pt x="30912" y="7188"/>
                  </a:cubicBezTo>
                  <a:cubicBezTo>
                    <a:pt x="30912" y="7361"/>
                    <a:pt x="30901" y="7532"/>
                    <a:pt x="30882" y="7702"/>
                  </a:cubicBezTo>
                  <a:cubicBezTo>
                    <a:pt x="30878" y="7745"/>
                    <a:pt x="30873" y="7787"/>
                    <a:pt x="30867" y="7830"/>
                  </a:cubicBezTo>
                  <a:cubicBezTo>
                    <a:pt x="30846" y="7986"/>
                    <a:pt x="30821" y="8141"/>
                    <a:pt x="30787" y="8293"/>
                  </a:cubicBezTo>
                  <a:cubicBezTo>
                    <a:pt x="30783" y="8304"/>
                    <a:pt x="30782" y="8316"/>
                    <a:pt x="30779" y="8328"/>
                  </a:cubicBezTo>
                  <a:cubicBezTo>
                    <a:pt x="30762" y="8311"/>
                    <a:pt x="30744" y="8293"/>
                    <a:pt x="30727" y="8278"/>
                  </a:cubicBezTo>
                  <a:lnTo>
                    <a:pt x="29608" y="7189"/>
                  </a:lnTo>
                  <a:lnTo>
                    <a:pt x="30727" y="6100"/>
                  </a:lnTo>
                  <a:cubicBezTo>
                    <a:pt x="30744" y="6084"/>
                    <a:pt x="30762" y="6068"/>
                    <a:pt x="30779" y="6050"/>
                  </a:cubicBezTo>
                  <a:close/>
                  <a:moveTo>
                    <a:pt x="78491" y="5930"/>
                  </a:moveTo>
                  <a:cubicBezTo>
                    <a:pt x="78500" y="5959"/>
                    <a:pt x="78505" y="5990"/>
                    <a:pt x="78511" y="6018"/>
                  </a:cubicBezTo>
                  <a:cubicBezTo>
                    <a:pt x="78533" y="6107"/>
                    <a:pt x="78554" y="6199"/>
                    <a:pt x="78572" y="6292"/>
                  </a:cubicBezTo>
                  <a:cubicBezTo>
                    <a:pt x="78580" y="6340"/>
                    <a:pt x="78588" y="6390"/>
                    <a:pt x="78596" y="6440"/>
                  </a:cubicBezTo>
                  <a:cubicBezTo>
                    <a:pt x="78607" y="6516"/>
                    <a:pt x="78616" y="6591"/>
                    <a:pt x="78625" y="6667"/>
                  </a:cubicBezTo>
                  <a:cubicBezTo>
                    <a:pt x="78630" y="6717"/>
                    <a:pt x="78635" y="6769"/>
                    <a:pt x="78639" y="6820"/>
                  </a:cubicBezTo>
                  <a:cubicBezTo>
                    <a:pt x="78645" y="6914"/>
                    <a:pt x="78650" y="7010"/>
                    <a:pt x="78651" y="7106"/>
                  </a:cubicBezTo>
                  <a:cubicBezTo>
                    <a:pt x="78651" y="7133"/>
                    <a:pt x="78653" y="7160"/>
                    <a:pt x="78653" y="7188"/>
                  </a:cubicBezTo>
                  <a:cubicBezTo>
                    <a:pt x="78653" y="7215"/>
                    <a:pt x="78651" y="7242"/>
                    <a:pt x="78651" y="7270"/>
                  </a:cubicBezTo>
                  <a:cubicBezTo>
                    <a:pt x="78650" y="7365"/>
                    <a:pt x="78645" y="7459"/>
                    <a:pt x="78639" y="7553"/>
                  </a:cubicBezTo>
                  <a:cubicBezTo>
                    <a:pt x="78635" y="7605"/>
                    <a:pt x="78630" y="7657"/>
                    <a:pt x="78625" y="7708"/>
                  </a:cubicBezTo>
                  <a:cubicBezTo>
                    <a:pt x="78616" y="7783"/>
                    <a:pt x="78608" y="7857"/>
                    <a:pt x="78596" y="7932"/>
                  </a:cubicBezTo>
                  <a:cubicBezTo>
                    <a:pt x="78588" y="7982"/>
                    <a:pt x="78580" y="8033"/>
                    <a:pt x="78572" y="8084"/>
                  </a:cubicBezTo>
                  <a:cubicBezTo>
                    <a:pt x="78554" y="8173"/>
                    <a:pt x="78535" y="8260"/>
                    <a:pt x="78514" y="8345"/>
                  </a:cubicBezTo>
                  <a:cubicBezTo>
                    <a:pt x="78506" y="8379"/>
                    <a:pt x="78500" y="8411"/>
                    <a:pt x="78491" y="8442"/>
                  </a:cubicBezTo>
                  <a:cubicBezTo>
                    <a:pt x="78408" y="8363"/>
                    <a:pt x="78333" y="8291"/>
                    <a:pt x="78277" y="8236"/>
                  </a:cubicBezTo>
                  <a:lnTo>
                    <a:pt x="77199" y="7187"/>
                  </a:lnTo>
                  <a:lnTo>
                    <a:pt x="78277" y="6136"/>
                  </a:lnTo>
                  <a:cubicBezTo>
                    <a:pt x="78333" y="6081"/>
                    <a:pt x="78408" y="6010"/>
                    <a:pt x="78491" y="5930"/>
                  </a:cubicBezTo>
                  <a:close/>
                  <a:moveTo>
                    <a:pt x="51174" y="5935"/>
                  </a:moveTo>
                  <a:cubicBezTo>
                    <a:pt x="51208" y="6070"/>
                    <a:pt x="51238" y="6205"/>
                    <a:pt x="51263" y="6341"/>
                  </a:cubicBezTo>
                  <a:cubicBezTo>
                    <a:pt x="51264" y="6352"/>
                    <a:pt x="51267" y="6362"/>
                    <a:pt x="51268" y="6373"/>
                  </a:cubicBezTo>
                  <a:cubicBezTo>
                    <a:pt x="51289" y="6496"/>
                    <a:pt x="51305" y="6619"/>
                    <a:pt x="51315" y="6744"/>
                  </a:cubicBezTo>
                  <a:cubicBezTo>
                    <a:pt x="51316" y="6757"/>
                    <a:pt x="51317" y="6768"/>
                    <a:pt x="51319" y="6782"/>
                  </a:cubicBezTo>
                  <a:cubicBezTo>
                    <a:pt x="51330" y="6917"/>
                    <a:pt x="51336" y="7052"/>
                    <a:pt x="51336" y="7190"/>
                  </a:cubicBezTo>
                  <a:cubicBezTo>
                    <a:pt x="51336" y="7325"/>
                    <a:pt x="51330" y="7459"/>
                    <a:pt x="51319" y="7594"/>
                  </a:cubicBezTo>
                  <a:cubicBezTo>
                    <a:pt x="51317" y="7610"/>
                    <a:pt x="51315" y="7627"/>
                    <a:pt x="51314" y="7646"/>
                  </a:cubicBezTo>
                  <a:cubicBezTo>
                    <a:pt x="51304" y="7762"/>
                    <a:pt x="51288" y="7878"/>
                    <a:pt x="51269" y="7995"/>
                  </a:cubicBezTo>
                  <a:cubicBezTo>
                    <a:pt x="51267" y="8012"/>
                    <a:pt x="51264" y="8031"/>
                    <a:pt x="51260" y="8048"/>
                  </a:cubicBezTo>
                  <a:cubicBezTo>
                    <a:pt x="51237" y="8182"/>
                    <a:pt x="51208" y="8313"/>
                    <a:pt x="51174" y="8444"/>
                  </a:cubicBezTo>
                  <a:cubicBezTo>
                    <a:pt x="51088" y="8364"/>
                    <a:pt x="51017" y="8295"/>
                    <a:pt x="50960" y="8240"/>
                  </a:cubicBezTo>
                  <a:lnTo>
                    <a:pt x="50039" y="7341"/>
                  </a:lnTo>
                  <a:lnTo>
                    <a:pt x="49883" y="7189"/>
                  </a:lnTo>
                  <a:lnTo>
                    <a:pt x="50920" y="6177"/>
                  </a:lnTo>
                  <a:lnTo>
                    <a:pt x="50960" y="6137"/>
                  </a:lnTo>
                  <a:cubicBezTo>
                    <a:pt x="50962" y="6135"/>
                    <a:pt x="50965" y="6132"/>
                    <a:pt x="50968" y="6131"/>
                  </a:cubicBezTo>
                  <a:cubicBezTo>
                    <a:pt x="51023" y="6079"/>
                    <a:pt x="51093" y="6011"/>
                    <a:pt x="51174" y="5935"/>
                  </a:cubicBezTo>
                  <a:close/>
                  <a:moveTo>
                    <a:pt x="64923" y="5690"/>
                  </a:moveTo>
                  <a:cubicBezTo>
                    <a:pt x="64930" y="5712"/>
                    <a:pt x="64938" y="5733"/>
                    <a:pt x="64947" y="5755"/>
                  </a:cubicBezTo>
                  <a:cubicBezTo>
                    <a:pt x="64956" y="5785"/>
                    <a:pt x="64963" y="5815"/>
                    <a:pt x="64970" y="5844"/>
                  </a:cubicBezTo>
                  <a:cubicBezTo>
                    <a:pt x="65002" y="5954"/>
                    <a:pt x="65031" y="6068"/>
                    <a:pt x="65054" y="6180"/>
                  </a:cubicBezTo>
                  <a:cubicBezTo>
                    <a:pt x="65062" y="6220"/>
                    <a:pt x="65070" y="6260"/>
                    <a:pt x="65078" y="6300"/>
                  </a:cubicBezTo>
                  <a:cubicBezTo>
                    <a:pt x="65097" y="6411"/>
                    <a:pt x="65113" y="6522"/>
                    <a:pt x="65126" y="6633"/>
                  </a:cubicBezTo>
                  <a:cubicBezTo>
                    <a:pt x="65130" y="6669"/>
                    <a:pt x="65135" y="6705"/>
                    <a:pt x="65139" y="6741"/>
                  </a:cubicBezTo>
                  <a:cubicBezTo>
                    <a:pt x="65152" y="6888"/>
                    <a:pt x="65160" y="7037"/>
                    <a:pt x="65160" y="7188"/>
                  </a:cubicBezTo>
                  <a:cubicBezTo>
                    <a:pt x="65160" y="7336"/>
                    <a:pt x="65152" y="7483"/>
                    <a:pt x="65139" y="7629"/>
                  </a:cubicBezTo>
                  <a:cubicBezTo>
                    <a:pt x="65135" y="7672"/>
                    <a:pt x="65129" y="7713"/>
                    <a:pt x="65125" y="7755"/>
                  </a:cubicBezTo>
                  <a:cubicBezTo>
                    <a:pt x="65113" y="7857"/>
                    <a:pt x="65098" y="7960"/>
                    <a:pt x="65080" y="8063"/>
                  </a:cubicBezTo>
                  <a:cubicBezTo>
                    <a:pt x="65071" y="8111"/>
                    <a:pt x="65062" y="8159"/>
                    <a:pt x="65052" y="8209"/>
                  </a:cubicBezTo>
                  <a:cubicBezTo>
                    <a:pt x="65031" y="8308"/>
                    <a:pt x="65006" y="8406"/>
                    <a:pt x="64980" y="8501"/>
                  </a:cubicBezTo>
                  <a:cubicBezTo>
                    <a:pt x="64968" y="8546"/>
                    <a:pt x="64957" y="8589"/>
                    <a:pt x="64943" y="8634"/>
                  </a:cubicBezTo>
                  <a:cubicBezTo>
                    <a:pt x="64938" y="8650"/>
                    <a:pt x="64931" y="8667"/>
                    <a:pt x="64926" y="8684"/>
                  </a:cubicBezTo>
                  <a:cubicBezTo>
                    <a:pt x="64915" y="8675"/>
                    <a:pt x="64906" y="8666"/>
                    <a:pt x="64896" y="8657"/>
                  </a:cubicBezTo>
                  <a:cubicBezTo>
                    <a:pt x="64818" y="8586"/>
                    <a:pt x="64750" y="8520"/>
                    <a:pt x="64687" y="8460"/>
                  </a:cubicBezTo>
                  <a:cubicBezTo>
                    <a:pt x="64668" y="8442"/>
                    <a:pt x="64649" y="8422"/>
                    <a:pt x="64630" y="8406"/>
                  </a:cubicBezTo>
                  <a:cubicBezTo>
                    <a:pt x="64566" y="8343"/>
                    <a:pt x="64504" y="8284"/>
                    <a:pt x="64457" y="8237"/>
                  </a:cubicBezTo>
                  <a:lnTo>
                    <a:pt x="63377" y="7188"/>
                  </a:lnTo>
                  <a:lnTo>
                    <a:pt x="64456" y="6137"/>
                  </a:lnTo>
                  <a:cubicBezTo>
                    <a:pt x="64503" y="6091"/>
                    <a:pt x="64563" y="6032"/>
                    <a:pt x="64629" y="5970"/>
                  </a:cubicBezTo>
                  <a:cubicBezTo>
                    <a:pt x="64647" y="5951"/>
                    <a:pt x="64668" y="5933"/>
                    <a:pt x="64687" y="5914"/>
                  </a:cubicBezTo>
                  <a:cubicBezTo>
                    <a:pt x="64746" y="5856"/>
                    <a:pt x="64813" y="5793"/>
                    <a:pt x="64885" y="5725"/>
                  </a:cubicBezTo>
                  <a:cubicBezTo>
                    <a:pt x="64899" y="5714"/>
                    <a:pt x="64910" y="5703"/>
                    <a:pt x="64923" y="5690"/>
                  </a:cubicBezTo>
                  <a:close/>
                  <a:moveTo>
                    <a:pt x="21546" y="4321"/>
                  </a:moveTo>
                  <a:cubicBezTo>
                    <a:pt x="21555" y="4335"/>
                    <a:pt x="21565" y="4345"/>
                    <a:pt x="21573" y="4357"/>
                  </a:cubicBezTo>
                  <a:cubicBezTo>
                    <a:pt x="21576" y="4361"/>
                    <a:pt x="21577" y="4363"/>
                    <a:pt x="21580" y="4366"/>
                  </a:cubicBezTo>
                  <a:cubicBezTo>
                    <a:pt x="21586" y="4373"/>
                    <a:pt x="21589" y="4381"/>
                    <a:pt x="21594" y="4388"/>
                  </a:cubicBezTo>
                  <a:cubicBezTo>
                    <a:pt x="21703" y="4550"/>
                    <a:pt x="21804" y="4712"/>
                    <a:pt x="21888" y="4872"/>
                  </a:cubicBezTo>
                  <a:lnTo>
                    <a:pt x="21906" y="4907"/>
                  </a:lnTo>
                  <a:cubicBezTo>
                    <a:pt x="21946" y="4985"/>
                    <a:pt x="21984" y="5061"/>
                    <a:pt x="22020" y="5139"/>
                  </a:cubicBezTo>
                  <a:lnTo>
                    <a:pt x="22030" y="5163"/>
                  </a:lnTo>
                  <a:cubicBezTo>
                    <a:pt x="22062" y="5238"/>
                    <a:pt x="22096" y="5313"/>
                    <a:pt x="22125" y="5391"/>
                  </a:cubicBezTo>
                  <a:cubicBezTo>
                    <a:pt x="22140" y="5429"/>
                    <a:pt x="22150" y="5448"/>
                    <a:pt x="22156" y="5470"/>
                  </a:cubicBezTo>
                  <a:cubicBezTo>
                    <a:pt x="22189" y="5561"/>
                    <a:pt x="22217" y="5641"/>
                    <a:pt x="22239" y="5721"/>
                  </a:cubicBezTo>
                  <a:cubicBezTo>
                    <a:pt x="22273" y="5824"/>
                    <a:pt x="22299" y="5919"/>
                    <a:pt x="22325" y="6017"/>
                  </a:cubicBezTo>
                  <a:lnTo>
                    <a:pt x="22332" y="6055"/>
                  </a:lnTo>
                  <a:cubicBezTo>
                    <a:pt x="22343" y="6104"/>
                    <a:pt x="22353" y="6152"/>
                    <a:pt x="22362" y="6201"/>
                  </a:cubicBezTo>
                  <a:lnTo>
                    <a:pt x="21348" y="7185"/>
                  </a:lnTo>
                  <a:lnTo>
                    <a:pt x="22362" y="8168"/>
                  </a:lnTo>
                  <a:cubicBezTo>
                    <a:pt x="22352" y="8219"/>
                    <a:pt x="22342" y="8269"/>
                    <a:pt x="22332" y="8317"/>
                  </a:cubicBezTo>
                  <a:lnTo>
                    <a:pt x="22571" y="8421"/>
                  </a:lnTo>
                  <a:lnTo>
                    <a:pt x="22571" y="8421"/>
                  </a:lnTo>
                  <a:lnTo>
                    <a:pt x="22325" y="8355"/>
                  </a:lnTo>
                  <a:cubicBezTo>
                    <a:pt x="22299" y="8453"/>
                    <a:pt x="22273" y="8547"/>
                    <a:pt x="22242" y="8639"/>
                  </a:cubicBezTo>
                  <a:cubicBezTo>
                    <a:pt x="22209" y="8761"/>
                    <a:pt x="22171" y="8868"/>
                    <a:pt x="22127" y="8974"/>
                  </a:cubicBezTo>
                  <a:cubicBezTo>
                    <a:pt x="22095" y="9058"/>
                    <a:pt x="22061" y="9134"/>
                    <a:pt x="22029" y="9208"/>
                  </a:cubicBezTo>
                  <a:lnTo>
                    <a:pt x="22020" y="9229"/>
                  </a:lnTo>
                  <a:cubicBezTo>
                    <a:pt x="21985" y="9306"/>
                    <a:pt x="21946" y="9383"/>
                    <a:pt x="21908" y="9459"/>
                  </a:cubicBezTo>
                  <a:lnTo>
                    <a:pt x="21887" y="9500"/>
                  </a:lnTo>
                  <a:cubicBezTo>
                    <a:pt x="21799" y="9664"/>
                    <a:pt x="21696" y="9833"/>
                    <a:pt x="21582" y="10000"/>
                  </a:cubicBezTo>
                  <a:cubicBezTo>
                    <a:pt x="21581" y="10003"/>
                    <a:pt x="21581" y="10004"/>
                    <a:pt x="21580" y="10005"/>
                  </a:cubicBezTo>
                  <a:cubicBezTo>
                    <a:pt x="21569" y="10021"/>
                    <a:pt x="21556" y="10036"/>
                    <a:pt x="21545" y="10051"/>
                  </a:cubicBezTo>
                  <a:cubicBezTo>
                    <a:pt x="21526" y="10039"/>
                    <a:pt x="21507" y="10024"/>
                    <a:pt x="21489" y="10011"/>
                  </a:cubicBezTo>
                  <a:cubicBezTo>
                    <a:pt x="21262" y="9844"/>
                    <a:pt x="21030" y="9670"/>
                    <a:pt x="20794" y="9488"/>
                  </a:cubicBezTo>
                  <a:cubicBezTo>
                    <a:pt x="20758" y="9459"/>
                    <a:pt x="20719" y="9430"/>
                    <a:pt x="20684" y="9401"/>
                  </a:cubicBezTo>
                  <a:cubicBezTo>
                    <a:pt x="20445" y="9212"/>
                    <a:pt x="20201" y="9019"/>
                    <a:pt x="19955" y="8814"/>
                  </a:cubicBezTo>
                  <a:cubicBezTo>
                    <a:pt x="19927" y="8792"/>
                    <a:pt x="19901" y="8769"/>
                    <a:pt x="19874" y="8746"/>
                  </a:cubicBezTo>
                  <a:cubicBezTo>
                    <a:pt x="19623" y="8537"/>
                    <a:pt x="19369" y="8322"/>
                    <a:pt x="19114" y="8099"/>
                  </a:cubicBezTo>
                  <a:cubicBezTo>
                    <a:pt x="19104" y="8089"/>
                    <a:pt x="19095" y="8082"/>
                    <a:pt x="19084" y="8073"/>
                  </a:cubicBezTo>
                  <a:cubicBezTo>
                    <a:pt x="18827" y="7848"/>
                    <a:pt x="18569" y="7615"/>
                    <a:pt x="18312" y="7377"/>
                  </a:cubicBezTo>
                  <a:cubicBezTo>
                    <a:pt x="18290" y="7358"/>
                    <a:pt x="18267" y="7338"/>
                    <a:pt x="18245" y="7318"/>
                  </a:cubicBezTo>
                  <a:cubicBezTo>
                    <a:pt x="18246" y="7273"/>
                    <a:pt x="18246" y="7229"/>
                    <a:pt x="18246" y="7187"/>
                  </a:cubicBezTo>
                  <a:cubicBezTo>
                    <a:pt x="18246" y="7142"/>
                    <a:pt x="18246" y="7098"/>
                    <a:pt x="18245" y="7055"/>
                  </a:cubicBezTo>
                  <a:lnTo>
                    <a:pt x="18288" y="7016"/>
                  </a:lnTo>
                  <a:cubicBezTo>
                    <a:pt x="18823" y="6524"/>
                    <a:pt x="19358" y="6055"/>
                    <a:pt x="19884" y="5620"/>
                  </a:cubicBezTo>
                  <a:cubicBezTo>
                    <a:pt x="19906" y="5600"/>
                    <a:pt x="19930" y="5581"/>
                    <a:pt x="19952" y="5561"/>
                  </a:cubicBezTo>
                  <a:cubicBezTo>
                    <a:pt x="20199" y="5357"/>
                    <a:pt x="20443" y="5162"/>
                    <a:pt x="20685" y="4972"/>
                  </a:cubicBezTo>
                  <a:cubicBezTo>
                    <a:pt x="20722" y="4943"/>
                    <a:pt x="20759" y="4913"/>
                    <a:pt x="20795" y="4884"/>
                  </a:cubicBezTo>
                  <a:cubicBezTo>
                    <a:pt x="21031" y="4702"/>
                    <a:pt x="21261" y="4528"/>
                    <a:pt x="21489" y="4363"/>
                  </a:cubicBezTo>
                  <a:cubicBezTo>
                    <a:pt x="21509" y="4348"/>
                    <a:pt x="21526" y="4336"/>
                    <a:pt x="21546" y="4321"/>
                  </a:cubicBezTo>
                  <a:close/>
                  <a:moveTo>
                    <a:pt x="36113" y="3911"/>
                  </a:moveTo>
                  <a:cubicBezTo>
                    <a:pt x="36162" y="3967"/>
                    <a:pt x="36212" y="4023"/>
                    <a:pt x="36259" y="4081"/>
                  </a:cubicBezTo>
                  <a:cubicBezTo>
                    <a:pt x="36296" y="4126"/>
                    <a:pt x="36334" y="4171"/>
                    <a:pt x="36370" y="4218"/>
                  </a:cubicBezTo>
                  <a:cubicBezTo>
                    <a:pt x="36458" y="4335"/>
                    <a:pt x="36539" y="4454"/>
                    <a:pt x="36614" y="4576"/>
                  </a:cubicBezTo>
                  <a:cubicBezTo>
                    <a:pt x="36629" y="4601"/>
                    <a:pt x="36648" y="4624"/>
                    <a:pt x="36663" y="4650"/>
                  </a:cubicBezTo>
                  <a:cubicBezTo>
                    <a:pt x="36751" y="4799"/>
                    <a:pt x="36830" y="4951"/>
                    <a:pt x="36902" y="5107"/>
                  </a:cubicBezTo>
                  <a:cubicBezTo>
                    <a:pt x="36923" y="5153"/>
                    <a:pt x="36940" y="5198"/>
                    <a:pt x="36957" y="5243"/>
                  </a:cubicBezTo>
                  <a:cubicBezTo>
                    <a:pt x="36994" y="5330"/>
                    <a:pt x="37026" y="5417"/>
                    <a:pt x="37058" y="5506"/>
                  </a:cubicBezTo>
                  <a:cubicBezTo>
                    <a:pt x="37039" y="5523"/>
                    <a:pt x="37023" y="5539"/>
                    <a:pt x="37004" y="5556"/>
                  </a:cubicBezTo>
                  <a:cubicBezTo>
                    <a:pt x="36986" y="5574"/>
                    <a:pt x="36969" y="5590"/>
                    <a:pt x="36951" y="5607"/>
                  </a:cubicBezTo>
                  <a:cubicBezTo>
                    <a:pt x="36902" y="5653"/>
                    <a:pt x="36856" y="5698"/>
                    <a:pt x="36817" y="5736"/>
                  </a:cubicBezTo>
                  <a:lnTo>
                    <a:pt x="35325" y="7188"/>
                  </a:lnTo>
                  <a:lnTo>
                    <a:pt x="36821" y="8644"/>
                  </a:lnTo>
                  <a:cubicBezTo>
                    <a:pt x="36857" y="8678"/>
                    <a:pt x="36900" y="8720"/>
                    <a:pt x="36947" y="8765"/>
                  </a:cubicBezTo>
                  <a:cubicBezTo>
                    <a:pt x="36967" y="8783"/>
                    <a:pt x="36982" y="8798"/>
                    <a:pt x="37002" y="8817"/>
                  </a:cubicBezTo>
                  <a:cubicBezTo>
                    <a:pt x="37022" y="8835"/>
                    <a:pt x="37039" y="8852"/>
                    <a:pt x="37059" y="8871"/>
                  </a:cubicBezTo>
                  <a:cubicBezTo>
                    <a:pt x="37028" y="8959"/>
                    <a:pt x="36996" y="9047"/>
                    <a:pt x="36957" y="9134"/>
                  </a:cubicBezTo>
                  <a:cubicBezTo>
                    <a:pt x="36939" y="9178"/>
                    <a:pt x="36923" y="9224"/>
                    <a:pt x="36902" y="9269"/>
                  </a:cubicBezTo>
                  <a:cubicBezTo>
                    <a:pt x="36830" y="9425"/>
                    <a:pt x="36751" y="9577"/>
                    <a:pt x="36661" y="9725"/>
                  </a:cubicBezTo>
                  <a:cubicBezTo>
                    <a:pt x="36647" y="9750"/>
                    <a:pt x="36628" y="9774"/>
                    <a:pt x="36613" y="9797"/>
                  </a:cubicBezTo>
                  <a:cubicBezTo>
                    <a:pt x="36538" y="9920"/>
                    <a:pt x="36457" y="10040"/>
                    <a:pt x="36369" y="10156"/>
                  </a:cubicBezTo>
                  <a:cubicBezTo>
                    <a:pt x="36335" y="10202"/>
                    <a:pt x="36295" y="10248"/>
                    <a:pt x="36258" y="10294"/>
                  </a:cubicBezTo>
                  <a:cubicBezTo>
                    <a:pt x="36211" y="10352"/>
                    <a:pt x="36161" y="10406"/>
                    <a:pt x="36112" y="10463"/>
                  </a:cubicBezTo>
                  <a:cubicBezTo>
                    <a:pt x="35998" y="10385"/>
                    <a:pt x="35881" y="10304"/>
                    <a:pt x="35764" y="10221"/>
                  </a:cubicBezTo>
                  <a:cubicBezTo>
                    <a:pt x="35668" y="10153"/>
                    <a:pt x="35574" y="10088"/>
                    <a:pt x="35477" y="10016"/>
                  </a:cubicBezTo>
                  <a:cubicBezTo>
                    <a:pt x="35413" y="9969"/>
                    <a:pt x="35345" y="9917"/>
                    <a:pt x="35281" y="9869"/>
                  </a:cubicBezTo>
                  <a:cubicBezTo>
                    <a:pt x="35166" y="9784"/>
                    <a:pt x="35048" y="9696"/>
                    <a:pt x="34931" y="9605"/>
                  </a:cubicBezTo>
                  <a:cubicBezTo>
                    <a:pt x="34858" y="9550"/>
                    <a:pt x="34787" y="9499"/>
                    <a:pt x="34714" y="9441"/>
                  </a:cubicBezTo>
                  <a:cubicBezTo>
                    <a:pt x="34615" y="9364"/>
                    <a:pt x="34512" y="9279"/>
                    <a:pt x="34412" y="9199"/>
                  </a:cubicBezTo>
                  <a:cubicBezTo>
                    <a:pt x="34245" y="9066"/>
                    <a:pt x="34077" y="8933"/>
                    <a:pt x="33905" y="8791"/>
                  </a:cubicBezTo>
                  <a:cubicBezTo>
                    <a:pt x="33786" y="8692"/>
                    <a:pt x="33662" y="8584"/>
                    <a:pt x="33539" y="8481"/>
                  </a:cubicBezTo>
                  <a:cubicBezTo>
                    <a:pt x="33390" y="8355"/>
                    <a:pt x="33241" y="8230"/>
                    <a:pt x="33089" y="8099"/>
                  </a:cubicBezTo>
                  <a:cubicBezTo>
                    <a:pt x="33100" y="8016"/>
                    <a:pt x="33106" y="7931"/>
                    <a:pt x="33114" y="7848"/>
                  </a:cubicBezTo>
                  <a:cubicBezTo>
                    <a:pt x="33119" y="7796"/>
                    <a:pt x="33126" y="7745"/>
                    <a:pt x="33130" y="7692"/>
                  </a:cubicBezTo>
                  <a:cubicBezTo>
                    <a:pt x="33141" y="7526"/>
                    <a:pt x="33147" y="7356"/>
                    <a:pt x="33147" y="7187"/>
                  </a:cubicBezTo>
                  <a:cubicBezTo>
                    <a:pt x="33147" y="7015"/>
                    <a:pt x="33141" y="6846"/>
                    <a:pt x="33130" y="6682"/>
                  </a:cubicBezTo>
                  <a:cubicBezTo>
                    <a:pt x="33126" y="6630"/>
                    <a:pt x="33119" y="6579"/>
                    <a:pt x="33115" y="6528"/>
                  </a:cubicBezTo>
                  <a:cubicBezTo>
                    <a:pt x="33107" y="6443"/>
                    <a:pt x="33102" y="6357"/>
                    <a:pt x="33090" y="6276"/>
                  </a:cubicBezTo>
                  <a:cubicBezTo>
                    <a:pt x="33249" y="6137"/>
                    <a:pt x="33406" y="6006"/>
                    <a:pt x="33562" y="5875"/>
                  </a:cubicBezTo>
                  <a:cubicBezTo>
                    <a:pt x="33676" y="5778"/>
                    <a:pt x="33792" y="5677"/>
                    <a:pt x="33903" y="5585"/>
                  </a:cubicBezTo>
                  <a:cubicBezTo>
                    <a:pt x="34080" y="5439"/>
                    <a:pt x="34252" y="5303"/>
                    <a:pt x="34424" y="5165"/>
                  </a:cubicBezTo>
                  <a:cubicBezTo>
                    <a:pt x="34521" y="5087"/>
                    <a:pt x="34620" y="5006"/>
                    <a:pt x="34717" y="4931"/>
                  </a:cubicBezTo>
                  <a:cubicBezTo>
                    <a:pt x="34782" y="4881"/>
                    <a:pt x="34844" y="4835"/>
                    <a:pt x="34908" y="4785"/>
                  </a:cubicBezTo>
                  <a:cubicBezTo>
                    <a:pt x="35035" y="4689"/>
                    <a:pt x="35156" y="4597"/>
                    <a:pt x="35280" y="4506"/>
                  </a:cubicBezTo>
                  <a:cubicBezTo>
                    <a:pt x="35347" y="4456"/>
                    <a:pt x="35416" y="4403"/>
                    <a:pt x="35482" y="4355"/>
                  </a:cubicBezTo>
                  <a:cubicBezTo>
                    <a:pt x="35573" y="4289"/>
                    <a:pt x="35661" y="4227"/>
                    <a:pt x="35751" y="4164"/>
                  </a:cubicBezTo>
                  <a:cubicBezTo>
                    <a:pt x="35874" y="4076"/>
                    <a:pt x="35994" y="3992"/>
                    <a:pt x="36113" y="3911"/>
                  </a:cubicBezTo>
                  <a:close/>
                  <a:moveTo>
                    <a:pt x="77341" y="3845"/>
                  </a:moveTo>
                  <a:cubicBezTo>
                    <a:pt x="77386" y="3893"/>
                    <a:pt x="77431" y="3942"/>
                    <a:pt x="77472" y="3993"/>
                  </a:cubicBezTo>
                  <a:cubicBezTo>
                    <a:pt x="77521" y="4049"/>
                    <a:pt x="77569" y="4105"/>
                    <a:pt x="77615" y="4164"/>
                  </a:cubicBezTo>
                  <a:cubicBezTo>
                    <a:pt x="77681" y="4248"/>
                    <a:pt x="77741" y="4338"/>
                    <a:pt x="77800" y="4426"/>
                  </a:cubicBezTo>
                  <a:cubicBezTo>
                    <a:pt x="77840" y="4483"/>
                    <a:pt x="77880" y="4540"/>
                    <a:pt x="77917" y="4598"/>
                  </a:cubicBezTo>
                  <a:cubicBezTo>
                    <a:pt x="77979" y="4699"/>
                    <a:pt x="78033" y="4804"/>
                    <a:pt x="78086" y="4908"/>
                  </a:cubicBezTo>
                  <a:cubicBezTo>
                    <a:pt x="78109" y="4950"/>
                    <a:pt x="78133" y="4991"/>
                    <a:pt x="78153" y="5034"/>
                  </a:cubicBezTo>
                  <a:cubicBezTo>
                    <a:pt x="78172" y="5072"/>
                    <a:pt x="78185" y="5110"/>
                    <a:pt x="78203" y="5147"/>
                  </a:cubicBezTo>
                  <a:cubicBezTo>
                    <a:pt x="78239" y="5230"/>
                    <a:pt x="78273" y="5314"/>
                    <a:pt x="78305" y="5397"/>
                  </a:cubicBezTo>
                  <a:lnTo>
                    <a:pt x="78208" y="5490"/>
                  </a:lnTo>
                  <a:cubicBezTo>
                    <a:pt x="78089" y="5604"/>
                    <a:pt x="77990" y="5698"/>
                    <a:pt x="77915" y="5769"/>
                  </a:cubicBezTo>
                  <a:lnTo>
                    <a:pt x="76459" y="7187"/>
                  </a:lnTo>
                  <a:lnTo>
                    <a:pt x="77915" y="8603"/>
                  </a:lnTo>
                  <a:cubicBezTo>
                    <a:pt x="77991" y="8676"/>
                    <a:pt x="78092" y="8774"/>
                    <a:pt x="78216" y="8890"/>
                  </a:cubicBezTo>
                  <a:lnTo>
                    <a:pt x="78307" y="8975"/>
                  </a:lnTo>
                  <a:cubicBezTo>
                    <a:pt x="78274" y="9061"/>
                    <a:pt x="78241" y="9147"/>
                    <a:pt x="78201" y="9232"/>
                  </a:cubicBezTo>
                  <a:cubicBezTo>
                    <a:pt x="78185" y="9267"/>
                    <a:pt x="78172" y="9302"/>
                    <a:pt x="78154" y="9337"/>
                  </a:cubicBezTo>
                  <a:cubicBezTo>
                    <a:pt x="78133" y="9380"/>
                    <a:pt x="78109" y="9422"/>
                    <a:pt x="78086" y="9463"/>
                  </a:cubicBezTo>
                  <a:cubicBezTo>
                    <a:pt x="78032" y="9568"/>
                    <a:pt x="77977" y="9675"/>
                    <a:pt x="77915" y="9776"/>
                  </a:cubicBezTo>
                  <a:cubicBezTo>
                    <a:pt x="77878" y="9834"/>
                    <a:pt x="77839" y="9890"/>
                    <a:pt x="77800" y="9947"/>
                  </a:cubicBezTo>
                  <a:cubicBezTo>
                    <a:pt x="77741" y="10037"/>
                    <a:pt x="77679" y="10125"/>
                    <a:pt x="77613" y="10212"/>
                  </a:cubicBezTo>
                  <a:cubicBezTo>
                    <a:pt x="77568" y="10270"/>
                    <a:pt x="77519" y="10325"/>
                    <a:pt x="77472" y="10382"/>
                  </a:cubicBezTo>
                  <a:cubicBezTo>
                    <a:pt x="77435" y="10431"/>
                    <a:pt x="77391" y="10481"/>
                    <a:pt x="77345" y="10529"/>
                  </a:cubicBezTo>
                  <a:cubicBezTo>
                    <a:pt x="77296" y="10497"/>
                    <a:pt x="77247" y="10463"/>
                    <a:pt x="77200" y="10430"/>
                  </a:cubicBezTo>
                  <a:cubicBezTo>
                    <a:pt x="77126" y="10379"/>
                    <a:pt x="77050" y="10327"/>
                    <a:pt x="76977" y="10275"/>
                  </a:cubicBezTo>
                  <a:cubicBezTo>
                    <a:pt x="76897" y="10218"/>
                    <a:pt x="76818" y="10161"/>
                    <a:pt x="76736" y="10103"/>
                  </a:cubicBezTo>
                  <a:cubicBezTo>
                    <a:pt x="76668" y="10055"/>
                    <a:pt x="76599" y="10005"/>
                    <a:pt x="76529" y="9954"/>
                  </a:cubicBezTo>
                  <a:cubicBezTo>
                    <a:pt x="76448" y="9894"/>
                    <a:pt x="76367" y="9833"/>
                    <a:pt x="76287" y="9774"/>
                  </a:cubicBezTo>
                  <a:cubicBezTo>
                    <a:pt x="76222" y="9725"/>
                    <a:pt x="76158" y="9677"/>
                    <a:pt x="76094" y="9628"/>
                  </a:cubicBezTo>
                  <a:cubicBezTo>
                    <a:pt x="76012" y="9565"/>
                    <a:pt x="75933" y="9503"/>
                    <a:pt x="75853" y="9441"/>
                  </a:cubicBezTo>
                  <a:cubicBezTo>
                    <a:pt x="75794" y="9396"/>
                    <a:pt x="75733" y="9349"/>
                    <a:pt x="75676" y="9303"/>
                  </a:cubicBezTo>
                  <a:cubicBezTo>
                    <a:pt x="75595" y="9239"/>
                    <a:pt x="75518" y="9177"/>
                    <a:pt x="75440" y="9115"/>
                  </a:cubicBezTo>
                  <a:cubicBezTo>
                    <a:pt x="75391" y="9074"/>
                    <a:pt x="75340" y="9034"/>
                    <a:pt x="75290" y="8995"/>
                  </a:cubicBezTo>
                  <a:lnTo>
                    <a:pt x="75205" y="8925"/>
                  </a:lnTo>
                  <a:cubicBezTo>
                    <a:pt x="75151" y="8880"/>
                    <a:pt x="75099" y="8838"/>
                    <a:pt x="75047" y="8795"/>
                  </a:cubicBezTo>
                  <a:cubicBezTo>
                    <a:pt x="75009" y="8764"/>
                    <a:pt x="74971" y="8730"/>
                    <a:pt x="74934" y="8701"/>
                  </a:cubicBezTo>
                  <a:cubicBezTo>
                    <a:pt x="74895" y="8668"/>
                    <a:pt x="74858" y="8637"/>
                    <a:pt x="74821" y="8606"/>
                  </a:cubicBezTo>
                  <a:cubicBezTo>
                    <a:pt x="74771" y="8564"/>
                    <a:pt x="74722" y="8522"/>
                    <a:pt x="74674" y="8483"/>
                  </a:cubicBezTo>
                  <a:cubicBezTo>
                    <a:pt x="74650" y="8463"/>
                    <a:pt x="74625" y="8442"/>
                    <a:pt x="74603" y="8422"/>
                  </a:cubicBezTo>
                  <a:cubicBezTo>
                    <a:pt x="74563" y="8389"/>
                    <a:pt x="74525" y="8355"/>
                    <a:pt x="74487" y="8322"/>
                  </a:cubicBezTo>
                  <a:cubicBezTo>
                    <a:pt x="74445" y="8286"/>
                    <a:pt x="74405" y="8251"/>
                    <a:pt x="74364" y="8215"/>
                  </a:cubicBezTo>
                  <a:cubicBezTo>
                    <a:pt x="74379" y="8119"/>
                    <a:pt x="74387" y="8021"/>
                    <a:pt x="74395" y="7922"/>
                  </a:cubicBezTo>
                  <a:cubicBezTo>
                    <a:pt x="74401" y="7863"/>
                    <a:pt x="74410" y="7804"/>
                    <a:pt x="74415" y="7745"/>
                  </a:cubicBezTo>
                  <a:cubicBezTo>
                    <a:pt x="74430" y="7559"/>
                    <a:pt x="74437" y="7374"/>
                    <a:pt x="74437" y="7188"/>
                  </a:cubicBezTo>
                  <a:cubicBezTo>
                    <a:pt x="74437" y="6997"/>
                    <a:pt x="74428" y="6810"/>
                    <a:pt x="74414" y="6626"/>
                  </a:cubicBezTo>
                  <a:cubicBezTo>
                    <a:pt x="74409" y="6564"/>
                    <a:pt x="74399" y="6507"/>
                    <a:pt x="74394" y="6446"/>
                  </a:cubicBezTo>
                  <a:cubicBezTo>
                    <a:pt x="74384" y="6350"/>
                    <a:pt x="74377" y="6252"/>
                    <a:pt x="74362" y="6158"/>
                  </a:cubicBezTo>
                  <a:cubicBezTo>
                    <a:pt x="74403" y="6123"/>
                    <a:pt x="74442" y="6089"/>
                    <a:pt x="74484" y="6052"/>
                  </a:cubicBezTo>
                  <a:cubicBezTo>
                    <a:pt x="74523" y="6018"/>
                    <a:pt x="74562" y="5985"/>
                    <a:pt x="74602" y="5950"/>
                  </a:cubicBezTo>
                  <a:cubicBezTo>
                    <a:pt x="74624" y="5932"/>
                    <a:pt x="74648" y="5912"/>
                    <a:pt x="74670" y="5893"/>
                  </a:cubicBezTo>
                  <a:cubicBezTo>
                    <a:pt x="74722" y="5849"/>
                    <a:pt x="74775" y="5804"/>
                    <a:pt x="74829" y="5759"/>
                  </a:cubicBezTo>
                  <a:cubicBezTo>
                    <a:pt x="74864" y="5729"/>
                    <a:pt x="74899" y="5700"/>
                    <a:pt x="74936" y="5669"/>
                  </a:cubicBezTo>
                  <a:cubicBezTo>
                    <a:pt x="74968" y="5642"/>
                    <a:pt x="75003" y="5613"/>
                    <a:pt x="75038" y="5586"/>
                  </a:cubicBezTo>
                  <a:cubicBezTo>
                    <a:pt x="75098" y="5535"/>
                    <a:pt x="75160" y="5485"/>
                    <a:pt x="75225" y="5433"/>
                  </a:cubicBezTo>
                  <a:cubicBezTo>
                    <a:pt x="75248" y="5413"/>
                    <a:pt x="75272" y="5393"/>
                    <a:pt x="75296" y="5373"/>
                  </a:cubicBezTo>
                  <a:cubicBezTo>
                    <a:pt x="75341" y="5336"/>
                    <a:pt x="75389" y="5298"/>
                    <a:pt x="75436" y="5262"/>
                  </a:cubicBezTo>
                  <a:cubicBezTo>
                    <a:pt x="75518" y="5195"/>
                    <a:pt x="75600" y="5131"/>
                    <a:pt x="75684" y="5064"/>
                  </a:cubicBezTo>
                  <a:cubicBezTo>
                    <a:pt x="75740" y="5019"/>
                    <a:pt x="75798" y="4976"/>
                    <a:pt x="75855" y="4930"/>
                  </a:cubicBezTo>
                  <a:cubicBezTo>
                    <a:pt x="75936" y="4866"/>
                    <a:pt x="76018" y="4803"/>
                    <a:pt x="76101" y="4738"/>
                  </a:cubicBezTo>
                  <a:cubicBezTo>
                    <a:pt x="76163" y="4692"/>
                    <a:pt x="76226" y="4645"/>
                    <a:pt x="76289" y="4597"/>
                  </a:cubicBezTo>
                  <a:cubicBezTo>
                    <a:pt x="76370" y="4535"/>
                    <a:pt x="76451" y="4475"/>
                    <a:pt x="76533" y="4414"/>
                  </a:cubicBezTo>
                  <a:cubicBezTo>
                    <a:pt x="76601" y="4364"/>
                    <a:pt x="76670" y="4315"/>
                    <a:pt x="76738" y="4265"/>
                  </a:cubicBezTo>
                  <a:cubicBezTo>
                    <a:pt x="76819" y="4208"/>
                    <a:pt x="76898" y="4150"/>
                    <a:pt x="76977" y="4095"/>
                  </a:cubicBezTo>
                  <a:cubicBezTo>
                    <a:pt x="77050" y="4043"/>
                    <a:pt x="77124" y="3993"/>
                    <a:pt x="77196" y="3942"/>
                  </a:cubicBezTo>
                  <a:lnTo>
                    <a:pt x="77341" y="3845"/>
                  </a:lnTo>
                  <a:close/>
                  <a:moveTo>
                    <a:pt x="50027" y="3846"/>
                  </a:moveTo>
                  <a:cubicBezTo>
                    <a:pt x="50084" y="3909"/>
                    <a:pt x="50143" y="3971"/>
                    <a:pt x="50197" y="4036"/>
                  </a:cubicBezTo>
                  <a:cubicBezTo>
                    <a:pt x="50223" y="4067"/>
                    <a:pt x="50250" y="4098"/>
                    <a:pt x="50275" y="4129"/>
                  </a:cubicBezTo>
                  <a:cubicBezTo>
                    <a:pt x="50367" y="4246"/>
                    <a:pt x="50451" y="4366"/>
                    <a:pt x="50531" y="4489"/>
                  </a:cubicBezTo>
                  <a:cubicBezTo>
                    <a:pt x="50547" y="4513"/>
                    <a:pt x="50563" y="4534"/>
                    <a:pt x="50578" y="4558"/>
                  </a:cubicBezTo>
                  <a:cubicBezTo>
                    <a:pt x="50667" y="4700"/>
                    <a:pt x="50749" y="4847"/>
                    <a:pt x="50823" y="4997"/>
                  </a:cubicBezTo>
                  <a:cubicBezTo>
                    <a:pt x="50826" y="5003"/>
                    <a:pt x="50830" y="5009"/>
                    <a:pt x="50833" y="5014"/>
                  </a:cubicBezTo>
                  <a:cubicBezTo>
                    <a:pt x="50895" y="5139"/>
                    <a:pt x="50946" y="5268"/>
                    <a:pt x="50995" y="5398"/>
                  </a:cubicBezTo>
                  <a:lnTo>
                    <a:pt x="50904" y="5485"/>
                  </a:lnTo>
                  <a:cubicBezTo>
                    <a:pt x="50781" y="5601"/>
                    <a:pt x="50680" y="5698"/>
                    <a:pt x="50604" y="5771"/>
                  </a:cubicBezTo>
                  <a:lnTo>
                    <a:pt x="49149" y="7188"/>
                  </a:lnTo>
                  <a:lnTo>
                    <a:pt x="49598" y="7625"/>
                  </a:lnTo>
                  <a:lnTo>
                    <a:pt x="50602" y="8606"/>
                  </a:lnTo>
                  <a:cubicBezTo>
                    <a:pt x="50670" y="8671"/>
                    <a:pt x="50760" y="8756"/>
                    <a:pt x="50862" y="8852"/>
                  </a:cubicBezTo>
                  <a:cubicBezTo>
                    <a:pt x="50879" y="8868"/>
                    <a:pt x="50894" y="8880"/>
                    <a:pt x="50910" y="8897"/>
                  </a:cubicBezTo>
                  <a:lnTo>
                    <a:pt x="50995" y="8978"/>
                  </a:lnTo>
                  <a:cubicBezTo>
                    <a:pt x="50946" y="9107"/>
                    <a:pt x="50895" y="9235"/>
                    <a:pt x="50833" y="9360"/>
                  </a:cubicBezTo>
                  <a:cubicBezTo>
                    <a:pt x="50828" y="9371"/>
                    <a:pt x="50822" y="9381"/>
                    <a:pt x="50818" y="9390"/>
                  </a:cubicBezTo>
                  <a:cubicBezTo>
                    <a:pt x="50745" y="9536"/>
                    <a:pt x="50666" y="9680"/>
                    <a:pt x="50578" y="9818"/>
                  </a:cubicBezTo>
                  <a:cubicBezTo>
                    <a:pt x="50563" y="9843"/>
                    <a:pt x="50546" y="9867"/>
                    <a:pt x="50530" y="9890"/>
                  </a:cubicBezTo>
                  <a:cubicBezTo>
                    <a:pt x="50451" y="10013"/>
                    <a:pt x="50367" y="10133"/>
                    <a:pt x="50275" y="10248"/>
                  </a:cubicBezTo>
                  <a:cubicBezTo>
                    <a:pt x="50250" y="10279"/>
                    <a:pt x="50224" y="10310"/>
                    <a:pt x="50198" y="10341"/>
                  </a:cubicBezTo>
                  <a:cubicBezTo>
                    <a:pt x="50145" y="10405"/>
                    <a:pt x="50087" y="10468"/>
                    <a:pt x="50030" y="10530"/>
                  </a:cubicBezTo>
                  <a:cubicBezTo>
                    <a:pt x="49785" y="10364"/>
                    <a:pt x="49540" y="10195"/>
                    <a:pt x="49302" y="10021"/>
                  </a:cubicBezTo>
                  <a:cubicBezTo>
                    <a:pt x="49005" y="9806"/>
                    <a:pt x="48715" y="9587"/>
                    <a:pt x="48438" y="9368"/>
                  </a:cubicBezTo>
                  <a:cubicBezTo>
                    <a:pt x="48193" y="9175"/>
                    <a:pt x="47948" y="8975"/>
                    <a:pt x="47705" y="8774"/>
                  </a:cubicBezTo>
                  <a:cubicBezTo>
                    <a:pt x="47621" y="8703"/>
                    <a:pt x="47541" y="8634"/>
                    <a:pt x="47457" y="8562"/>
                  </a:cubicBezTo>
                  <a:cubicBezTo>
                    <a:pt x="47320" y="8446"/>
                    <a:pt x="47184" y="8330"/>
                    <a:pt x="47051" y="8214"/>
                  </a:cubicBezTo>
                  <a:cubicBezTo>
                    <a:pt x="47065" y="8118"/>
                    <a:pt x="47073" y="8019"/>
                    <a:pt x="47083" y="7922"/>
                  </a:cubicBezTo>
                  <a:cubicBezTo>
                    <a:pt x="47089" y="7863"/>
                    <a:pt x="47096" y="7804"/>
                    <a:pt x="47101" y="7746"/>
                  </a:cubicBezTo>
                  <a:cubicBezTo>
                    <a:pt x="47116" y="7561"/>
                    <a:pt x="47124" y="7375"/>
                    <a:pt x="47124" y="7189"/>
                  </a:cubicBezTo>
                  <a:cubicBezTo>
                    <a:pt x="47124" y="7000"/>
                    <a:pt x="47115" y="6813"/>
                    <a:pt x="47100" y="6630"/>
                  </a:cubicBezTo>
                  <a:cubicBezTo>
                    <a:pt x="47095" y="6568"/>
                    <a:pt x="47086" y="6510"/>
                    <a:pt x="47081" y="6450"/>
                  </a:cubicBezTo>
                  <a:cubicBezTo>
                    <a:pt x="47070" y="6354"/>
                    <a:pt x="47063" y="6256"/>
                    <a:pt x="47048" y="6161"/>
                  </a:cubicBezTo>
                  <a:cubicBezTo>
                    <a:pt x="47100" y="6117"/>
                    <a:pt x="47152" y="6071"/>
                    <a:pt x="47206" y="6026"/>
                  </a:cubicBezTo>
                  <a:cubicBezTo>
                    <a:pt x="47237" y="6000"/>
                    <a:pt x="47267" y="5974"/>
                    <a:pt x="47298" y="5946"/>
                  </a:cubicBezTo>
                  <a:cubicBezTo>
                    <a:pt x="47407" y="5851"/>
                    <a:pt x="47521" y="5755"/>
                    <a:pt x="47640" y="5657"/>
                  </a:cubicBezTo>
                  <a:cubicBezTo>
                    <a:pt x="47762" y="5552"/>
                    <a:pt x="47892" y="5448"/>
                    <a:pt x="48022" y="5344"/>
                  </a:cubicBezTo>
                  <a:cubicBezTo>
                    <a:pt x="48480" y="4972"/>
                    <a:pt x="48899" y="4649"/>
                    <a:pt x="49305" y="4356"/>
                  </a:cubicBezTo>
                  <a:cubicBezTo>
                    <a:pt x="49435" y="4259"/>
                    <a:pt x="49562" y="4168"/>
                    <a:pt x="49691" y="4076"/>
                  </a:cubicBezTo>
                  <a:lnTo>
                    <a:pt x="49756" y="4031"/>
                  </a:lnTo>
                  <a:cubicBezTo>
                    <a:pt x="49844" y="3970"/>
                    <a:pt x="49936" y="3908"/>
                    <a:pt x="50027" y="3846"/>
                  </a:cubicBezTo>
                  <a:close/>
                  <a:moveTo>
                    <a:pt x="63729" y="3718"/>
                  </a:moveTo>
                  <a:cubicBezTo>
                    <a:pt x="63783" y="3774"/>
                    <a:pt x="63838" y="3830"/>
                    <a:pt x="63889" y="3887"/>
                  </a:cubicBezTo>
                  <a:cubicBezTo>
                    <a:pt x="63925" y="3926"/>
                    <a:pt x="63962" y="3966"/>
                    <a:pt x="63996" y="4008"/>
                  </a:cubicBezTo>
                  <a:cubicBezTo>
                    <a:pt x="64078" y="4105"/>
                    <a:pt x="64155" y="4206"/>
                    <a:pt x="64229" y="4311"/>
                  </a:cubicBezTo>
                  <a:cubicBezTo>
                    <a:pt x="64256" y="4348"/>
                    <a:pt x="64286" y="4384"/>
                    <a:pt x="64312" y="4423"/>
                  </a:cubicBezTo>
                  <a:cubicBezTo>
                    <a:pt x="64394" y="4544"/>
                    <a:pt x="64468" y="4669"/>
                    <a:pt x="64537" y="4796"/>
                  </a:cubicBezTo>
                  <a:cubicBezTo>
                    <a:pt x="64547" y="4811"/>
                    <a:pt x="64557" y="4827"/>
                    <a:pt x="64567" y="4845"/>
                  </a:cubicBezTo>
                  <a:cubicBezTo>
                    <a:pt x="64579" y="4869"/>
                    <a:pt x="64592" y="4895"/>
                    <a:pt x="64604" y="4921"/>
                  </a:cubicBezTo>
                  <a:cubicBezTo>
                    <a:pt x="64649" y="5007"/>
                    <a:pt x="64686" y="5094"/>
                    <a:pt x="64725" y="5181"/>
                  </a:cubicBezTo>
                  <a:cubicBezTo>
                    <a:pt x="64702" y="5202"/>
                    <a:pt x="64682" y="5220"/>
                    <a:pt x="64660" y="5241"/>
                  </a:cubicBezTo>
                  <a:cubicBezTo>
                    <a:pt x="64634" y="5264"/>
                    <a:pt x="64609" y="5288"/>
                    <a:pt x="64584" y="5310"/>
                  </a:cubicBezTo>
                  <a:cubicBezTo>
                    <a:pt x="64536" y="5355"/>
                    <a:pt x="64493" y="5396"/>
                    <a:pt x="64449" y="5436"/>
                  </a:cubicBezTo>
                  <a:cubicBezTo>
                    <a:pt x="64428" y="5456"/>
                    <a:pt x="64409" y="5474"/>
                    <a:pt x="64390" y="5492"/>
                  </a:cubicBezTo>
                  <a:cubicBezTo>
                    <a:pt x="64344" y="5535"/>
                    <a:pt x="64302" y="5575"/>
                    <a:pt x="64264" y="5613"/>
                  </a:cubicBezTo>
                  <a:cubicBezTo>
                    <a:pt x="64251" y="5623"/>
                    <a:pt x="64239" y="5637"/>
                    <a:pt x="64228" y="5647"/>
                  </a:cubicBezTo>
                  <a:cubicBezTo>
                    <a:pt x="64179" y="5694"/>
                    <a:pt x="64136" y="5737"/>
                    <a:pt x="64098" y="5773"/>
                  </a:cubicBezTo>
                  <a:lnTo>
                    <a:pt x="62643" y="7189"/>
                  </a:lnTo>
                  <a:lnTo>
                    <a:pt x="64099" y="8606"/>
                  </a:lnTo>
                  <a:cubicBezTo>
                    <a:pt x="64136" y="8641"/>
                    <a:pt x="64177" y="8683"/>
                    <a:pt x="64224" y="8728"/>
                  </a:cubicBezTo>
                  <a:cubicBezTo>
                    <a:pt x="64241" y="8745"/>
                    <a:pt x="64262" y="8765"/>
                    <a:pt x="64280" y="8783"/>
                  </a:cubicBezTo>
                  <a:cubicBezTo>
                    <a:pt x="64313" y="8814"/>
                    <a:pt x="64346" y="8847"/>
                    <a:pt x="64384" y="8881"/>
                  </a:cubicBezTo>
                  <a:cubicBezTo>
                    <a:pt x="64408" y="8904"/>
                    <a:pt x="64433" y="8928"/>
                    <a:pt x="64459" y="8953"/>
                  </a:cubicBezTo>
                  <a:cubicBezTo>
                    <a:pt x="64497" y="8989"/>
                    <a:pt x="64535" y="9025"/>
                    <a:pt x="64577" y="9063"/>
                  </a:cubicBezTo>
                  <a:cubicBezTo>
                    <a:pt x="64606" y="9092"/>
                    <a:pt x="64637" y="9119"/>
                    <a:pt x="64671" y="9149"/>
                  </a:cubicBezTo>
                  <a:cubicBezTo>
                    <a:pt x="64689" y="9166"/>
                    <a:pt x="64706" y="9181"/>
                    <a:pt x="64725" y="9199"/>
                  </a:cubicBezTo>
                  <a:cubicBezTo>
                    <a:pt x="64693" y="9274"/>
                    <a:pt x="64658" y="9348"/>
                    <a:pt x="64623" y="9420"/>
                  </a:cubicBezTo>
                  <a:cubicBezTo>
                    <a:pt x="64603" y="9457"/>
                    <a:pt x="64586" y="9496"/>
                    <a:pt x="64566" y="9534"/>
                  </a:cubicBezTo>
                  <a:cubicBezTo>
                    <a:pt x="64541" y="9581"/>
                    <a:pt x="64510" y="9626"/>
                    <a:pt x="64484" y="9671"/>
                  </a:cubicBezTo>
                  <a:cubicBezTo>
                    <a:pt x="64432" y="9763"/>
                    <a:pt x="64379" y="9854"/>
                    <a:pt x="64322" y="9941"/>
                  </a:cubicBezTo>
                  <a:cubicBezTo>
                    <a:pt x="64279" y="10005"/>
                    <a:pt x="64230" y="10066"/>
                    <a:pt x="64186" y="10128"/>
                  </a:cubicBezTo>
                  <a:cubicBezTo>
                    <a:pt x="64129" y="10203"/>
                    <a:pt x="64073" y="10279"/>
                    <a:pt x="64013" y="10352"/>
                  </a:cubicBezTo>
                  <a:cubicBezTo>
                    <a:pt x="63960" y="10416"/>
                    <a:pt x="63903" y="10476"/>
                    <a:pt x="63848" y="10537"/>
                  </a:cubicBezTo>
                  <a:cubicBezTo>
                    <a:pt x="63809" y="10578"/>
                    <a:pt x="63770" y="10620"/>
                    <a:pt x="63730" y="10660"/>
                  </a:cubicBezTo>
                  <a:cubicBezTo>
                    <a:pt x="63621" y="10591"/>
                    <a:pt x="63512" y="10516"/>
                    <a:pt x="63402" y="10442"/>
                  </a:cubicBezTo>
                  <a:cubicBezTo>
                    <a:pt x="63298" y="10372"/>
                    <a:pt x="63195" y="10303"/>
                    <a:pt x="63088" y="10228"/>
                  </a:cubicBezTo>
                  <a:cubicBezTo>
                    <a:pt x="62940" y="10124"/>
                    <a:pt x="62788" y="10011"/>
                    <a:pt x="62636" y="9899"/>
                  </a:cubicBezTo>
                  <a:cubicBezTo>
                    <a:pt x="62533" y="9822"/>
                    <a:pt x="62431" y="9751"/>
                    <a:pt x="62325" y="9671"/>
                  </a:cubicBezTo>
                  <a:cubicBezTo>
                    <a:pt x="62155" y="9542"/>
                    <a:pt x="61981" y="9404"/>
                    <a:pt x="61806" y="9266"/>
                  </a:cubicBezTo>
                  <a:cubicBezTo>
                    <a:pt x="61721" y="9197"/>
                    <a:pt x="61636" y="9133"/>
                    <a:pt x="61549" y="9063"/>
                  </a:cubicBezTo>
                  <a:cubicBezTo>
                    <a:pt x="61493" y="9019"/>
                    <a:pt x="61435" y="8969"/>
                    <a:pt x="61379" y="8923"/>
                  </a:cubicBezTo>
                  <a:cubicBezTo>
                    <a:pt x="61197" y="8774"/>
                    <a:pt x="61014" y="8621"/>
                    <a:pt x="60826" y="8463"/>
                  </a:cubicBezTo>
                  <a:cubicBezTo>
                    <a:pt x="60849" y="8342"/>
                    <a:pt x="60862" y="8218"/>
                    <a:pt x="60877" y="8094"/>
                  </a:cubicBezTo>
                  <a:cubicBezTo>
                    <a:pt x="60887" y="8021"/>
                    <a:pt x="60900" y="7948"/>
                    <a:pt x="60908" y="7872"/>
                  </a:cubicBezTo>
                  <a:cubicBezTo>
                    <a:pt x="60929" y="7646"/>
                    <a:pt x="60942" y="7418"/>
                    <a:pt x="60942" y="7189"/>
                  </a:cubicBezTo>
                  <a:cubicBezTo>
                    <a:pt x="60942" y="6960"/>
                    <a:pt x="60929" y="6732"/>
                    <a:pt x="60908" y="6506"/>
                  </a:cubicBezTo>
                  <a:cubicBezTo>
                    <a:pt x="60899" y="6432"/>
                    <a:pt x="60887" y="6359"/>
                    <a:pt x="60877" y="6283"/>
                  </a:cubicBezTo>
                  <a:cubicBezTo>
                    <a:pt x="60863" y="6158"/>
                    <a:pt x="60850" y="6034"/>
                    <a:pt x="60828" y="5914"/>
                  </a:cubicBezTo>
                  <a:cubicBezTo>
                    <a:pt x="61017" y="5752"/>
                    <a:pt x="61204" y="5599"/>
                    <a:pt x="61389" y="5446"/>
                  </a:cubicBezTo>
                  <a:cubicBezTo>
                    <a:pt x="61443" y="5404"/>
                    <a:pt x="61497" y="5356"/>
                    <a:pt x="61550" y="5314"/>
                  </a:cubicBezTo>
                  <a:cubicBezTo>
                    <a:pt x="61633" y="5246"/>
                    <a:pt x="61714" y="5185"/>
                    <a:pt x="61798" y="5120"/>
                  </a:cubicBezTo>
                  <a:cubicBezTo>
                    <a:pt x="61976" y="4978"/>
                    <a:pt x="62156" y="4836"/>
                    <a:pt x="62330" y="4705"/>
                  </a:cubicBezTo>
                  <a:cubicBezTo>
                    <a:pt x="62429" y="4629"/>
                    <a:pt x="62526" y="4560"/>
                    <a:pt x="62625" y="4488"/>
                  </a:cubicBezTo>
                  <a:cubicBezTo>
                    <a:pt x="62782" y="4372"/>
                    <a:pt x="62940" y="4254"/>
                    <a:pt x="63093" y="4148"/>
                  </a:cubicBezTo>
                  <a:cubicBezTo>
                    <a:pt x="63195" y="4076"/>
                    <a:pt x="63293" y="4012"/>
                    <a:pt x="63394" y="3942"/>
                  </a:cubicBezTo>
                  <a:cubicBezTo>
                    <a:pt x="63506" y="3866"/>
                    <a:pt x="63618" y="3790"/>
                    <a:pt x="63729" y="3718"/>
                  </a:cubicBezTo>
                  <a:close/>
                  <a:moveTo>
                    <a:pt x="57033" y="3488"/>
                  </a:moveTo>
                  <a:cubicBezTo>
                    <a:pt x="57106" y="3554"/>
                    <a:pt x="57178" y="3619"/>
                    <a:pt x="57247" y="3687"/>
                  </a:cubicBezTo>
                  <a:cubicBezTo>
                    <a:pt x="57292" y="3733"/>
                    <a:pt x="57339" y="3774"/>
                    <a:pt x="57382" y="3821"/>
                  </a:cubicBezTo>
                  <a:cubicBezTo>
                    <a:pt x="57514" y="3963"/>
                    <a:pt x="57639" y="4111"/>
                    <a:pt x="57751" y="4265"/>
                  </a:cubicBezTo>
                  <a:lnTo>
                    <a:pt x="57754" y="4267"/>
                  </a:lnTo>
                  <a:cubicBezTo>
                    <a:pt x="57868" y="4421"/>
                    <a:pt x="57970" y="4585"/>
                    <a:pt x="58066" y="4752"/>
                  </a:cubicBezTo>
                  <a:cubicBezTo>
                    <a:pt x="58095" y="4805"/>
                    <a:pt x="58121" y="4861"/>
                    <a:pt x="58150" y="4917"/>
                  </a:cubicBezTo>
                  <a:cubicBezTo>
                    <a:pt x="58196" y="5004"/>
                    <a:pt x="58238" y="5094"/>
                    <a:pt x="58277" y="5184"/>
                  </a:cubicBezTo>
                  <a:cubicBezTo>
                    <a:pt x="58250" y="5210"/>
                    <a:pt x="58225" y="5232"/>
                    <a:pt x="58198" y="5257"/>
                  </a:cubicBezTo>
                  <a:cubicBezTo>
                    <a:pt x="58181" y="5272"/>
                    <a:pt x="58165" y="5288"/>
                    <a:pt x="58147" y="5303"/>
                  </a:cubicBezTo>
                  <a:cubicBezTo>
                    <a:pt x="58094" y="5352"/>
                    <a:pt x="58043" y="5398"/>
                    <a:pt x="57995" y="5443"/>
                  </a:cubicBezTo>
                  <a:cubicBezTo>
                    <a:pt x="57977" y="5460"/>
                    <a:pt x="57959" y="5476"/>
                    <a:pt x="57942" y="5492"/>
                  </a:cubicBezTo>
                  <a:cubicBezTo>
                    <a:pt x="57900" y="5532"/>
                    <a:pt x="57861" y="5568"/>
                    <a:pt x="57824" y="5602"/>
                  </a:cubicBezTo>
                  <a:cubicBezTo>
                    <a:pt x="57808" y="5618"/>
                    <a:pt x="57790" y="5636"/>
                    <a:pt x="57774" y="5651"/>
                  </a:cubicBezTo>
                  <a:cubicBezTo>
                    <a:pt x="57725" y="5696"/>
                    <a:pt x="57683" y="5738"/>
                    <a:pt x="57646" y="5774"/>
                  </a:cubicBezTo>
                  <a:lnTo>
                    <a:pt x="56192" y="7190"/>
                  </a:lnTo>
                  <a:lnTo>
                    <a:pt x="57647" y="8608"/>
                  </a:lnTo>
                  <a:cubicBezTo>
                    <a:pt x="57686" y="8644"/>
                    <a:pt x="57730" y="8687"/>
                    <a:pt x="57780" y="8734"/>
                  </a:cubicBezTo>
                  <a:cubicBezTo>
                    <a:pt x="57790" y="8744"/>
                    <a:pt x="57802" y="8755"/>
                    <a:pt x="57813" y="8766"/>
                  </a:cubicBezTo>
                  <a:cubicBezTo>
                    <a:pt x="57854" y="8805"/>
                    <a:pt x="57897" y="8847"/>
                    <a:pt x="57946" y="8892"/>
                  </a:cubicBezTo>
                  <a:cubicBezTo>
                    <a:pt x="57962" y="8906"/>
                    <a:pt x="57978" y="8922"/>
                    <a:pt x="57994" y="8938"/>
                  </a:cubicBezTo>
                  <a:cubicBezTo>
                    <a:pt x="58041" y="8980"/>
                    <a:pt x="58089" y="9026"/>
                    <a:pt x="58141" y="9074"/>
                  </a:cubicBezTo>
                  <a:cubicBezTo>
                    <a:pt x="58163" y="9095"/>
                    <a:pt x="58187" y="9116"/>
                    <a:pt x="58208" y="9136"/>
                  </a:cubicBezTo>
                  <a:cubicBezTo>
                    <a:pt x="58230" y="9157"/>
                    <a:pt x="58251" y="9177"/>
                    <a:pt x="58275" y="9198"/>
                  </a:cubicBezTo>
                  <a:cubicBezTo>
                    <a:pt x="58234" y="9287"/>
                    <a:pt x="58193" y="9376"/>
                    <a:pt x="58147" y="9464"/>
                  </a:cubicBezTo>
                  <a:cubicBezTo>
                    <a:pt x="58119" y="9520"/>
                    <a:pt x="58094" y="9577"/>
                    <a:pt x="58063" y="9630"/>
                  </a:cubicBezTo>
                  <a:cubicBezTo>
                    <a:pt x="57971" y="9792"/>
                    <a:pt x="57868" y="9956"/>
                    <a:pt x="57752" y="10112"/>
                  </a:cubicBezTo>
                  <a:cubicBezTo>
                    <a:pt x="57638" y="10266"/>
                    <a:pt x="57513" y="10414"/>
                    <a:pt x="57381" y="10555"/>
                  </a:cubicBezTo>
                  <a:cubicBezTo>
                    <a:pt x="57338" y="10601"/>
                    <a:pt x="57292" y="10643"/>
                    <a:pt x="57249" y="10686"/>
                  </a:cubicBezTo>
                  <a:cubicBezTo>
                    <a:pt x="57178" y="10757"/>
                    <a:pt x="57107" y="10823"/>
                    <a:pt x="57032" y="10888"/>
                  </a:cubicBezTo>
                  <a:cubicBezTo>
                    <a:pt x="56931" y="10825"/>
                    <a:pt x="56829" y="10762"/>
                    <a:pt x="56729" y="10696"/>
                  </a:cubicBezTo>
                  <a:cubicBezTo>
                    <a:pt x="56719" y="10687"/>
                    <a:pt x="56707" y="10680"/>
                    <a:pt x="56695" y="10674"/>
                  </a:cubicBezTo>
                  <a:cubicBezTo>
                    <a:pt x="56477" y="10530"/>
                    <a:pt x="56251" y="10377"/>
                    <a:pt x="56021" y="10214"/>
                  </a:cubicBezTo>
                  <a:cubicBezTo>
                    <a:pt x="56000" y="10198"/>
                    <a:pt x="55978" y="10183"/>
                    <a:pt x="55954" y="10167"/>
                  </a:cubicBezTo>
                  <a:cubicBezTo>
                    <a:pt x="55724" y="10004"/>
                    <a:pt x="55488" y="9828"/>
                    <a:pt x="55248" y="9645"/>
                  </a:cubicBezTo>
                  <a:cubicBezTo>
                    <a:pt x="55216" y="9620"/>
                    <a:pt x="55183" y="9597"/>
                    <a:pt x="55149" y="9572"/>
                  </a:cubicBezTo>
                  <a:cubicBezTo>
                    <a:pt x="54914" y="9390"/>
                    <a:pt x="54674" y="9199"/>
                    <a:pt x="54431" y="9001"/>
                  </a:cubicBezTo>
                  <a:cubicBezTo>
                    <a:pt x="54391" y="8969"/>
                    <a:pt x="54352" y="8938"/>
                    <a:pt x="54313" y="8905"/>
                  </a:cubicBezTo>
                  <a:cubicBezTo>
                    <a:pt x="54070" y="8704"/>
                    <a:pt x="53821" y="8495"/>
                    <a:pt x="53570" y="8280"/>
                  </a:cubicBezTo>
                  <a:cubicBezTo>
                    <a:pt x="53544" y="8257"/>
                    <a:pt x="53519" y="8236"/>
                    <a:pt x="53493" y="8214"/>
                  </a:cubicBezTo>
                  <a:cubicBezTo>
                    <a:pt x="53507" y="8114"/>
                    <a:pt x="53515" y="8011"/>
                    <a:pt x="53525" y="7910"/>
                  </a:cubicBezTo>
                  <a:cubicBezTo>
                    <a:pt x="53530" y="7856"/>
                    <a:pt x="53539" y="7804"/>
                    <a:pt x="53543" y="7751"/>
                  </a:cubicBezTo>
                  <a:cubicBezTo>
                    <a:pt x="53556" y="7565"/>
                    <a:pt x="53566" y="7376"/>
                    <a:pt x="53566" y="7189"/>
                  </a:cubicBezTo>
                  <a:cubicBezTo>
                    <a:pt x="53566" y="7000"/>
                    <a:pt x="53556" y="6812"/>
                    <a:pt x="53543" y="6625"/>
                  </a:cubicBezTo>
                  <a:cubicBezTo>
                    <a:pt x="53539" y="6579"/>
                    <a:pt x="53532" y="6534"/>
                    <a:pt x="53528" y="6489"/>
                  </a:cubicBezTo>
                  <a:cubicBezTo>
                    <a:pt x="53518" y="6380"/>
                    <a:pt x="53508" y="6271"/>
                    <a:pt x="53493" y="6163"/>
                  </a:cubicBezTo>
                  <a:cubicBezTo>
                    <a:pt x="53533" y="6130"/>
                    <a:pt x="53572" y="6096"/>
                    <a:pt x="53612" y="6062"/>
                  </a:cubicBezTo>
                  <a:cubicBezTo>
                    <a:pt x="53843" y="5863"/>
                    <a:pt x="54072" y="5669"/>
                    <a:pt x="54298" y="5485"/>
                  </a:cubicBezTo>
                  <a:cubicBezTo>
                    <a:pt x="54352" y="5440"/>
                    <a:pt x="54405" y="5397"/>
                    <a:pt x="54459" y="5355"/>
                  </a:cubicBezTo>
                  <a:cubicBezTo>
                    <a:pt x="54688" y="5168"/>
                    <a:pt x="54914" y="4987"/>
                    <a:pt x="55137" y="4816"/>
                  </a:cubicBezTo>
                  <a:cubicBezTo>
                    <a:pt x="55184" y="4780"/>
                    <a:pt x="55231" y="4746"/>
                    <a:pt x="55279" y="4709"/>
                  </a:cubicBezTo>
                  <a:cubicBezTo>
                    <a:pt x="55493" y="4546"/>
                    <a:pt x="55704" y="4390"/>
                    <a:pt x="55909" y="4243"/>
                  </a:cubicBezTo>
                  <a:cubicBezTo>
                    <a:pt x="55961" y="4205"/>
                    <a:pt x="56013" y="4169"/>
                    <a:pt x="56065" y="4133"/>
                  </a:cubicBezTo>
                  <a:cubicBezTo>
                    <a:pt x="56262" y="3994"/>
                    <a:pt x="56454" y="3863"/>
                    <a:pt x="56643" y="3738"/>
                  </a:cubicBezTo>
                  <a:cubicBezTo>
                    <a:pt x="56671" y="3720"/>
                    <a:pt x="56699" y="3701"/>
                    <a:pt x="56728" y="3682"/>
                  </a:cubicBezTo>
                  <a:cubicBezTo>
                    <a:pt x="56829" y="3616"/>
                    <a:pt x="56931" y="3554"/>
                    <a:pt x="57033" y="3488"/>
                  </a:cubicBezTo>
                  <a:close/>
                  <a:moveTo>
                    <a:pt x="84350" y="3485"/>
                  </a:moveTo>
                  <a:cubicBezTo>
                    <a:pt x="84399" y="3529"/>
                    <a:pt x="84447" y="3573"/>
                    <a:pt x="84494" y="3618"/>
                  </a:cubicBezTo>
                  <a:cubicBezTo>
                    <a:pt x="84555" y="3677"/>
                    <a:pt x="84616" y="3734"/>
                    <a:pt x="84674" y="3795"/>
                  </a:cubicBezTo>
                  <a:cubicBezTo>
                    <a:pt x="84740" y="3865"/>
                    <a:pt x="84801" y="3940"/>
                    <a:pt x="84862" y="4013"/>
                  </a:cubicBezTo>
                  <a:cubicBezTo>
                    <a:pt x="84915" y="4076"/>
                    <a:pt x="84969" y="4139"/>
                    <a:pt x="85019" y="4203"/>
                  </a:cubicBezTo>
                  <a:cubicBezTo>
                    <a:pt x="85079" y="4280"/>
                    <a:pt x="85132" y="4362"/>
                    <a:pt x="85185" y="4442"/>
                  </a:cubicBezTo>
                  <a:cubicBezTo>
                    <a:pt x="85231" y="4509"/>
                    <a:pt x="85276" y="4575"/>
                    <a:pt x="85318" y="4644"/>
                  </a:cubicBezTo>
                  <a:cubicBezTo>
                    <a:pt x="85368" y="4728"/>
                    <a:pt x="85413" y="4815"/>
                    <a:pt x="85459" y="4903"/>
                  </a:cubicBezTo>
                  <a:cubicBezTo>
                    <a:pt x="85495" y="4972"/>
                    <a:pt x="85533" y="5040"/>
                    <a:pt x="85566" y="5112"/>
                  </a:cubicBezTo>
                  <a:cubicBezTo>
                    <a:pt x="85609" y="5205"/>
                    <a:pt x="85644" y="5299"/>
                    <a:pt x="85680" y="5394"/>
                  </a:cubicBezTo>
                  <a:cubicBezTo>
                    <a:pt x="85708" y="5465"/>
                    <a:pt x="85737" y="5534"/>
                    <a:pt x="85762" y="5606"/>
                  </a:cubicBezTo>
                  <a:cubicBezTo>
                    <a:pt x="85797" y="5706"/>
                    <a:pt x="85823" y="5811"/>
                    <a:pt x="85850" y="5914"/>
                  </a:cubicBezTo>
                  <a:cubicBezTo>
                    <a:pt x="85868" y="5981"/>
                    <a:pt x="85891" y="6049"/>
                    <a:pt x="85906" y="6118"/>
                  </a:cubicBezTo>
                  <a:cubicBezTo>
                    <a:pt x="85932" y="6233"/>
                    <a:pt x="85948" y="6353"/>
                    <a:pt x="85965" y="6471"/>
                  </a:cubicBezTo>
                  <a:cubicBezTo>
                    <a:pt x="85975" y="6529"/>
                    <a:pt x="85987" y="6586"/>
                    <a:pt x="85995" y="6646"/>
                  </a:cubicBezTo>
                  <a:cubicBezTo>
                    <a:pt x="86013" y="6824"/>
                    <a:pt x="86024" y="7006"/>
                    <a:pt x="86024" y="7188"/>
                  </a:cubicBezTo>
                  <a:cubicBezTo>
                    <a:pt x="86024" y="7370"/>
                    <a:pt x="86013" y="7550"/>
                    <a:pt x="85995" y="7729"/>
                  </a:cubicBezTo>
                  <a:cubicBezTo>
                    <a:pt x="85987" y="7787"/>
                    <a:pt x="85975" y="7845"/>
                    <a:pt x="85965" y="7903"/>
                  </a:cubicBezTo>
                  <a:cubicBezTo>
                    <a:pt x="85949" y="8022"/>
                    <a:pt x="85932" y="8141"/>
                    <a:pt x="85906" y="8257"/>
                  </a:cubicBezTo>
                  <a:cubicBezTo>
                    <a:pt x="85891" y="8324"/>
                    <a:pt x="85870" y="8391"/>
                    <a:pt x="85851" y="8459"/>
                  </a:cubicBezTo>
                  <a:cubicBezTo>
                    <a:pt x="85824" y="8563"/>
                    <a:pt x="85798" y="8668"/>
                    <a:pt x="85762" y="8771"/>
                  </a:cubicBezTo>
                  <a:cubicBezTo>
                    <a:pt x="85740" y="8841"/>
                    <a:pt x="85709" y="8910"/>
                    <a:pt x="85682" y="8978"/>
                  </a:cubicBezTo>
                  <a:cubicBezTo>
                    <a:pt x="85644" y="9074"/>
                    <a:pt x="85609" y="9171"/>
                    <a:pt x="85566" y="9264"/>
                  </a:cubicBezTo>
                  <a:cubicBezTo>
                    <a:pt x="85533" y="9333"/>
                    <a:pt x="85496" y="9401"/>
                    <a:pt x="85461" y="9469"/>
                  </a:cubicBezTo>
                  <a:cubicBezTo>
                    <a:pt x="85414" y="9557"/>
                    <a:pt x="85370" y="9647"/>
                    <a:pt x="85318" y="9733"/>
                  </a:cubicBezTo>
                  <a:cubicBezTo>
                    <a:pt x="85277" y="9801"/>
                    <a:pt x="85232" y="9864"/>
                    <a:pt x="85188" y="9931"/>
                  </a:cubicBezTo>
                  <a:cubicBezTo>
                    <a:pt x="85133" y="10012"/>
                    <a:pt x="85079" y="10094"/>
                    <a:pt x="85018" y="10173"/>
                  </a:cubicBezTo>
                  <a:cubicBezTo>
                    <a:pt x="84974" y="10237"/>
                    <a:pt x="84921" y="10297"/>
                    <a:pt x="84869" y="10359"/>
                  </a:cubicBezTo>
                  <a:cubicBezTo>
                    <a:pt x="84807" y="10435"/>
                    <a:pt x="84744" y="10508"/>
                    <a:pt x="84677" y="10580"/>
                  </a:cubicBezTo>
                  <a:cubicBezTo>
                    <a:pt x="84621" y="10640"/>
                    <a:pt x="84559" y="10697"/>
                    <a:pt x="84500" y="10754"/>
                  </a:cubicBezTo>
                  <a:cubicBezTo>
                    <a:pt x="84451" y="10800"/>
                    <a:pt x="84402" y="10846"/>
                    <a:pt x="84352" y="10889"/>
                  </a:cubicBezTo>
                  <a:cubicBezTo>
                    <a:pt x="84251" y="10826"/>
                    <a:pt x="84148" y="10761"/>
                    <a:pt x="84047" y="10696"/>
                  </a:cubicBezTo>
                  <a:cubicBezTo>
                    <a:pt x="83810" y="10542"/>
                    <a:pt x="83565" y="10374"/>
                    <a:pt x="83316" y="10197"/>
                  </a:cubicBezTo>
                  <a:cubicBezTo>
                    <a:pt x="83305" y="10189"/>
                    <a:pt x="83293" y="10182"/>
                    <a:pt x="83282" y="10172"/>
                  </a:cubicBezTo>
                  <a:cubicBezTo>
                    <a:pt x="83039" y="9999"/>
                    <a:pt x="82791" y="9816"/>
                    <a:pt x="82539" y="9624"/>
                  </a:cubicBezTo>
                  <a:cubicBezTo>
                    <a:pt x="82519" y="9609"/>
                    <a:pt x="82499" y="9594"/>
                    <a:pt x="82480" y="9579"/>
                  </a:cubicBezTo>
                  <a:cubicBezTo>
                    <a:pt x="82232" y="9388"/>
                    <a:pt x="81978" y="9186"/>
                    <a:pt x="81720" y="8977"/>
                  </a:cubicBezTo>
                  <a:cubicBezTo>
                    <a:pt x="81695" y="8956"/>
                    <a:pt x="81670" y="8937"/>
                    <a:pt x="81646" y="8917"/>
                  </a:cubicBezTo>
                  <a:cubicBezTo>
                    <a:pt x="81392" y="8709"/>
                    <a:pt x="81131" y="8490"/>
                    <a:pt x="80869" y="8264"/>
                  </a:cubicBezTo>
                  <a:cubicBezTo>
                    <a:pt x="80849" y="8246"/>
                    <a:pt x="80829" y="8231"/>
                    <a:pt x="80811" y="8214"/>
                  </a:cubicBezTo>
                  <a:cubicBezTo>
                    <a:pt x="80822" y="8136"/>
                    <a:pt x="80827" y="8056"/>
                    <a:pt x="80837" y="7976"/>
                  </a:cubicBezTo>
                  <a:cubicBezTo>
                    <a:pt x="80845" y="7895"/>
                    <a:pt x="80858" y="7813"/>
                    <a:pt x="80863" y="7731"/>
                  </a:cubicBezTo>
                  <a:cubicBezTo>
                    <a:pt x="80871" y="7606"/>
                    <a:pt x="80875" y="7479"/>
                    <a:pt x="80878" y="7352"/>
                  </a:cubicBezTo>
                  <a:cubicBezTo>
                    <a:pt x="80879" y="7298"/>
                    <a:pt x="80885" y="7244"/>
                    <a:pt x="80885" y="7188"/>
                  </a:cubicBezTo>
                  <a:cubicBezTo>
                    <a:pt x="80885" y="7133"/>
                    <a:pt x="80879" y="7078"/>
                    <a:pt x="80878" y="7023"/>
                  </a:cubicBezTo>
                  <a:cubicBezTo>
                    <a:pt x="80875" y="6896"/>
                    <a:pt x="80871" y="6769"/>
                    <a:pt x="80863" y="6643"/>
                  </a:cubicBezTo>
                  <a:cubicBezTo>
                    <a:pt x="80855" y="6561"/>
                    <a:pt x="80845" y="6481"/>
                    <a:pt x="80837" y="6399"/>
                  </a:cubicBezTo>
                  <a:cubicBezTo>
                    <a:pt x="80827" y="6320"/>
                    <a:pt x="80822" y="6240"/>
                    <a:pt x="80811" y="6162"/>
                  </a:cubicBezTo>
                  <a:cubicBezTo>
                    <a:pt x="80844" y="6133"/>
                    <a:pt x="80876" y="6105"/>
                    <a:pt x="80910" y="6077"/>
                  </a:cubicBezTo>
                  <a:cubicBezTo>
                    <a:pt x="81151" y="5869"/>
                    <a:pt x="81389" y="5668"/>
                    <a:pt x="81624" y="5475"/>
                  </a:cubicBezTo>
                  <a:cubicBezTo>
                    <a:pt x="81669" y="5439"/>
                    <a:pt x="81713" y="5404"/>
                    <a:pt x="81758" y="5367"/>
                  </a:cubicBezTo>
                  <a:cubicBezTo>
                    <a:pt x="81997" y="5174"/>
                    <a:pt x="82233" y="4984"/>
                    <a:pt x="82463" y="4807"/>
                  </a:cubicBezTo>
                  <a:cubicBezTo>
                    <a:pt x="82499" y="4779"/>
                    <a:pt x="82534" y="4753"/>
                    <a:pt x="82571" y="4726"/>
                  </a:cubicBezTo>
                  <a:cubicBezTo>
                    <a:pt x="82806" y="4546"/>
                    <a:pt x="83039" y="4373"/>
                    <a:pt x="83265" y="4212"/>
                  </a:cubicBezTo>
                  <a:cubicBezTo>
                    <a:pt x="83293" y="4192"/>
                    <a:pt x="83320" y="4174"/>
                    <a:pt x="83347" y="4154"/>
                  </a:cubicBezTo>
                  <a:cubicBezTo>
                    <a:pt x="83570" y="3997"/>
                    <a:pt x="83788" y="3848"/>
                    <a:pt x="83999" y="3709"/>
                  </a:cubicBezTo>
                  <a:cubicBezTo>
                    <a:pt x="84014" y="3701"/>
                    <a:pt x="84029" y="3688"/>
                    <a:pt x="84045" y="3680"/>
                  </a:cubicBezTo>
                  <a:cubicBezTo>
                    <a:pt x="84147" y="3613"/>
                    <a:pt x="84248" y="3551"/>
                    <a:pt x="84350" y="3485"/>
                  </a:cubicBezTo>
                  <a:close/>
                  <a:moveTo>
                    <a:pt x="70533" y="3483"/>
                  </a:moveTo>
                  <a:cubicBezTo>
                    <a:pt x="70545" y="3493"/>
                    <a:pt x="70557" y="3503"/>
                    <a:pt x="70568" y="3513"/>
                  </a:cubicBezTo>
                  <a:cubicBezTo>
                    <a:pt x="70695" y="3628"/>
                    <a:pt x="70816" y="3748"/>
                    <a:pt x="70930" y="3874"/>
                  </a:cubicBezTo>
                  <a:lnTo>
                    <a:pt x="70985" y="3937"/>
                  </a:lnTo>
                  <a:cubicBezTo>
                    <a:pt x="71103" y="4071"/>
                    <a:pt x="71214" y="4210"/>
                    <a:pt x="71316" y="4355"/>
                  </a:cubicBezTo>
                  <a:cubicBezTo>
                    <a:pt x="71318" y="4357"/>
                    <a:pt x="71319" y="4362"/>
                    <a:pt x="71322" y="4366"/>
                  </a:cubicBezTo>
                  <a:cubicBezTo>
                    <a:pt x="71422" y="4509"/>
                    <a:pt x="71514" y="4660"/>
                    <a:pt x="71598" y="4814"/>
                  </a:cubicBezTo>
                  <a:cubicBezTo>
                    <a:pt x="71610" y="4836"/>
                    <a:pt x="71624" y="4858"/>
                    <a:pt x="71636" y="4881"/>
                  </a:cubicBezTo>
                  <a:cubicBezTo>
                    <a:pt x="71715" y="5032"/>
                    <a:pt x="71787" y="5186"/>
                    <a:pt x="71850" y="5345"/>
                  </a:cubicBezTo>
                  <a:cubicBezTo>
                    <a:pt x="71857" y="5361"/>
                    <a:pt x="71863" y="5377"/>
                    <a:pt x="71869" y="5392"/>
                  </a:cubicBezTo>
                  <a:cubicBezTo>
                    <a:pt x="71864" y="5397"/>
                    <a:pt x="71859" y="5399"/>
                    <a:pt x="71854" y="5405"/>
                  </a:cubicBezTo>
                  <a:cubicBezTo>
                    <a:pt x="71782" y="5471"/>
                    <a:pt x="71718" y="5533"/>
                    <a:pt x="71659" y="5589"/>
                  </a:cubicBezTo>
                  <a:cubicBezTo>
                    <a:pt x="71646" y="5600"/>
                    <a:pt x="71635" y="5612"/>
                    <a:pt x="71623" y="5622"/>
                  </a:cubicBezTo>
                  <a:cubicBezTo>
                    <a:pt x="71564" y="5678"/>
                    <a:pt x="71510" y="5730"/>
                    <a:pt x="71467" y="5773"/>
                  </a:cubicBezTo>
                  <a:lnTo>
                    <a:pt x="70013" y="7188"/>
                  </a:lnTo>
                  <a:lnTo>
                    <a:pt x="71469" y="8605"/>
                  </a:lnTo>
                  <a:cubicBezTo>
                    <a:pt x="71512" y="8647"/>
                    <a:pt x="71567" y="8701"/>
                    <a:pt x="71626" y="8759"/>
                  </a:cubicBezTo>
                  <a:cubicBezTo>
                    <a:pt x="71636" y="8767"/>
                    <a:pt x="71645" y="8776"/>
                    <a:pt x="71655" y="8786"/>
                  </a:cubicBezTo>
                  <a:cubicBezTo>
                    <a:pt x="71714" y="8842"/>
                    <a:pt x="71779" y="8902"/>
                    <a:pt x="71852" y="8970"/>
                  </a:cubicBezTo>
                  <a:cubicBezTo>
                    <a:pt x="71857" y="8975"/>
                    <a:pt x="71863" y="8979"/>
                    <a:pt x="71868" y="8984"/>
                  </a:cubicBezTo>
                  <a:cubicBezTo>
                    <a:pt x="71861" y="9000"/>
                    <a:pt x="71855" y="9016"/>
                    <a:pt x="71849" y="9030"/>
                  </a:cubicBezTo>
                  <a:cubicBezTo>
                    <a:pt x="71786" y="9188"/>
                    <a:pt x="71714" y="9345"/>
                    <a:pt x="71635" y="9496"/>
                  </a:cubicBezTo>
                  <a:cubicBezTo>
                    <a:pt x="71623" y="9518"/>
                    <a:pt x="71610" y="9540"/>
                    <a:pt x="71597" y="9563"/>
                  </a:cubicBezTo>
                  <a:cubicBezTo>
                    <a:pt x="71512" y="9718"/>
                    <a:pt x="71421" y="9869"/>
                    <a:pt x="71319" y="10014"/>
                  </a:cubicBezTo>
                  <a:cubicBezTo>
                    <a:pt x="71317" y="10016"/>
                    <a:pt x="71316" y="10020"/>
                    <a:pt x="71313" y="10023"/>
                  </a:cubicBezTo>
                  <a:cubicBezTo>
                    <a:pt x="71214" y="10166"/>
                    <a:pt x="71103" y="10304"/>
                    <a:pt x="70985" y="10438"/>
                  </a:cubicBezTo>
                  <a:cubicBezTo>
                    <a:pt x="70967" y="10458"/>
                    <a:pt x="70950" y="10479"/>
                    <a:pt x="70930" y="10500"/>
                  </a:cubicBezTo>
                  <a:cubicBezTo>
                    <a:pt x="70816" y="10627"/>
                    <a:pt x="70695" y="10748"/>
                    <a:pt x="70568" y="10862"/>
                  </a:cubicBezTo>
                  <a:cubicBezTo>
                    <a:pt x="70556" y="10873"/>
                    <a:pt x="70545" y="10882"/>
                    <a:pt x="70533" y="10893"/>
                  </a:cubicBezTo>
                  <a:cubicBezTo>
                    <a:pt x="70466" y="10849"/>
                    <a:pt x="70397" y="10806"/>
                    <a:pt x="70329" y="10763"/>
                  </a:cubicBezTo>
                  <a:cubicBezTo>
                    <a:pt x="70266" y="10723"/>
                    <a:pt x="70201" y="10682"/>
                    <a:pt x="70139" y="10641"/>
                  </a:cubicBezTo>
                  <a:cubicBezTo>
                    <a:pt x="70040" y="10576"/>
                    <a:pt x="69943" y="10509"/>
                    <a:pt x="69844" y="10442"/>
                  </a:cubicBezTo>
                  <a:cubicBezTo>
                    <a:pt x="69785" y="10401"/>
                    <a:pt x="69726" y="10362"/>
                    <a:pt x="69667" y="10321"/>
                  </a:cubicBezTo>
                  <a:cubicBezTo>
                    <a:pt x="69558" y="10244"/>
                    <a:pt x="69450" y="10167"/>
                    <a:pt x="69342" y="10091"/>
                  </a:cubicBezTo>
                  <a:cubicBezTo>
                    <a:pt x="69298" y="10058"/>
                    <a:pt x="69252" y="10025"/>
                    <a:pt x="69207" y="9993"/>
                  </a:cubicBezTo>
                  <a:cubicBezTo>
                    <a:pt x="69055" y="9883"/>
                    <a:pt x="68905" y="9770"/>
                    <a:pt x="68760" y="9660"/>
                  </a:cubicBezTo>
                  <a:cubicBezTo>
                    <a:pt x="68751" y="9654"/>
                    <a:pt x="68743" y="9647"/>
                    <a:pt x="68736" y="9640"/>
                  </a:cubicBezTo>
                  <a:cubicBezTo>
                    <a:pt x="68597" y="9535"/>
                    <a:pt x="68463" y="9431"/>
                    <a:pt x="68332" y="9328"/>
                  </a:cubicBezTo>
                  <a:cubicBezTo>
                    <a:pt x="68288" y="9293"/>
                    <a:pt x="68244" y="9259"/>
                    <a:pt x="68201" y="9224"/>
                  </a:cubicBezTo>
                  <a:cubicBezTo>
                    <a:pt x="68108" y="9150"/>
                    <a:pt x="68015" y="9077"/>
                    <a:pt x="67927" y="9005"/>
                  </a:cubicBezTo>
                  <a:cubicBezTo>
                    <a:pt x="67878" y="8965"/>
                    <a:pt x="67831" y="8926"/>
                    <a:pt x="67783" y="8887"/>
                  </a:cubicBezTo>
                  <a:cubicBezTo>
                    <a:pt x="67705" y="8822"/>
                    <a:pt x="67625" y="8759"/>
                    <a:pt x="67551" y="8696"/>
                  </a:cubicBezTo>
                  <a:cubicBezTo>
                    <a:pt x="67502" y="8656"/>
                    <a:pt x="67456" y="8616"/>
                    <a:pt x="67409" y="8576"/>
                  </a:cubicBezTo>
                  <a:cubicBezTo>
                    <a:pt x="67364" y="8537"/>
                    <a:pt x="67320" y="8499"/>
                    <a:pt x="67275" y="8463"/>
                  </a:cubicBezTo>
                  <a:cubicBezTo>
                    <a:pt x="67298" y="8337"/>
                    <a:pt x="67311" y="8208"/>
                    <a:pt x="67326" y="8080"/>
                  </a:cubicBezTo>
                  <a:cubicBezTo>
                    <a:pt x="67335" y="8010"/>
                    <a:pt x="67347" y="7941"/>
                    <a:pt x="67353" y="7871"/>
                  </a:cubicBezTo>
                  <a:cubicBezTo>
                    <a:pt x="67376" y="7643"/>
                    <a:pt x="67388" y="7416"/>
                    <a:pt x="67388" y="7188"/>
                  </a:cubicBezTo>
                  <a:cubicBezTo>
                    <a:pt x="67388" y="6960"/>
                    <a:pt x="67374" y="6731"/>
                    <a:pt x="67353" y="6503"/>
                  </a:cubicBezTo>
                  <a:cubicBezTo>
                    <a:pt x="67348" y="6443"/>
                    <a:pt x="67337" y="6383"/>
                    <a:pt x="67330" y="6324"/>
                  </a:cubicBezTo>
                  <a:cubicBezTo>
                    <a:pt x="67314" y="6187"/>
                    <a:pt x="67300" y="6049"/>
                    <a:pt x="67275" y="5913"/>
                  </a:cubicBezTo>
                  <a:cubicBezTo>
                    <a:pt x="67320" y="5875"/>
                    <a:pt x="67364" y="5837"/>
                    <a:pt x="67409" y="5799"/>
                  </a:cubicBezTo>
                  <a:cubicBezTo>
                    <a:pt x="67456" y="5761"/>
                    <a:pt x="67503" y="5721"/>
                    <a:pt x="67551" y="5679"/>
                  </a:cubicBezTo>
                  <a:cubicBezTo>
                    <a:pt x="67625" y="5617"/>
                    <a:pt x="67703" y="5553"/>
                    <a:pt x="67783" y="5488"/>
                  </a:cubicBezTo>
                  <a:cubicBezTo>
                    <a:pt x="67831" y="5449"/>
                    <a:pt x="67878" y="5410"/>
                    <a:pt x="67927" y="5370"/>
                  </a:cubicBezTo>
                  <a:cubicBezTo>
                    <a:pt x="68015" y="5298"/>
                    <a:pt x="68108" y="5225"/>
                    <a:pt x="68201" y="5152"/>
                  </a:cubicBezTo>
                  <a:cubicBezTo>
                    <a:pt x="68244" y="5116"/>
                    <a:pt x="68286" y="5082"/>
                    <a:pt x="68332" y="5048"/>
                  </a:cubicBezTo>
                  <a:cubicBezTo>
                    <a:pt x="68463" y="4945"/>
                    <a:pt x="68597" y="4839"/>
                    <a:pt x="68736" y="4735"/>
                  </a:cubicBezTo>
                  <a:cubicBezTo>
                    <a:pt x="68744" y="4728"/>
                    <a:pt x="68752" y="4722"/>
                    <a:pt x="68760" y="4715"/>
                  </a:cubicBezTo>
                  <a:cubicBezTo>
                    <a:pt x="68905" y="4605"/>
                    <a:pt x="69055" y="4493"/>
                    <a:pt x="69207" y="4382"/>
                  </a:cubicBezTo>
                  <a:cubicBezTo>
                    <a:pt x="69252" y="4350"/>
                    <a:pt x="69299" y="4317"/>
                    <a:pt x="69342" y="4285"/>
                  </a:cubicBezTo>
                  <a:cubicBezTo>
                    <a:pt x="69450" y="4208"/>
                    <a:pt x="69558" y="4129"/>
                    <a:pt x="69667" y="4054"/>
                  </a:cubicBezTo>
                  <a:cubicBezTo>
                    <a:pt x="69726" y="4014"/>
                    <a:pt x="69785" y="3973"/>
                    <a:pt x="69844" y="3934"/>
                  </a:cubicBezTo>
                  <a:cubicBezTo>
                    <a:pt x="69941" y="3867"/>
                    <a:pt x="70040" y="3799"/>
                    <a:pt x="70139" y="3734"/>
                  </a:cubicBezTo>
                  <a:cubicBezTo>
                    <a:pt x="70203" y="3692"/>
                    <a:pt x="70266" y="3653"/>
                    <a:pt x="70329" y="3612"/>
                  </a:cubicBezTo>
                  <a:cubicBezTo>
                    <a:pt x="70397" y="3567"/>
                    <a:pt x="70465" y="3526"/>
                    <a:pt x="70533" y="3483"/>
                  </a:cubicBezTo>
                  <a:close/>
                  <a:moveTo>
                    <a:pt x="14337" y="3481"/>
                  </a:moveTo>
                  <a:cubicBezTo>
                    <a:pt x="14374" y="3513"/>
                    <a:pt x="14410" y="3544"/>
                    <a:pt x="14446" y="3577"/>
                  </a:cubicBezTo>
                  <a:cubicBezTo>
                    <a:pt x="14491" y="3618"/>
                    <a:pt x="14535" y="3661"/>
                    <a:pt x="14578" y="3705"/>
                  </a:cubicBezTo>
                  <a:cubicBezTo>
                    <a:pt x="14635" y="3762"/>
                    <a:pt x="14690" y="3822"/>
                    <a:pt x="14743" y="3883"/>
                  </a:cubicBezTo>
                  <a:cubicBezTo>
                    <a:pt x="14784" y="3926"/>
                    <a:pt x="14825" y="3971"/>
                    <a:pt x="14862" y="4017"/>
                  </a:cubicBezTo>
                  <a:cubicBezTo>
                    <a:pt x="14916" y="4082"/>
                    <a:pt x="14967" y="4149"/>
                    <a:pt x="15018" y="4217"/>
                  </a:cubicBezTo>
                  <a:cubicBezTo>
                    <a:pt x="15050" y="4262"/>
                    <a:pt x="15086" y="4304"/>
                    <a:pt x="15117" y="4350"/>
                  </a:cubicBezTo>
                  <a:cubicBezTo>
                    <a:pt x="15173" y="4430"/>
                    <a:pt x="15226" y="4515"/>
                    <a:pt x="15277" y="4598"/>
                  </a:cubicBezTo>
                  <a:cubicBezTo>
                    <a:pt x="15298" y="4633"/>
                    <a:pt x="15322" y="4668"/>
                    <a:pt x="15343" y="4702"/>
                  </a:cubicBezTo>
                  <a:cubicBezTo>
                    <a:pt x="15414" y="4822"/>
                    <a:pt x="15478" y="4946"/>
                    <a:pt x="15538" y="5072"/>
                  </a:cubicBezTo>
                  <a:cubicBezTo>
                    <a:pt x="15551" y="5101"/>
                    <a:pt x="15562" y="5132"/>
                    <a:pt x="15575" y="5160"/>
                  </a:cubicBezTo>
                  <a:cubicBezTo>
                    <a:pt x="15619" y="5258"/>
                    <a:pt x="15663" y="5357"/>
                    <a:pt x="15700" y="5459"/>
                  </a:cubicBezTo>
                  <a:cubicBezTo>
                    <a:pt x="15717" y="5506"/>
                    <a:pt x="15731" y="5552"/>
                    <a:pt x="15747" y="5599"/>
                  </a:cubicBezTo>
                  <a:cubicBezTo>
                    <a:pt x="15775" y="5685"/>
                    <a:pt x="15805" y="5771"/>
                    <a:pt x="15829" y="5860"/>
                  </a:cubicBezTo>
                  <a:cubicBezTo>
                    <a:pt x="15843" y="5912"/>
                    <a:pt x="15855" y="5965"/>
                    <a:pt x="15868" y="6017"/>
                  </a:cubicBezTo>
                  <a:cubicBezTo>
                    <a:pt x="15882" y="6076"/>
                    <a:pt x="15895" y="6137"/>
                    <a:pt x="15908" y="6199"/>
                  </a:cubicBezTo>
                  <a:lnTo>
                    <a:pt x="14894" y="7184"/>
                  </a:lnTo>
                  <a:lnTo>
                    <a:pt x="15908" y="8168"/>
                  </a:lnTo>
                  <a:cubicBezTo>
                    <a:pt x="15897" y="8230"/>
                    <a:pt x="15882" y="8290"/>
                    <a:pt x="15868" y="8351"/>
                  </a:cubicBezTo>
                  <a:cubicBezTo>
                    <a:pt x="15855" y="8405"/>
                    <a:pt x="15843" y="8458"/>
                    <a:pt x="15829" y="8510"/>
                  </a:cubicBezTo>
                  <a:cubicBezTo>
                    <a:pt x="15804" y="8598"/>
                    <a:pt x="15775" y="8684"/>
                    <a:pt x="15747" y="8770"/>
                  </a:cubicBezTo>
                  <a:cubicBezTo>
                    <a:pt x="15731" y="8817"/>
                    <a:pt x="15717" y="8864"/>
                    <a:pt x="15700" y="8911"/>
                  </a:cubicBezTo>
                  <a:cubicBezTo>
                    <a:pt x="15663" y="9012"/>
                    <a:pt x="15619" y="9110"/>
                    <a:pt x="15575" y="9209"/>
                  </a:cubicBezTo>
                  <a:cubicBezTo>
                    <a:pt x="15562" y="9238"/>
                    <a:pt x="15551" y="9269"/>
                    <a:pt x="15538" y="9297"/>
                  </a:cubicBezTo>
                  <a:cubicBezTo>
                    <a:pt x="15477" y="9423"/>
                    <a:pt x="15413" y="9546"/>
                    <a:pt x="15343" y="9666"/>
                  </a:cubicBezTo>
                  <a:cubicBezTo>
                    <a:pt x="15322" y="9702"/>
                    <a:pt x="15299" y="9735"/>
                    <a:pt x="15277" y="9770"/>
                  </a:cubicBezTo>
                  <a:cubicBezTo>
                    <a:pt x="15225" y="9854"/>
                    <a:pt x="15173" y="9937"/>
                    <a:pt x="15117" y="10017"/>
                  </a:cubicBezTo>
                  <a:cubicBezTo>
                    <a:pt x="15086" y="10063"/>
                    <a:pt x="15050" y="10107"/>
                    <a:pt x="15017" y="10150"/>
                  </a:cubicBezTo>
                  <a:cubicBezTo>
                    <a:pt x="14966" y="10218"/>
                    <a:pt x="14915" y="10286"/>
                    <a:pt x="14861" y="10352"/>
                  </a:cubicBezTo>
                  <a:cubicBezTo>
                    <a:pt x="14827" y="10401"/>
                    <a:pt x="14785" y="10446"/>
                    <a:pt x="14746" y="10490"/>
                  </a:cubicBezTo>
                  <a:cubicBezTo>
                    <a:pt x="14691" y="10550"/>
                    <a:pt x="14637" y="10611"/>
                    <a:pt x="14580" y="10669"/>
                  </a:cubicBezTo>
                  <a:cubicBezTo>
                    <a:pt x="14537" y="10711"/>
                    <a:pt x="14491" y="10754"/>
                    <a:pt x="14447" y="10796"/>
                  </a:cubicBezTo>
                  <a:cubicBezTo>
                    <a:pt x="14412" y="10828"/>
                    <a:pt x="14376" y="10861"/>
                    <a:pt x="14339" y="10894"/>
                  </a:cubicBezTo>
                  <a:cubicBezTo>
                    <a:pt x="14298" y="10868"/>
                    <a:pt x="14254" y="10842"/>
                    <a:pt x="14212" y="10814"/>
                  </a:cubicBezTo>
                  <a:cubicBezTo>
                    <a:pt x="14154" y="10778"/>
                    <a:pt x="14097" y="10740"/>
                    <a:pt x="14039" y="10702"/>
                  </a:cubicBezTo>
                  <a:cubicBezTo>
                    <a:pt x="13968" y="10656"/>
                    <a:pt x="13898" y="10609"/>
                    <a:pt x="13827" y="10563"/>
                  </a:cubicBezTo>
                  <a:cubicBezTo>
                    <a:pt x="13769" y="10524"/>
                    <a:pt x="13712" y="10484"/>
                    <a:pt x="13653" y="10446"/>
                  </a:cubicBezTo>
                  <a:cubicBezTo>
                    <a:pt x="13583" y="10398"/>
                    <a:pt x="13514" y="10349"/>
                    <a:pt x="13444" y="10300"/>
                  </a:cubicBezTo>
                  <a:cubicBezTo>
                    <a:pt x="13387" y="10260"/>
                    <a:pt x="13331" y="10221"/>
                    <a:pt x="13274" y="10181"/>
                  </a:cubicBezTo>
                  <a:cubicBezTo>
                    <a:pt x="13205" y="10131"/>
                    <a:pt x="13135" y="10082"/>
                    <a:pt x="13066" y="10031"/>
                  </a:cubicBezTo>
                  <a:cubicBezTo>
                    <a:pt x="13010" y="9989"/>
                    <a:pt x="12953" y="9948"/>
                    <a:pt x="12898" y="9907"/>
                  </a:cubicBezTo>
                  <a:lnTo>
                    <a:pt x="12695" y="9755"/>
                  </a:lnTo>
                  <a:cubicBezTo>
                    <a:pt x="12640" y="9714"/>
                    <a:pt x="12585" y="9673"/>
                    <a:pt x="12531" y="9633"/>
                  </a:cubicBezTo>
                  <a:cubicBezTo>
                    <a:pt x="12464" y="9581"/>
                    <a:pt x="12398" y="9530"/>
                    <a:pt x="12331" y="9478"/>
                  </a:cubicBezTo>
                  <a:cubicBezTo>
                    <a:pt x="12279" y="9437"/>
                    <a:pt x="12227" y="9397"/>
                    <a:pt x="12176" y="9357"/>
                  </a:cubicBezTo>
                  <a:cubicBezTo>
                    <a:pt x="12112" y="9306"/>
                    <a:pt x="12047" y="9254"/>
                    <a:pt x="11984" y="9203"/>
                  </a:cubicBezTo>
                  <a:cubicBezTo>
                    <a:pt x="11933" y="9162"/>
                    <a:pt x="11883" y="9123"/>
                    <a:pt x="11833" y="9082"/>
                  </a:cubicBezTo>
                  <a:cubicBezTo>
                    <a:pt x="11770" y="9031"/>
                    <a:pt x="11709" y="8982"/>
                    <a:pt x="11649" y="8931"/>
                  </a:cubicBezTo>
                  <a:cubicBezTo>
                    <a:pt x="11600" y="8892"/>
                    <a:pt x="11551" y="8852"/>
                    <a:pt x="11504" y="8813"/>
                  </a:cubicBezTo>
                  <a:cubicBezTo>
                    <a:pt x="11442" y="8762"/>
                    <a:pt x="11383" y="8713"/>
                    <a:pt x="11323" y="8663"/>
                  </a:cubicBezTo>
                  <a:cubicBezTo>
                    <a:pt x="11279" y="8626"/>
                    <a:pt x="11234" y="8589"/>
                    <a:pt x="11192" y="8554"/>
                  </a:cubicBezTo>
                  <a:cubicBezTo>
                    <a:pt x="11133" y="8505"/>
                    <a:pt x="11077" y="8457"/>
                    <a:pt x="11021" y="8408"/>
                  </a:cubicBezTo>
                  <a:cubicBezTo>
                    <a:pt x="10979" y="8373"/>
                    <a:pt x="10938" y="8337"/>
                    <a:pt x="10897" y="8303"/>
                  </a:cubicBezTo>
                  <a:cubicBezTo>
                    <a:pt x="10843" y="8256"/>
                    <a:pt x="10792" y="8212"/>
                    <a:pt x="10740" y="8166"/>
                  </a:cubicBezTo>
                  <a:cubicBezTo>
                    <a:pt x="10700" y="8132"/>
                    <a:pt x="10662" y="8099"/>
                    <a:pt x="10624" y="8066"/>
                  </a:cubicBezTo>
                  <a:cubicBezTo>
                    <a:pt x="10573" y="8022"/>
                    <a:pt x="10526" y="7979"/>
                    <a:pt x="10479" y="7937"/>
                  </a:cubicBezTo>
                  <a:cubicBezTo>
                    <a:pt x="10444" y="7907"/>
                    <a:pt x="10408" y="7876"/>
                    <a:pt x="10375" y="7846"/>
                  </a:cubicBezTo>
                  <a:cubicBezTo>
                    <a:pt x="10324" y="7801"/>
                    <a:pt x="10278" y="7759"/>
                    <a:pt x="10231" y="7716"/>
                  </a:cubicBezTo>
                  <a:cubicBezTo>
                    <a:pt x="10205" y="7693"/>
                    <a:pt x="10178" y="7668"/>
                    <a:pt x="10153" y="7646"/>
                  </a:cubicBezTo>
                  <a:cubicBezTo>
                    <a:pt x="10106" y="7604"/>
                    <a:pt x="10064" y="7565"/>
                    <a:pt x="10022" y="7526"/>
                  </a:cubicBezTo>
                  <a:cubicBezTo>
                    <a:pt x="10000" y="7506"/>
                    <a:pt x="9976" y="7484"/>
                    <a:pt x="9955" y="7465"/>
                  </a:cubicBezTo>
                  <a:cubicBezTo>
                    <a:pt x="9914" y="7428"/>
                    <a:pt x="9880" y="7396"/>
                    <a:pt x="9844" y="7362"/>
                  </a:cubicBezTo>
                  <a:cubicBezTo>
                    <a:pt x="9825" y="7345"/>
                    <a:pt x="9804" y="7327"/>
                    <a:pt x="9788" y="7312"/>
                  </a:cubicBezTo>
                  <a:cubicBezTo>
                    <a:pt x="9739" y="7265"/>
                    <a:pt x="9694" y="7223"/>
                    <a:pt x="9654" y="7187"/>
                  </a:cubicBezTo>
                  <a:cubicBezTo>
                    <a:pt x="9694" y="7150"/>
                    <a:pt x="9739" y="7107"/>
                    <a:pt x="9788" y="7062"/>
                  </a:cubicBezTo>
                  <a:cubicBezTo>
                    <a:pt x="9807" y="7044"/>
                    <a:pt x="9828" y="7025"/>
                    <a:pt x="9847" y="7008"/>
                  </a:cubicBezTo>
                  <a:cubicBezTo>
                    <a:pt x="9882" y="6975"/>
                    <a:pt x="9916" y="6944"/>
                    <a:pt x="9956" y="6908"/>
                  </a:cubicBezTo>
                  <a:cubicBezTo>
                    <a:pt x="9980" y="6886"/>
                    <a:pt x="10008" y="6861"/>
                    <a:pt x="10033" y="6838"/>
                  </a:cubicBezTo>
                  <a:cubicBezTo>
                    <a:pt x="10073" y="6803"/>
                    <a:pt x="10110" y="6767"/>
                    <a:pt x="10152" y="6730"/>
                  </a:cubicBezTo>
                  <a:cubicBezTo>
                    <a:pt x="10182" y="6704"/>
                    <a:pt x="10214" y="6674"/>
                    <a:pt x="10245" y="6646"/>
                  </a:cubicBezTo>
                  <a:cubicBezTo>
                    <a:pt x="10288" y="6607"/>
                    <a:pt x="10330" y="6569"/>
                    <a:pt x="10375" y="6529"/>
                  </a:cubicBezTo>
                  <a:cubicBezTo>
                    <a:pt x="10413" y="6496"/>
                    <a:pt x="10454" y="6460"/>
                    <a:pt x="10494" y="6425"/>
                  </a:cubicBezTo>
                  <a:cubicBezTo>
                    <a:pt x="10537" y="6387"/>
                    <a:pt x="10577" y="6351"/>
                    <a:pt x="10621" y="6312"/>
                  </a:cubicBezTo>
                  <a:cubicBezTo>
                    <a:pt x="10666" y="6273"/>
                    <a:pt x="10714" y="6231"/>
                    <a:pt x="10761" y="6191"/>
                  </a:cubicBezTo>
                  <a:cubicBezTo>
                    <a:pt x="10804" y="6152"/>
                    <a:pt x="10848" y="6115"/>
                    <a:pt x="10895" y="6075"/>
                  </a:cubicBezTo>
                  <a:cubicBezTo>
                    <a:pt x="10942" y="6034"/>
                    <a:pt x="10991" y="5992"/>
                    <a:pt x="11041" y="5951"/>
                  </a:cubicBezTo>
                  <a:cubicBezTo>
                    <a:pt x="11090" y="5909"/>
                    <a:pt x="11137" y="5868"/>
                    <a:pt x="11188" y="5825"/>
                  </a:cubicBezTo>
                  <a:cubicBezTo>
                    <a:pt x="11239" y="5782"/>
                    <a:pt x="11292" y="5740"/>
                    <a:pt x="11344" y="5695"/>
                  </a:cubicBezTo>
                  <a:cubicBezTo>
                    <a:pt x="11396" y="5652"/>
                    <a:pt x="11447" y="5610"/>
                    <a:pt x="11500" y="5565"/>
                  </a:cubicBezTo>
                  <a:cubicBezTo>
                    <a:pt x="11554" y="5519"/>
                    <a:pt x="11610" y="5474"/>
                    <a:pt x="11666" y="5429"/>
                  </a:cubicBezTo>
                  <a:cubicBezTo>
                    <a:pt x="11719" y="5384"/>
                    <a:pt x="11772" y="5341"/>
                    <a:pt x="11828" y="5297"/>
                  </a:cubicBezTo>
                  <a:cubicBezTo>
                    <a:pt x="11885" y="5252"/>
                    <a:pt x="11943" y="5205"/>
                    <a:pt x="12001" y="5158"/>
                  </a:cubicBezTo>
                  <a:cubicBezTo>
                    <a:pt x="12058" y="5113"/>
                    <a:pt x="12114" y="5068"/>
                    <a:pt x="12171" y="5024"/>
                  </a:cubicBezTo>
                  <a:cubicBezTo>
                    <a:pt x="12229" y="4978"/>
                    <a:pt x="12290" y="4931"/>
                    <a:pt x="12349" y="4886"/>
                  </a:cubicBezTo>
                  <a:cubicBezTo>
                    <a:pt x="12407" y="4840"/>
                    <a:pt x="12468" y="4795"/>
                    <a:pt x="12527" y="4748"/>
                  </a:cubicBezTo>
                  <a:lnTo>
                    <a:pt x="12707" y="4611"/>
                  </a:lnTo>
                  <a:lnTo>
                    <a:pt x="12895" y="4471"/>
                  </a:lnTo>
                  <a:cubicBezTo>
                    <a:pt x="12954" y="4426"/>
                    <a:pt x="13014" y="4383"/>
                    <a:pt x="13074" y="4340"/>
                  </a:cubicBezTo>
                  <a:cubicBezTo>
                    <a:pt x="13139" y="4293"/>
                    <a:pt x="13204" y="4244"/>
                    <a:pt x="13270" y="4197"/>
                  </a:cubicBezTo>
                  <a:cubicBezTo>
                    <a:pt x="13331" y="4154"/>
                    <a:pt x="13390" y="4113"/>
                    <a:pt x="13450" y="4071"/>
                  </a:cubicBezTo>
                  <a:cubicBezTo>
                    <a:pt x="13518" y="4024"/>
                    <a:pt x="13584" y="3977"/>
                    <a:pt x="13651" y="3931"/>
                  </a:cubicBezTo>
                  <a:cubicBezTo>
                    <a:pt x="13711" y="3890"/>
                    <a:pt x="13770" y="3851"/>
                    <a:pt x="13828" y="3811"/>
                  </a:cubicBezTo>
                  <a:cubicBezTo>
                    <a:pt x="13898" y="3764"/>
                    <a:pt x="13967" y="3718"/>
                    <a:pt x="14037" y="3673"/>
                  </a:cubicBezTo>
                  <a:lnTo>
                    <a:pt x="14212" y="3560"/>
                  </a:lnTo>
                  <a:cubicBezTo>
                    <a:pt x="14254" y="3534"/>
                    <a:pt x="14296" y="3508"/>
                    <a:pt x="14337" y="3481"/>
                  </a:cubicBezTo>
                  <a:close/>
                  <a:moveTo>
                    <a:pt x="43213" y="3482"/>
                  </a:moveTo>
                  <a:cubicBezTo>
                    <a:pt x="43224" y="3492"/>
                    <a:pt x="43236" y="3502"/>
                    <a:pt x="43247" y="3510"/>
                  </a:cubicBezTo>
                  <a:cubicBezTo>
                    <a:pt x="43374" y="3625"/>
                    <a:pt x="43495" y="3744"/>
                    <a:pt x="43608" y="3871"/>
                  </a:cubicBezTo>
                  <a:cubicBezTo>
                    <a:pt x="43628" y="3893"/>
                    <a:pt x="43645" y="3915"/>
                    <a:pt x="43665" y="3936"/>
                  </a:cubicBezTo>
                  <a:cubicBezTo>
                    <a:pt x="43781" y="4067"/>
                    <a:pt x="43890" y="4204"/>
                    <a:pt x="43991" y="4347"/>
                  </a:cubicBezTo>
                  <a:cubicBezTo>
                    <a:pt x="43998" y="4358"/>
                    <a:pt x="44005" y="4369"/>
                    <a:pt x="44013" y="4381"/>
                  </a:cubicBezTo>
                  <a:cubicBezTo>
                    <a:pt x="44112" y="4523"/>
                    <a:pt x="44201" y="4671"/>
                    <a:pt x="44285" y="4822"/>
                  </a:cubicBezTo>
                  <a:cubicBezTo>
                    <a:pt x="44294" y="4837"/>
                    <a:pt x="44303" y="4853"/>
                    <a:pt x="44312" y="4871"/>
                  </a:cubicBezTo>
                  <a:cubicBezTo>
                    <a:pt x="44393" y="5023"/>
                    <a:pt x="44465" y="5180"/>
                    <a:pt x="44529" y="5341"/>
                  </a:cubicBezTo>
                  <a:cubicBezTo>
                    <a:pt x="44535" y="5358"/>
                    <a:pt x="44543" y="5373"/>
                    <a:pt x="44549" y="5391"/>
                  </a:cubicBezTo>
                  <a:cubicBezTo>
                    <a:pt x="44543" y="5397"/>
                    <a:pt x="44539" y="5401"/>
                    <a:pt x="44532" y="5407"/>
                  </a:cubicBezTo>
                  <a:cubicBezTo>
                    <a:pt x="44459" y="5474"/>
                    <a:pt x="44394" y="5535"/>
                    <a:pt x="44336" y="5591"/>
                  </a:cubicBezTo>
                  <a:cubicBezTo>
                    <a:pt x="44326" y="5600"/>
                    <a:pt x="44317" y="5609"/>
                    <a:pt x="44309" y="5617"/>
                  </a:cubicBezTo>
                  <a:cubicBezTo>
                    <a:pt x="44247" y="5674"/>
                    <a:pt x="44192" y="5729"/>
                    <a:pt x="44148" y="5772"/>
                  </a:cubicBezTo>
                  <a:lnTo>
                    <a:pt x="42695" y="7186"/>
                  </a:lnTo>
                  <a:lnTo>
                    <a:pt x="44150" y="8603"/>
                  </a:lnTo>
                  <a:cubicBezTo>
                    <a:pt x="44200" y="8652"/>
                    <a:pt x="44263" y="8713"/>
                    <a:pt x="44335" y="8781"/>
                  </a:cubicBezTo>
                  <a:cubicBezTo>
                    <a:pt x="44352" y="8799"/>
                    <a:pt x="44377" y="8822"/>
                    <a:pt x="44397" y="8840"/>
                  </a:cubicBezTo>
                  <a:cubicBezTo>
                    <a:pt x="44446" y="8886"/>
                    <a:pt x="44493" y="8931"/>
                    <a:pt x="44550" y="8984"/>
                  </a:cubicBezTo>
                  <a:cubicBezTo>
                    <a:pt x="44544" y="9000"/>
                    <a:pt x="44539" y="9016"/>
                    <a:pt x="44532" y="9031"/>
                  </a:cubicBezTo>
                  <a:cubicBezTo>
                    <a:pt x="44468" y="9190"/>
                    <a:pt x="44398" y="9345"/>
                    <a:pt x="44317" y="9495"/>
                  </a:cubicBezTo>
                  <a:cubicBezTo>
                    <a:pt x="44305" y="9518"/>
                    <a:pt x="44291" y="9538"/>
                    <a:pt x="44279" y="9562"/>
                  </a:cubicBezTo>
                  <a:cubicBezTo>
                    <a:pt x="44195" y="9716"/>
                    <a:pt x="44106" y="9865"/>
                    <a:pt x="44005" y="10009"/>
                  </a:cubicBezTo>
                  <a:cubicBezTo>
                    <a:pt x="44002" y="10013"/>
                    <a:pt x="43999" y="10017"/>
                    <a:pt x="43997" y="10021"/>
                  </a:cubicBezTo>
                  <a:cubicBezTo>
                    <a:pt x="43898" y="10167"/>
                    <a:pt x="43788" y="10305"/>
                    <a:pt x="43670" y="10438"/>
                  </a:cubicBezTo>
                  <a:cubicBezTo>
                    <a:pt x="43653" y="10458"/>
                    <a:pt x="43634" y="10481"/>
                    <a:pt x="43614" y="10502"/>
                  </a:cubicBezTo>
                  <a:cubicBezTo>
                    <a:pt x="43500" y="10628"/>
                    <a:pt x="43379" y="10749"/>
                    <a:pt x="43250" y="10863"/>
                  </a:cubicBezTo>
                  <a:cubicBezTo>
                    <a:pt x="43238" y="10874"/>
                    <a:pt x="43228" y="10883"/>
                    <a:pt x="43217" y="10894"/>
                  </a:cubicBezTo>
                  <a:cubicBezTo>
                    <a:pt x="43145" y="10849"/>
                    <a:pt x="43073" y="10804"/>
                    <a:pt x="43002" y="10758"/>
                  </a:cubicBezTo>
                  <a:cubicBezTo>
                    <a:pt x="42917" y="10703"/>
                    <a:pt x="42831" y="10650"/>
                    <a:pt x="42747" y="10593"/>
                  </a:cubicBezTo>
                  <a:cubicBezTo>
                    <a:pt x="42646" y="10526"/>
                    <a:pt x="42549" y="10458"/>
                    <a:pt x="42450" y="10390"/>
                  </a:cubicBezTo>
                  <a:cubicBezTo>
                    <a:pt x="42369" y="10336"/>
                    <a:pt x="42290" y="10280"/>
                    <a:pt x="42211" y="10224"/>
                  </a:cubicBezTo>
                  <a:cubicBezTo>
                    <a:pt x="42109" y="10153"/>
                    <a:pt x="42009" y="10081"/>
                    <a:pt x="41909" y="10008"/>
                  </a:cubicBezTo>
                  <a:cubicBezTo>
                    <a:pt x="41833" y="9953"/>
                    <a:pt x="41758" y="9898"/>
                    <a:pt x="41685" y="9843"/>
                  </a:cubicBezTo>
                  <a:cubicBezTo>
                    <a:pt x="41583" y="9768"/>
                    <a:pt x="41484" y="9692"/>
                    <a:pt x="41386" y="9615"/>
                  </a:cubicBezTo>
                  <a:cubicBezTo>
                    <a:pt x="41316" y="9562"/>
                    <a:pt x="41245" y="9509"/>
                    <a:pt x="41176" y="9456"/>
                  </a:cubicBezTo>
                  <a:cubicBezTo>
                    <a:pt x="41077" y="9379"/>
                    <a:pt x="40983" y="9302"/>
                    <a:pt x="40886" y="9225"/>
                  </a:cubicBezTo>
                  <a:cubicBezTo>
                    <a:pt x="40821" y="9173"/>
                    <a:pt x="40754" y="9121"/>
                    <a:pt x="40691" y="9069"/>
                  </a:cubicBezTo>
                  <a:cubicBezTo>
                    <a:pt x="40594" y="8991"/>
                    <a:pt x="40504" y="8915"/>
                    <a:pt x="40410" y="8839"/>
                  </a:cubicBezTo>
                  <a:cubicBezTo>
                    <a:pt x="40351" y="8791"/>
                    <a:pt x="40291" y="8741"/>
                    <a:pt x="40235" y="8694"/>
                  </a:cubicBezTo>
                  <a:cubicBezTo>
                    <a:pt x="40141" y="8615"/>
                    <a:pt x="40051" y="8538"/>
                    <a:pt x="39960" y="8462"/>
                  </a:cubicBezTo>
                  <a:cubicBezTo>
                    <a:pt x="39913" y="8420"/>
                    <a:pt x="39861" y="8377"/>
                    <a:pt x="39813" y="8335"/>
                  </a:cubicBezTo>
                  <a:cubicBezTo>
                    <a:pt x="39714" y="8251"/>
                    <a:pt x="39622" y="8170"/>
                    <a:pt x="39532" y="8089"/>
                  </a:cubicBezTo>
                  <a:cubicBezTo>
                    <a:pt x="39568" y="7796"/>
                    <a:pt x="39590" y="7494"/>
                    <a:pt x="39590" y="7187"/>
                  </a:cubicBezTo>
                  <a:cubicBezTo>
                    <a:pt x="39590" y="6878"/>
                    <a:pt x="39568" y="6576"/>
                    <a:pt x="39532" y="6283"/>
                  </a:cubicBezTo>
                  <a:cubicBezTo>
                    <a:pt x="39624" y="6203"/>
                    <a:pt x="39716" y="6121"/>
                    <a:pt x="39815" y="6034"/>
                  </a:cubicBezTo>
                  <a:cubicBezTo>
                    <a:pt x="39840" y="6014"/>
                    <a:pt x="39867" y="5991"/>
                    <a:pt x="39892" y="5969"/>
                  </a:cubicBezTo>
                  <a:cubicBezTo>
                    <a:pt x="40004" y="5872"/>
                    <a:pt x="40118" y="5774"/>
                    <a:pt x="40238" y="5674"/>
                  </a:cubicBezTo>
                  <a:cubicBezTo>
                    <a:pt x="40277" y="5642"/>
                    <a:pt x="40320" y="5607"/>
                    <a:pt x="40360" y="5573"/>
                  </a:cubicBezTo>
                  <a:cubicBezTo>
                    <a:pt x="40469" y="5483"/>
                    <a:pt x="40579" y="5392"/>
                    <a:pt x="40693" y="5299"/>
                  </a:cubicBezTo>
                  <a:cubicBezTo>
                    <a:pt x="40746" y="5257"/>
                    <a:pt x="40803" y="5212"/>
                    <a:pt x="40858" y="5169"/>
                  </a:cubicBezTo>
                  <a:cubicBezTo>
                    <a:pt x="40963" y="5085"/>
                    <a:pt x="41068" y="5001"/>
                    <a:pt x="41177" y="4915"/>
                  </a:cubicBezTo>
                  <a:cubicBezTo>
                    <a:pt x="41240" y="4866"/>
                    <a:pt x="41305" y="4819"/>
                    <a:pt x="41370" y="4769"/>
                  </a:cubicBezTo>
                  <a:cubicBezTo>
                    <a:pt x="41474" y="4689"/>
                    <a:pt x="41578" y="4608"/>
                    <a:pt x="41685" y="4529"/>
                  </a:cubicBezTo>
                  <a:cubicBezTo>
                    <a:pt x="41756" y="4476"/>
                    <a:pt x="41829" y="4424"/>
                    <a:pt x="41901" y="4372"/>
                  </a:cubicBezTo>
                  <a:cubicBezTo>
                    <a:pt x="42004" y="4298"/>
                    <a:pt x="42105" y="4222"/>
                    <a:pt x="42209" y="4149"/>
                  </a:cubicBezTo>
                  <a:cubicBezTo>
                    <a:pt x="42287" y="4093"/>
                    <a:pt x="42367" y="4040"/>
                    <a:pt x="42446" y="3986"/>
                  </a:cubicBezTo>
                  <a:cubicBezTo>
                    <a:pt x="42546" y="3916"/>
                    <a:pt x="42645" y="3848"/>
                    <a:pt x="42745" y="3781"/>
                  </a:cubicBezTo>
                  <a:cubicBezTo>
                    <a:pt x="42830" y="3726"/>
                    <a:pt x="42915" y="3671"/>
                    <a:pt x="42999" y="3617"/>
                  </a:cubicBezTo>
                  <a:cubicBezTo>
                    <a:pt x="43071" y="3571"/>
                    <a:pt x="43143" y="3526"/>
                    <a:pt x="43213" y="3482"/>
                  </a:cubicBezTo>
                  <a:close/>
                  <a:moveTo>
                    <a:pt x="29245" y="3482"/>
                  </a:moveTo>
                  <a:cubicBezTo>
                    <a:pt x="29269" y="3503"/>
                    <a:pt x="29294" y="3524"/>
                    <a:pt x="29317" y="3545"/>
                  </a:cubicBezTo>
                  <a:cubicBezTo>
                    <a:pt x="29353" y="3580"/>
                    <a:pt x="29390" y="3613"/>
                    <a:pt x="29425" y="3649"/>
                  </a:cubicBezTo>
                  <a:cubicBezTo>
                    <a:pt x="29471" y="3694"/>
                    <a:pt x="29516" y="3739"/>
                    <a:pt x="29560" y="3786"/>
                  </a:cubicBezTo>
                  <a:cubicBezTo>
                    <a:pt x="29596" y="3822"/>
                    <a:pt x="29629" y="3861"/>
                    <a:pt x="29663" y="3898"/>
                  </a:cubicBezTo>
                  <a:cubicBezTo>
                    <a:pt x="29705" y="3945"/>
                    <a:pt x="29745" y="3993"/>
                    <a:pt x="29785" y="4041"/>
                  </a:cubicBezTo>
                  <a:cubicBezTo>
                    <a:pt x="29817" y="4081"/>
                    <a:pt x="29851" y="4119"/>
                    <a:pt x="29882" y="4160"/>
                  </a:cubicBezTo>
                  <a:cubicBezTo>
                    <a:pt x="29920" y="4210"/>
                    <a:pt x="29957" y="4260"/>
                    <a:pt x="29993" y="4312"/>
                  </a:cubicBezTo>
                  <a:cubicBezTo>
                    <a:pt x="30024" y="4352"/>
                    <a:pt x="30052" y="4394"/>
                    <a:pt x="30081" y="4435"/>
                  </a:cubicBezTo>
                  <a:cubicBezTo>
                    <a:pt x="30117" y="4489"/>
                    <a:pt x="30149" y="4544"/>
                    <a:pt x="30184" y="4598"/>
                  </a:cubicBezTo>
                  <a:cubicBezTo>
                    <a:pt x="30210" y="4640"/>
                    <a:pt x="30236" y="4680"/>
                    <a:pt x="30260" y="4723"/>
                  </a:cubicBezTo>
                  <a:cubicBezTo>
                    <a:pt x="30294" y="4782"/>
                    <a:pt x="30325" y="4841"/>
                    <a:pt x="30357" y="4902"/>
                  </a:cubicBezTo>
                  <a:cubicBezTo>
                    <a:pt x="30377" y="4941"/>
                    <a:pt x="30399" y="4981"/>
                    <a:pt x="30419" y="5023"/>
                  </a:cubicBezTo>
                  <a:cubicBezTo>
                    <a:pt x="30452" y="5091"/>
                    <a:pt x="30483" y="5162"/>
                    <a:pt x="30513" y="5232"/>
                  </a:cubicBezTo>
                  <a:cubicBezTo>
                    <a:pt x="30522" y="5264"/>
                    <a:pt x="30539" y="5297"/>
                    <a:pt x="30552" y="5332"/>
                  </a:cubicBezTo>
                  <a:cubicBezTo>
                    <a:pt x="30574" y="5388"/>
                    <a:pt x="30594" y="5445"/>
                    <a:pt x="30614" y="5502"/>
                  </a:cubicBezTo>
                  <a:cubicBezTo>
                    <a:pt x="30522" y="5590"/>
                    <a:pt x="30439" y="5669"/>
                    <a:pt x="30373" y="5731"/>
                  </a:cubicBezTo>
                  <a:lnTo>
                    <a:pt x="28875" y="7189"/>
                  </a:lnTo>
                  <a:lnTo>
                    <a:pt x="30373" y="8646"/>
                  </a:lnTo>
                  <a:cubicBezTo>
                    <a:pt x="30439" y="8709"/>
                    <a:pt x="30522" y="8788"/>
                    <a:pt x="30614" y="8875"/>
                  </a:cubicBezTo>
                  <a:cubicBezTo>
                    <a:pt x="30593" y="8932"/>
                    <a:pt x="30575" y="8990"/>
                    <a:pt x="30552" y="9045"/>
                  </a:cubicBezTo>
                  <a:cubicBezTo>
                    <a:pt x="30538" y="9079"/>
                    <a:pt x="30522" y="9114"/>
                    <a:pt x="30507" y="9147"/>
                  </a:cubicBezTo>
                  <a:cubicBezTo>
                    <a:pt x="30476" y="9217"/>
                    <a:pt x="30446" y="9286"/>
                    <a:pt x="30414" y="9354"/>
                  </a:cubicBezTo>
                  <a:cubicBezTo>
                    <a:pt x="30393" y="9396"/>
                    <a:pt x="30371" y="9436"/>
                    <a:pt x="30350" y="9477"/>
                  </a:cubicBezTo>
                  <a:cubicBezTo>
                    <a:pt x="30319" y="9536"/>
                    <a:pt x="30289" y="9594"/>
                    <a:pt x="30256" y="9654"/>
                  </a:cubicBezTo>
                  <a:cubicBezTo>
                    <a:pt x="30231" y="9696"/>
                    <a:pt x="30205" y="9738"/>
                    <a:pt x="30179" y="9780"/>
                  </a:cubicBezTo>
                  <a:cubicBezTo>
                    <a:pt x="30144" y="9834"/>
                    <a:pt x="30112" y="9888"/>
                    <a:pt x="30077" y="9941"/>
                  </a:cubicBezTo>
                  <a:cubicBezTo>
                    <a:pt x="30049" y="9984"/>
                    <a:pt x="30018" y="10024"/>
                    <a:pt x="29988" y="10066"/>
                  </a:cubicBezTo>
                  <a:cubicBezTo>
                    <a:pt x="29952" y="10117"/>
                    <a:pt x="29915" y="10166"/>
                    <a:pt x="29878" y="10216"/>
                  </a:cubicBezTo>
                  <a:cubicBezTo>
                    <a:pt x="29847" y="10258"/>
                    <a:pt x="29813" y="10296"/>
                    <a:pt x="29780" y="10337"/>
                  </a:cubicBezTo>
                  <a:cubicBezTo>
                    <a:pt x="29741" y="10385"/>
                    <a:pt x="29701" y="10431"/>
                    <a:pt x="29660" y="10478"/>
                  </a:cubicBezTo>
                  <a:cubicBezTo>
                    <a:pt x="29626" y="10518"/>
                    <a:pt x="29590" y="10555"/>
                    <a:pt x="29555" y="10593"/>
                  </a:cubicBezTo>
                  <a:cubicBezTo>
                    <a:pt x="29512" y="10639"/>
                    <a:pt x="29470" y="10682"/>
                    <a:pt x="29424" y="10727"/>
                  </a:cubicBezTo>
                  <a:cubicBezTo>
                    <a:pt x="29387" y="10763"/>
                    <a:pt x="29350" y="10799"/>
                    <a:pt x="29312" y="10833"/>
                  </a:cubicBezTo>
                  <a:cubicBezTo>
                    <a:pt x="29290" y="10854"/>
                    <a:pt x="29267" y="10874"/>
                    <a:pt x="29243" y="10895"/>
                  </a:cubicBezTo>
                  <a:cubicBezTo>
                    <a:pt x="29202" y="10870"/>
                    <a:pt x="29164" y="10846"/>
                    <a:pt x="29123" y="10820"/>
                  </a:cubicBezTo>
                  <a:cubicBezTo>
                    <a:pt x="29062" y="10780"/>
                    <a:pt x="28999" y="10742"/>
                    <a:pt x="28939" y="10701"/>
                  </a:cubicBezTo>
                  <a:cubicBezTo>
                    <a:pt x="28873" y="10657"/>
                    <a:pt x="28809" y="10615"/>
                    <a:pt x="28743" y="10571"/>
                  </a:cubicBezTo>
                  <a:cubicBezTo>
                    <a:pt x="28682" y="10530"/>
                    <a:pt x="28622" y="10490"/>
                    <a:pt x="28561" y="10448"/>
                  </a:cubicBezTo>
                  <a:cubicBezTo>
                    <a:pt x="28496" y="10404"/>
                    <a:pt x="28430" y="10357"/>
                    <a:pt x="28364" y="10313"/>
                  </a:cubicBezTo>
                  <a:cubicBezTo>
                    <a:pt x="28305" y="10271"/>
                    <a:pt x="28246" y="10229"/>
                    <a:pt x="28186" y="10188"/>
                  </a:cubicBezTo>
                  <a:cubicBezTo>
                    <a:pt x="28120" y="10141"/>
                    <a:pt x="28055" y="10093"/>
                    <a:pt x="27988" y="10045"/>
                  </a:cubicBezTo>
                  <a:cubicBezTo>
                    <a:pt x="27932" y="10005"/>
                    <a:pt x="27876" y="9964"/>
                    <a:pt x="27821" y="9922"/>
                  </a:cubicBezTo>
                  <a:cubicBezTo>
                    <a:pt x="27751" y="9872"/>
                    <a:pt x="27686" y="9821"/>
                    <a:pt x="27618" y="9770"/>
                  </a:cubicBezTo>
                  <a:lnTo>
                    <a:pt x="27462" y="9654"/>
                  </a:lnTo>
                  <a:cubicBezTo>
                    <a:pt x="27387" y="9598"/>
                    <a:pt x="27316" y="9541"/>
                    <a:pt x="27244" y="9485"/>
                  </a:cubicBezTo>
                  <a:cubicBezTo>
                    <a:pt x="27144" y="9407"/>
                    <a:pt x="27046" y="9331"/>
                    <a:pt x="26949" y="9254"/>
                  </a:cubicBezTo>
                  <a:cubicBezTo>
                    <a:pt x="26895" y="9211"/>
                    <a:pt x="26840" y="9168"/>
                    <a:pt x="26788" y="9126"/>
                  </a:cubicBezTo>
                  <a:cubicBezTo>
                    <a:pt x="26728" y="9077"/>
                    <a:pt x="26669" y="9029"/>
                    <a:pt x="26609" y="8980"/>
                  </a:cubicBezTo>
                  <a:cubicBezTo>
                    <a:pt x="26562" y="8943"/>
                    <a:pt x="26514" y="8904"/>
                    <a:pt x="26469" y="8866"/>
                  </a:cubicBezTo>
                  <a:cubicBezTo>
                    <a:pt x="26407" y="8816"/>
                    <a:pt x="26349" y="8767"/>
                    <a:pt x="26289" y="8718"/>
                  </a:cubicBezTo>
                  <a:cubicBezTo>
                    <a:pt x="26247" y="8684"/>
                    <a:pt x="26206" y="8649"/>
                    <a:pt x="26166" y="8615"/>
                  </a:cubicBezTo>
                  <a:cubicBezTo>
                    <a:pt x="26105" y="8566"/>
                    <a:pt x="26050" y="8516"/>
                    <a:pt x="25993" y="8468"/>
                  </a:cubicBezTo>
                  <a:cubicBezTo>
                    <a:pt x="25954" y="8437"/>
                    <a:pt x="25917" y="8405"/>
                    <a:pt x="25882" y="8373"/>
                  </a:cubicBezTo>
                  <a:cubicBezTo>
                    <a:pt x="25824" y="8324"/>
                    <a:pt x="25770" y="8277"/>
                    <a:pt x="25716" y="8230"/>
                  </a:cubicBezTo>
                  <a:cubicBezTo>
                    <a:pt x="25684" y="8202"/>
                    <a:pt x="25652" y="8173"/>
                    <a:pt x="25619" y="8145"/>
                  </a:cubicBezTo>
                  <a:cubicBezTo>
                    <a:pt x="25563" y="8098"/>
                    <a:pt x="25510" y="8049"/>
                    <a:pt x="25456" y="8004"/>
                  </a:cubicBezTo>
                  <a:cubicBezTo>
                    <a:pt x="25432" y="7981"/>
                    <a:pt x="25406" y="7959"/>
                    <a:pt x="25382" y="7937"/>
                  </a:cubicBezTo>
                  <a:cubicBezTo>
                    <a:pt x="25328" y="7889"/>
                    <a:pt x="25274" y="7843"/>
                    <a:pt x="25224" y="7797"/>
                  </a:cubicBezTo>
                  <a:cubicBezTo>
                    <a:pt x="25205" y="7780"/>
                    <a:pt x="25187" y="7764"/>
                    <a:pt x="25169" y="7747"/>
                  </a:cubicBezTo>
                  <a:cubicBezTo>
                    <a:pt x="25115" y="7699"/>
                    <a:pt x="25064" y="7653"/>
                    <a:pt x="25018" y="7610"/>
                  </a:cubicBezTo>
                  <a:cubicBezTo>
                    <a:pt x="25006" y="7600"/>
                    <a:pt x="24995" y="7590"/>
                    <a:pt x="24982" y="7578"/>
                  </a:cubicBezTo>
                  <a:cubicBezTo>
                    <a:pt x="24932" y="7532"/>
                    <a:pt x="24883" y="7489"/>
                    <a:pt x="24840" y="7447"/>
                  </a:cubicBezTo>
                  <a:cubicBezTo>
                    <a:pt x="24835" y="7443"/>
                    <a:pt x="24831" y="7439"/>
                    <a:pt x="24828" y="7437"/>
                  </a:cubicBezTo>
                  <a:cubicBezTo>
                    <a:pt x="24779" y="7392"/>
                    <a:pt x="24735" y="7350"/>
                    <a:pt x="24695" y="7314"/>
                  </a:cubicBezTo>
                  <a:cubicBezTo>
                    <a:pt x="24696" y="7272"/>
                    <a:pt x="24696" y="7230"/>
                    <a:pt x="24696" y="7188"/>
                  </a:cubicBezTo>
                  <a:cubicBezTo>
                    <a:pt x="24696" y="7145"/>
                    <a:pt x="24696" y="7103"/>
                    <a:pt x="24695" y="7062"/>
                  </a:cubicBezTo>
                  <a:cubicBezTo>
                    <a:pt x="24729" y="7031"/>
                    <a:pt x="24767" y="6994"/>
                    <a:pt x="24807" y="6958"/>
                  </a:cubicBezTo>
                  <a:lnTo>
                    <a:pt x="24854" y="6914"/>
                  </a:lnTo>
                  <a:cubicBezTo>
                    <a:pt x="24885" y="6886"/>
                    <a:pt x="24920" y="6854"/>
                    <a:pt x="24955" y="6822"/>
                  </a:cubicBezTo>
                  <a:cubicBezTo>
                    <a:pt x="24984" y="6796"/>
                    <a:pt x="25012" y="6770"/>
                    <a:pt x="25044" y="6741"/>
                  </a:cubicBezTo>
                  <a:cubicBezTo>
                    <a:pt x="25075" y="6713"/>
                    <a:pt x="25107" y="6684"/>
                    <a:pt x="25140" y="6654"/>
                  </a:cubicBezTo>
                  <a:cubicBezTo>
                    <a:pt x="25178" y="6620"/>
                    <a:pt x="25218" y="6585"/>
                    <a:pt x="25258" y="6549"/>
                  </a:cubicBezTo>
                  <a:cubicBezTo>
                    <a:pt x="25289" y="6521"/>
                    <a:pt x="25323" y="6491"/>
                    <a:pt x="25356" y="6461"/>
                  </a:cubicBezTo>
                  <a:cubicBezTo>
                    <a:pt x="25402" y="6422"/>
                    <a:pt x="25449" y="6380"/>
                    <a:pt x="25496" y="6338"/>
                  </a:cubicBezTo>
                  <a:cubicBezTo>
                    <a:pt x="25531" y="6308"/>
                    <a:pt x="25564" y="6278"/>
                    <a:pt x="25599" y="6247"/>
                  </a:cubicBezTo>
                  <a:cubicBezTo>
                    <a:pt x="25650" y="6203"/>
                    <a:pt x="25703" y="6157"/>
                    <a:pt x="25756" y="6111"/>
                  </a:cubicBezTo>
                  <a:cubicBezTo>
                    <a:pt x="25792" y="6080"/>
                    <a:pt x="25830" y="6048"/>
                    <a:pt x="25867" y="6016"/>
                  </a:cubicBezTo>
                  <a:cubicBezTo>
                    <a:pt x="25923" y="5967"/>
                    <a:pt x="25981" y="5918"/>
                    <a:pt x="26042" y="5867"/>
                  </a:cubicBezTo>
                  <a:cubicBezTo>
                    <a:pt x="26079" y="5836"/>
                    <a:pt x="26116" y="5804"/>
                    <a:pt x="26153" y="5772"/>
                  </a:cubicBezTo>
                  <a:cubicBezTo>
                    <a:pt x="26219" y="5717"/>
                    <a:pt x="26285" y="5663"/>
                    <a:pt x="26351" y="5607"/>
                  </a:cubicBezTo>
                  <a:cubicBezTo>
                    <a:pt x="26387" y="5576"/>
                    <a:pt x="26423" y="5547"/>
                    <a:pt x="26459" y="5517"/>
                  </a:cubicBezTo>
                  <a:cubicBezTo>
                    <a:pt x="26533" y="5456"/>
                    <a:pt x="26611" y="5393"/>
                    <a:pt x="26688" y="5330"/>
                  </a:cubicBezTo>
                  <a:cubicBezTo>
                    <a:pt x="26720" y="5305"/>
                    <a:pt x="26750" y="5279"/>
                    <a:pt x="26782" y="5254"/>
                  </a:cubicBezTo>
                  <a:cubicBezTo>
                    <a:pt x="26891" y="5165"/>
                    <a:pt x="27004" y="5077"/>
                    <a:pt x="27116" y="4988"/>
                  </a:cubicBezTo>
                  <a:cubicBezTo>
                    <a:pt x="27118" y="4988"/>
                    <a:pt x="27118" y="4987"/>
                    <a:pt x="27119" y="4987"/>
                  </a:cubicBezTo>
                  <a:cubicBezTo>
                    <a:pt x="27234" y="4898"/>
                    <a:pt x="27352" y="4806"/>
                    <a:pt x="27470" y="4715"/>
                  </a:cubicBezTo>
                  <a:cubicBezTo>
                    <a:pt x="27500" y="4692"/>
                    <a:pt x="27531" y="4670"/>
                    <a:pt x="27562" y="4647"/>
                  </a:cubicBezTo>
                  <a:cubicBezTo>
                    <a:pt x="27650" y="4580"/>
                    <a:pt x="27739" y="4513"/>
                    <a:pt x="27829" y="4446"/>
                  </a:cubicBezTo>
                  <a:cubicBezTo>
                    <a:pt x="27873" y="4415"/>
                    <a:pt x="27916" y="4383"/>
                    <a:pt x="27957" y="4353"/>
                  </a:cubicBezTo>
                  <a:cubicBezTo>
                    <a:pt x="28036" y="4296"/>
                    <a:pt x="28115" y="4238"/>
                    <a:pt x="28196" y="4181"/>
                  </a:cubicBezTo>
                  <a:cubicBezTo>
                    <a:pt x="28245" y="4147"/>
                    <a:pt x="28294" y="4112"/>
                    <a:pt x="28344" y="4077"/>
                  </a:cubicBezTo>
                  <a:cubicBezTo>
                    <a:pt x="28419" y="4025"/>
                    <a:pt x="28493" y="3973"/>
                    <a:pt x="28568" y="3923"/>
                  </a:cubicBezTo>
                  <a:cubicBezTo>
                    <a:pt x="28622" y="3887"/>
                    <a:pt x="28677" y="3850"/>
                    <a:pt x="28730" y="3815"/>
                  </a:cubicBezTo>
                  <a:cubicBezTo>
                    <a:pt x="28802" y="3767"/>
                    <a:pt x="28874" y="3718"/>
                    <a:pt x="28947" y="3670"/>
                  </a:cubicBezTo>
                  <a:cubicBezTo>
                    <a:pt x="29002" y="3635"/>
                    <a:pt x="29056" y="3601"/>
                    <a:pt x="29113" y="3565"/>
                  </a:cubicBezTo>
                  <a:cubicBezTo>
                    <a:pt x="29156" y="3536"/>
                    <a:pt x="29201" y="3509"/>
                    <a:pt x="29245" y="3482"/>
                  </a:cubicBezTo>
                  <a:close/>
                  <a:moveTo>
                    <a:pt x="25962" y="514"/>
                  </a:moveTo>
                  <a:cubicBezTo>
                    <a:pt x="26949" y="514"/>
                    <a:pt x="27924" y="734"/>
                    <a:pt x="28807" y="1155"/>
                  </a:cubicBezTo>
                  <a:cubicBezTo>
                    <a:pt x="28622" y="1256"/>
                    <a:pt x="28431" y="1368"/>
                    <a:pt x="28237" y="1484"/>
                  </a:cubicBezTo>
                  <a:cubicBezTo>
                    <a:pt x="28185" y="1516"/>
                    <a:pt x="28132" y="1548"/>
                    <a:pt x="28078" y="1581"/>
                  </a:cubicBezTo>
                  <a:cubicBezTo>
                    <a:pt x="27919" y="1678"/>
                    <a:pt x="27755" y="1782"/>
                    <a:pt x="27588" y="1891"/>
                  </a:cubicBezTo>
                  <a:cubicBezTo>
                    <a:pt x="27556" y="1911"/>
                    <a:pt x="27529" y="1928"/>
                    <a:pt x="27498" y="1949"/>
                  </a:cubicBezTo>
                  <a:cubicBezTo>
                    <a:pt x="27004" y="1802"/>
                    <a:pt x="26487" y="1728"/>
                    <a:pt x="25962" y="1728"/>
                  </a:cubicBezTo>
                  <a:cubicBezTo>
                    <a:pt x="25217" y="1728"/>
                    <a:pt x="24260" y="2057"/>
                    <a:pt x="23118" y="2698"/>
                  </a:cubicBezTo>
                  <a:lnTo>
                    <a:pt x="23116" y="2694"/>
                  </a:lnTo>
                  <a:lnTo>
                    <a:pt x="22925" y="2805"/>
                  </a:lnTo>
                  <a:cubicBezTo>
                    <a:pt x="22923" y="2806"/>
                    <a:pt x="22922" y="2807"/>
                    <a:pt x="22919" y="2808"/>
                  </a:cubicBezTo>
                  <a:cubicBezTo>
                    <a:pt x="22582" y="3006"/>
                    <a:pt x="22219" y="3236"/>
                    <a:pt x="21838" y="3493"/>
                  </a:cubicBezTo>
                  <a:cubicBezTo>
                    <a:pt x="21778" y="3535"/>
                    <a:pt x="21714" y="3580"/>
                    <a:pt x="21652" y="3624"/>
                  </a:cubicBezTo>
                  <a:lnTo>
                    <a:pt x="21649" y="3621"/>
                  </a:lnTo>
                  <a:lnTo>
                    <a:pt x="21461" y="3755"/>
                  </a:lnTo>
                  <a:cubicBezTo>
                    <a:pt x="21458" y="3758"/>
                    <a:pt x="21453" y="3759"/>
                    <a:pt x="21451" y="3762"/>
                  </a:cubicBezTo>
                  <a:lnTo>
                    <a:pt x="21224" y="3921"/>
                  </a:lnTo>
                  <a:lnTo>
                    <a:pt x="21227" y="3924"/>
                  </a:lnTo>
                  <a:cubicBezTo>
                    <a:pt x="20503" y="4452"/>
                    <a:pt x="19731" y="5068"/>
                    <a:pt x="18948" y="5747"/>
                  </a:cubicBezTo>
                  <a:cubicBezTo>
                    <a:pt x="18807" y="5868"/>
                    <a:pt x="18667" y="5992"/>
                    <a:pt x="18526" y="6117"/>
                  </a:cubicBezTo>
                  <a:cubicBezTo>
                    <a:pt x="18414" y="6216"/>
                    <a:pt x="18303" y="6314"/>
                    <a:pt x="18192" y="6416"/>
                  </a:cubicBezTo>
                  <a:lnTo>
                    <a:pt x="18190" y="6401"/>
                  </a:lnTo>
                  <a:lnTo>
                    <a:pt x="17815" y="6761"/>
                  </a:lnTo>
                  <a:cubicBezTo>
                    <a:pt x="17813" y="6762"/>
                    <a:pt x="17812" y="6765"/>
                    <a:pt x="17810" y="6766"/>
                  </a:cubicBezTo>
                  <a:lnTo>
                    <a:pt x="17718" y="6850"/>
                  </a:lnTo>
                  <a:lnTo>
                    <a:pt x="17718" y="6854"/>
                  </a:lnTo>
                  <a:lnTo>
                    <a:pt x="17367" y="7192"/>
                  </a:lnTo>
                  <a:lnTo>
                    <a:pt x="17718" y="7530"/>
                  </a:lnTo>
                  <a:lnTo>
                    <a:pt x="17718" y="7532"/>
                  </a:lnTo>
                  <a:lnTo>
                    <a:pt x="17804" y="7611"/>
                  </a:lnTo>
                  <a:lnTo>
                    <a:pt x="17808" y="7616"/>
                  </a:lnTo>
                  <a:cubicBezTo>
                    <a:pt x="17813" y="7621"/>
                    <a:pt x="17819" y="7626"/>
                    <a:pt x="17825" y="7630"/>
                  </a:cubicBezTo>
                  <a:lnTo>
                    <a:pt x="18193" y="7983"/>
                  </a:lnTo>
                  <a:lnTo>
                    <a:pt x="18194" y="7968"/>
                  </a:lnTo>
                  <a:cubicBezTo>
                    <a:pt x="18210" y="7983"/>
                    <a:pt x="18228" y="7999"/>
                    <a:pt x="18244" y="8012"/>
                  </a:cubicBezTo>
                  <a:cubicBezTo>
                    <a:pt x="18335" y="8095"/>
                    <a:pt x="18427" y="8179"/>
                    <a:pt x="18526" y="8265"/>
                  </a:cubicBezTo>
                  <a:cubicBezTo>
                    <a:pt x="18572" y="8306"/>
                    <a:pt x="18621" y="8348"/>
                    <a:pt x="18669" y="8390"/>
                  </a:cubicBezTo>
                  <a:cubicBezTo>
                    <a:pt x="18756" y="8467"/>
                    <a:pt x="18845" y="8543"/>
                    <a:pt x="18936" y="8624"/>
                  </a:cubicBezTo>
                  <a:cubicBezTo>
                    <a:pt x="18989" y="8671"/>
                    <a:pt x="19047" y="8718"/>
                    <a:pt x="19101" y="8766"/>
                  </a:cubicBezTo>
                  <a:cubicBezTo>
                    <a:pt x="19192" y="8844"/>
                    <a:pt x="19283" y="8922"/>
                    <a:pt x="19377" y="9001"/>
                  </a:cubicBezTo>
                  <a:cubicBezTo>
                    <a:pt x="19436" y="9051"/>
                    <a:pt x="19495" y="9100"/>
                    <a:pt x="19556" y="9150"/>
                  </a:cubicBezTo>
                  <a:cubicBezTo>
                    <a:pt x="19650" y="9229"/>
                    <a:pt x="19744" y="9307"/>
                    <a:pt x="19842" y="9386"/>
                  </a:cubicBezTo>
                  <a:cubicBezTo>
                    <a:pt x="19905" y="9438"/>
                    <a:pt x="19970" y="9490"/>
                    <a:pt x="20036" y="9542"/>
                  </a:cubicBezTo>
                  <a:cubicBezTo>
                    <a:pt x="20131" y="9620"/>
                    <a:pt x="20229" y="9698"/>
                    <a:pt x="20328" y="9776"/>
                  </a:cubicBezTo>
                  <a:cubicBezTo>
                    <a:pt x="20396" y="9829"/>
                    <a:pt x="20464" y="9882"/>
                    <a:pt x="20534" y="9936"/>
                  </a:cubicBezTo>
                  <a:cubicBezTo>
                    <a:pt x="20633" y="10012"/>
                    <a:pt x="20732" y="10088"/>
                    <a:pt x="20832" y="10163"/>
                  </a:cubicBezTo>
                  <a:cubicBezTo>
                    <a:pt x="20904" y="10218"/>
                    <a:pt x="20977" y="10271"/>
                    <a:pt x="21049" y="10324"/>
                  </a:cubicBezTo>
                  <a:cubicBezTo>
                    <a:pt x="21109" y="10369"/>
                    <a:pt x="21167" y="10415"/>
                    <a:pt x="21228" y="10457"/>
                  </a:cubicBezTo>
                  <a:lnTo>
                    <a:pt x="21135" y="10563"/>
                  </a:lnTo>
                  <a:cubicBezTo>
                    <a:pt x="21024" y="10683"/>
                    <a:pt x="20904" y="10798"/>
                    <a:pt x="20777" y="10909"/>
                  </a:cubicBezTo>
                  <a:cubicBezTo>
                    <a:pt x="20758" y="10926"/>
                    <a:pt x="20739" y="10944"/>
                    <a:pt x="20718" y="10961"/>
                  </a:cubicBezTo>
                  <a:cubicBezTo>
                    <a:pt x="20597" y="11065"/>
                    <a:pt x="20467" y="11162"/>
                    <a:pt x="20332" y="11255"/>
                  </a:cubicBezTo>
                  <a:cubicBezTo>
                    <a:pt x="20321" y="11263"/>
                    <a:pt x="20308" y="11270"/>
                    <a:pt x="20296" y="11280"/>
                  </a:cubicBezTo>
                  <a:cubicBezTo>
                    <a:pt x="20194" y="11206"/>
                    <a:pt x="20093" y="11129"/>
                    <a:pt x="19991" y="11052"/>
                  </a:cubicBezTo>
                  <a:cubicBezTo>
                    <a:pt x="19905" y="10988"/>
                    <a:pt x="19821" y="10925"/>
                    <a:pt x="19735" y="10859"/>
                  </a:cubicBezTo>
                  <a:cubicBezTo>
                    <a:pt x="19604" y="10758"/>
                    <a:pt x="19470" y="10653"/>
                    <a:pt x="19339" y="10547"/>
                  </a:cubicBezTo>
                  <a:cubicBezTo>
                    <a:pt x="19256" y="10480"/>
                    <a:pt x="19174" y="10417"/>
                    <a:pt x="19089" y="10349"/>
                  </a:cubicBezTo>
                  <a:cubicBezTo>
                    <a:pt x="18947" y="10234"/>
                    <a:pt x="18802" y="10111"/>
                    <a:pt x="18657" y="9991"/>
                  </a:cubicBezTo>
                  <a:cubicBezTo>
                    <a:pt x="18584" y="9931"/>
                    <a:pt x="18513" y="9872"/>
                    <a:pt x="18440" y="9811"/>
                  </a:cubicBezTo>
                  <a:cubicBezTo>
                    <a:pt x="18224" y="9626"/>
                    <a:pt x="18007" y="9437"/>
                    <a:pt x="17789" y="9244"/>
                  </a:cubicBezTo>
                  <a:cubicBezTo>
                    <a:pt x="17414" y="8910"/>
                    <a:pt x="17052" y="8572"/>
                    <a:pt x="16711" y="8241"/>
                  </a:cubicBezTo>
                  <a:lnTo>
                    <a:pt x="16467" y="8002"/>
                  </a:lnTo>
                  <a:lnTo>
                    <a:pt x="16467" y="8001"/>
                  </a:lnTo>
                  <a:lnTo>
                    <a:pt x="16368" y="7906"/>
                  </a:lnTo>
                  <a:lnTo>
                    <a:pt x="16024" y="7568"/>
                  </a:lnTo>
                  <a:lnTo>
                    <a:pt x="16024" y="7570"/>
                  </a:lnTo>
                  <a:lnTo>
                    <a:pt x="15633" y="7190"/>
                  </a:lnTo>
                  <a:lnTo>
                    <a:pt x="16024" y="6810"/>
                  </a:lnTo>
                  <a:lnTo>
                    <a:pt x="16024" y="6813"/>
                  </a:lnTo>
                  <a:lnTo>
                    <a:pt x="16391" y="6452"/>
                  </a:lnTo>
                  <a:lnTo>
                    <a:pt x="16466" y="6378"/>
                  </a:lnTo>
                  <a:lnTo>
                    <a:pt x="16710" y="6138"/>
                  </a:lnTo>
                  <a:lnTo>
                    <a:pt x="16711" y="6137"/>
                  </a:lnTo>
                  <a:cubicBezTo>
                    <a:pt x="16735" y="6116"/>
                    <a:pt x="16766" y="6084"/>
                    <a:pt x="16802" y="6049"/>
                  </a:cubicBezTo>
                  <a:cubicBezTo>
                    <a:pt x="16842" y="6009"/>
                    <a:pt x="16891" y="5965"/>
                    <a:pt x="16946" y="5911"/>
                  </a:cubicBezTo>
                  <a:cubicBezTo>
                    <a:pt x="17068" y="5796"/>
                    <a:pt x="17221" y="5652"/>
                    <a:pt x="17406" y="5483"/>
                  </a:cubicBezTo>
                  <a:cubicBezTo>
                    <a:pt x="17522" y="5378"/>
                    <a:pt x="17649" y="5263"/>
                    <a:pt x="17786" y="5140"/>
                  </a:cubicBezTo>
                  <a:cubicBezTo>
                    <a:pt x="18682" y="4341"/>
                    <a:pt x="19574" y="3618"/>
                    <a:pt x="20437" y="2993"/>
                  </a:cubicBezTo>
                  <a:cubicBezTo>
                    <a:pt x="20953" y="2620"/>
                    <a:pt x="21461" y="2281"/>
                    <a:pt x="21948" y="1981"/>
                  </a:cubicBezTo>
                  <a:cubicBezTo>
                    <a:pt x="23547" y="1007"/>
                    <a:pt x="24897" y="514"/>
                    <a:pt x="25962" y="514"/>
                  </a:cubicBezTo>
                  <a:close/>
                  <a:moveTo>
                    <a:pt x="37467" y="9252"/>
                  </a:moveTo>
                  <a:cubicBezTo>
                    <a:pt x="37549" y="9327"/>
                    <a:pt x="37636" y="9405"/>
                    <a:pt x="37726" y="9485"/>
                  </a:cubicBezTo>
                  <a:cubicBezTo>
                    <a:pt x="37748" y="9506"/>
                    <a:pt x="37772" y="9527"/>
                    <a:pt x="37795" y="9549"/>
                  </a:cubicBezTo>
                  <a:cubicBezTo>
                    <a:pt x="37875" y="9619"/>
                    <a:pt x="37957" y="9693"/>
                    <a:pt x="38043" y="9769"/>
                  </a:cubicBezTo>
                  <a:cubicBezTo>
                    <a:pt x="38069" y="9792"/>
                    <a:pt x="38093" y="9813"/>
                    <a:pt x="38119" y="9837"/>
                  </a:cubicBezTo>
                  <a:cubicBezTo>
                    <a:pt x="38215" y="9920"/>
                    <a:pt x="38312" y="10005"/>
                    <a:pt x="38414" y="10092"/>
                  </a:cubicBezTo>
                  <a:cubicBezTo>
                    <a:pt x="38195" y="10548"/>
                    <a:pt x="37920" y="10979"/>
                    <a:pt x="37598" y="11378"/>
                  </a:cubicBezTo>
                  <a:cubicBezTo>
                    <a:pt x="37577" y="11365"/>
                    <a:pt x="37556" y="11355"/>
                    <a:pt x="37534" y="11343"/>
                  </a:cubicBezTo>
                  <a:cubicBezTo>
                    <a:pt x="37401" y="11270"/>
                    <a:pt x="37264" y="11195"/>
                    <a:pt x="37124" y="11112"/>
                  </a:cubicBezTo>
                  <a:cubicBezTo>
                    <a:pt x="37108" y="11103"/>
                    <a:pt x="37093" y="11093"/>
                    <a:pt x="37076" y="11084"/>
                  </a:cubicBezTo>
                  <a:cubicBezTo>
                    <a:pt x="36923" y="10991"/>
                    <a:pt x="36763" y="10893"/>
                    <a:pt x="36600" y="10789"/>
                  </a:cubicBezTo>
                  <a:cubicBezTo>
                    <a:pt x="36583" y="10779"/>
                    <a:pt x="36565" y="10768"/>
                    <a:pt x="36548" y="10755"/>
                  </a:cubicBezTo>
                  <a:cubicBezTo>
                    <a:pt x="36596" y="10700"/>
                    <a:pt x="36640" y="10640"/>
                    <a:pt x="36686" y="10582"/>
                  </a:cubicBezTo>
                  <a:cubicBezTo>
                    <a:pt x="36716" y="10545"/>
                    <a:pt x="36746" y="10508"/>
                    <a:pt x="36774" y="10471"/>
                  </a:cubicBezTo>
                  <a:cubicBezTo>
                    <a:pt x="36884" y="10322"/>
                    <a:pt x="36991" y="10171"/>
                    <a:pt x="37085" y="10014"/>
                  </a:cubicBezTo>
                  <a:cubicBezTo>
                    <a:pt x="37100" y="9990"/>
                    <a:pt x="37111" y="9965"/>
                    <a:pt x="37126" y="9942"/>
                  </a:cubicBezTo>
                  <a:cubicBezTo>
                    <a:pt x="37205" y="9806"/>
                    <a:pt x="37278" y="9666"/>
                    <a:pt x="37346" y="9523"/>
                  </a:cubicBezTo>
                  <a:cubicBezTo>
                    <a:pt x="37367" y="9475"/>
                    <a:pt x="37389" y="9428"/>
                    <a:pt x="37410" y="9380"/>
                  </a:cubicBezTo>
                  <a:cubicBezTo>
                    <a:pt x="37429" y="9337"/>
                    <a:pt x="37451" y="9296"/>
                    <a:pt x="37467" y="9252"/>
                  </a:cubicBezTo>
                  <a:close/>
                  <a:moveTo>
                    <a:pt x="60207" y="514"/>
                  </a:moveTo>
                  <a:cubicBezTo>
                    <a:pt x="61463" y="514"/>
                    <a:pt x="62688" y="866"/>
                    <a:pt x="63748" y="1533"/>
                  </a:cubicBezTo>
                  <a:cubicBezTo>
                    <a:pt x="64253" y="1850"/>
                    <a:pt x="64719" y="2238"/>
                    <a:pt x="65130" y="2687"/>
                  </a:cubicBezTo>
                  <a:cubicBezTo>
                    <a:pt x="65547" y="3145"/>
                    <a:pt x="65894" y="3647"/>
                    <a:pt x="66159" y="4181"/>
                  </a:cubicBezTo>
                  <a:cubicBezTo>
                    <a:pt x="66429" y="4707"/>
                    <a:pt x="66627" y="5274"/>
                    <a:pt x="66747" y="5867"/>
                  </a:cubicBezTo>
                  <a:cubicBezTo>
                    <a:pt x="66835" y="6301"/>
                    <a:pt x="66879" y="6746"/>
                    <a:pt x="66879" y="7189"/>
                  </a:cubicBezTo>
                  <a:cubicBezTo>
                    <a:pt x="66879" y="7631"/>
                    <a:pt x="66835" y="8077"/>
                    <a:pt x="66747" y="8511"/>
                  </a:cubicBezTo>
                  <a:cubicBezTo>
                    <a:pt x="66722" y="8635"/>
                    <a:pt x="66691" y="8755"/>
                    <a:pt x="66660" y="8876"/>
                  </a:cubicBezTo>
                  <a:cubicBezTo>
                    <a:pt x="66654" y="8900"/>
                    <a:pt x="66650" y="8925"/>
                    <a:pt x="66643" y="8948"/>
                  </a:cubicBezTo>
                  <a:cubicBezTo>
                    <a:pt x="66524" y="9381"/>
                    <a:pt x="66362" y="9797"/>
                    <a:pt x="66161" y="10191"/>
                  </a:cubicBezTo>
                  <a:lnTo>
                    <a:pt x="66160" y="10193"/>
                  </a:lnTo>
                  <a:cubicBezTo>
                    <a:pt x="66096" y="10322"/>
                    <a:pt x="66026" y="10450"/>
                    <a:pt x="65952" y="10575"/>
                  </a:cubicBezTo>
                  <a:cubicBezTo>
                    <a:pt x="65936" y="10602"/>
                    <a:pt x="65919" y="10628"/>
                    <a:pt x="65901" y="10654"/>
                  </a:cubicBezTo>
                  <a:cubicBezTo>
                    <a:pt x="65843" y="10750"/>
                    <a:pt x="65781" y="10847"/>
                    <a:pt x="65717" y="10941"/>
                  </a:cubicBezTo>
                  <a:cubicBezTo>
                    <a:pt x="65693" y="10976"/>
                    <a:pt x="65669" y="11009"/>
                    <a:pt x="65644" y="11043"/>
                  </a:cubicBezTo>
                  <a:cubicBezTo>
                    <a:pt x="65583" y="11129"/>
                    <a:pt x="65520" y="11213"/>
                    <a:pt x="65456" y="11296"/>
                  </a:cubicBezTo>
                  <a:cubicBezTo>
                    <a:pt x="65427" y="11332"/>
                    <a:pt x="65399" y="11366"/>
                    <a:pt x="65370" y="11401"/>
                  </a:cubicBezTo>
                  <a:cubicBezTo>
                    <a:pt x="65332" y="11449"/>
                    <a:pt x="65290" y="11494"/>
                    <a:pt x="65249" y="11541"/>
                  </a:cubicBezTo>
                  <a:cubicBezTo>
                    <a:pt x="65213" y="11523"/>
                    <a:pt x="65176" y="11506"/>
                    <a:pt x="65139" y="11487"/>
                  </a:cubicBezTo>
                  <a:cubicBezTo>
                    <a:pt x="65058" y="11446"/>
                    <a:pt x="64975" y="11402"/>
                    <a:pt x="64891" y="11358"/>
                  </a:cubicBezTo>
                  <a:cubicBezTo>
                    <a:pt x="64789" y="11303"/>
                    <a:pt x="64685" y="11245"/>
                    <a:pt x="64578" y="11185"/>
                  </a:cubicBezTo>
                  <a:cubicBezTo>
                    <a:pt x="64474" y="11125"/>
                    <a:pt x="64370" y="11065"/>
                    <a:pt x="64265" y="11000"/>
                  </a:cubicBezTo>
                  <a:cubicBezTo>
                    <a:pt x="64234" y="10982"/>
                    <a:pt x="64204" y="10962"/>
                    <a:pt x="64175" y="10944"/>
                  </a:cubicBezTo>
                  <a:cubicBezTo>
                    <a:pt x="64214" y="10904"/>
                    <a:pt x="64248" y="10858"/>
                    <a:pt x="64284" y="10817"/>
                  </a:cubicBezTo>
                  <a:cubicBezTo>
                    <a:pt x="64327" y="10767"/>
                    <a:pt x="64370" y="10719"/>
                    <a:pt x="64411" y="10668"/>
                  </a:cubicBezTo>
                  <a:cubicBezTo>
                    <a:pt x="64493" y="10572"/>
                    <a:pt x="64568" y="10472"/>
                    <a:pt x="64640" y="10370"/>
                  </a:cubicBezTo>
                  <a:cubicBezTo>
                    <a:pt x="64678" y="10318"/>
                    <a:pt x="64716" y="10268"/>
                    <a:pt x="64751" y="10214"/>
                  </a:cubicBezTo>
                  <a:cubicBezTo>
                    <a:pt x="64826" y="10102"/>
                    <a:pt x="64893" y="9988"/>
                    <a:pt x="64958" y="9872"/>
                  </a:cubicBezTo>
                  <a:cubicBezTo>
                    <a:pt x="64984" y="9825"/>
                    <a:pt x="65014" y="9780"/>
                    <a:pt x="65039" y="9733"/>
                  </a:cubicBezTo>
                  <a:cubicBezTo>
                    <a:pt x="65068" y="9676"/>
                    <a:pt x="65096" y="9615"/>
                    <a:pt x="65123" y="9557"/>
                  </a:cubicBezTo>
                  <a:lnTo>
                    <a:pt x="65134" y="9567"/>
                  </a:lnTo>
                  <a:lnTo>
                    <a:pt x="65270" y="9234"/>
                  </a:lnTo>
                  <a:cubicBezTo>
                    <a:pt x="65270" y="9233"/>
                    <a:pt x="65271" y="9232"/>
                    <a:pt x="65271" y="9230"/>
                  </a:cubicBezTo>
                  <a:cubicBezTo>
                    <a:pt x="65271" y="9229"/>
                    <a:pt x="65271" y="9229"/>
                    <a:pt x="65273" y="9228"/>
                  </a:cubicBezTo>
                  <a:lnTo>
                    <a:pt x="65338" y="9064"/>
                  </a:lnTo>
                  <a:lnTo>
                    <a:pt x="65333" y="9058"/>
                  </a:lnTo>
                  <a:cubicBezTo>
                    <a:pt x="65372" y="8953"/>
                    <a:pt x="65414" y="8848"/>
                    <a:pt x="65445" y="8740"/>
                  </a:cubicBezTo>
                  <a:cubicBezTo>
                    <a:pt x="65593" y="8241"/>
                    <a:pt x="65669" y="7723"/>
                    <a:pt x="65669" y="7189"/>
                  </a:cubicBezTo>
                  <a:cubicBezTo>
                    <a:pt x="65669" y="6541"/>
                    <a:pt x="65551" y="5914"/>
                    <a:pt x="65333" y="5319"/>
                  </a:cubicBezTo>
                  <a:lnTo>
                    <a:pt x="65338" y="5314"/>
                  </a:lnTo>
                  <a:lnTo>
                    <a:pt x="65273" y="5149"/>
                  </a:lnTo>
                  <a:cubicBezTo>
                    <a:pt x="65273" y="5149"/>
                    <a:pt x="65273" y="5147"/>
                    <a:pt x="65271" y="5147"/>
                  </a:cubicBezTo>
                  <a:lnTo>
                    <a:pt x="65271" y="5146"/>
                  </a:lnTo>
                  <a:lnTo>
                    <a:pt x="65134" y="4809"/>
                  </a:lnTo>
                  <a:lnTo>
                    <a:pt x="65120" y="4821"/>
                  </a:lnTo>
                  <a:cubicBezTo>
                    <a:pt x="64879" y="4316"/>
                    <a:pt x="64555" y="3846"/>
                    <a:pt x="64163" y="3433"/>
                  </a:cubicBezTo>
                  <a:lnTo>
                    <a:pt x="64177" y="3425"/>
                  </a:lnTo>
                  <a:lnTo>
                    <a:pt x="63938" y="3199"/>
                  </a:lnTo>
                  <a:lnTo>
                    <a:pt x="63793" y="3065"/>
                  </a:lnTo>
                  <a:lnTo>
                    <a:pt x="63786" y="3069"/>
                  </a:lnTo>
                  <a:cubicBezTo>
                    <a:pt x="63452" y="2778"/>
                    <a:pt x="63085" y="2526"/>
                    <a:pt x="62688" y="2325"/>
                  </a:cubicBezTo>
                  <a:lnTo>
                    <a:pt x="62707" y="2312"/>
                  </a:lnTo>
                  <a:lnTo>
                    <a:pt x="62268" y="2132"/>
                  </a:lnTo>
                  <a:lnTo>
                    <a:pt x="62267" y="2132"/>
                  </a:lnTo>
                  <a:lnTo>
                    <a:pt x="62140" y="2080"/>
                  </a:lnTo>
                  <a:lnTo>
                    <a:pt x="62133" y="2084"/>
                  </a:lnTo>
                  <a:cubicBezTo>
                    <a:pt x="61518" y="1852"/>
                    <a:pt x="60871" y="1728"/>
                    <a:pt x="60205" y="1728"/>
                  </a:cubicBezTo>
                  <a:cubicBezTo>
                    <a:pt x="59784" y="1728"/>
                    <a:pt x="59295" y="1834"/>
                    <a:pt x="58755" y="2035"/>
                  </a:cubicBezTo>
                  <a:lnTo>
                    <a:pt x="58752" y="2031"/>
                  </a:lnTo>
                  <a:lnTo>
                    <a:pt x="58596" y="2093"/>
                  </a:lnTo>
                  <a:lnTo>
                    <a:pt x="58238" y="2237"/>
                  </a:lnTo>
                  <a:lnTo>
                    <a:pt x="58244" y="2243"/>
                  </a:lnTo>
                  <a:cubicBezTo>
                    <a:pt x="57888" y="2405"/>
                    <a:pt x="57504" y="2609"/>
                    <a:pt x="57087" y="2854"/>
                  </a:cubicBezTo>
                  <a:lnTo>
                    <a:pt x="57084" y="2852"/>
                  </a:lnTo>
                  <a:lnTo>
                    <a:pt x="56931" y="2946"/>
                  </a:lnTo>
                  <a:cubicBezTo>
                    <a:pt x="56931" y="2946"/>
                    <a:pt x="56930" y="2946"/>
                    <a:pt x="56930" y="2947"/>
                  </a:cubicBezTo>
                  <a:lnTo>
                    <a:pt x="56621" y="3133"/>
                  </a:lnTo>
                  <a:lnTo>
                    <a:pt x="56626" y="3138"/>
                  </a:lnTo>
                  <a:cubicBezTo>
                    <a:pt x="56567" y="3176"/>
                    <a:pt x="56506" y="3212"/>
                    <a:pt x="56448" y="3252"/>
                  </a:cubicBezTo>
                  <a:cubicBezTo>
                    <a:pt x="55984" y="3554"/>
                    <a:pt x="55496" y="3900"/>
                    <a:pt x="54989" y="4286"/>
                  </a:cubicBezTo>
                  <a:cubicBezTo>
                    <a:pt x="54981" y="4291"/>
                    <a:pt x="54975" y="4296"/>
                    <a:pt x="54969" y="4300"/>
                  </a:cubicBezTo>
                  <a:cubicBezTo>
                    <a:pt x="54721" y="4488"/>
                    <a:pt x="54470" y="4685"/>
                    <a:pt x="54214" y="4892"/>
                  </a:cubicBezTo>
                  <a:cubicBezTo>
                    <a:pt x="54201" y="4903"/>
                    <a:pt x="54187" y="4914"/>
                    <a:pt x="54174" y="4925"/>
                  </a:cubicBezTo>
                  <a:cubicBezTo>
                    <a:pt x="53918" y="5132"/>
                    <a:pt x="53658" y="5347"/>
                    <a:pt x="53394" y="5573"/>
                  </a:cubicBezTo>
                  <a:cubicBezTo>
                    <a:pt x="53392" y="5575"/>
                    <a:pt x="53388" y="5578"/>
                    <a:pt x="53386" y="5581"/>
                  </a:cubicBezTo>
                  <a:cubicBezTo>
                    <a:pt x="53384" y="5575"/>
                    <a:pt x="53383" y="5571"/>
                    <a:pt x="53382" y="5566"/>
                  </a:cubicBezTo>
                  <a:cubicBezTo>
                    <a:pt x="53337" y="5373"/>
                    <a:pt x="53284" y="5185"/>
                    <a:pt x="53222" y="4997"/>
                  </a:cubicBezTo>
                  <a:cubicBezTo>
                    <a:pt x="53206" y="4946"/>
                    <a:pt x="53187" y="4897"/>
                    <a:pt x="53169" y="4846"/>
                  </a:cubicBezTo>
                  <a:cubicBezTo>
                    <a:pt x="53121" y="4706"/>
                    <a:pt x="53068" y="4567"/>
                    <a:pt x="53010" y="4430"/>
                  </a:cubicBezTo>
                  <a:cubicBezTo>
                    <a:pt x="52997" y="4399"/>
                    <a:pt x="52987" y="4366"/>
                    <a:pt x="52973" y="4335"/>
                  </a:cubicBezTo>
                  <a:cubicBezTo>
                    <a:pt x="53078" y="4247"/>
                    <a:pt x="53182" y="4161"/>
                    <a:pt x="53285" y="4076"/>
                  </a:cubicBezTo>
                  <a:cubicBezTo>
                    <a:pt x="53374" y="4003"/>
                    <a:pt x="53464" y="3929"/>
                    <a:pt x="53553" y="3858"/>
                  </a:cubicBezTo>
                  <a:cubicBezTo>
                    <a:pt x="53690" y="3748"/>
                    <a:pt x="53825" y="3643"/>
                    <a:pt x="53960" y="3539"/>
                  </a:cubicBezTo>
                  <a:cubicBezTo>
                    <a:pt x="54043" y="3476"/>
                    <a:pt x="54124" y="3410"/>
                    <a:pt x="54205" y="3349"/>
                  </a:cubicBezTo>
                  <a:cubicBezTo>
                    <a:pt x="54351" y="3238"/>
                    <a:pt x="54495" y="3134"/>
                    <a:pt x="54639" y="3029"/>
                  </a:cubicBezTo>
                  <a:cubicBezTo>
                    <a:pt x="54709" y="2978"/>
                    <a:pt x="54778" y="2925"/>
                    <a:pt x="54847" y="2875"/>
                  </a:cubicBezTo>
                  <a:cubicBezTo>
                    <a:pt x="55060" y="2724"/>
                    <a:pt x="55269" y="2578"/>
                    <a:pt x="55476" y="2441"/>
                  </a:cubicBezTo>
                  <a:cubicBezTo>
                    <a:pt x="56128" y="2006"/>
                    <a:pt x="56714" y="1660"/>
                    <a:pt x="57267" y="1383"/>
                  </a:cubicBezTo>
                  <a:cubicBezTo>
                    <a:pt x="58408" y="806"/>
                    <a:pt x="59397" y="514"/>
                    <a:pt x="60207" y="514"/>
                  </a:cubicBezTo>
                  <a:close/>
                  <a:moveTo>
                    <a:pt x="81077" y="511"/>
                  </a:moveTo>
                  <a:cubicBezTo>
                    <a:pt x="82065" y="511"/>
                    <a:pt x="83039" y="731"/>
                    <a:pt x="83923" y="1152"/>
                  </a:cubicBezTo>
                  <a:cubicBezTo>
                    <a:pt x="83738" y="1253"/>
                    <a:pt x="83548" y="1365"/>
                    <a:pt x="83356" y="1480"/>
                  </a:cubicBezTo>
                  <a:cubicBezTo>
                    <a:pt x="83301" y="1514"/>
                    <a:pt x="83245" y="1548"/>
                    <a:pt x="83190" y="1582"/>
                  </a:cubicBezTo>
                  <a:cubicBezTo>
                    <a:pt x="83035" y="1677"/>
                    <a:pt x="82878" y="1777"/>
                    <a:pt x="82717" y="1883"/>
                  </a:cubicBezTo>
                  <a:cubicBezTo>
                    <a:pt x="82683" y="1905"/>
                    <a:pt x="82650" y="1925"/>
                    <a:pt x="82616" y="1947"/>
                  </a:cubicBezTo>
                  <a:cubicBezTo>
                    <a:pt x="82561" y="1931"/>
                    <a:pt x="82506" y="1919"/>
                    <a:pt x="82450" y="1905"/>
                  </a:cubicBezTo>
                  <a:cubicBezTo>
                    <a:pt x="82395" y="1890"/>
                    <a:pt x="82342" y="1875"/>
                    <a:pt x="82288" y="1863"/>
                  </a:cubicBezTo>
                  <a:cubicBezTo>
                    <a:pt x="82208" y="1845"/>
                    <a:pt x="82129" y="1831"/>
                    <a:pt x="82049" y="1816"/>
                  </a:cubicBezTo>
                  <a:cubicBezTo>
                    <a:pt x="81996" y="1807"/>
                    <a:pt x="81944" y="1796"/>
                    <a:pt x="81890" y="1787"/>
                  </a:cubicBezTo>
                  <a:cubicBezTo>
                    <a:pt x="81802" y="1775"/>
                    <a:pt x="81712" y="1765"/>
                    <a:pt x="81623" y="1756"/>
                  </a:cubicBezTo>
                  <a:cubicBezTo>
                    <a:pt x="81577" y="1753"/>
                    <a:pt x="81533" y="1745"/>
                    <a:pt x="81487" y="1743"/>
                  </a:cubicBezTo>
                  <a:cubicBezTo>
                    <a:pt x="81352" y="1732"/>
                    <a:pt x="81216" y="1727"/>
                    <a:pt x="81078" y="1727"/>
                  </a:cubicBezTo>
                  <a:cubicBezTo>
                    <a:pt x="80495" y="1727"/>
                    <a:pt x="79805" y="1919"/>
                    <a:pt x="78975" y="2310"/>
                  </a:cubicBezTo>
                  <a:lnTo>
                    <a:pt x="78973" y="2307"/>
                  </a:lnTo>
                  <a:lnTo>
                    <a:pt x="78797" y="2394"/>
                  </a:lnTo>
                  <a:cubicBezTo>
                    <a:pt x="78796" y="2394"/>
                    <a:pt x="78794" y="2395"/>
                    <a:pt x="78794" y="2395"/>
                  </a:cubicBezTo>
                  <a:lnTo>
                    <a:pt x="78500" y="2541"/>
                  </a:lnTo>
                  <a:lnTo>
                    <a:pt x="78505" y="2546"/>
                  </a:lnTo>
                  <a:cubicBezTo>
                    <a:pt x="78169" y="2724"/>
                    <a:pt x="77811" y="2936"/>
                    <a:pt x="77425" y="3182"/>
                  </a:cubicBezTo>
                  <a:lnTo>
                    <a:pt x="77423" y="3180"/>
                  </a:lnTo>
                  <a:lnTo>
                    <a:pt x="77253" y="3291"/>
                  </a:lnTo>
                  <a:cubicBezTo>
                    <a:pt x="77252" y="3291"/>
                    <a:pt x="77252" y="3294"/>
                    <a:pt x="77251" y="3294"/>
                  </a:cubicBezTo>
                  <a:lnTo>
                    <a:pt x="76986" y="3465"/>
                  </a:lnTo>
                  <a:lnTo>
                    <a:pt x="76990" y="3468"/>
                  </a:lnTo>
                  <a:cubicBezTo>
                    <a:pt x="76759" y="3627"/>
                    <a:pt x="76530" y="3786"/>
                    <a:pt x="76306" y="3949"/>
                  </a:cubicBezTo>
                  <a:cubicBezTo>
                    <a:pt x="75544" y="4506"/>
                    <a:pt x="74833" y="5086"/>
                    <a:pt x="74265" y="5570"/>
                  </a:cubicBezTo>
                  <a:lnTo>
                    <a:pt x="74265" y="5568"/>
                  </a:lnTo>
                  <a:lnTo>
                    <a:pt x="73925" y="5866"/>
                  </a:lnTo>
                  <a:lnTo>
                    <a:pt x="73816" y="5960"/>
                  </a:lnTo>
                  <a:lnTo>
                    <a:pt x="73816" y="5962"/>
                  </a:lnTo>
                  <a:cubicBezTo>
                    <a:pt x="73129" y="6565"/>
                    <a:pt x="72683" y="6999"/>
                    <a:pt x="72678" y="7002"/>
                  </a:cubicBezTo>
                  <a:lnTo>
                    <a:pt x="72489" y="7187"/>
                  </a:lnTo>
                  <a:lnTo>
                    <a:pt x="72678" y="7370"/>
                  </a:lnTo>
                  <a:cubicBezTo>
                    <a:pt x="72683" y="7374"/>
                    <a:pt x="73130" y="7808"/>
                    <a:pt x="73821" y="8412"/>
                  </a:cubicBezTo>
                  <a:lnTo>
                    <a:pt x="73927" y="8506"/>
                  </a:lnTo>
                  <a:cubicBezTo>
                    <a:pt x="73935" y="8512"/>
                    <a:pt x="73946" y="8521"/>
                    <a:pt x="73953" y="8527"/>
                  </a:cubicBezTo>
                  <a:lnTo>
                    <a:pt x="74273" y="8806"/>
                  </a:lnTo>
                  <a:lnTo>
                    <a:pt x="74273" y="8805"/>
                  </a:lnTo>
                  <a:cubicBezTo>
                    <a:pt x="74302" y="8829"/>
                    <a:pt x="74333" y="8855"/>
                    <a:pt x="74362" y="8880"/>
                  </a:cubicBezTo>
                  <a:cubicBezTo>
                    <a:pt x="74432" y="8941"/>
                    <a:pt x="74502" y="9000"/>
                    <a:pt x="74576" y="9063"/>
                  </a:cubicBezTo>
                  <a:cubicBezTo>
                    <a:pt x="74624" y="9103"/>
                    <a:pt x="74675" y="9145"/>
                    <a:pt x="74724" y="9185"/>
                  </a:cubicBezTo>
                  <a:cubicBezTo>
                    <a:pt x="74799" y="9246"/>
                    <a:pt x="74872" y="9307"/>
                    <a:pt x="74950" y="9371"/>
                  </a:cubicBezTo>
                  <a:cubicBezTo>
                    <a:pt x="75003" y="9415"/>
                    <a:pt x="75059" y="9459"/>
                    <a:pt x="75115" y="9504"/>
                  </a:cubicBezTo>
                  <a:cubicBezTo>
                    <a:pt x="75192" y="9566"/>
                    <a:pt x="75269" y="9628"/>
                    <a:pt x="75348" y="9691"/>
                  </a:cubicBezTo>
                  <a:cubicBezTo>
                    <a:pt x="75368" y="9707"/>
                    <a:pt x="75385" y="9723"/>
                    <a:pt x="75405" y="9738"/>
                  </a:cubicBezTo>
                  <a:cubicBezTo>
                    <a:pt x="75431" y="9759"/>
                    <a:pt x="75458" y="9780"/>
                    <a:pt x="75484" y="9800"/>
                  </a:cubicBezTo>
                  <a:cubicBezTo>
                    <a:pt x="75498" y="9810"/>
                    <a:pt x="75512" y="9820"/>
                    <a:pt x="75525" y="9831"/>
                  </a:cubicBezTo>
                  <a:cubicBezTo>
                    <a:pt x="75604" y="9893"/>
                    <a:pt x="75685" y="9956"/>
                    <a:pt x="75767" y="10018"/>
                  </a:cubicBezTo>
                  <a:cubicBezTo>
                    <a:pt x="75830" y="10066"/>
                    <a:pt x="75892" y="10113"/>
                    <a:pt x="75956" y="10161"/>
                  </a:cubicBezTo>
                  <a:cubicBezTo>
                    <a:pt x="76039" y="10223"/>
                    <a:pt x="76122" y="10286"/>
                    <a:pt x="76208" y="10349"/>
                  </a:cubicBezTo>
                  <a:cubicBezTo>
                    <a:pt x="76272" y="10396"/>
                    <a:pt x="76337" y="10443"/>
                    <a:pt x="76402" y="10492"/>
                  </a:cubicBezTo>
                  <a:cubicBezTo>
                    <a:pt x="76488" y="10554"/>
                    <a:pt x="76575" y="10617"/>
                    <a:pt x="76662" y="10677"/>
                  </a:cubicBezTo>
                  <a:cubicBezTo>
                    <a:pt x="76697" y="10702"/>
                    <a:pt x="76732" y="10728"/>
                    <a:pt x="76769" y="10753"/>
                  </a:cubicBezTo>
                  <a:cubicBezTo>
                    <a:pt x="76799" y="10774"/>
                    <a:pt x="76830" y="10795"/>
                    <a:pt x="76860" y="10816"/>
                  </a:cubicBezTo>
                  <a:cubicBezTo>
                    <a:pt x="76899" y="10843"/>
                    <a:pt x="76938" y="10872"/>
                    <a:pt x="76978" y="10898"/>
                  </a:cubicBezTo>
                  <a:cubicBezTo>
                    <a:pt x="76966" y="10908"/>
                    <a:pt x="76956" y="10919"/>
                    <a:pt x="76945" y="10929"/>
                  </a:cubicBezTo>
                  <a:cubicBezTo>
                    <a:pt x="76801" y="11054"/>
                    <a:pt x="76650" y="11170"/>
                    <a:pt x="76493" y="11278"/>
                  </a:cubicBezTo>
                  <a:cubicBezTo>
                    <a:pt x="76462" y="11299"/>
                    <a:pt x="76429" y="11316"/>
                    <a:pt x="76398" y="11337"/>
                  </a:cubicBezTo>
                  <a:cubicBezTo>
                    <a:pt x="76262" y="11426"/>
                    <a:pt x="76119" y="11507"/>
                    <a:pt x="75972" y="11582"/>
                  </a:cubicBezTo>
                  <a:cubicBezTo>
                    <a:pt x="75946" y="11595"/>
                    <a:pt x="75921" y="11608"/>
                    <a:pt x="75895" y="11621"/>
                  </a:cubicBezTo>
                  <a:cubicBezTo>
                    <a:pt x="75816" y="11565"/>
                    <a:pt x="75736" y="11507"/>
                    <a:pt x="75655" y="11448"/>
                  </a:cubicBezTo>
                  <a:cubicBezTo>
                    <a:pt x="75575" y="11390"/>
                    <a:pt x="75493" y="11335"/>
                    <a:pt x="75411" y="11275"/>
                  </a:cubicBezTo>
                  <a:cubicBezTo>
                    <a:pt x="75304" y="11195"/>
                    <a:pt x="75195" y="11112"/>
                    <a:pt x="75086" y="11030"/>
                  </a:cubicBezTo>
                  <a:cubicBezTo>
                    <a:pt x="75008" y="10971"/>
                    <a:pt x="74930" y="10913"/>
                    <a:pt x="74852" y="10853"/>
                  </a:cubicBezTo>
                  <a:cubicBezTo>
                    <a:pt x="74733" y="10760"/>
                    <a:pt x="74612" y="10665"/>
                    <a:pt x="74490" y="10568"/>
                  </a:cubicBezTo>
                  <a:cubicBezTo>
                    <a:pt x="74420" y="10513"/>
                    <a:pt x="74352" y="10461"/>
                    <a:pt x="74281" y="10403"/>
                  </a:cubicBezTo>
                  <a:cubicBezTo>
                    <a:pt x="74089" y="10248"/>
                    <a:pt x="73896" y="10089"/>
                    <a:pt x="73702" y="9925"/>
                  </a:cubicBezTo>
                  <a:cubicBezTo>
                    <a:pt x="73253" y="9546"/>
                    <a:pt x="72877" y="9212"/>
                    <a:pt x="72598" y="8956"/>
                  </a:cubicBezTo>
                  <a:cubicBezTo>
                    <a:pt x="72504" y="8870"/>
                    <a:pt x="72421" y="8795"/>
                    <a:pt x="72349" y="8727"/>
                  </a:cubicBezTo>
                  <a:lnTo>
                    <a:pt x="72148" y="8540"/>
                  </a:lnTo>
                  <a:cubicBezTo>
                    <a:pt x="72093" y="8488"/>
                    <a:pt x="72043" y="8441"/>
                    <a:pt x="71996" y="8396"/>
                  </a:cubicBezTo>
                  <a:cubicBezTo>
                    <a:pt x="71933" y="8338"/>
                    <a:pt x="71877" y="8283"/>
                    <a:pt x="71833" y="8239"/>
                  </a:cubicBezTo>
                  <a:lnTo>
                    <a:pt x="70752" y="7187"/>
                  </a:lnTo>
                  <a:lnTo>
                    <a:pt x="71830" y="6136"/>
                  </a:lnTo>
                  <a:cubicBezTo>
                    <a:pt x="71912" y="6055"/>
                    <a:pt x="72023" y="5950"/>
                    <a:pt x="72157" y="5824"/>
                  </a:cubicBezTo>
                  <a:lnTo>
                    <a:pt x="72349" y="5646"/>
                  </a:lnTo>
                  <a:cubicBezTo>
                    <a:pt x="72636" y="5378"/>
                    <a:pt x="73104" y="4954"/>
                    <a:pt x="73699" y="4451"/>
                  </a:cubicBezTo>
                  <a:cubicBezTo>
                    <a:pt x="74476" y="3795"/>
                    <a:pt x="75253" y="3197"/>
                    <a:pt x="76010" y="2671"/>
                  </a:cubicBezTo>
                  <a:lnTo>
                    <a:pt x="76020" y="2664"/>
                  </a:lnTo>
                  <a:cubicBezTo>
                    <a:pt x="76444" y="2369"/>
                    <a:pt x="76858" y="2100"/>
                    <a:pt x="77259" y="1862"/>
                  </a:cubicBezTo>
                  <a:cubicBezTo>
                    <a:pt x="77393" y="1782"/>
                    <a:pt x="77524" y="1707"/>
                    <a:pt x="77654" y="1634"/>
                  </a:cubicBezTo>
                  <a:cubicBezTo>
                    <a:pt x="78998" y="890"/>
                    <a:pt x="80151" y="511"/>
                    <a:pt x="81077" y="511"/>
                  </a:cubicBezTo>
                  <a:close/>
                  <a:moveTo>
                    <a:pt x="53757" y="514"/>
                  </a:moveTo>
                  <a:cubicBezTo>
                    <a:pt x="54745" y="514"/>
                    <a:pt x="55719" y="734"/>
                    <a:pt x="56603" y="1155"/>
                  </a:cubicBezTo>
                  <a:cubicBezTo>
                    <a:pt x="56417" y="1256"/>
                    <a:pt x="56225" y="1369"/>
                    <a:pt x="56032" y="1484"/>
                  </a:cubicBezTo>
                  <a:cubicBezTo>
                    <a:pt x="55981" y="1516"/>
                    <a:pt x="55929" y="1547"/>
                    <a:pt x="55877" y="1579"/>
                  </a:cubicBezTo>
                  <a:cubicBezTo>
                    <a:pt x="55717" y="1678"/>
                    <a:pt x="55553" y="1782"/>
                    <a:pt x="55384" y="1891"/>
                  </a:cubicBezTo>
                  <a:cubicBezTo>
                    <a:pt x="55354" y="1911"/>
                    <a:pt x="55325" y="1928"/>
                    <a:pt x="55294" y="1949"/>
                  </a:cubicBezTo>
                  <a:cubicBezTo>
                    <a:pt x="55241" y="1933"/>
                    <a:pt x="55188" y="1922"/>
                    <a:pt x="55134" y="1907"/>
                  </a:cubicBezTo>
                  <a:cubicBezTo>
                    <a:pt x="55078" y="1893"/>
                    <a:pt x="55022" y="1878"/>
                    <a:pt x="54965" y="1864"/>
                  </a:cubicBezTo>
                  <a:cubicBezTo>
                    <a:pt x="54887" y="1847"/>
                    <a:pt x="54809" y="1833"/>
                    <a:pt x="54731" y="1819"/>
                  </a:cubicBezTo>
                  <a:cubicBezTo>
                    <a:pt x="54676" y="1808"/>
                    <a:pt x="54622" y="1798"/>
                    <a:pt x="54568" y="1789"/>
                  </a:cubicBezTo>
                  <a:cubicBezTo>
                    <a:pt x="54480" y="1776"/>
                    <a:pt x="54391" y="1766"/>
                    <a:pt x="54302" y="1758"/>
                  </a:cubicBezTo>
                  <a:cubicBezTo>
                    <a:pt x="54256" y="1754"/>
                    <a:pt x="54210" y="1746"/>
                    <a:pt x="54164" y="1744"/>
                  </a:cubicBezTo>
                  <a:cubicBezTo>
                    <a:pt x="54029" y="1733"/>
                    <a:pt x="53893" y="1728"/>
                    <a:pt x="53756" y="1728"/>
                  </a:cubicBezTo>
                  <a:cubicBezTo>
                    <a:pt x="53173" y="1728"/>
                    <a:pt x="52482" y="1921"/>
                    <a:pt x="51654" y="2311"/>
                  </a:cubicBezTo>
                  <a:lnTo>
                    <a:pt x="51650" y="2308"/>
                  </a:lnTo>
                  <a:lnTo>
                    <a:pt x="51477" y="2395"/>
                  </a:lnTo>
                  <a:lnTo>
                    <a:pt x="51177" y="2544"/>
                  </a:lnTo>
                  <a:lnTo>
                    <a:pt x="51182" y="2548"/>
                  </a:lnTo>
                  <a:cubicBezTo>
                    <a:pt x="50936" y="2680"/>
                    <a:pt x="50676" y="2830"/>
                    <a:pt x="50399" y="3000"/>
                  </a:cubicBezTo>
                  <a:cubicBezTo>
                    <a:pt x="50269" y="3081"/>
                    <a:pt x="50135" y="3166"/>
                    <a:pt x="49995" y="3255"/>
                  </a:cubicBezTo>
                  <a:lnTo>
                    <a:pt x="49993" y="3255"/>
                  </a:lnTo>
                  <a:lnTo>
                    <a:pt x="49669" y="3473"/>
                  </a:lnTo>
                  <a:lnTo>
                    <a:pt x="49462" y="3613"/>
                  </a:lnTo>
                  <a:lnTo>
                    <a:pt x="49395" y="3661"/>
                  </a:lnTo>
                  <a:cubicBezTo>
                    <a:pt x="49261" y="3757"/>
                    <a:pt x="49130" y="3848"/>
                    <a:pt x="49000" y="3946"/>
                  </a:cubicBezTo>
                  <a:cubicBezTo>
                    <a:pt x="48590" y="4242"/>
                    <a:pt x="48163" y="4571"/>
                    <a:pt x="47700" y="4948"/>
                  </a:cubicBezTo>
                  <a:cubicBezTo>
                    <a:pt x="47568" y="5054"/>
                    <a:pt x="47437" y="5160"/>
                    <a:pt x="47309" y="5267"/>
                  </a:cubicBezTo>
                  <a:cubicBezTo>
                    <a:pt x="47055" y="5479"/>
                    <a:pt x="46818" y="5682"/>
                    <a:pt x="46604" y="5871"/>
                  </a:cubicBezTo>
                  <a:cubicBezTo>
                    <a:pt x="46573" y="5897"/>
                    <a:pt x="46542" y="5924"/>
                    <a:pt x="46511" y="5950"/>
                  </a:cubicBezTo>
                  <a:lnTo>
                    <a:pt x="46510" y="5949"/>
                  </a:lnTo>
                  <a:lnTo>
                    <a:pt x="46502" y="5941"/>
                  </a:lnTo>
                  <a:lnTo>
                    <a:pt x="46325" y="6108"/>
                  </a:lnTo>
                  <a:cubicBezTo>
                    <a:pt x="46238" y="6185"/>
                    <a:pt x="46158" y="6258"/>
                    <a:pt x="46082" y="6330"/>
                  </a:cubicBezTo>
                  <a:cubicBezTo>
                    <a:pt x="45874" y="6518"/>
                    <a:pt x="45704" y="6676"/>
                    <a:pt x="45581" y="6792"/>
                  </a:cubicBezTo>
                  <a:cubicBezTo>
                    <a:pt x="45534" y="6835"/>
                    <a:pt x="45493" y="6873"/>
                    <a:pt x="45461" y="6905"/>
                  </a:cubicBezTo>
                  <a:lnTo>
                    <a:pt x="45434" y="6933"/>
                  </a:lnTo>
                  <a:cubicBezTo>
                    <a:pt x="45432" y="6934"/>
                    <a:pt x="45140" y="7188"/>
                    <a:pt x="45140" y="7189"/>
                  </a:cubicBezTo>
                  <a:cubicBezTo>
                    <a:pt x="45140" y="7189"/>
                    <a:pt x="46030" y="8011"/>
                    <a:pt x="46606" y="8511"/>
                  </a:cubicBezTo>
                  <a:lnTo>
                    <a:pt x="46950" y="8810"/>
                  </a:lnTo>
                  <a:lnTo>
                    <a:pt x="46952" y="8806"/>
                  </a:lnTo>
                  <a:cubicBezTo>
                    <a:pt x="47331" y="9131"/>
                    <a:pt x="47725" y="9459"/>
                    <a:pt x="48119" y="9769"/>
                  </a:cubicBezTo>
                  <a:cubicBezTo>
                    <a:pt x="48401" y="9991"/>
                    <a:pt x="48697" y="10215"/>
                    <a:pt x="48999" y="10436"/>
                  </a:cubicBezTo>
                  <a:cubicBezTo>
                    <a:pt x="49215" y="10593"/>
                    <a:pt x="49434" y="10748"/>
                    <a:pt x="49656" y="10900"/>
                  </a:cubicBezTo>
                  <a:cubicBezTo>
                    <a:pt x="49646" y="10909"/>
                    <a:pt x="49635" y="10920"/>
                    <a:pt x="49625" y="10928"/>
                  </a:cubicBezTo>
                  <a:cubicBezTo>
                    <a:pt x="49482" y="11053"/>
                    <a:pt x="49332" y="11169"/>
                    <a:pt x="49174" y="11276"/>
                  </a:cubicBezTo>
                  <a:cubicBezTo>
                    <a:pt x="49142" y="11297"/>
                    <a:pt x="49106" y="11318"/>
                    <a:pt x="49074" y="11341"/>
                  </a:cubicBezTo>
                  <a:cubicBezTo>
                    <a:pt x="48934" y="11432"/>
                    <a:pt x="48789" y="11515"/>
                    <a:pt x="48640" y="11591"/>
                  </a:cubicBezTo>
                  <a:cubicBezTo>
                    <a:pt x="48617" y="11602"/>
                    <a:pt x="48597" y="11614"/>
                    <a:pt x="48573" y="11624"/>
                  </a:cubicBezTo>
                  <a:cubicBezTo>
                    <a:pt x="48506" y="11576"/>
                    <a:pt x="48437" y="11526"/>
                    <a:pt x="48367" y="11478"/>
                  </a:cubicBezTo>
                  <a:cubicBezTo>
                    <a:pt x="48302" y="11430"/>
                    <a:pt x="48235" y="11383"/>
                    <a:pt x="48167" y="11333"/>
                  </a:cubicBezTo>
                  <a:cubicBezTo>
                    <a:pt x="48064" y="11258"/>
                    <a:pt x="47960" y="11180"/>
                    <a:pt x="47855" y="11101"/>
                  </a:cubicBezTo>
                  <a:cubicBezTo>
                    <a:pt x="47797" y="11056"/>
                    <a:pt x="47740" y="11014"/>
                    <a:pt x="47681" y="10969"/>
                  </a:cubicBezTo>
                  <a:cubicBezTo>
                    <a:pt x="47559" y="10876"/>
                    <a:pt x="47435" y="10779"/>
                    <a:pt x="47310" y="10681"/>
                  </a:cubicBezTo>
                  <a:cubicBezTo>
                    <a:pt x="47263" y="10645"/>
                    <a:pt x="47218" y="10609"/>
                    <a:pt x="47170" y="10573"/>
                  </a:cubicBezTo>
                  <a:cubicBezTo>
                    <a:pt x="46997" y="10437"/>
                    <a:pt x="46820" y="10293"/>
                    <a:pt x="46640" y="10145"/>
                  </a:cubicBezTo>
                  <a:lnTo>
                    <a:pt x="46523" y="10046"/>
                  </a:lnTo>
                  <a:lnTo>
                    <a:pt x="46382" y="9928"/>
                  </a:lnTo>
                  <a:lnTo>
                    <a:pt x="46381" y="9927"/>
                  </a:lnTo>
                  <a:cubicBezTo>
                    <a:pt x="46141" y="9724"/>
                    <a:pt x="45917" y="9531"/>
                    <a:pt x="45714" y="9351"/>
                  </a:cubicBezTo>
                  <a:cubicBezTo>
                    <a:pt x="45654" y="9301"/>
                    <a:pt x="45611" y="9261"/>
                    <a:pt x="45569" y="9223"/>
                  </a:cubicBezTo>
                  <a:lnTo>
                    <a:pt x="45540" y="9198"/>
                  </a:lnTo>
                  <a:cubicBezTo>
                    <a:pt x="45459" y="9125"/>
                    <a:pt x="45379" y="9054"/>
                    <a:pt x="45305" y="8988"/>
                  </a:cubicBezTo>
                  <a:cubicBezTo>
                    <a:pt x="45252" y="8940"/>
                    <a:pt x="45206" y="8897"/>
                    <a:pt x="45160" y="8855"/>
                  </a:cubicBezTo>
                  <a:cubicBezTo>
                    <a:pt x="45138" y="8836"/>
                    <a:pt x="45124" y="8823"/>
                    <a:pt x="45110" y="8810"/>
                  </a:cubicBezTo>
                  <a:lnTo>
                    <a:pt x="45110" y="8809"/>
                  </a:lnTo>
                  <a:lnTo>
                    <a:pt x="45028" y="8729"/>
                  </a:lnTo>
                  <a:cubicBezTo>
                    <a:pt x="44803" y="8521"/>
                    <a:pt x="44628" y="8356"/>
                    <a:pt x="44514" y="8242"/>
                  </a:cubicBezTo>
                  <a:lnTo>
                    <a:pt x="43432" y="7190"/>
                  </a:lnTo>
                  <a:lnTo>
                    <a:pt x="44513" y="6140"/>
                  </a:lnTo>
                  <a:cubicBezTo>
                    <a:pt x="44539" y="6114"/>
                    <a:pt x="44568" y="6085"/>
                    <a:pt x="44600" y="6054"/>
                  </a:cubicBezTo>
                  <a:lnTo>
                    <a:pt x="44600" y="6075"/>
                  </a:lnTo>
                  <a:lnTo>
                    <a:pt x="44600" y="6079"/>
                  </a:lnTo>
                  <a:lnTo>
                    <a:pt x="45030" y="5649"/>
                  </a:lnTo>
                  <a:lnTo>
                    <a:pt x="45110" y="5575"/>
                  </a:lnTo>
                  <a:lnTo>
                    <a:pt x="45110" y="5574"/>
                  </a:lnTo>
                  <a:cubicBezTo>
                    <a:pt x="45123" y="5561"/>
                    <a:pt x="45137" y="5548"/>
                    <a:pt x="45150" y="5535"/>
                  </a:cubicBezTo>
                  <a:cubicBezTo>
                    <a:pt x="45263" y="5431"/>
                    <a:pt x="45381" y="5329"/>
                    <a:pt x="45503" y="5220"/>
                  </a:cubicBezTo>
                  <a:lnTo>
                    <a:pt x="45565" y="5165"/>
                  </a:lnTo>
                  <a:cubicBezTo>
                    <a:pt x="45644" y="5092"/>
                    <a:pt x="45722" y="5023"/>
                    <a:pt x="45802" y="4952"/>
                  </a:cubicBezTo>
                  <a:cubicBezTo>
                    <a:pt x="45981" y="4796"/>
                    <a:pt x="46174" y="4629"/>
                    <a:pt x="46378" y="4457"/>
                  </a:cubicBezTo>
                  <a:lnTo>
                    <a:pt x="46640" y="4241"/>
                  </a:lnTo>
                  <a:cubicBezTo>
                    <a:pt x="46730" y="4164"/>
                    <a:pt x="46814" y="4093"/>
                    <a:pt x="46901" y="4025"/>
                  </a:cubicBezTo>
                  <a:cubicBezTo>
                    <a:pt x="47333" y="3677"/>
                    <a:pt x="47715" y="3380"/>
                    <a:pt x="48074" y="3117"/>
                  </a:cubicBezTo>
                  <a:cubicBezTo>
                    <a:pt x="48172" y="3045"/>
                    <a:pt x="48272" y="2972"/>
                    <a:pt x="48375" y="2900"/>
                  </a:cubicBezTo>
                  <a:cubicBezTo>
                    <a:pt x="48473" y="2828"/>
                    <a:pt x="48564" y="2764"/>
                    <a:pt x="48656" y="2698"/>
                  </a:cubicBezTo>
                  <a:lnTo>
                    <a:pt x="48698" y="2670"/>
                  </a:lnTo>
                  <a:cubicBezTo>
                    <a:pt x="48842" y="2571"/>
                    <a:pt x="48980" y="2476"/>
                    <a:pt x="49119" y="2384"/>
                  </a:cubicBezTo>
                  <a:cubicBezTo>
                    <a:pt x="49171" y="2349"/>
                    <a:pt x="49220" y="2317"/>
                    <a:pt x="49271" y="2285"/>
                  </a:cubicBezTo>
                  <a:cubicBezTo>
                    <a:pt x="49357" y="2229"/>
                    <a:pt x="49443" y="2172"/>
                    <a:pt x="49526" y="2119"/>
                  </a:cubicBezTo>
                  <a:cubicBezTo>
                    <a:pt x="49576" y="2088"/>
                    <a:pt x="49625" y="2060"/>
                    <a:pt x="49675" y="2029"/>
                  </a:cubicBezTo>
                  <a:cubicBezTo>
                    <a:pt x="49758" y="1977"/>
                    <a:pt x="49841" y="1925"/>
                    <a:pt x="49922" y="1876"/>
                  </a:cubicBezTo>
                  <a:cubicBezTo>
                    <a:pt x="49974" y="1845"/>
                    <a:pt x="50025" y="1816"/>
                    <a:pt x="50076" y="1787"/>
                  </a:cubicBezTo>
                  <a:cubicBezTo>
                    <a:pt x="50150" y="1745"/>
                    <a:pt x="50224" y="1702"/>
                    <a:pt x="50297" y="1660"/>
                  </a:cubicBezTo>
                  <a:lnTo>
                    <a:pt x="50333" y="1642"/>
                  </a:lnTo>
                  <a:cubicBezTo>
                    <a:pt x="51682" y="891"/>
                    <a:pt x="52834" y="514"/>
                    <a:pt x="53757" y="514"/>
                  </a:cubicBezTo>
                  <a:close/>
                  <a:moveTo>
                    <a:pt x="53387" y="8794"/>
                  </a:moveTo>
                  <a:cubicBezTo>
                    <a:pt x="53393" y="8801"/>
                    <a:pt x="53401" y="8806"/>
                    <a:pt x="53408" y="8812"/>
                  </a:cubicBezTo>
                  <a:cubicBezTo>
                    <a:pt x="53663" y="9028"/>
                    <a:pt x="53912" y="9236"/>
                    <a:pt x="54159" y="9436"/>
                  </a:cubicBezTo>
                  <a:cubicBezTo>
                    <a:pt x="54184" y="9455"/>
                    <a:pt x="54208" y="9475"/>
                    <a:pt x="54231" y="9495"/>
                  </a:cubicBezTo>
                  <a:cubicBezTo>
                    <a:pt x="54476" y="9691"/>
                    <a:pt x="54715" y="9880"/>
                    <a:pt x="54950" y="10059"/>
                  </a:cubicBezTo>
                  <a:cubicBezTo>
                    <a:pt x="54973" y="10076"/>
                    <a:pt x="54995" y="10093"/>
                    <a:pt x="55018" y="10110"/>
                  </a:cubicBezTo>
                  <a:cubicBezTo>
                    <a:pt x="55256" y="10291"/>
                    <a:pt x="55490" y="10463"/>
                    <a:pt x="55719" y="10625"/>
                  </a:cubicBezTo>
                  <a:cubicBezTo>
                    <a:pt x="55733" y="10634"/>
                    <a:pt x="55744" y="10642"/>
                    <a:pt x="55756" y="10651"/>
                  </a:cubicBezTo>
                  <a:cubicBezTo>
                    <a:pt x="55991" y="10818"/>
                    <a:pt x="56223" y="10977"/>
                    <a:pt x="56449" y="11124"/>
                  </a:cubicBezTo>
                  <a:cubicBezTo>
                    <a:pt x="56460" y="11130"/>
                    <a:pt x="56472" y="11138"/>
                    <a:pt x="56483" y="11144"/>
                  </a:cubicBezTo>
                  <a:cubicBezTo>
                    <a:pt x="56525" y="11172"/>
                    <a:pt x="56568" y="11201"/>
                    <a:pt x="56611" y="11228"/>
                  </a:cubicBezTo>
                  <a:cubicBezTo>
                    <a:pt x="56591" y="11242"/>
                    <a:pt x="56573" y="11256"/>
                    <a:pt x="56553" y="11270"/>
                  </a:cubicBezTo>
                  <a:cubicBezTo>
                    <a:pt x="56525" y="11290"/>
                    <a:pt x="56495" y="11310"/>
                    <a:pt x="56465" y="11328"/>
                  </a:cubicBezTo>
                  <a:cubicBezTo>
                    <a:pt x="56371" y="11389"/>
                    <a:pt x="56276" y="11446"/>
                    <a:pt x="56181" y="11500"/>
                  </a:cubicBezTo>
                  <a:cubicBezTo>
                    <a:pt x="56149" y="11519"/>
                    <a:pt x="56118" y="11536"/>
                    <a:pt x="56085" y="11553"/>
                  </a:cubicBezTo>
                  <a:cubicBezTo>
                    <a:pt x="55858" y="11674"/>
                    <a:pt x="55619" y="11775"/>
                    <a:pt x="55371" y="11860"/>
                  </a:cubicBezTo>
                  <a:cubicBezTo>
                    <a:pt x="55242" y="11773"/>
                    <a:pt x="55112" y="11683"/>
                    <a:pt x="54980" y="11591"/>
                  </a:cubicBezTo>
                  <a:cubicBezTo>
                    <a:pt x="54923" y="11550"/>
                    <a:pt x="54866" y="11513"/>
                    <a:pt x="54809" y="11471"/>
                  </a:cubicBezTo>
                  <a:cubicBezTo>
                    <a:pt x="54600" y="11322"/>
                    <a:pt x="54391" y="11167"/>
                    <a:pt x="54180" y="11008"/>
                  </a:cubicBezTo>
                  <a:cubicBezTo>
                    <a:pt x="54138" y="10977"/>
                    <a:pt x="54096" y="10941"/>
                    <a:pt x="54054" y="10910"/>
                  </a:cubicBezTo>
                  <a:cubicBezTo>
                    <a:pt x="53883" y="10779"/>
                    <a:pt x="53711" y="10646"/>
                    <a:pt x="53540" y="10506"/>
                  </a:cubicBezTo>
                  <a:cubicBezTo>
                    <a:pt x="53466" y="10447"/>
                    <a:pt x="53391" y="10384"/>
                    <a:pt x="53315" y="10322"/>
                  </a:cubicBezTo>
                  <a:cubicBezTo>
                    <a:pt x="53201" y="10229"/>
                    <a:pt x="53089" y="10136"/>
                    <a:pt x="52976" y="10041"/>
                  </a:cubicBezTo>
                  <a:cubicBezTo>
                    <a:pt x="52990" y="10007"/>
                    <a:pt x="52999" y="9973"/>
                    <a:pt x="53014" y="9939"/>
                  </a:cubicBezTo>
                  <a:cubicBezTo>
                    <a:pt x="53069" y="9809"/>
                    <a:pt x="53120" y="9678"/>
                    <a:pt x="53165" y="9546"/>
                  </a:cubicBezTo>
                  <a:cubicBezTo>
                    <a:pt x="53186" y="9486"/>
                    <a:pt x="53207" y="9430"/>
                    <a:pt x="53226" y="9370"/>
                  </a:cubicBezTo>
                  <a:cubicBezTo>
                    <a:pt x="53285" y="9188"/>
                    <a:pt x="53336" y="9006"/>
                    <a:pt x="53378" y="8822"/>
                  </a:cubicBezTo>
                  <a:lnTo>
                    <a:pt x="53387" y="8794"/>
                  </a:lnTo>
                  <a:close/>
                  <a:moveTo>
                    <a:pt x="80706" y="8792"/>
                  </a:moveTo>
                  <a:cubicBezTo>
                    <a:pt x="80717" y="8802"/>
                    <a:pt x="80728" y="8812"/>
                    <a:pt x="80740" y="8822"/>
                  </a:cubicBezTo>
                  <a:cubicBezTo>
                    <a:pt x="80982" y="9027"/>
                    <a:pt x="81219" y="9225"/>
                    <a:pt x="81455" y="9415"/>
                  </a:cubicBezTo>
                  <a:cubicBezTo>
                    <a:pt x="81494" y="9447"/>
                    <a:pt x="81531" y="9478"/>
                    <a:pt x="81571" y="9509"/>
                  </a:cubicBezTo>
                  <a:cubicBezTo>
                    <a:pt x="81802" y="9695"/>
                    <a:pt x="82030" y="9874"/>
                    <a:pt x="82253" y="10045"/>
                  </a:cubicBezTo>
                  <a:cubicBezTo>
                    <a:pt x="82289" y="10071"/>
                    <a:pt x="82322" y="10097"/>
                    <a:pt x="82358" y="10124"/>
                  </a:cubicBezTo>
                  <a:cubicBezTo>
                    <a:pt x="82585" y="10296"/>
                    <a:pt x="82808" y="10462"/>
                    <a:pt x="83027" y="10617"/>
                  </a:cubicBezTo>
                  <a:cubicBezTo>
                    <a:pt x="83050" y="10633"/>
                    <a:pt x="83074" y="10649"/>
                    <a:pt x="83097" y="10666"/>
                  </a:cubicBezTo>
                  <a:cubicBezTo>
                    <a:pt x="83326" y="10827"/>
                    <a:pt x="83550" y="10981"/>
                    <a:pt x="83769" y="11123"/>
                  </a:cubicBezTo>
                  <a:cubicBezTo>
                    <a:pt x="83823" y="11158"/>
                    <a:pt x="83877" y="11192"/>
                    <a:pt x="83930" y="11227"/>
                  </a:cubicBezTo>
                  <a:cubicBezTo>
                    <a:pt x="83913" y="11239"/>
                    <a:pt x="83897" y="11253"/>
                    <a:pt x="83878" y="11265"/>
                  </a:cubicBezTo>
                  <a:cubicBezTo>
                    <a:pt x="83845" y="11289"/>
                    <a:pt x="83811" y="11310"/>
                    <a:pt x="83777" y="11332"/>
                  </a:cubicBezTo>
                  <a:cubicBezTo>
                    <a:pt x="83689" y="11389"/>
                    <a:pt x="83599" y="11444"/>
                    <a:pt x="83508" y="11494"/>
                  </a:cubicBezTo>
                  <a:cubicBezTo>
                    <a:pt x="83471" y="11518"/>
                    <a:pt x="83436" y="11539"/>
                    <a:pt x="83400" y="11557"/>
                  </a:cubicBezTo>
                  <a:cubicBezTo>
                    <a:pt x="83174" y="11676"/>
                    <a:pt x="82935" y="11777"/>
                    <a:pt x="82690" y="11862"/>
                  </a:cubicBezTo>
                  <a:cubicBezTo>
                    <a:pt x="82563" y="11777"/>
                    <a:pt x="82437" y="11689"/>
                    <a:pt x="82310" y="11598"/>
                  </a:cubicBezTo>
                  <a:cubicBezTo>
                    <a:pt x="82248" y="11556"/>
                    <a:pt x="82189" y="11515"/>
                    <a:pt x="82127" y="11471"/>
                  </a:cubicBezTo>
                  <a:cubicBezTo>
                    <a:pt x="81919" y="11322"/>
                    <a:pt x="81711" y="11168"/>
                    <a:pt x="81499" y="11008"/>
                  </a:cubicBezTo>
                  <a:cubicBezTo>
                    <a:pt x="81456" y="10976"/>
                    <a:pt x="81413" y="10940"/>
                    <a:pt x="81370" y="10908"/>
                  </a:cubicBezTo>
                  <a:cubicBezTo>
                    <a:pt x="81201" y="10778"/>
                    <a:pt x="81031" y="10646"/>
                    <a:pt x="80860" y="10508"/>
                  </a:cubicBezTo>
                  <a:cubicBezTo>
                    <a:pt x="80782" y="10446"/>
                    <a:pt x="80703" y="10380"/>
                    <a:pt x="80627" y="10317"/>
                  </a:cubicBezTo>
                  <a:cubicBezTo>
                    <a:pt x="80516" y="10226"/>
                    <a:pt x="80405" y="10135"/>
                    <a:pt x="80292" y="10040"/>
                  </a:cubicBezTo>
                  <a:cubicBezTo>
                    <a:pt x="80303" y="10015"/>
                    <a:pt x="80311" y="9990"/>
                    <a:pt x="80321" y="9966"/>
                  </a:cubicBezTo>
                  <a:cubicBezTo>
                    <a:pt x="80386" y="9813"/>
                    <a:pt x="80446" y="9659"/>
                    <a:pt x="80499" y="9501"/>
                  </a:cubicBezTo>
                  <a:cubicBezTo>
                    <a:pt x="80513" y="9463"/>
                    <a:pt x="80526" y="9427"/>
                    <a:pt x="80539" y="9389"/>
                  </a:cubicBezTo>
                  <a:cubicBezTo>
                    <a:pt x="80601" y="9196"/>
                    <a:pt x="80657" y="8999"/>
                    <a:pt x="80702" y="8800"/>
                  </a:cubicBezTo>
                  <a:cubicBezTo>
                    <a:pt x="80702" y="8797"/>
                    <a:pt x="80703" y="8795"/>
                    <a:pt x="80706" y="8792"/>
                  </a:cubicBezTo>
                  <a:close/>
                  <a:moveTo>
                    <a:pt x="67152" y="9025"/>
                  </a:moveTo>
                  <a:cubicBezTo>
                    <a:pt x="67157" y="9029"/>
                    <a:pt x="67164" y="9034"/>
                    <a:pt x="67169" y="9040"/>
                  </a:cubicBezTo>
                  <a:cubicBezTo>
                    <a:pt x="67199" y="9064"/>
                    <a:pt x="67231" y="9092"/>
                    <a:pt x="67262" y="9116"/>
                  </a:cubicBezTo>
                  <a:cubicBezTo>
                    <a:pt x="67346" y="9187"/>
                    <a:pt x="67433" y="9259"/>
                    <a:pt x="67523" y="9332"/>
                  </a:cubicBezTo>
                  <a:cubicBezTo>
                    <a:pt x="67569" y="9370"/>
                    <a:pt x="67616" y="9407"/>
                    <a:pt x="67663" y="9446"/>
                  </a:cubicBezTo>
                  <a:cubicBezTo>
                    <a:pt x="67746" y="9511"/>
                    <a:pt x="67830" y="9579"/>
                    <a:pt x="67915" y="9647"/>
                  </a:cubicBezTo>
                  <a:cubicBezTo>
                    <a:pt x="67965" y="9686"/>
                    <a:pt x="68014" y="9725"/>
                    <a:pt x="68065" y="9765"/>
                  </a:cubicBezTo>
                  <a:cubicBezTo>
                    <a:pt x="68160" y="9839"/>
                    <a:pt x="68258" y="9915"/>
                    <a:pt x="68356" y="9990"/>
                  </a:cubicBezTo>
                  <a:cubicBezTo>
                    <a:pt x="68398" y="10023"/>
                    <a:pt x="68440" y="10056"/>
                    <a:pt x="68484" y="10089"/>
                  </a:cubicBezTo>
                  <a:cubicBezTo>
                    <a:pt x="68626" y="10197"/>
                    <a:pt x="68770" y="10305"/>
                    <a:pt x="68918" y="10412"/>
                  </a:cubicBezTo>
                  <a:cubicBezTo>
                    <a:pt x="68942" y="10430"/>
                    <a:pt x="68967" y="10447"/>
                    <a:pt x="68992" y="10466"/>
                  </a:cubicBezTo>
                  <a:cubicBezTo>
                    <a:pt x="69116" y="10555"/>
                    <a:pt x="69240" y="10644"/>
                    <a:pt x="69365" y="10732"/>
                  </a:cubicBezTo>
                  <a:cubicBezTo>
                    <a:pt x="69414" y="10768"/>
                    <a:pt x="69465" y="10801"/>
                    <a:pt x="69516" y="10836"/>
                  </a:cubicBezTo>
                  <a:cubicBezTo>
                    <a:pt x="69620" y="10908"/>
                    <a:pt x="69724" y="10978"/>
                    <a:pt x="69830" y="11049"/>
                  </a:cubicBezTo>
                  <a:cubicBezTo>
                    <a:pt x="69885" y="11085"/>
                    <a:pt x="69940" y="11122"/>
                    <a:pt x="69995" y="11156"/>
                  </a:cubicBezTo>
                  <a:lnTo>
                    <a:pt x="70109" y="11231"/>
                  </a:lnTo>
                  <a:cubicBezTo>
                    <a:pt x="70091" y="11242"/>
                    <a:pt x="70074" y="11257"/>
                    <a:pt x="70058" y="11268"/>
                  </a:cubicBezTo>
                  <a:cubicBezTo>
                    <a:pt x="70023" y="11291"/>
                    <a:pt x="69989" y="11314"/>
                    <a:pt x="69955" y="11336"/>
                  </a:cubicBezTo>
                  <a:cubicBezTo>
                    <a:pt x="69867" y="11393"/>
                    <a:pt x="69778" y="11446"/>
                    <a:pt x="69687" y="11498"/>
                  </a:cubicBezTo>
                  <a:cubicBezTo>
                    <a:pt x="69651" y="11519"/>
                    <a:pt x="69615" y="11539"/>
                    <a:pt x="69579" y="11559"/>
                  </a:cubicBezTo>
                  <a:cubicBezTo>
                    <a:pt x="69455" y="11623"/>
                    <a:pt x="69329" y="11686"/>
                    <a:pt x="69199" y="11741"/>
                  </a:cubicBezTo>
                  <a:cubicBezTo>
                    <a:pt x="69199" y="11741"/>
                    <a:pt x="69198" y="11741"/>
                    <a:pt x="69198" y="11742"/>
                  </a:cubicBezTo>
                  <a:cubicBezTo>
                    <a:pt x="69091" y="11788"/>
                    <a:pt x="68980" y="11825"/>
                    <a:pt x="68870" y="11863"/>
                  </a:cubicBezTo>
                  <a:cubicBezTo>
                    <a:pt x="68752" y="11784"/>
                    <a:pt x="68634" y="11701"/>
                    <a:pt x="68514" y="11618"/>
                  </a:cubicBezTo>
                  <a:cubicBezTo>
                    <a:pt x="68462" y="11582"/>
                    <a:pt x="68412" y="11548"/>
                    <a:pt x="68360" y="11510"/>
                  </a:cubicBezTo>
                  <a:cubicBezTo>
                    <a:pt x="68169" y="11375"/>
                    <a:pt x="67978" y="11234"/>
                    <a:pt x="67785" y="11090"/>
                  </a:cubicBezTo>
                  <a:cubicBezTo>
                    <a:pt x="67746" y="11060"/>
                    <a:pt x="67704" y="11028"/>
                    <a:pt x="67663" y="10997"/>
                  </a:cubicBezTo>
                  <a:cubicBezTo>
                    <a:pt x="67511" y="10880"/>
                    <a:pt x="67358" y="10763"/>
                    <a:pt x="67206" y="10643"/>
                  </a:cubicBezTo>
                  <a:cubicBezTo>
                    <a:pt x="67139" y="10589"/>
                    <a:pt x="67072" y="10534"/>
                    <a:pt x="67004" y="10479"/>
                  </a:cubicBezTo>
                  <a:cubicBezTo>
                    <a:pt x="66906" y="10400"/>
                    <a:pt x="66807" y="10320"/>
                    <a:pt x="66708" y="10238"/>
                  </a:cubicBezTo>
                  <a:cubicBezTo>
                    <a:pt x="66720" y="10213"/>
                    <a:pt x="66729" y="10186"/>
                    <a:pt x="66741" y="10160"/>
                  </a:cubicBezTo>
                  <a:cubicBezTo>
                    <a:pt x="66805" y="10020"/>
                    <a:pt x="66864" y="9879"/>
                    <a:pt x="66919" y="9734"/>
                  </a:cubicBezTo>
                  <a:cubicBezTo>
                    <a:pt x="66935" y="9691"/>
                    <a:pt x="66952" y="9650"/>
                    <a:pt x="66968" y="9607"/>
                  </a:cubicBezTo>
                  <a:cubicBezTo>
                    <a:pt x="67034" y="9425"/>
                    <a:pt x="67093" y="9238"/>
                    <a:pt x="67144" y="9050"/>
                  </a:cubicBezTo>
                  <a:cubicBezTo>
                    <a:pt x="67147" y="9041"/>
                    <a:pt x="67149" y="9032"/>
                    <a:pt x="67152" y="9025"/>
                  </a:cubicBezTo>
                  <a:close/>
                  <a:moveTo>
                    <a:pt x="24649" y="7968"/>
                  </a:moveTo>
                  <a:cubicBezTo>
                    <a:pt x="24656" y="7975"/>
                    <a:pt x="24665" y="7983"/>
                    <a:pt x="24673" y="7989"/>
                  </a:cubicBezTo>
                  <a:cubicBezTo>
                    <a:pt x="24769" y="8077"/>
                    <a:pt x="24873" y="8171"/>
                    <a:pt x="24989" y="8275"/>
                  </a:cubicBezTo>
                  <a:cubicBezTo>
                    <a:pt x="24998" y="8282"/>
                    <a:pt x="25008" y="8291"/>
                    <a:pt x="25018" y="8298"/>
                  </a:cubicBezTo>
                  <a:cubicBezTo>
                    <a:pt x="25126" y="8395"/>
                    <a:pt x="25242" y="8496"/>
                    <a:pt x="25365" y="8603"/>
                  </a:cubicBezTo>
                  <a:cubicBezTo>
                    <a:pt x="25390" y="8624"/>
                    <a:pt x="25412" y="8644"/>
                    <a:pt x="25437" y="8666"/>
                  </a:cubicBezTo>
                  <a:cubicBezTo>
                    <a:pt x="25569" y="8780"/>
                    <a:pt x="25708" y="8898"/>
                    <a:pt x="25854" y="9021"/>
                  </a:cubicBezTo>
                  <a:cubicBezTo>
                    <a:pt x="25881" y="9043"/>
                    <a:pt x="25908" y="9066"/>
                    <a:pt x="25934" y="9088"/>
                  </a:cubicBezTo>
                  <a:cubicBezTo>
                    <a:pt x="26072" y="9202"/>
                    <a:pt x="26215" y="9321"/>
                    <a:pt x="26361" y="9440"/>
                  </a:cubicBezTo>
                  <a:cubicBezTo>
                    <a:pt x="26382" y="9457"/>
                    <a:pt x="26401" y="9473"/>
                    <a:pt x="26422" y="9488"/>
                  </a:cubicBezTo>
                  <a:cubicBezTo>
                    <a:pt x="26580" y="9615"/>
                    <a:pt x="26745" y="9745"/>
                    <a:pt x="26912" y="9876"/>
                  </a:cubicBezTo>
                  <a:lnTo>
                    <a:pt x="27030" y="9966"/>
                  </a:lnTo>
                  <a:cubicBezTo>
                    <a:pt x="27203" y="10098"/>
                    <a:pt x="27377" y="10232"/>
                    <a:pt x="27557" y="10364"/>
                  </a:cubicBezTo>
                  <a:cubicBezTo>
                    <a:pt x="27569" y="10373"/>
                    <a:pt x="27582" y="10382"/>
                    <a:pt x="27595" y="10391"/>
                  </a:cubicBezTo>
                  <a:cubicBezTo>
                    <a:pt x="27764" y="10515"/>
                    <a:pt x="27933" y="10635"/>
                    <a:pt x="28107" y="10755"/>
                  </a:cubicBezTo>
                  <a:cubicBezTo>
                    <a:pt x="28150" y="10785"/>
                    <a:pt x="28192" y="10816"/>
                    <a:pt x="28237" y="10846"/>
                  </a:cubicBezTo>
                  <a:cubicBezTo>
                    <a:pt x="28416" y="10969"/>
                    <a:pt x="28598" y="11090"/>
                    <a:pt x="28781" y="11207"/>
                  </a:cubicBezTo>
                  <a:cubicBezTo>
                    <a:pt x="28792" y="11215"/>
                    <a:pt x="28802" y="11223"/>
                    <a:pt x="28815" y="11229"/>
                  </a:cubicBezTo>
                  <a:cubicBezTo>
                    <a:pt x="28797" y="11242"/>
                    <a:pt x="28781" y="11255"/>
                    <a:pt x="28763" y="11268"/>
                  </a:cubicBezTo>
                  <a:cubicBezTo>
                    <a:pt x="28729" y="11291"/>
                    <a:pt x="28695" y="11314"/>
                    <a:pt x="28660" y="11336"/>
                  </a:cubicBezTo>
                  <a:cubicBezTo>
                    <a:pt x="28572" y="11393"/>
                    <a:pt x="28483" y="11446"/>
                    <a:pt x="28391" y="11498"/>
                  </a:cubicBezTo>
                  <a:cubicBezTo>
                    <a:pt x="28355" y="11519"/>
                    <a:pt x="28321" y="11539"/>
                    <a:pt x="28284" y="11559"/>
                  </a:cubicBezTo>
                  <a:cubicBezTo>
                    <a:pt x="28057" y="11680"/>
                    <a:pt x="27820" y="11780"/>
                    <a:pt x="27573" y="11864"/>
                  </a:cubicBezTo>
                  <a:cubicBezTo>
                    <a:pt x="26551" y="11174"/>
                    <a:pt x="25470" y="10326"/>
                    <a:pt x="24360" y="9344"/>
                  </a:cubicBezTo>
                  <a:cubicBezTo>
                    <a:pt x="24371" y="9307"/>
                    <a:pt x="24377" y="9270"/>
                    <a:pt x="24389" y="9233"/>
                  </a:cubicBezTo>
                  <a:cubicBezTo>
                    <a:pt x="24435" y="9082"/>
                    <a:pt x="24475" y="8930"/>
                    <a:pt x="24511" y="8776"/>
                  </a:cubicBezTo>
                  <a:cubicBezTo>
                    <a:pt x="24524" y="8717"/>
                    <a:pt x="24539" y="8656"/>
                    <a:pt x="24550" y="8594"/>
                  </a:cubicBezTo>
                  <a:cubicBezTo>
                    <a:pt x="24590" y="8396"/>
                    <a:pt x="24623" y="8197"/>
                    <a:pt x="24646" y="7996"/>
                  </a:cubicBezTo>
                  <a:cubicBezTo>
                    <a:pt x="24647" y="7986"/>
                    <a:pt x="24649" y="7978"/>
                    <a:pt x="24649" y="7968"/>
                  </a:cubicBezTo>
                  <a:close/>
                  <a:moveTo>
                    <a:pt x="46397" y="515"/>
                  </a:moveTo>
                  <a:cubicBezTo>
                    <a:pt x="47562" y="515"/>
                    <a:pt x="48700" y="822"/>
                    <a:pt x="49709" y="1404"/>
                  </a:cubicBezTo>
                  <a:cubicBezTo>
                    <a:pt x="49707" y="1405"/>
                    <a:pt x="49704" y="1407"/>
                    <a:pt x="49702" y="1409"/>
                  </a:cubicBezTo>
                  <a:cubicBezTo>
                    <a:pt x="49535" y="1508"/>
                    <a:pt x="49365" y="1613"/>
                    <a:pt x="49194" y="1723"/>
                  </a:cubicBezTo>
                  <a:cubicBezTo>
                    <a:pt x="49146" y="1753"/>
                    <a:pt x="49098" y="1785"/>
                    <a:pt x="49050" y="1816"/>
                  </a:cubicBezTo>
                  <a:cubicBezTo>
                    <a:pt x="48901" y="1912"/>
                    <a:pt x="48750" y="2013"/>
                    <a:pt x="48597" y="2118"/>
                  </a:cubicBezTo>
                  <a:cubicBezTo>
                    <a:pt x="48573" y="2134"/>
                    <a:pt x="48551" y="2148"/>
                    <a:pt x="48526" y="2165"/>
                  </a:cubicBezTo>
                  <a:cubicBezTo>
                    <a:pt x="48449" y="2133"/>
                    <a:pt x="48370" y="2108"/>
                    <a:pt x="48292" y="2078"/>
                  </a:cubicBezTo>
                  <a:cubicBezTo>
                    <a:pt x="48215" y="2050"/>
                    <a:pt x="48140" y="2018"/>
                    <a:pt x="48063" y="1993"/>
                  </a:cubicBezTo>
                  <a:cubicBezTo>
                    <a:pt x="47957" y="1958"/>
                    <a:pt x="47848" y="1931"/>
                    <a:pt x="47738" y="1904"/>
                  </a:cubicBezTo>
                  <a:cubicBezTo>
                    <a:pt x="47664" y="1884"/>
                    <a:pt x="47593" y="1862"/>
                    <a:pt x="47517" y="1847"/>
                  </a:cubicBezTo>
                  <a:cubicBezTo>
                    <a:pt x="47395" y="1821"/>
                    <a:pt x="47271" y="1803"/>
                    <a:pt x="47147" y="1786"/>
                  </a:cubicBezTo>
                  <a:cubicBezTo>
                    <a:pt x="47085" y="1777"/>
                    <a:pt x="47022" y="1764"/>
                    <a:pt x="46959" y="1758"/>
                  </a:cubicBezTo>
                  <a:cubicBezTo>
                    <a:pt x="46770" y="1738"/>
                    <a:pt x="46580" y="1728"/>
                    <a:pt x="46388" y="1728"/>
                  </a:cubicBezTo>
                  <a:cubicBezTo>
                    <a:pt x="45969" y="1728"/>
                    <a:pt x="45481" y="1834"/>
                    <a:pt x="44940" y="2035"/>
                  </a:cubicBezTo>
                  <a:lnTo>
                    <a:pt x="44936" y="2031"/>
                  </a:lnTo>
                  <a:lnTo>
                    <a:pt x="44779" y="2093"/>
                  </a:lnTo>
                  <a:cubicBezTo>
                    <a:pt x="44778" y="2093"/>
                    <a:pt x="44778" y="2094"/>
                    <a:pt x="44777" y="2094"/>
                  </a:cubicBezTo>
                  <a:lnTo>
                    <a:pt x="44421" y="2237"/>
                  </a:lnTo>
                  <a:lnTo>
                    <a:pt x="44428" y="2243"/>
                  </a:lnTo>
                  <a:cubicBezTo>
                    <a:pt x="44286" y="2307"/>
                    <a:pt x="44142" y="2375"/>
                    <a:pt x="43992" y="2452"/>
                  </a:cubicBezTo>
                  <a:cubicBezTo>
                    <a:pt x="43763" y="2570"/>
                    <a:pt x="43521" y="2706"/>
                    <a:pt x="43269" y="2854"/>
                  </a:cubicBezTo>
                  <a:lnTo>
                    <a:pt x="43266" y="2852"/>
                  </a:lnTo>
                  <a:lnTo>
                    <a:pt x="43111" y="2946"/>
                  </a:lnTo>
                  <a:cubicBezTo>
                    <a:pt x="43109" y="2946"/>
                    <a:pt x="43109" y="2947"/>
                    <a:pt x="43108" y="2947"/>
                  </a:cubicBezTo>
                  <a:lnTo>
                    <a:pt x="42802" y="3132"/>
                  </a:lnTo>
                  <a:lnTo>
                    <a:pt x="42810" y="3137"/>
                  </a:lnTo>
                  <a:cubicBezTo>
                    <a:pt x="41774" y="3795"/>
                    <a:pt x="40761" y="4577"/>
                    <a:pt x="39931" y="5272"/>
                  </a:cubicBezTo>
                  <a:cubicBezTo>
                    <a:pt x="39763" y="5413"/>
                    <a:pt x="39606" y="5547"/>
                    <a:pt x="39454" y="5678"/>
                  </a:cubicBezTo>
                  <a:lnTo>
                    <a:pt x="39216" y="5886"/>
                  </a:lnTo>
                  <a:cubicBezTo>
                    <a:pt x="39179" y="5919"/>
                    <a:pt x="39136" y="5955"/>
                    <a:pt x="39100" y="5988"/>
                  </a:cubicBezTo>
                  <a:cubicBezTo>
                    <a:pt x="38599" y="6425"/>
                    <a:pt x="38238" y="6763"/>
                    <a:pt x="38078" y="6916"/>
                  </a:cubicBezTo>
                  <a:cubicBezTo>
                    <a:pt x="38049" y="6943"/>
                    <a:pt x="38026" y="6965"/>
                    <a:pt x="38010" y="6980"/>
                  </a:cubicBezTo>
                  <a:cubicBezTo>
                    <a:pt x="37996" y="6994"/>
                    <a:pt x="37987" y="7001"/>
                    <a:pt x="37986" y="7005"/>
                  </a:cubicBezTo>
                  <a:lnTo>
                    <a:pt x="37798" y="7188"/>
                  </a:lnTo>
                  <a:lnTo>
                    <a:pt x="37986" y="7371"/>
                  </a:lnTo>
                  <a:lnTo>
                    <a:pt x="38010" y="7396"/>
                  </a:lnTo>
                  <a:cubicBezTo>
                    <a:pt x="38112" y="7494"/>
                    <a:pt x="38508" y="7872"/>
                    <a:pt x="39100" y="8390"/>
                  </a:cubicBezTo>
                  <a:cubicBezTo>
                    <a:pt x="39219" y="8496"/>
                    <a:pt x="39348" y="8609"/>
                    <a:pt x="39482" y="8723"/>
                  </a:cubicBezTo>
                  <a:cubicBezTo>
                    <a:pt x="39516" y="8751"/>
                    <a:pt x="39552" y="8783"/>
                    <a:pt x="39588" y="8813"/>
                  </a:cubicBezTo>
                  <a:cubicBezTo>
                    <a:pt x="39690" y="8901"/>
                    <a:pt x="39794" y="8990"/>
                    <a:pt x="39905" y="9082"/>
                  </a:cubicBezTo>
                  <a:cubicBezTo>
                    <a:pt x="39952" y="9121"/>
                    <a:pt x="40000" y="9161"/>
                    <a:pt x="40048" y="9201"/>
                  </a:cubicBezTo>
                  <a:cubicBezTo>
                    <a:pt x="40151" y="9285"/>
                    <a:pt x="40253" y="9371"/>
                    <a:pt x="40360" y="9457"/>
                  </a:cubicBezTo>
                  <a:cubicBezTo>
                    <a:pt x="40416" y="9503"/>
                    <a:pt x="40475" y="9548"/>
                    <a:pt x="40532" y="9593"/>
                  </a:cubicBezTo>
                  <a:cubicBezTo>
                    <a:pt x="40635" y="9676"/>
                    <a:pt x="40739" y="9759"/>
                    <a:pt x="40844" y="9842"/>
                  </a:cubicBezTo>
                  <a:cubicBezTo>
                    <a:pt x="40908" y="9891"/>
                    <a:pt x="40973" y="9941"/>
                    <a:pt x="41038" y="9992"/>
                  </a:cubicBezTo>
                  <a:cubicBezTo>
                    <a:pt x="41142" y="10071"/>
                    <a:pt x="41245" y="10150"/>
                    <a:pt x="41352" y="10229"/>
                  </a:cubicBezTo>
                  <a:cubicBezTo>
                    <a:pt x="41422" y="10284"/>
                    <a:pt x="41494" y="10334"/>
                    <a:pt x="41566" y="10388"/>
                  </a:cubicBezTo>
                  <a:cubicBezTo>
                    <a:pt x="41668" y="10463"/>
                    <a:pt x="41772" y="10539"/>
                    <a:pt x="41878" y="10613"/>
                  </a:cubicBezTo>
                  <a:cubicBezTo>
                    <a:pt x="41953" y="10666"/>
                    <a:pt x="42030" y="10719"/>
                    <a:pt x="42107" y="10773"/>
                  </a:cubicBezTo>
                  <a:cubicBezTo>
                    <a:pt x="42209" y="10844"/>
                    <a:pt x="42313" y="10914"/>
                    <a:pt x="42417" y="10984"/>
                  </a:cubicBezTo>
                  <a:cubicBezTo>
                    <a:pt x="42497" y="11038"/>
                    <a:pt x="42576" y="11090"/>
                    <a:pt x="42657" y="11142"/>
                  </a:cubicBezTo>
                  <a:cubicBezTo>
                    <a:pt x="42702" y="11172"/>
                    <a:pt x="42748" y="11203"/>
                    <a:pt x="42795" y="11233"/>
                  </a:cubicBezTo>
                  <a:cubicBezTo>
                    <a:pt x="42776" y="11246"/>
                    <a:pt x="42760" y="11260"/>
                    <a:pt x="42743" y="11272"/>
                  </a:cubicBezTo>
                  <a:cubicBezTo>
                    <a:pt x="42711" y="11294"/>
                    <a:pt x="42676" y="11315"/>
                    <a:pt x="42644" y="11337"/>
                  </a:cubicBezTo>
                  <a:cubicBezTo>
                    <a:pt x="42556" y="11394"/>
                    <a:pt x="42465" y="11449"/>
                    <a:pt x="42374" y="11501"/>
                  </a:cubicBezTo>
                  <a:cubicBezTo>
                    <a:pt x="42338" y="11522"/>
                    <a:pt x="42303" y="11543"/>
                    <a:pt x="42266" y="11561"/>
                  </a:cubicBezTo>
                  <a:cubicBezTo>
                    <a:pt x="42144" y="11626"/>
                    <a:pt x="42019" y="11687"/>
                    <a:pt x="41891" y="11742"/>
                  </a:cubicBezTo>
                  <a:cubicBezTo>
                    <a:pt x="41888" y="11743"/>
                    <a:pt x="41885" y="11744"/>
                    <a:pt x="41881" y="11746"/>
                  </a:cubicBezTo>
                  <a:cubicBezTo>
                    <a:pt x="41776" y="11790"/>
                    <a:pt x="41668" y="11827"/>
                    <a:pt x="41558" y="11864"/>
                  </a:cubicBezTo>
                  <a:cubicBezTo>
                    <a:pt x="41332" y="11711"/>
                    <a:pt x="41106" y="11555"/>
                    <a:pt x="40885" y="11394"/>
                  </a:cubicBezTo>
                  <a:cubicBezTo>
                    <a:pt x="40760" y="11304"/>
                    <a:pt x="40635" y="11212"/>
                    <a:pt x="40510" y="11118"/>
                  </a:cubicBezTo>
                  <a:cubicBezTo>
                    <a:pt x="40276" y="10941"/>
                    <a:pt x="40039" y="10758"/>
                    <a:pt x="39798" y="10567"/>
                  </a:cubicBezTo>
                  <a:cubicBezTo>
                    <a:pt x="39781" y="10554"/>
                    <a:pt x="39766" y="10542"/>
                    <a:pt x="39750" y="10528"/>
                  </a:cubicBezTo>
                  <a:cubicBezTo>
                    <a:pt x="39521" y="10344"/>
                    <a:pt x="39287" y="10151"/>
                    <a:pt x="39047" y="9952"/>
                  </a:cubicBezTo>
                  <a:cubicBezTo>
                    <a:pt x="39028" y="9936"/>
                    <a:pt x="39008" y="9920"/>
                    <a:pt x="38990" y="9905"/>
                  </a:cubicBezTo>
                  <a:lnTo>
                    <a:pt x="38990" y="9896"/>
                  </a:lnTo>
                  <a:lnTo>
                    <a:pt x="38887" y="9817"/>
                  </a:lnTo>
                  <a:cubicBezTo>
                    <a:pt x="38866" y="9802"/>
                    <a:pt x="38847" y="9785"/>
                    <a:pt x="38826" y="9766"/>
                  </a:cubicBezTo>
                  <a:lnTo>
                    <a:pt x="38820" y="9761"/>
                  </a:lnTo>
                  <a:cubicBezTo>
                    <a:pt x="38547" y="9529"/>
                    <a:pt x="38299" y="9311"/>
                    <a:pt x="38078" y="9113"/>
                  </a:cubicBezTo>
                  <a:cubicBezTo>
                    <a:pt x="37873" y="8928"/>
                    <a:pt x="37691" y="8761"/>
                    <a:pt x="37537" y="8618"/>
                  </a:cubicBezTo>
                  <a:cubicBezTo>
                    <a:pt x="37391" y="8481"/>
                    <a:pt x="37273" y="8366"/>
                    <a:pt x="37183" y="8280"/>
                  </a:cubicBezTo>
                  <a:lnTo>
                    <a:pt x="36064" y="7190"/>
                  </a:lnTo>
                  <a:lnTo>
                    <a:pt x="37179" y="6105"/>
                  </a:lnTo>
                  <a:cubicBezTo>
                    <a:pt x="37269" y="6018"/>
                    <a:pt x="37388" y="5902"/>
                    <a:pt x="37534" y="5764"/>
                  </a:cubicBezTo>
                  <a:lnTo>
                    <a:pt x="37537" y="5762"/>
                  </a:lnTo>
                  <a:cubicBezTo>
                    <a:pt x="37856" y="5466"/>
                    <a:pt x="38290" y="5068"/>
                    <a:pt x="38815" y="4621"/>
                  </a:cubicBezTo>
                  <a:lnTo>
                    <a:pt x="38819" y="4619"/>
                  </a:lnTo>
                  <a:cubicBezTo>
                    <a:pt x="38840" y="4600"/>
                    <a:pt x="38862" y="4580"/>
                    <a:pt x="38886" y="4564"/>
                  </a:cubicBezTo>
                  <a:lnTo>
                    <a:pt x="38989" y="4486"/>
                  </a:lnTo>
                  <a:lnTo>
                    <a:pt x="38989" y="4475"/>
                  </a:lnTo>
                  <a:cubicBezTo>
                    <a:pt x="39006" y="4460"/>
                    <a:pt x="39022" y="4447"/>
                    <a:pt x="39038" y="4433"/>
                  </a:cubicBezTo>
                  <a:cubicBezTo>
                    <a:pt x="39284" y="4227"/>
                    <a:pt x="39523" y="4031"/>
                    <a:pt x="39756" y="3845"/>
                  </a:cubicBezTo>
                  <a:cubicBezTo>
                    <a:pt x="39766" y="3837"/>
                    <a:pt x="39775" y="3831"/>
                    <a:pt x="39784" y="3824"/>
                  </a:cubicBezTo>
                  <a:cubicBezTo>
                    <a:pt x="40030" y="3629"/>
                    <a:pt x="40271" y="3441"/>
                    <a:pt x="40509" y="3262"/>
                  </a:cubicBezTo>
                  <a:cubicBezTo>
                    <a:pt x="40634" y="3167"/>
                    <a:pt x="40759" y="3076"/>
                    <a:pt x="40884" y="2984"/>
                  </a:cubicBezTo>
                  <a:cubicBezTo>
                    <a:pt x="41139" y="2800"/>
                    <a:pt x="41399" y="2618"/>
                    <a:pt x="41661" y="2442"/>
                  </a:cubicBezTo>
                  <a:cubicBezTo>
                    <a:pt x="42311" y="2009"/>
                    <a:pt x="42898" y="1662"/>
                    <a:pt x="43453" y="1384"/>
                  </a:cubicBezTo>
                  <a:cubicBezTo>
                    <a:pt x="44593" y="808"/>
                    <a:pt x="45581" y="515"/>
                    <a:pt x="46391" y="515"/>
                  </a:cubicBezTo>
                  <a:cubicBezTo>
                    <a:pt x="46393" y="515"/>
                    <a:pt x="46395" y="515"/>
                    <a:pt x="46397" y="515"/>
                  </a:cubicBezTo>
                  <a:close/>
                  <a:moveTo>
                    <a:pt x="17532" y="519"/>
                  </a:moveTo>
                  <a:cubicBezTo>
                    <a:pt x="18907" y="519"/>
                    <a:pt x="20251" y="953"/>
                    <a:pt x="21364" y="1745"/>
                  </a:cubicBezTo>
                  <a:cubicBezTo>
                    <a:pt x="21249" y="1817"/>
                    <a:pt x="21134" y="1896"/>
                    <a:pt x="21018" y="1973"/>
                  </a:cubicBezTo>
                  <a:cubicBezTo>
                    <a:pt x="20972" y="2003"/>
                    <a:pt x="20928" y="2031"/>
                    <a:pt x="20881" y="2062"/>
                  </a:cubicBezTo>
                  <a:cubicBezTo>
                    <a:pt x="20681" y="2196"/>
                    <a:pt x="20479" y="2336"/>
                    <a:pt x="20276" y="2480"/>
                  </a:cubicBezTo>
                  <a:cubicBezTo>
                    <a:pt x="20224" y="2448"/>
                    <a:pt x="20171" y="2417"/>
                    <a:pt x="20117" y="2388"/>
                  </a:cubicBezTo>
                  <a:cubicBezTo>
                    <a:pt x="19988" y="2317"/>
                    <a:pt x="19853" y="2253"/>
                    <a:pt x="19721" y="2195"/>
                  </a:cubicBezTo>
                  <a:cubicBezTo>
                    <a:pt x="19623" y="2152"/>
                    <a:pt x="19522" y="2108"/>
                    <a:pt x="19418" y="2074"/>
                  </a:cubicBezTo>
                  <a:cubicBezTo>
                    <a:pt x="19306" y="2028"/>
                    <a:pt x="19165" y="1981"/>
                    <a:pt x="18990" y="1932"/>
                  </a:cubicBezTo>
                  <a:cubicBezTo>
                    <a:pt x="18910" y="1910"/>
                    <a:pt x="18832" y="1889"/>
                    <a:pt x="18753" y="1871"/>
                  </a:cubicBezTo>
                  <a:cubicBezTo>
                    <a:pt x="18567" y="1826"/>
                    <a:pt x="18389" y="1795"/>
                    <a:pt x="18213" y="1777"/>
                  </a:cubicBezTo>
                  <a:cubicBezTo>
                    <a:pt x="18178" y="1771"/>
                    <a:pt x="18140" y="1765"/>
                    <a:pt x="18099" y="1760"/>
                  </a:cubicBezTo>
                  <a:cubicBezTo>
                    <a:pt x="18087" y="1759"/>
                    <a:pt x="18072" y="1758"/>
                    <a:pt x="18058" y="1756"/>
                  </a:cubicBezTo>
                  <a:cubicBezTo>
                    <a:pt x="18032" y="1754"/>
                    <a:pt x="18006" y="1751"/>
                    <a:pt x="17979" y="1750"/>
                  </a:cubicBezTo>
                  <a:cubicBezTo>
                    <a:pt x="17932" y="1744"/>
                    <a:pt x="17886" y="1741"/>
                    <a:pt x="17843" y="1741"/>
                  </a:cubicBezTo>
                  <a:cubicBezTo>
                    <a:pt x="17745" y="1731"/>
                    <a:pt x="17630" y="1729"/>
                    <a:pt x="17508" y="1729"/>
                  </a:cubicBezTo>
                  <a:cubicBezTo>
                    <a:pt x="17089" y="1729"/>
                    <a:pt x="16600" y="1835"/>
                    <a:pt x="16059" y="2036"/>
                  </a:cubicBezTo>
                  <a:lnTo>
                    <a:pt x="16055" y="2032"/>
                  </a:lnTo>
                  <a:lnTo>
                    <a:pt x="15898" y="2094"/>
                  </a:lnTo>
                  <a:cubicBezTo>
                    <a:pt x="15897" y="2094"/>
                    <a:pt x="15897" y="2096"/>
                    <a:pt x="15895" y="2096"/>
                  </a:cubicBezTo>
                  <a:lnTo>
                    <a:pt x="15540" y="2238"/>
                  </a:lnTo>
                  <a:lnTo>
                    <a:pt x="15546" y="2244"/>
                  </a:lnTo>
                  <a:cubicBezTo>
                    <a:pt x="15404" y="2308"/>
                    <a:pt x="15260" y="2378"/>
                    <a:pt x="15111" y="2453"/>
                  </a:cubicBezTo>
                  <a:cubicBezTo>
                    <a:pt x="14882" y="2571"/>
                    <a:pt x="14639" y="2707"/>
                    <a:pt x="14388" y="2856"/>
                  </a:cubicBezTo>
                  <a:lnTo>
                    <a:pt x="14385" y="2853"/>
                  </a:lnTo>
                  <a:lnTo>
                    <a:pt x="14231" y="2948"/>
                  </a:lnTo>
                  <a:cubicBezTo>
                    <a:pt x="14227" y="2951"/>
                    <a:pt x="14224" y="2952"/>
                    <a:pt x="14221" y="2955"/>
                  </a:cubicBezTo>
                  <a:lnTo>
                    <a:pt x="13923" y="3134"/>
                  </a:lnTo>
                  <a:lnTo>
                    <a:pt x="13927" y="3138"/>
                  </a:lnTo>
                  <a:cubicBezTo>
                    <a:pt x="12302" y="4174"/>
                    <a:pt x="10699" y="5548"/>
                    <a:pt x="9812" y="6350"/>
                  </a:cubicBezTo>
                  <a:cubicBezTo>
                    <a:pt x="9799" y="6361"/>
                    <a:pt x="9787" y="6372"/>
                    <a:pt x="9776" y="6383"/>
                  </a:cubicBezTo>
                  <a:cubicBezTo>
                    <a:pt x="9615" y="6529"/>
                    <a:pt x="9478" y="6656"/>
                    <a:pt x="9371" y="6756"/>
                  </a:cubicBezTo>
                  <a:cubicBezTo>
                    <a:pt x="9204" y="6912"/>
                    <a:pt x="9110" y="7002"/>
                    <a:pt x="9104" y="7008"/>
                  </a:cubicBezTo>
                  <a:lnTo>
                    <a:pt x="8917" y="7192"/>
                  </a:lnTo>
                  <a:lnTo>
                    <a:pt x="9104" y="7375"/>
                  </a:lnTo>
                  <a:cubicBezTo>
                    <a:pt x="9110" y="7380"/>
                    <a:pt x="9204" y="7473"/>
                    <a:pt x="9371" y="7627"/>
                  </a:cubicBezTo>
                  <a:lnTo>
                    <a:pt x="9372" y="7629"/>
                  </a:lnTo>
                  <a:cubicBezTo>
                    <a:pt x="9426" y="7678"/>
                    <a:pt x="9487" y="7735"/>
                    <a:pt x="9554" y="7798"/>
                  </a:cubicBezTo>
                  <a:cubicBezTo>
                    <a:pt x="9567" y="7808"/>
                    <a:pt x="9579" y="7820"/>
                    <a:pt x="9591" y="7832"/>
                  </a:cubicBezTo>
                  <a:cubicBezTo>
                    <a:pt x="9651" y="7886"/>
                    <a:pt x="9714" y="7944"/>
                    <a:pt x="9783" y="8007"/>
                  </a:cubicBezTo>
                  <a:cubicBezTo>
                    <a:pt x="9802" y="8023"/>
                    <a:pt x="9821" y="8041"/>
                    <a:pt x="9839" y="8057"/>
                  </a:cubicBezTo>
                  <a:cubicBezTo>
                    <a:pt x="9906" y="8116"/>
                    <a:pt x="9975" y="8179"/>
                    <a:pt x="10049" y="8244"/>
                  </a:cubicBezTo>
                  <a:cubicBezTo>
                    <a:pt x="10076" y="8269"/>
                    <a:pt x="10106" y="8295"/>
                    <a:pt x="10135" y="8319"/>
                  </a:cubicBezTo>
                  <a:cubicBezTo>
                    <a:pt x="10204" y="8381"/>
                    <a:pt x="10276" y="8443"/>
                    <a:pt x="10349" y="8509"/>
                  </a:cubicBezTo>
                  <a:cubicBezTo>
                    <a:pt x="10386" y="8540"/>
                    <a:pt x="10422" y="8572"/>
                    <a:pt x="10460" y="8603"/>
                  </a:cubicBezTo>
                  <a:cubicBezTo>
                    <a:pt x="10533" y="8667"/>
                    <a:pt x="10607" y="8730"/>
                    <a:pt x="10684" y="8796"/>
                  </a:cubicBezTo>
                  <a:cubicBezTo>
                    <a:pt x="10726" y="8832"/>
                    <a:pt x="10770" y="8869"/>
                    <a:pt x="10814" y="8906"/>
                  </a:cubicBezTo>
                  <a:cubicBezTo>
                    <a:pt x="10890" y="8970"/>
                    <a:pt x="10967" y="9035"/>
                    <a:pt x="11046" y="9102"/>
                  </a:cubicBezTo>
                  <a:cubicBezTo>
                    <a:pt x="11095" y="9142"/>
                    <a:pt x="11145" y="9183"/>
                    <a:pt x="11194" y="9225"/>
                  </a:cubicBezTo>
                  <a:cubicBezTo>
                    <a:pt x="11272" y="9291"/>
                    <a:pt x="11351" y="9354"/>
                    <a:pt x="11432" y="9421"/>
                  </a:cubicBezTo>
                  <a:cubicBezTo>
                    <a:pt x="11486" y="9464"/>
                    <a:pt x="11541" y="9509"/>
                    <a:pt x="11598" y="9553"/>
                  </a:cubicBezTo>
                  <a:cubicBezTo>
                    <a:pt x="11678" y="9618"/>
                    <a:pt x="11759" y="9682"/>
                    <a:pt x="11842" y="9747"/>
                  </a:cubicBezTo>
                  <a:cubicBezTo>
                    <a:pt x="11900" y="9794"/>
                    <a:pt x="11960" y="9839"/>
                    <a:pt x="12019" y="9886"/>
                  </a:cubicBezTo>
                  <a:cubicBezTo>
                    <a:pt x="12100" y="9950"/>
                    <a:pt x="12183" y="10013"/>
                    <a:pt x="12266" y="10076"/>
                  </a:cubicBezTo>
                  <a:lnTo>
                    <a:pt x="12457" y="10221"/>
                  </a:lnTo>
                  <a:cubicBezTo>
                    <a:pt x="12540" y="10281"/>
                    <a:pt x="12623" y="10343"/>
                    <a:pt x="12706" y="10405"/>
                  </a:cubicBezTo>
                  <a:cubicBezTo>
                    <a:pt x="12773" y="10455"/>
                    <a:pt x="12839" y="10503"/>
                    <a:pt x="12906" y="10551"/>
                  </a:cubicBezTo>
                  <a:cubicBezTo>
                    <a:pt x="12989" y="10611"/>
                    <a:pt x="13073" y="10670"/>
                    <a:pt x="13157" y="10729"/>
                  </a:cubicBezTo>
                  <a:cubicBezTo>
                    <a:pt x="13227" y="10778"/>
                    <a:pt x="13294" y="10826"/>
                    <a:pt x="13364" y="10873"/>
                  </a:cubicBezTo>
                  <a:cubicBezTo>
                    <a:pt x="13448" y="10930"/>
                    <a:pt x="13534" y="10987"/>
                    <a:pt x="13618" y="11043"/>
                  </a:cubicBezTo>
                  <a:cubicBezTo>
                    <a:pt x="13688" y="11090"/>
                    <a:pt x="13758" y="11135"/>
                    <a:pt x="13827" y="11181"/>
                  </a:cubicBezTo>
                  <a:cubicBezTo>
                    <a:pt x="13854" y="11200"/>
                    <a:pt x="13882" y="11217"/>
                    <a:pt x="13911" y="11236"/>
                  </a:cubicBezTo>
                  <a:cubicBezTo>
                    <a:pt x="13894" y="11248"/>
                    <a:pt x="13877" y="11262"/>
                    <a:pt x="13860" y="11274"/>
                  </a:cubicBezTo>
                  <a:cubicBezTo>
                    <a:pt x="13826" y="11296"/>
                    <a:pt x="13791" y="11319"/>
                    <a:pt x="13758" y="11341"/>
                  </a:cubicBezTo>
                  <a:cubicBezTo>
                    <a:pt x="13670" y="11398"/>
                    <a:pt x="13582" y="11452"/>
                    <a:pt x="13490" y="11503"/>
                  </a:cubicBezTo>
                  <a:cubicBezTo>
                    <a:pt x="13455" y="11523"/>
                    <a:pt x="13417" y="11544"/>
                    <a:pt x="13381" y="11564"/>
                  </a:cubicBezTo>
                  <a:cubicBezTo>
                    <a:pt x="13258" y="11628"/>
                    <a:pt x="13133" y="11691"/>
                    <a:pt x="13004" y="11746"/>
                  </a:cubicBezTo>
                  <a:cubicBezTo>
                    <a:pt x="13001" y="11747"/>
                    <a:pt x="13000" y="11747"/>
                    <a:pt x="12998" y="11748"/>
                  </a:cubicBezTo>
                  <a:cubicBezTo>
                    <a:pt x="12890" y="11794"/>
                    <a:pt x="12781" y="11831"/>
                    <a:pt x="12671" y="11869"/>
                  </a:cubicBezTo>
                  <a:cubicBezTo>
                    <a:pt x="10673" y="10519"/>
                    <a:pt x="8924" y="8890"/>
                    <a:pt x="8258" y="8243"/>
                  </a:cubicBezTo>
                  <a:lnTo>
                    <a:pt x="7179" y="7193"/>
                  </a:lnTo>
                  <a:lnTo>
                    <a:pt x="8258" y="6143"/>
                  </a:lnTo>
                  <a:cubicBezTo>
                    <a:pt x="8935" y="5487"/>
                    <a:pt x="10728" y="3815"/>
                    <a:pt x="12766" y="2452"/>
                  </a:cubicBezTo>
                  <a:lnTo>
                    <a:pt x="12777" y="2445"/>
                  </a:lnTo>
                  <a:cubicBezTo>
                    <a:pt x="13265" y="2119"/>
                    <a:pt x="13717" y="1843"/>
                    <a:pt x="14146" y="1609"/>
                  </a:cubicBezTo>
                  <a:cubicBezTo>
                    <a:pt x="14289" y="1531"/>
                    <a:pt x="14430" y="1457"/>
                    <a:pt x="14570" y="1389"/>
                  </a:cubicBezTo>
                  <a:cubicBezTo>
                    <a:pt x="15709" y="812"/>
                    <a:pt x="16696" y="519"/>
                    <a:pt x="17507" y="519"/>
                  </a:cubicBezTo>
                  <a:cubicBezTo>
                    <a:pt x="17515" y="519"/>
                    <a:pt x="17523" y="519"/>
                    <a:pt x="17532" y="519"/>
                  </a:cubicBezTo>
                  <a:close/>
                  <a:moveTo>
                    <a:pt x="80065" y="10517"/>
                  </a:moveTo>
                  <a:cubicBezTo>
                    <a:pt x="80182" y="10615"/>
                    <a:pt x="80297" y="10708"/>
                    <a:pt x="80414" y="10802"/>
                  </a:cubicBezTo>
                  <a:cubicBezTo>
                    <a:pt x="80452" y="10833"/>
                    <a:pt x="80490" y="10864"/>
                    <a:pt x="80529" y="10896"/>
                  </a:cubicBezTo>
                  <a:cubicBezTo>
                    <a:pt x="80733" y="11060"/>
                    <a:pt x="80935" y="11218"/>
                    <a:pt x="81135" y="11372"/>
                  </a:cubicBezTo>
                  <a:cubicBezTo>
                    <a:pt x="81186" y="11411"/>
                    <a:pt x="81236" y="11447"/>
                    <a:pt x="81286" y="11485"/>
                  </a:cubicBezTo>
                  <a:cubicBezTo>
                    <a:pt x="81443" y="11602"/>
                    <a:pt x="81598" y="11717"/>
                    <a:pt x="81752" y="11827"/>
                  </a:cubicBezTo>
                  <a:cubicBezTo>
                    <a:pt x="81810" y="11870"/>
                    <a:pt x="81868" y="11912"/>
                    <a:pt x="81927" y="11953"/>
                  </a:cubicBezTo>
                  <a:cubicBezTo>
                    <a:pt x="81965" y="11981"/>
                    <a:pt x="82004" y="12009"/>
                    <a:pt x="82041" y="12037"/>
                  </a:cubicBezTo>
                  <a:cubicBezTo>
                    <a:pt x="82017" y="12042"/>
                    <a:pt x="81991" y="12047"/>
                    <a:pt x="81966" y="12051"/>
                  </a:cubicBezTo>
                  <a:cubicBezTo>
                    <a:pt x="81863" y="12070"/>
                    <a:pt x="81760" y="12085"/>
                    <a:pt x="81656" y="12097"/>
                  </a:cubicBezTo>
                  <a:cubicBezTo>
                    <a:pt x="81611" y="12102"/>
                    <a:pt x="81565" y="12108"/>
                    <a:pt x="81520" y="12113"/>
                  </a:cubicBezTo>
                  <a:cubicBezTo>
                    <a:pt x="81373" y="12125"/>
                    <a:pt x="81224" y="12134"/>
                    <a:pt x="81075" y="12134"/>
                  </a:cubicBezTo>
                  <a:cubicBezTo>
                    <a:pt x="80967" y="12134"/>
                    <a:pt x="80849" y="12124"/>
                    <a:pt x="80729" y="12107"/>
                  </a:cubicBezTo>
                  <a:cubicBezTo>
                    <a:pt x="80713" y="12104"/>
                    <a:pt x="80696" y="12103"/>
                    <a:pt x="80677" y="12101"/>
                  </a:cubicBezTo>
                  <a:cubicBezTo>
                    <a:pt x="80562" y="12082"/>
                    <a:pt x="80440" y="12056"/>
                    <a:pt x="80312" y="12023"/>
                  </a:cubicBezTo>
                  <a:cubicBezTo>
                    <a:pt x="80289" y="12017"/>
                    <a:pt x="80264" y="12009"/>
                    <a:pt x="80240" y="12003"/>
                  </a:cubicBezTo>
                  <a:cubicBezTo>
                    <a:pt x="80112" y="11968"/>
                    <a:pt x="79979" y="11925"/>
                    <a:pt x="79839" y="11874"/>
                  </a:cubicBezTo>
                  <a:cubicBezTo>
                    <a:pt x="79818" y="11867"/>
                    <a:pt x="79796" y="11858"/>
                    <a:pt x="79774" y="11848"/>
                  </a:cubicBezTo>
                  <a:cubicBezTo>
                    <a:pt x="79626" y="11796"/>
                    <a:pt x="79475" y="11735"/>
                    <a:pt x="79318" y="11664"/>
                  </a:cubicBezTo>
                  <a:cubicBezTo>
                    <a:pt x="79317" y="11664"/>
                    <a:pt x="79317" y="11664"/>
                    <a:pt x="79316" y="11662"/>
                  </a:cubicBezTo>
                  <a:cubicBezTo>
                    <a:pt x="79327" y="11648"/>
                    <a:pt x="79338" y="11631"/>
                    <a:pt x="79349" y="11617"/>
                  </a:cubicBezTo>
                  <a:cubicBezTo>
                    <a:pt x="79607" y="11290"/>
                    <a:pt x="79836" y="10940"/>
                    <a:pt x="80035" y="10568"/>
                  </a:cubicBezTo>
                  <a:cubicBezTo>
                    <a:pt x="80045" y="10551"/>
                    <a:pt x="80056" y="10535"/>
                    <a:pt x="80065" y="10517"/>
                  </a:cubicBezTo>
                  <a:close/>
                  <a:moveTo>
                    <a:pt x="17731" y="9867"/>
                  </a:moveTo>
                  <a:cubicBezTo>
                    <a:pt x="17822" y="9947"/>
                    <a:pt x="17914" y="10024"/>
                    <a:pt x="18006" y="10102"/>
                  </a:cubicBezTo>
                  <a:cubicBezTo>
                    <a:pt x="18064" y="10153"/>
                    <a:pt x="18124" y="10206"/>
                    <a:pt x="18183" y="10254"/>
                  </a:cubicBezTo>
                  <a:cubicBezTo>
                    <a:pt x="18388" y="10429"/>
                    <a:pt x="18594" y="10599"/>
                    <a:pt x="18798" y="10766"/>
                  </a:cubicBezTo>
                  <a:lnTo>
                    <a:pt x="18853" y="10809"/>
                  </a:lnTo>
                  <a:cubicBezTo>
                    <a:pt x="19037" y="10958"/>
                    <a:pt x="19223" y="11103"/>
                    <a:pt x="19406" y="11244"/>
                  </a:cubicBezTo>
                  <a:cubicBezTo>
                    <a:pt x="19470" y="11295"/>
                    <a:pt x="19536" y="11343"/>
                    <a:pt x="19600" y="11394"/>
                  </a:cubicBezTo>
                  <a:cubicBezTo>
                    <a:pt x="19675" y="11452"/>
                    <a:pt x="19750" y="11510"/>
                    <a:pt x="19825" y="11565"/>
                  </a:cubicBezTo>
                  <a:cubicBezTo>
                    <a:pt x="19727" y="11617"/>
                    <a:pt x="19625" y="11668"/>
                    <a:pt x="19520" y="11712"/>
                  </a:cubicBezTo>
                  <a:cubicBezTo>
                    <a:pt x="19435" y="11749"/>
                    <a:pt x="19352" y="11787"/>
                    <a:pt x="19264" y="11816"/>
                  </a:cubicBezTo>
                  <a:cubicBezTo>
                    <a:pt x="19120" y="11873"/>
                    <a:pt x="18987" y="11915"/>
                    <a:pt x="18853" y="11952"/>
                  </a:cubicBezTo>
                  <a:cubicBezTo>
                    <a:pt x="18784" y="11971"/>
                    <a:pt x="18714" y="11991"/>
                    <a:pt x="18641" y="12007"/>
                  </a:cubicBezTo>
                  <a:cubicBezTo>
                    <a:pt x="18472" y="12049"/>
                    <a:pt x="18317" y="12076"/>
                    <a:pt x="18166" y="12091"/>
                  </a:cubicBezTo>
                  <a:cubicBezTo>
                    <a:pt x="18079" y="12105"/>
                    <a:pt x="18012" y="12114"/>
                    <a:pt x="17944" y="12117"/>
                  </a:cubicBezTo>
                  <a:cubicBezTo>
                    <a:pt x="17900" y="12121"/>
                    <a:pt x="17875" y="12123"/>
                    <a:pt x="17847" y="12123"/>
                  </a:cubicBezTo>
                  <a:cubicBezTo>
                    <a:pt x="17719" y="12133"/>
                    <a:pt x="17618" y="12136"/>
                    <a:pt x="17512" y="12136"/>
                  </a:cubicBezTo>
                  <a:cubicBezTo>
                    <a:pt x="17423" y="12136"/>
                    <a:pt x="17328" y="12128"/>
                    <a:pt x="17229" y="12118"/>
                  </a:cubicBezTo>
                  <a:cubicBezTo>
                    <a:pt x="17199" y="12114"/>
                    <a:pt x="17168" y="12108"/>
                    <a:pt x="17137" y="12105"/>
                  </a:cubicBezTo>
                  <a:cubicBezTo>
                    <a:pt x="17065" y="12095"/>
                    <a:pt x="16991" y="12081"/>
                    <a:pt x="16916" y="12065"/>
                  </a:cubicBezTo>
                  <a:cubicBezTo>
                    <a:pt x="16880" y="12056"/>
                    <a:pt x="16844" y="12049"/>
                    <a:pt x="16808" y="12040"/>
                  </a:cubicBezTo>
                  <a:cubicBezTo>
                    <a:pt x="16723" y="12019"/>
                    <a:pt x="16636" y="11994"/>
                    <a:pt x="16546" y="11967"/>
                  </a:cubicBezTo>
                  <a:cubicBezTo>
                    <a:pt x="16520" y="11960"/>
                    <a:pt x="16494" y="11952"/>
                    <a:pt x="16466" y="11944"/>
                  </a:cubicBezTo>
                  <a:cubicBezTo>
                    <a:pt x="16459" y="11941"/>
                    <a:pt x="16451" y="11937"/>
                    <a:pt x="16443" y="11936"/>
                  </a:cubicBezTo>
                  <a:lnTo>
                    <a:pt x="16444" y="11935"/>
                  </a:lnTo>
                  <a:cubicBezTo>
                    <a:pt x="16565" y="11798"/>
                    <a:pt x="16680" y="11655"/>
                    <a:pt x="16789" y="11509"/>
                  </a:cubicBezTo>
                  <a:cubicBezTo>
                    <a:pt x="16815" y="11474"/>
                    <a:pt x="16840" y="11441"/>
                    <a:pt x="16865" y="11408"/>
                  </a:cubicBezTo>
                  <a:cubicBezTo>
                    <a:pt x="16972" y="11260"/>
                    <a:pt x="17076" y="11109"/>
                    <a:pt x="17173" y="10955"/>
                  </a:cubicBezTo>
                  <a:cubicBezTo>
                    <a:pt x="17174" y="10952"/>
                    <a:pt x="17177" y="10948"/>
                    <a:pt x="17178" y="10946"/>
                  </a:cubicBezTo>
                  <a:cubicBezTo>
                    <a:pt x="17272" y="10799"/>
                    <a:pt x="17358" y="10643"/>
                    <a:pt x="17440" y="10484"/>
                  </a:cubicBezTo>
                  <a:lnTo>
                    <a:pt x="17503" y="10364"/>
                  </a:lnTo>
                  <a:cubicBezTo>
                    <a:pt x="17583" y="10203"/>
                    <a:pt x="17658" y="10042"/>
                    <a:pt x="17726" y="9878"/>
                  </a:cubicBezTo>
                  <a:cubicBezTo>
                    <a:pt x="17727" y="9873"/>
                    <a:pt x="17730" y="9870"/>
                    <a:pt x="17731" y="9867"/>
                  </a:cubicBezTo>
                  <a:close/>
                  <a:moveTo>
                    <a:pt x="60018" y="10706"/>
                  </a:moveTo>
                  <a:cubicBezTo>
                    <a:pt x="60056" y="10737"/>
                    <a:pt x="60095" y="10766"/>
                    <a:pt x="60133" y="10799"/>
                  </a:cubicBezTo>
                  <a:cubicBezTo>
                    <a:pt x="60331" y="10958"/>
                    <a:pt x="60527" y="11113"/>
                    <a:pt x="60721" y="11263"/>
                  </a:cubicBezTo>
                  <a:cubicBezTo>
                    <a:pt x="60768" y="11300"/>
                    <a:pt x="60816" y="11337"/>
                    <a:pt x="60865" y="11373"/>
                  </a:cubicBezTo>
                  <a:cubicBezTo>
                    <a:pt x="61101" y="11555"/>
                    <a:pt x="61334" y="11726"/>
                    <a:pt x="61565" y="11891"/>
                  </a:cubicBezTo>
                  <a:cubicBezTo>
                    <a:pt x="61584" y="11904"/>
                    <a:pt x="61602" y="11919"/>
                    <a:pt x="61621" y="11931"/>
                  </a:cubicBezTo>
                  <a:cubicBezTo>
                    <a:pt x="61485" y="11972"/>
                    <a:pt x="61347" y="12004"/>
                    <a:pt x="61208" y="12033"/>
                  </a:cubicBezTo>
                  <a:cubicBezTo>
                    <a:pt x="61168" y="12041"/>
                    <a:pt x="61127" y="12047"/>
                    <a:pt x="61087" y="12055"/>
                  </a:cubicBezTo>
                  <a:cubicBezTo>
                    <a:pt x="60982" y="12075"/>
                    <a:pt x="60875" y="12090"/>
                    <a:pt x="60768" y="12102"/>
                  </a:cubicBezTo>
                  <a:cubicBezTo>
                    <a:pt x="60726" y="12107"/>
                    <a:pt x="60685" y="12113"/>
                    <a:pt x="60642" y="12116"/>
                  </a:cubicBezTo>
                  <a:cubicBezTo>
                    <a:pt x="60499" y="12128"/>
                    <a:pt x="60355" y="12136"/>
                    <a:pt x="60209" y="12136"/>
                  </a:cubicBezTo>
                  <a:cubicBezTo>
                    <a:pt x="60119" y="12136"/>
                    <a:pt x="60024" y="12128"/>
                    <a:pt x="59925" y="12118"/>
                  </a:cubicBezTo>
                  <a:cubicBezTo>
                    <a:pt x="59895" y="12114"/>
                    <a:pt x="59864" y="12108"/>
                    <a:pt x="59832" y="12105"/>
                  </a:cubicBezTo>
                  <a:cubicBezTo>
                    <a:pt x="59762" y="12095"/>
                    <a:pt x="59687" y="12081"/>
                    <a:pt x="59612" y="12065"/>
                  </a:cubicBezTo>
                  <a:cubicBezTo>
                    <a:pt x="59576" y="12056"/>
                    <a:pt x="59540" y="12049"/>
                    <a:pt x="59503" y="12040"/>
                  </a:cubicBezTo>
                  <a:cubicBezTo>
                    <a:pt x="59420" y="12019"/>
                    <a:pt x="59333" y="11996"/>
                    <a:pt x="59244" y="11968"/>
                  </a:cubicBezTo>
                  <a:cubicBezTo>
                    <a:pt x="59217" y="11961"/>
                    <a:pt x="59191" y="11952"/>
                    <a:pt x="59163" y="11944"/>
                  </a:cubicBezTo>
                  <a:lnTo>
                    <a:pt x="59139" y="11936"/>
                  </a:lnTo>
                  <a:cubicBezTo>
                    <a:pt x="59154" y="11919"/>
                    <a:pt x="59165" y="11900"/>
                    <a:pt x="59180" y="11885"/>
                  </a:cubicBezTo>
                  <a:cubicBezTo>
                    <a:pt x="59327" y="11713"/>
                    <a:pt x="59471" y="11538"/>
                    <a:pt x="59602" y="11354"/>
                  </a:cubicBezTo>
                  <a:cubicBezTo>
                    <a:pt x="59618" y="11333"/>
                    <a:pt x="59631" y="11311"/>
                    <a:pt x="59647" y="11289"/>
                  </a:cubicBezTo>
                  <a:cubicBezTo>
                    <a:pt x="59763" y="11124"/>
                    <a:pt x="59869" y="10955"/>
                    <a:pt x="59970" y="10781"/>
                  </a:cubicBezTo>
                  <a:cubicBezTo>
                    <a:pt x="59983" y="10755"/>
                    <a:pt x="60003" y="10732"/>
                    <a:pt x="60018" y="10706"/>
                  </a:cubicBezTo>
                  <a:close/>
                  <a:moveTo>
                    <a:pt x="73619" y="10523"/>
                  </a:moveTo>
                  <a:cubicBezTo>
                    <a:pt x="73659" y="10555"/>
                    <a:pt x="73697" y="10585"/>
                    <a:pt x="73737" y="10618"/>
                  </a:cubicBezTo>
                  <a:cubicBezTo>
                    <a:pt x="73958" y="10799"/>
                    <a:pt x="74177" y="10974"/>
                    <a:pt x="74393" y="11142"/>
                  </a:cubicBezTo>
                  <a:cubicBezTo>
                    <a:pt x="74437" y="11176"/>
                    <a:pt x="74482" y="11212"/>
                    <a:pt x="74525" y="11246"/>
                  </a:cubicBezTo>
                  <a:cubicBezTo>
                    <a:pt x="74777" y="11440"/>
                    <a:pt x="75024" y="11624"/>
                    <a:pt x="75269" y="11801"/>
                  </a:cubicBezTo>
                  <a:cubicBezTo>
                    <a:pt x="75293" y="11819"/>
                    <a:pt x="75316" y="11838"/>
                    <a:pt x="75340" y="11855"/>
                  </a:cubicBezTo>
                  <a:lnTo>
                    <a:pt x="75301" y="11871"/>
                  </a:lnTo>
                  <a:cubicBezTo>
                    <a:pt x="75262" y="11884"/>
                    <a:pt x="75221" y="11895"/>
                    <a:pt x="75181" y="11907"/>
                  </a:cubicBezTo>
                  <a:cubicBezTo>
                    <a:pt x="75067" y="11944"/>
                    <a:pt x="74952" y="11975"/>
                    <a:pt x="74836" y="12003"/>
                  </a:cubicBezTo>
                  <a:cubicBezTo>
                    <a:pt x="74784" y="12017"/>
                    <a:pt x="74730" y="12027"/>
                    <a:pt x="74676" y="12038"/>
                  </a:cubicBezTo>
                  <a:cubicBezTo>
                    <a:pt x="74566" y="12059"/>
                    <a:pt x="74453" y="12077"/>
                    <a:pt x="74341" y="12092"/>
                  </a:cubicBezTo>
                  <a:cubicBezTo>
                    <a:pt x="74291" y="12098"/>
                    <a:pt x="74242" y="12106"/>
                    <a:pt x="74192" y="12110"/>
                  </a:cubicBezTo>
                  <a:cubicBezTo>
                    <a:pt x="74033" y="12126"/>
                    <a:pt x="73870" y="12136"/>
                    <a:pt x="73707" y="12136"/>
                  </a:cubicBezTo>
                  <a:cubicBezTo>
                    <a:pt x="73618" y="12136"/>
                    <a:pt x="73523" y="12128"/>
                    <a:pt x="73424" y="12118"/>
                  </a:cubicBezTo>
                  <a:cubicBezTo>
                    <a:pt x="73394" y="12114"/>
                    <a:pt x="73363" y="12108"/>
                    <a:pt x="73331" y="12105"/>
                  </a:cubicBezTo>
                  <a:cubicBezTo>
                    <a:pt x="73260" y="12095"/>
                    <a:pt x="73186" y="12081"/>
                    <a:pt x="73109" y="12065"/>
                  </a:cubicBezTo>
                  <a:cubicBezTo>
                    <a:pt x="73073" y="12056"/>
                    <a:pt x="73039" y="12049"/>
                    <a:pt x="73002" y="12040"/>
                  </a:cubicBezTo>
                  <a:cubicBezTo>
                    <a:pt x="72917" y="12019"/>
                    <a:pt x="72831" y="11994"/>
                    <a:pt x="72742" y="11968"/>
                  </a:cubicBezTo>
                  <a:cubicBezTo>
                    <a:pt x="72714" y="11961"/>
                    <a:pt x="72688" y="11952"/>
                    <a:pt x="72661" y="11945"/>
                  </a:cubicBezTo>
                  <a:cubicBezTo>
                    <a:pt x="72654" y="11942"/>
                    <a:pt x="72645" y="11940"/>
                    <a:pt x="72639" y="11937"/>
                  </a:cubicBezTo>
                  <a:cubicBezTo>
                    <a:pt x="72669" y="11903"/>
                    <a:pt x="72697" y="11867"/>
                    <a:pt x="72727" y="11833"/>
                  </a:cubicBezTo>
                  <a:cubicBezTo>
                    <a:pt x="72760" y="11793"/>
                    <a:pt x="72794" y="11753"/>
                    <a:pt x="72827" y="11713"/>
                  </a:cubicBezTo>
                  <a:cubicBezTo>
                    <a:pt x="72926" y="11591"/>
                    <a:pt x="73023" y="11466"/>
                    <a:pt x="73115" y="11337"/>
                  </a:cubicBezTo>
                  <a:cubicBezTo>
                    <a:pt x="73129" y="11317"/>
                    <a:pt x="73144" y="11300"/>
                    <a:pt x="73159" y="11280"/>
                  </a:cubicBezTo>
                  <a:cubicBezTo>
                    <a:pt x="73260" y="11130"/>
                    <a:pt x="73356" y="10977"/>
                    <a:pt x="73448" y="10821"/>
                  </a:cubicBezTo>
                  <a:cubicBezTo>
                    <a:pt x="73472" y="10780"/>
                    <a:pt x="73495" y="10738"/>
                    <a:pt x="73519" y="10698"/>
                  </a:cubicBezTo>
                  <a:cubicBezTo>
                    <a:pt x="73551" y="10640"/>
                    <a:pt x="73586" y="10582"/>
                    <a:pt x="73619" y="10523"/>
                  </a:cubicBezTo>
                  <a:close/>
                  <a:moveTo>
                    <a:pt x="32371" y="10435"/>
                  </a:moveTo>
                  <a:cubicBezTo>
                    <a:pt x="32406" y="10464"/>
                    <a:pt x="32442" y="10490"/>
                    <a:pt x="32478" y="10520"/>
                  </a:cubicBezTo>
                  <a:cubicBezTo>
                    <a:pt x="32714" y="10717"/>
                    <a:pt x="32949" y="10906"/>
                    <a:pt x="33183" y="11090"/>
                  </a:cubicBezTo>
                  <a:cubicBezTo>
                    <a:pt x="33220" y="11118"/>
                    <a:pt x="33259" y="11150"/>
                    <a:pt x="33295" y="11179"/>
                  </a:cubicBezTo>
                  <a:cubicBezTo>
                    <a:pt x="33555" y="11382"/>
                    <a:pt x="33813" y="11574"/>
                    <a:pt x="34068" y="11760"/>
                  </a:cubicBezTo>
                  <a:cubicBezTo>
                    <a:pt x="34094" y="11779"/>
                    <a:pt x="34121" y="11800"/>
                    <a:pt x="34147" y="11820"/>
                  </a:cubicBezTo>
                  <a:cubicBezTo>
                    <a:pt x="34129" y="11826"/>
                    <a:pt x="34110" y="11837"/>
                    <a:pt x="34092" y="11843"/>
                  </a:cubicBezTo>
                  <a:cubicBezTo>
                    <a:pt x="34041" y="11862"/>
                    <a:pt x="33990" y="11876"/>
                    <a:pt x="33939" y="11893"/>
                  </a:cubicBezTo>
                  <a:cubicBezTo>
                    <a:pt x="33827" y="11929"/>
                    <a:pt x="33715" y="11962"/>
                    <a:pt x="33600" y="11991"/>
                  </a:cubicBezTo>
                  <a:cubicBezTo>
                    <a:pt x="33543" y="12004"/>
                    <a:pt x="33486" y="12018"/>
                    <a:pt x="33427" y="12029"/>
                  </a:cubicBezTo>
                  <a:cubicBezTo>
                    <a:pt x="33312" y="12052"/>
                    <a:pt x="33196" y="12072"/>
                    <a:pt x="33079" y="12088"/>
                  </a:cubicBezTo>
                  <a:cubicBezTo>
                    <a:pt x="33027" y="12095"/>
                    <a:pt x="32975" y="12103"/>
                    <a:pt x="32922" y="12108"/>
                  </a:cubicBezTo>
                  <a:cubicBezTo>
                    <a:pt x="32752" y="12125"/>
                    <a:pt x="32583" y="12138"/>
                    <a:pt x="32410" y="12138"/>
                  </a:cubicBezTo>
                  <a:cubicBezTo>
                    <a:pt x="32320" y="12138"/>
                    <a:pt x="32225" y="12129"/>
                    <a:pt x="32126" y="12119"/>
                  </a:cubicBezTo>
                  <a:cubicBezTo>
                    <a:pt x="32096" y="12116"/>
                    <a:pt x="32065" y="12110"/>
                    <a:pt x="32034" y="12106"/>
                  </a:cubicBezTo>
                  <a:cubicBezTo>
                    <a:pt x="31963" y="12096"/>
                    <a:pt x="31888" y="12082"/>
                    <a:pt x="31812" y="12066"/>
                  </a:cubicBezTo>
                  <a:cubicBezTo>
                    <a:pt x="31776" y="12058"/>
                    <a:pt x="31741" y="12050"/>
                    <a:pt x="31705" y="12043"/>
                  </a:cubicBezTo>
                  <a:cubicBezTo>
                    <a:pt x="31621" y="12022"/>
                    <a:pt x="31534" y="11998"/>
                    <a:pt x="31445" y="11971"/>
                  </a:cubicBezTo>
                  <a:cubicBezTo>
                    <a:pt x="31418" y="11962"/>
                    <a:pt x="31391" y="11955"/>
                    <a:pt x="31364" y="11946"/>
                  </a:cubicBezTo>
                  <a:cubicBezTo>
                    <a:pt x="31359" y="11943"/>
                    <a:pt x="31351" y="11941"/>
                    <a:pt x="31344" y="11939"/>
                  </a:cubicBezTo>
                  <a:cubicBezTo>
                    <a:pt x="31380" y="11899"/>
                    <a:pt x="31411" y="11858"/>
                    <a:pt x="31445" y="11817"/>
                  </a:cubicBezTo>
                  <a:cubicBezTo>
                    <a:pt x="31482" y="11775"/>
                    <a:pt x="31517" y="11733"/>
                    <a:pt x="31553" y="11690"/>
                  </a:cubicBezTo>
                  <a:cubicBezTo>
                    <a:pt x="31658" y="11560"/>
                    <a:pt x="31759" y="11427"/>
                    <a:pt x="31855" y="11290"/>
                  </a:cubicBezTo>
                  <a:cubicBezTo>
                    <a:pt x="31867" y="11270"/>
                    <a:pt x="31883" y="11253"/>
                    <a:pt x="31896" y="11233"/>
                  </a:cubicBezTo>
                  <a:cubicBezTo>
                    <a:pt x="32002" y="11078"/>
                    <a:pt x="32101" y="10916"/>
                    <a:pt x="32195" y="10753"/>
                  </a:cubicBezTo>
                  <a:cubicBezTo>
                    <a:pt x="32221" y="10708"/>
                    <a:pt x="32245" y="10664"/>
                    <a:pt x="32270" y="10618"/>
                  </a:cubicBezTo>
                  <a:cubicBezTo>
                    <a:pt x="32303" y="10556"/>
                    <a:pt x="32339" y="10497"/>
                    <a:pt x="32371" y="10435"/>
                  </a:cubicBezTo>
                  <a:close/>
                  <a:moveTo>
                    <a:pt x="52748" y="10518"/>
                  </a:moveTo>
                  <a:cubicBezTo>
                    <a:pt x="52863" y="10615"/>
                    <a:pt x="52979" y="10707"/>
                    <a:pt x="53095" y="10801"/>
                  </a:cubicBezTo>
                  <a:cubicBezTo>
                    <a:pt x="53133" y="10832"/>
                    <a:pt x="53172" y="10864"/>
                    <a:pt x="53210" y="10895"/>
                  </a:cubicBezTo>
                  <a:cubicBezTo>
                    <a:pt x="53414" y="11059"/>
                    <a:pt x="53618" y="11218"/>
                    <a:pt x="53820" y="11372"/>
                  </a:cubicBezTo>
                  <a:cubicBezTo>
                    <a:pt x="53868" y="11410"/>
                    <a:pt x="53918" y="11445"/>
                    <a:pt x="53965" y="11482"/>
                  </a:cubicBezTo>
                  <a:cubicBezTo>
                    <a:pt x="54123" y="11600"/>
                    <a:pt x="54281" y="11716"/>
                    <a:pt x="54435" y="11829"/>
                  </a:cubicBezTo>
                  <a:cubicBezTo>
                    <a:pt x="54492" y="11871"/>
                    <a:pt x="54552" y="11913"/>
                    <a:pt x="54609" y="11954"/>
                  </a:cubicBezTo>
                  <a:cubicBezTo>
                    <a:pt x="54647" y="11981"/>
                    <a:pt x="54687" y="12009"/>
                    <a:pt x="54724" y="12038"/>
                  </a:cubicBezTo>
                  <a:cubicBezTo>
                    <a:pt x="54698" y="12043"/>
                    <a:pt x="54672" y="12048"/>
                    <a:pt x="54644" y="12053"/>
                  </a:cubicBezTo>
                  <a:cubicBezTo>
                    <a:pt x="54544" y="12071"/>
                    <a:pt x="54443" y="12087"/>
                    <a:pt x="54341" y="12098"/>
                  </a:cubicBezTo>
                  <a:cubicBezTo>
                    <a:pt x="54294" y="12103"/>
                    <a:pt x="54248" y="12110"/>
                    <a:pt x="54201" y="12116"/>
                  </a:cubicBezTo>
                  <a:cubicBezTo>
                    <a:pt x="54055" y="12128"/>
                    <a:pt x="53908" y="12136"/>
                    <a:pt x="53760" y="12138"/>
                  </a:cubicBezTo>
                  <a:lnTo>
                    <a:pt x="53757" y="12138"/>
                  </a:lnTo>
                  <a:cubicBezTo>
                    <a:pt x="53648" y="12138"/>
                    <a:pt x="53532" y="12127"/>
                    <a:pt x="53412" y="12110"/>
                  </a:cubicBezTo>
                  <a:cubicBezTo>
                    <a:pt x="53394" y="12107"/>
                    <a:pt x="53378" y="12106"/>
                    <a:pt x="53363" y="12103"/>
                  </a:cubicBezTo>
                  <a:cubicBezTo>
                    <a:pt x="53246" y="12085"/>
                    <a:pt x="53121" y="12058"/>
                    <a:pt x="52993" y="12025"/>
                  </a:cubicBezTo>
                  <a:cubicBezTo>
                    <a:pt x="52971" y="12020"/>
                    <a:pt x="52951" y="12014"/>
                    <a:pt x="52929" y="12007"/>
                  </a:cubicBezTo>
                  <a:cubicBezTo>
                    <a:pt x="52796" y="11971"/>
                    <a:pt x="52661" y="11928"/>
                    <a:pt x="52520" y="11876"/>
                  </a:cubicBezTo>
                  <a:cubicBezTo>
                    <a:pt x="52501" y="11869"/>
                    <a:pt x="52482" y="11863"/>
                    <a:pt x="52464" y="11855"/>
                  </a:cubicBezTo>
                  <a:cubicBezTo>
                    <a:pt x="52315" y="11799"/>
                    <a:pt x="52159" y="11737"/>
                    <a:pt x="51998" y="11663"/>
                  </a:cubicBezTo>
                  <a:cubicBezTo>
                    <a:pt x="52012" y="11645"/>
                    <a:pt x="52023" y="11627"/>
                    <a:pt x="52036" y="11611"/>
                  </a:cubicBezTo>
                  <a:cubicBezTo>
                    <a:pt x="52163" y="11449"/>
                    <a:pt x="52284" y="11285"/>
                    <a:pt x="52398" y="11112"/>
                  </a:cubicBezTo>
                  <a:cubicBezTo>
                    <a:pt x="52401" y="11107"/>
                    <a:pt x="52404" y="11102"/>
                    <a:pt x="52408" y="11096"/>
                  </a:cubicBezTo>
                  <a:cubicBezTo>
                    <a:pt x="52515" y="10930"/>
                    <a:pt x="52614" y="10758"/>
                    <a:pt x="52709" y="10583"/>
                  </a:cubicBezTo>
                  <a:cubicBezTo>
                    <a:pt x="52720" y="10562"/>
                    <a:pt x="52736" y="10540"/>
                    <a:pt x="52748" y="10518"/>
                  </a:cubicBezTo>
                  <a:close/>
                  <a:moveTo>
                    <a:pt x="66467" y="10706"/>
                  </a:moveTo>
                  <a:cubicBezTo>
                    <a:pt x="66508" y="10738"/>
                    <a:pt x="66549" y="10769"/>
                    <a:pt x="66588" y="10801"/>
                  </a:cubicBezTo>
                  <a:cubicBezTo>
                    <a:pt x="66805" y="10976"/>
                    <a:pt x="67019" y="11145"/>
                    <a:pt x="67233" y="11311"/>
                  </a:cubicBezTo>
                  <a:cubicBezTo>
                    <a:pt x="67289" y="11353"/>
                    <a:pt x="67343" y="11395"/>
                    <a:pt x="67396" y="11437"/>
                  </a:cubicBezTo>
                  <a:cubicBezTo>
                    <a:pt x="67655" y="11634"/>
                    <a:pt x="67913" y="11822"/>
                    <a:pt x="68169" y="12002"/>
                  </a:cubicBezTo>
                  <a:cubicBezTo>
                    <a:pt x="68186" y="12014"/>
                    <a:pt x="68205" y="12028"/>
                    <a:pt x="68221" y="12040"/>
                  </a:cubicBezTo>
                  <a:cubicBezTo>
                    <a:pt x="68195" y="12045"/>
                    <a:pt x="68170" y="12050"/>
                    <a:pt x="68144" y="12055"/>
                  </a:cubicBezTo>
                  <a:cubicBezTo>
                    <a:pt x="68041" y="12074"/>
                    <a:pt x="67939" y="12090"/>
                    <a:pt x="67835" y="12101"/>
                  </a:cubicBezTo>
                  <a:cubicBezTo>
                    <a:pt x="67789" y="12106"/>
                    <a:pt x="67746" y="12113"/>
                    <a:pt x="67700" y="12117"/>
                  </a:cubicBezTo>
                  <a:cubicBezTo>
                    <a:pt x="67551" y="12128"/>
                    <a:pt x="67403" y="12138"/>
                    <a:pt x="67253" y="12138"/>
                  </a:cubicBezTo>
                  <a:cubicBezTo>
                    <a:pt x="67138" y="12138"/>
                    <a:pt x="67014" y="12126"/>
                    <a:pt x="66887" y="12107"/>
                  </a:cubicBezTo>
                  <a:cubicBezTo>
                    <a:pt x="66844" y="12101"/>
                    <a:pt x="66800" y="12091"/>
                    <a:pt x="66758" y="12082"/>
                  </a:cubicBezTo>
                  <a:cubicBezTo>
                    <a:pt x="66668" y="12066"/>
                    <a:pt x="66576" y="12048"/>
                    <a:pt x="66481" y="12022"/>
                  </a:cubicBezTo>
                  <a:cubicBezTo>
                    <a:pt x="66427" y="12007"/>
                    <a:pt x="66372" y="11991"/>
                    <a:pt x="66316" y="11973"/>
                  </a:cubicBezTo>
                  <a:cubicBezTo>
                    <a:pt x="66226" y="11946"/>
                    <a:pt x="66130" y="11915"/>
                    <a:pt x="66034" y="11879"/>
                  </a:cubicBezTo>
                  <a:cubicBezTo>
                    <a:pt x="65974" y="11858"/>
                    <a:pt x="65914" y="11836"/>
                    <a:pt x="65852" y="11811"/>
                  </a:cubicBezTo>
                  <a:cubicBezTo>
                    <a:pt x="65816" y="11796"/>
                    <a:pt x="65776" y="11778"/>
                    <a:pt x="65739" y="11763"/>
                  </a:cubicBezTo>
                  <a:cubicBezTo>
                    <a:pt x="65748" y="11752"/>
                    <a:pt x="65754" y="11742"/>
                    <a:pt x="65762" y="11732"/>
                  </a:cubicBezTo>
                  <a:cubicBezTo>
                    <a:pt x="66016" y="11422"/>
                    <a:pt x="66239" y="11098"/>
                    <a:pt x="66435" y="10758"/>
                  </a:cubicBezTo>
                  <a:cubicBezTo>
                    <a:pt x="66445" y="10740"/>
                    <a:pt x="66457" y="10724"/>
                    <a:pt x="66467" y="10706"/>
                  </a:cubicBezTo>
                  <a:close/>
                  <a:moveTo>
                    <a:pt x="87526" y="2235"/>
                  </a:moveTo>
                  <a:cubicBezTo>
                    <a:pt x="90256" y="2235"/>
                    <a:pt x="92476" y="4456"/>
                    <a:pt x="92476" y="7187"/>
                  </a:cubicBezTo>
                  <a:cubicBezTo>
                    <a:pt x="92476" y="9916"/>
                    <a:pt x="90254" y="12136"/>
                    <a:pt x="87526" y="12138"/>
                  </a:cubicBezTo>
                  <a:cubicBezTo>
                    <a:pt x="87436" y="12138"/>
                    <a:pt x="87340" y="12129"/>
                    <a:pt x="87241" y="12118"/>
                  </a:cubicBezTo>
                  <a:cubicBezTo>
                    <a:pt x="87213" y="12114"/>
                    <a:pt x="87182" y="12108"/>
                    <a:pt x="87152" y="12105"/>
                  </a:cubicBezTo>
                  <a:cubicBezTo>
                    <a:pt x="87078" y="12095"/>
                    <a:pt x="87003" y="12080"/>
                    <a:pt x="86925" y="12064"/>
                  </a:cubicBezTo>
                  <a:cubicBezTo>
                    <a:pt x="86892" y="12056"/>
                    <a:pt x="86859" y="12049"/>
                    <a:pt x="86824" y="12041"/>
                  </a:cubicBezTo>
                  <a:cubicBezTo>
                    <a:pt x="86736" y="12019"/>
                    <a:pt x="86644" y="11994"/>
                    <a:pt x="86550" y="11965"/>
                  </a:cubicBezTo>
                  <a:cubicBezTo>
                    <a:pt x="86528" y="11957"/>
                    <a:pt x="86507" y="11952"/>
                    <a:pt x="86485" y="11945"/>
                  </a:cubicBezTo>
                  <a:cubicBezTo>
                    <a:pt x="86476" y="11942"/>
                    <a:pt x="86467" y="11939"/>
                    <a:pt x="86458" y="11935"/>
                  </a:cubicBezTo>
                  <a:cubicBezTo>
                    <a:pt x="86494" y="11893"/>
                    <a:pt x="86527" y="11847"/>
                    <a:pt x="86562" y="11805"/>
                  </a:cubicBezTo>
                  <a:cubicBezTo>
                    <a:pt x="86629" y="11726"/>
                    <a:pt x="86693" y="11647"/>
                    <a:pt x="86756" y="11566"/>
                  </a:cubicBezTo>
                  <a:cubicBezTo>
                    <a:pt x="86832" y="11468"/>
                    <a:pt x="86904" y="11369"/>
                    <a:pt x="86974" y="11269"/>
                  </a:cubicBezTo>
                  <a:cubicBezTo>
                    <a:pt x="87032" y="11185"/>
                    <a:pt x="87092" y="11099"/>
                    <a:pt x="87146" y="11013"/>
                  </a:cubicBezTo>
                  <a:cubicBezTo>
                    <a:pt x="87211" y="10910"/>
                    <a:pt x="87274" y="10805"/>
                    <a:pt x="87333" y="10698"/>
                  </a:cubicBezTo>
                  <a:cubicBezTo>
                    <a:pt x="87384" y="10609"/>
                    <a:pt x="87433" y="10521"/>
                    <a:pt x="87479" y="10430"/>
                  </a:cubicBezTo>
                  <a:cubicBezTo>
                    <a:pt x="87535" y="10320"/>
                    <a:pt x="87586" y="10208"/>
                    <a:pt x="87636" y="10096"/>
                  </a:cubicBezTo>
                  <a:cubicBezTo>
                    <a:pt x="87677" y="10005"/>
                    <a:pt x="87718" y="9915"/>
                    <a:pt x="87755" y="9821"/>
                  </a:cubicBezTo>
                  <a:cubicBezTo>
                    <a:pt x="87802" y="9703"/>
                    <a:pt x="87842" y="9583"/>
                    <a:pt x="87883" y="9462"/>
                  </a:cubicBezTo>
                  <a:cubicBezTo>
                    <a:pt x="87912" y="9371"/>
                    <a:pt x="87946" y="9281"/>
                    <a:pt x="87972" y="9188"/>
                  </a:cubicBezTo>
                  <a:cubicBezTo>
                    <a:pt x="88010" y="9060"/>
                    <a:pt x="88039" y="8930"/>
                    <a:pt x="88068" y="8800"/>
                  </a:cubicBezTo>
                  <a:cubicBezTo>
                    <a:pt x="88089" y="8713"/>
                    <a:pt x="88113" y="8625"/>
                    <a:pt x="88130" y="8537"/>
                  </a:cubicBezTo>
                  <a:cubicBezTo>
                    <a:pt x="88157" y="8390"/>
                    <a:pt x="88176" y="8241"/>
                    <a:pt x="88195" y="8092"/>
                  </a:cubicBezTo>
                  <a:cubicBezTo>
                    <a:pt x="88204" y="8016"/>
                    <a:pt x="88218" y="7944"/>
                    <a:pt x="88226" y="7866"/>
                  </a:cubicBezTo>
                  <a:cubicBezTo>
                    <a:pt x="88247" y="7642"/>
                    <a:pt x="88259" y="7414"/>
                    <a:pt x="88259" y="7185"/>
                  </a:cubicBezTo>
                  <a:cubicBezTo>
                    <a:pt x="88259" y="6956"/>
                    <a:pt x="88247" y="6729"/>
                    <a:pt x="88226" y="6503"/>
                  </a:cubicBezTo>
                  <a:cubicBezTo>
                    <a:pt x="88219" y="6428"/>
                    <a:pt x="88206" y="6354"/>
                    <a:pt x="88195" y="6279"/>
                  </a:cubicBezTo>
                  <a:cubicBezTo>
                    <a:pt x="88176" y="6130"/>
                    <a:pt x="88157" y="5981"/>
                    <a:pt x="88130" y="5835"/>
                  </a:cubicBezTo>
                  <a:cubicBezTo>
                    <a:pt x="88113" y="5746"/>
                    <a:pt x="88089" y="5660"/>
                    <a:pt x="88070" y="5574"/>
                  </a:cubicBezTo>
                  <a:cubicBezTo>
                    <a:pt x="88040" y="5443"/>
                    <a:pt x="88010" y="5311"/>
                    <a:pt x="87972" y="5183"/>
                  </a:cubicBezTo>
                  <a:cubicBezTo>
                    <a:pt x="87946" y="5091"/>
                    <a:pt x="87914" y="5002"/>
                    <a:pt x="87884" y="4912"/>
                  </a:cubicBezTo>
                  <a:cubicBezTo>
                    <a:pt x="87843" y="4789"/>
                    <a:pt x="87802" y="4669"/>
                    <a:pt x="87755" y="4549"/>
                  </a:cubicBezTo>
                  <a:cubicBezTo>
                    <a:pt x="87718" y="4457"/>
                    <a:pt x="87678" y="4369"/>
                    <a:pt x="87639" y="4279"/>
                  </a:cubicBezTo>
                  <a:cubicBezTo>
                    <a:pt x="87588" y="4165"/>
                    <a:pt x="87536" y="4050"/>
                    <a:pt x="87479" y="3939"/>
                  </a:cubicBezTo>
                  <a:cubicBezTo>
                    <a:pt x="87433" y="3850"/>
                    <a:pt x="87385" y="3763"/>
                    <a:pt x="87336" y="3676"/>
                  </a:cubicBezTo>
                  <a:cubicBezTo>
                    <a:pt x="87275" y="3567"/>
                    <a:pt x="87213" y="3460"/>
                    <a:pt x="87145" y="3354"/>
                  </a:cubicBezTo>
                  <a:cubicBezTo>
                    <a:pt x="87090" y="3270"/>
                    <a:pt x="87035" y="3185"/>
                    <a:pt x="86977" y="3103"/>
                  </a:cubicBezTo>
                  <a:cubicBezTo>
                    <a:pt x="86905" y="3000"/>
                    <a:pt x="86833" y="2900"/>
                    <a:pt x="86756" y="2801"/>
                  </a:cubicBezTo>
                  <a:cubicBezTo>
                    <a:pt x="86696" y="2723"/>
                    <a:pt x="86632" y="2644"/>
                    <a:pt x="86566" y="2566"/>
                  </a:cubicBezTo>
                  <a:cubicBezTo>
                    <a:pt x="86530" y="2523"/>
                    <a:pt x="86498" y="2478"/>
                    <a:pt x="86460" y="2436"/>
                  </a:cubicBezTo>
                  <a:cubicBezTo>
                    <a:pt x="86469" y="2433"/>
                    <a:pt x="86479" y="2430"/>
                    <a:pt x="86488" y="2425"/>
                  </a:cubicBezTo>
                  <a:cubicBezTo>
                    <a:pt x="86507" y="2419"/>
                    <a:pt x="86527" y="2414"/>
                    <a:pt x="86546" y="2409"/>
                  </a:cubicBezTo>
                  <a:cubicBezTo>
                    <a:pt x="86642" y="2379"/>
                    <a:pt x="86735" y="2353"/>
                    <a:pt x="86826" y="2331"/>
                  </a:cubicBezTo>
                  <a:cubicBezTo>
                    <a:pt x="86859" y="2322"/>
                    <a:pt x="86891" y="2315"/>
                    <a:pt x="86923" y="2308"/>
                  </a:cubicBezTo>
                  <a:cubicBezTo>
                    <a:pt x="87003" y="2291"/>
                    <a:pt x="87078" y="2277"/>
                    <a:pt x="87154" y="2266"/>
                  </a:cubicBezTo>
                  <a:cubicBezTo>
                    <a:pt x="87182" y="2263"/>
                    <a:pt x="87213" y="2258"/>
                    <a:pt x="87241" y="2254"/>
                  </a:cubicBezTo>
                  <a:cubicBezTo>
                    <a:pt x="87340" y="2242"/>
                    <a:pt x="87435" y="2235"/>
                    <a:pt x="87526" y="2235"/>
                  </a:cubicBezTo>
                  <a:close/>
                  <a:moveTo>
                    <a:pt x="11061" y="2236"/>
                  </a:moveTo>
                  <a:cubicBezTo>
                    <a:pt x="11389" y="2236"/>
                    <a:pt x="11713" y="2271"/>
                    <a:pt x="12030" y="2336"/>
                  </a:cubicBezTo>
                  <a:cubicBezTo>
                    <a:pt x="10150" y="3655"/>
                    <a:pt x="8542" y="5154"/>
                    <a:pt x="7906" y="5771"/>
                  </a:cubicBezTo>
                  <a:lnTo>
                    <a:pt x="6450" y="7188"/>
                  </a:lnTo>
                  <a:lnTo>
                    <a:pt x="7906" y="8605"/>
                  </a:lnTo>
                  <a:cubicBezTo>
                    <a:pt x="8542" y="9221"/>
                    <a:pt x="10151" y="10722"/>
                    <a:pt x="12030" y="12040"/>
                  </a:cubicBezTo>
                  <a:cubicBezTo>
                    <a:pt x="11713" y="12103"/>
                    <a:pt x="11389" y="12139"/>
                    <a:pt x="11061" y="12139"/>
                  </a:cubicBezTo>
                  <a:cubicBezTo>
                    <a:pt x="8620" y="12139"/>
                    <a:pt x="4183" y="8105"/>
                    <a:pt x="3207" y="7188"/>
                  </a:cubicBezTo>
                  <a:cubicBezTo>
                    <a:pt x="4183" y="6272"/>
                    <a:pt x="8621" y="2236"/>
                    <a:pt x="11061" y="2236"/>
                  </a:cubicBezTo>
                  <a:close/>
                  <a:moveTo>
                    <a:pt x="24171" y="9855"/>
                  </a:moveTo>
                  <a:cubicBezTo>
                    <a:pt x="25121" y="10685"/>
                    <a:pt x="26047" y="11416"/>
                    <a:pt x="26935" y="12039"/>
                  </a:cubicBezTo>
                  <a:cubicBezTo>
                    <a:pt x="26615" y="12102"/>
                    <a:pt x="26291" y="12139"/>
                    <a:pt x="25962" y="12139"/>
                  </a:cubicBezTo>
                  <a:cubicBezTo>
                    <a:pt x="25314" y="12139"/>
                    <a:pt x="24459" y="11842"/>
                    <a:pt x="23418" y="11263"/>
                  </a:cubicBezTo>
                  <a:cubicBezTo>
                    <a:pt x="23722" y="10822"/>
                    <a:pt x="23975" y="10351"/>
                    <a:pt x="24171" y="9855"/>
                  </a:cubicBezTo>
                  <a:close/>
                  <a:moveTo>
                    <a:pt x="38814" y="10427"/>
                  </a:moveTo>
                  <a:cubicBezTo>
                    <a:pt x="38872" y="10474"/>
                    <a:pt x="38929" y="10524"/>
                    <a:pt x="38985" y="10569"/>
                  </a:cubicBezTo>
                  <a:cubicBezTo>
                    <a:pt x="39175" y="10725"/>
                    <a:pt x="39361" y="10875"/>
                    <a:pt x="39546" y="11021"/>
                  </a:cubicBezTo>
                  <a:cubicBezTo>
                    <a:pt x="39765" y="11193"/>
                    <a:pt x="39981" y="11363"/>
                    <a:pt x="40197" y="11524"/>
                  </a:cubicBezTo>
                  <a:cubicBezTo>
                    <a:pt x="40323" y="11621"/>
                    <a:pt x="40450" y="11713"/>
                    <a:pt x="40578" y="11805"/>
                  </a:cubicBezTo>
                  <a:cubicBezTo>
                    <a:pt x="40687" y="11884"/>
                    <a:pt x="40795" y="11962"/>
                    <a:pt x="40905" y="12039"/>
                  </a:cubicBezTo>
                  <a:lnTo>
                    <a:pt x="40827" y="12054"/>
                  </a:lnTo>
                  <a:cubicBezTo>
                    <a:pt x="40725" y="12072"/>
                    <a:pt x="40621" y="12088"/>
                    <a:pt x="40517" y="12100"/>
                  </a:cubicBezTo>
                  <a:cubicBezTo>
                    <a:pt x="40473" y="12105"/>
                    <a:pt x="40428" y="12111"/>
                    <a:pt x="40382" y="12116"/>
                  </a:cubicBezTo>
                  <a:cubicBezTo>
                    <a:pt x="40235" y="12131"/>
                    <a:pt x="40087" y="12139"/>
                    <a:pt x="39938" y="12139"/>
                  </a:cubicBezTo>
                  <a:cubicBezTo>
                    <a:pt x="39434" y="12139"/>
                    <a:pt x="38804" y="11961"/>
                    <a:pt x="38061" y="11610"/>
                  </a:cubicBezTo>
                  <a:cubicBezTo>
                    <a:pt x="38352" y="11239"/>
                    <a:pt x="38605" y="10845"/>
                    <a:pt x="38814" y="10427"/>
                  </a:cubicBezTo>
                  <a:close/>
                  <a:moveTo>
                    <a:pt x="46300" y="10528"/>
                  </a:moveTo>
                  <a:cubicBezTo>
                    <a:pt x="46303" y="10530"/>
                    <a:pt x="46307" y="10533"/>
                    <a:pt x="46309" y="10535"/>
                  </a:cubicBezTo>
                  <a:lnTo>
                    <a:pt x="46313" y="10540"/>
                  </a:lnTo>
                  <a:cubicBezTo>
                    <a:pt x="46486" y="10681"/>
                    <a:pt x="46655" y="10817"/>
                    <a:pt x="46820" y="10948"/>
                  </a:cubicBezTo>
                  <a:cubicBezTo>
                    <a:pt x="46871" y="10988"/>
                    <a:pt x="46922" y="11028"/>
                    <a:pt x="46973" y="11067"/>
                  </a:cubicBezTo>
                  <a:cubicBezTo>
                    <a:pt x="47089" y="11159"/>
                    <a:pt x="47204" y="11249"/>
                    <a:pt x="47318" y="11336"/>
                  </a:cubicBezTo>
                  <a:cubicBezTo>
                    <a:pt x="47374" y="11379"/>
                    <a:pt x="47428" y="11420"/>
                    <a:pt x="47483" y="11462"/>
                  </a:cubicBezTo>
                  <a:cubicBezTo>
                    <a:pt x="47594" y="11546"/>
                    <a:pt x="47704" y="11627"/>
                    <a:pt x="47812" y="11708"/>
                  </a:cubicBezTo>
                  <a:cubicBezTo>
                    <a:pt x="47860" y="11743"/>
                    <a:pt x="47908" y="11779"/>
                    <a:pt x="47955" y="11814"/>
                  </a:cubicBezTo>
                  <a:lnTo>
                    <a:pt x="48017" y="11861"/>
                  </a:lnTo>
                  <a:lnTo>
                    <a:pt x="47979" y="11876"/>
                  </a:lnTo>
                  <a:cubicBezTo>
                    <a:pt x="47937" y="11890"/>
                    <a:pt x="47896" y="11900"/>
                    <a:pt x="47854" y="11914"/>
                  </a:cubicBezTo>
                  <a:cubicBezTo>
                    <a:pt x="47741" y="11949"/>
                    <a:pt x="47627" y="11981"/>
                    <a:pt x="47512" y="12008"/>
                  </a:cubicBezTo>
                  <a:cubicBezTo>
                    <a:pt x="47458" y="12022"/>
                    <a:pt x="47406" y="12032"/>
                    <a:pt x="47352" y="12043"/>
                  </a:cubicBezTo>
                  <a:cubicBezTo>
                    <a:pt x="47242" y="12065"/>
                    <a:pt x="47128" y="12082"/>
                    <a:pt x="47017" y="12097"/>
                  </a:cubicBezTo>
                  <a:cubicBezTo>
                    <a:pt x="46968" y="12103"/>
                    <a:pt x="46919" y="12111"/>
                    <a:pt x="46870" y="12116"/>
                  </a:cubicBezTo>
                  <a:cubicBezTo>
                    <a:pt x="46710" y="12131"/>
                    <a:pt x="46549" y="12142"/>
                    <a:pt x="46385" y="12142"/>
                  </a:cubicBezTo>
                  <a:cubicBezTo>
                    <a:pt x="46295" y="12142"/>
                    <a:pt x="46200" y="12133"/>
                    <a:pt x="46101" y="12123"/>
                  </a:cubicBezTo>
                  <a:cubicBezTo>
                    <a:pt x="46071" y="12119"/>
                    <a:pt x="46040" y="12114"/>
                    <a:pt x="46011" y="12110"/>
                  </a:cubicBezTo>
                  <a:cubicBezTo>
                    <a:pt x="45939" y="12100"/>
                    <a:pt x="45865" y="12087"/>
                    <a:pt x="45788" y="12070"/>
                  </a:cubicBezTo>
                  <a:cubicBezTo>
                    <a:pt x="45752" y="12062"/>
                    <a:pt x="45717" y="12054"/>
                    <a:pt x="45681" y="12046"/>
                  </a:cubicBezTo>
                  <a:cubicBezTo>
                    <a:pt x="45597" y="12025"/>
                    <a:pt x="45512" y="12002"/>
                    <a:pt x="45424" y="11975"/>
                  </a:cubicBezTo>
                  <a:cubicBezTo>
                    <a:pt x="45396" y="11966"/>
                    <a:pt x="45368" y="11960"/>
                    <a:pt x="45339" y="11950"/>
                  </a:cubicBezTo>
                  <a:cubicBezTo>
                    <a:pt x="45336" y="11949"/>
                    <a:pt x="45334" y="11947"/>
                    <a:pt x="45331" y="11947"/>
                  </a:cubicBezTo>
                  <a:lnTo>
                    <a:pt x="45482" y="11795"/>
                  </a:lnTo>
                  <a:lnTo>
                    <a:pt x="45444" y="11795"/>
                  </a:lnTo>
                  <a:cubicBezTo>
                    <a:pt x="45465" y="11770"/>
                    <a:pt x="45483" y="11746"/>
                    <a:pt x="45504" y="11721"/>
                  </a:cubicBezTo>
                  <a:cubicBezTo>
                    <a:pt x="45607" y="11595"/>
                    <a:pt x="45707" y="11466"/>
                    <a:pt x="45800" y="11335"/>
                  </a:cubicBezTo>
                  <a:cubicBezTo>
                    <a:pt x="45813" y="11317"/>
                    <a:pt x="45825" y="11302"/>
                    <a:pt x="45837" y="11285"/>
                  </a:cubicBezTo>
                  <a:cubicBezTo>
                    <a:pt x="45944" y="11133"/>
                    <a:pt x="46040" y="10979"/>
                    <a:pt x="46132" y="10823"/>
                  </a:cubicBezTo>
                  <a:cubicBezTo>
                    <a:pt x="46157" y="10783"/>
                    <a:pt x="46179" y="10740"/>
                    <a:pt x="46203" y="10700"/>
                  </a:cubicBezTo>
                  <a:cubicBezTo>
                    <a:pt x="46235" y="10643"/>
                    <a:pt x="46269" y="10586"/>
                    <a:pt x="46300" y="10528"/>
                  </a:cubicBezTo>
                  <a:close/>
                  <a:moveTo>
                    <a:pt x="85944" y="2633"/>
                  </a:moveTo>
                  <a:cubicBezTo>
                    <a:pt x="86005" y="2697"/>
                    <a:pt x="86062" y="2763"/>
                    <a:pt x="86121" y="2828"/>
                  </a:cubicBezTo>
                  <a:cubicBezTo>
                    <a:pt x="86184" y="2903"/>
                    <a:pt x="86250" y="2974"/>
                    <a:pt x="86311" y="3051"/>
                  </a:cubicBezTo>
                  <a:cubicBezTo>
                    <a:pt x="86385" y="3144"/>
                    <a:pt x="86452" y="3239"/>
                    <a:pt x="86520" y="3336"/>
                  </a:cubicBezTo>
                  <a:cubicBezTo>
                    <a:pt x="86577" y="3414"/>
                    <a:pt x="86634" y="3491"/>
                    <a:pt x="86686" y="3570"/>
                  </a:cubicBezTo>
                  <a:cubicBezTo>
                    <a:pt x="86750" y="3669"/>
                    <a:pt x="86808" y="3772"/>
                    <a:pt x="86866" y="3874"/>
                  </a:cubicBezTo>
                  <a:cubicBezTo>
                    <a:pt x="86913" y="3956"/>
                    <a:pt x="86963" y="4036"/>
                    <a:pt x="87005" y="4118"/>
                  </a:cubicBezTo>
                  <a:cubicBezTo>
                    <a:pt x="87061" y="4225"/>
                    <a:pt x="87108" y="4335"/>
                    <a:pt x="87157" y="4444"/>
                  </a:cubicBezTo>
                  <a:cubicBezTo>
                    <a:pt x="87196" y="4526"/>
                    <a:pt x="87235" y="4608"/>
                    <a:pt x="87271" y="4694"/>
                  </a:cubicBezTo>
                  <a:cubicBezTo>
                    <a:pt x="87317" y="4806"/>
                    <a:pt x="87354" y="4924"/>
                    <a:pt x="87394" y="5039"/>
                  </a:cubicBezTo>
                  <a:cubicBezTo>
                    <a:pt x="87422" y="5123"/>
                    <a:pt x="87454" y="5206"/>
                    <a:pt x="87479" y="5290"/>
                  </a:cubicBezTo>
                  <a:cubicBezTo>
                    <a:pt x="87515" y="5413"/>
                    <a:pt x="87543" y="5538"/>
                    <a:pt x="87572" y="5663"/>
                  </a:cubicBezTo>
                  <a:cubicBezTo>
                    <a:pt x="87591" y="5745"/>
                    <a:pt x="87614" y="5824"/>
                    <a:pt x="87630" y="5907"/>
                  </a:cubicBezTo>
                  <a:cubicBezTo>
                    <a:pt x="87657" y="6047"/>
                    <a:pt x="87675" y="6188"/>
                    <a:pt x="87692" y="6330"/>
                  </a:cubicBezTo>
                  <a:cubicBezTo>
                    <a:pt x="87702" y="6401"/>
                    <a:pt x="87716" y="6470"/>
                    <a:pt x="87723" y="6539"/>
                  </a:cubicBezTo>
                  <a:cubicBezTo>
                    <a:pt x="87743" y="6753"/>
                    <a:pt x="87754" y="6968"/>
                    <a:pt x="87754" y="7184"/>
                  </a:cubicBezTo>
                  <a:cubicBezTo>
                    <a:pt x="87754" y="8946"/>
                    <a:pt x="87069" y="10607"/>
                    <a:pt x="85828" y="11863"/>
                  </a:cubicBezTo>
                  <a:cubicBezTo>
                    <a:pt x="85397" y="12308"/>
                    <a:pt x="84901" y="12688"/>
                    <a:pt x="84351" y="12995"/>
                  </a:cubicBezTo>
                  <a:cubicBezTo>
                    <a:pt x="83358" y="13559"/>
                    <a:pt x="82227" y="13859"/>
                    <a:pt x="81078" y="13859"/>
                  </a:cubicBezTo>
                  <a:cubicBezTo>
                    <a:pt x="81075" y="13859"/>
                    <a:pt x="81073" y="13859"/>
                    <a:pt x="81070" y="13859"/>
                  </a:cubicBezTo>
                  <a:cubicBezTo>
                    <a:pt x="80227" y="13859"/>
                    <a:pt x="79201" y="13547"/>
                    <a:pt x="78010" y="12931"/>
                  </a:cubicBezTo>
                  <a:cubicBezTo>
                    <a:pt x="78016" y="12928"/>
                    <a:pt x="78021" y="12922"/>
                    <a:pt x="78026" y="12918"/>
                  </a:cubicBezTo>
                  <a:cubicBezTo>
                    <a:pt x="78184" y="12799"/>
                    <a:pt x="78337" y="12673"/>
                    <a:pt x="78484" y="12540"/>
                  </a:cubicBezTo>
                  <a:cubicBezTo>
                    <a:pt x="78514" y="12514"/>
                    <a:pt x="78541" y="12487"/>
                    <a:pt x="78569" y="12460"/>
                  </a:cubicBezTo>
                  <a:cubicBezTo>
                    <a:pt x="78687" y="12352"/>
                    <a:pt x="78801" y="12241"/>
                    <a:pt x="78908" y="12124"/>
                  </a:cubicBezTo>
                  <a:cubicBezTo>
                    <a:pt x="78928" y="12103"/>
                    <a:pt x="78948" y="12087"/>
                    <a:pt x="78968" y="12066"/>
                  </a:cubicBezTo>
                  <a:cubicBezTo>
                    <a:pt x="78983" y="12072"/>
                    <a:pt x="78996" y="12077"/>
                    <a:pt x="79011" y="12084"/>
                  </a:cubicBezTo>
                  <a:cubicBezTo>
                    <a:pt x="79188" y="12166"/>
                    <a:pt x="79360" y="12238"/>
                    <a:pt x="79525" y="12304"/>
                  </a:cubicBezTo>
                  <a:cubicBezTo>
                    <a:pt x="79552" y="12314"/>
                    <a:pt x="79579" y="12325"/>
                    <a:pt x="79607" y="12333"/>
                  </a:cubicBezTo>
                  <a:cubicBezTo>
                    <a:pt x="79774" y="12396"/>
                    <a:pt x="79933" y="12450"/>
                    <a:pt x="80088" y="12492"/>
                  </a:cubicBezTo>
                  <a:cubicBezTo>
                    <a:pt x="80110" y="12499"/>
                    <a:pt x="80130" y="12503"/>
                    <a:pt x="80152" y="12509"/>
                  </a:cubicBezTo>
                  <a:cubicBezTo>
                    <a:pt x="80310" y="12551"/>
                    <a:pt x="80462" y="12586"/>
                    <a:pt x="80607" y="12608"/>
                  </a:cubicBezTo>
                  <a:cubicBezTo>
                    <a:pt x="80619" y="12611"/>
                    <a:pt x="80631" y="12611"/>
                    <a:pt x="80643" y="12613"/>
                  </a:cubicBezTo>
                  <a:cubicBezTo>
                    <a:pt x="80794" y="12636"/>
                    <a:pt x="80940" y="12649"/>
                    <a:pt x="81076" y="12649"/>
                  </a:cubicBezTo>
                  <a:cubicBezTo>
                    <a:pt x="81600" y="12649"/>
                    <a:pt x="82114" y="12572"/>
                    <a:pt x="82608" y="12425"/>
                  </a:cubicBezTo>
                  <a:lnTo>
                    <a:pt x="82614" y="12428"/>
                  </a:lnTo>
                  <a:lnTo>
                    <a:pt x="82731" y="12392"/>
                  </a:lnTo>
                  <a:lnTo>
                    <a:pt x="82732" y="12392"/>
                  </a:lnTo>
                  <a:lnTo>
                    <a:pt x="83236" y="12228"/>
                  </a:lnTo>
                  <a:lnTo>
                    <a:pt x="83212" y="12212"/>
                  </a:lnTo>
                  <a:cubicBezTo>
                    <a:pt x="83215" y="12211"/>
                    <a:pt x="83216" y="12211"/>
                    <a:pt x="83219" y="12210"/>
                  </a:cubicBezTo>
                  <a:cubicBezTo>
                    <a:pt x="83509" y="12087"/>
                    <a:pt x="83787" y="11936"/>
                    <a:pt x="84049" y="11764"/>
                  </a:cubicBezTo>
                  <a:cubicBezTo>
                    <a:pt x="84168" y="11687"/>
                    <a:pt x="84282" y="11604"/>
                    <a:pt x="84394" y="11517"/>
                  </a:cubicBezTo>
                  <a:lnTo>
                    <a:pt x="84402" y="11522"/>
                  </a:lnTo>
                  <a:lnTo>
                    <a:pt x="84542" y="11406"/>
                  </a:lnTo>
                  <a:lnTo>
                    <a:pt x="84819" y="11177"/>
                  </a:lnTo>
                  <a:lnTo>
                    <a:pt x="84803" y="11166"/>
                  </a:lnTo>
                  <a:cubicBezTo>
                    <a:pt x="85905" y="10134"/>
                    <a:pt x="86537" y="8704"/>
                    <a:pt x="86537" y="7185"/>
                  </a:cubicBezTo>
                  <a:cubicBezTo>
                    <a:pt x="86537" y="6987"/>
                    <a:pt x="86525" y="6792"/>
                    <a:pt x="86505" y="6599"/>
                  </a:cubicBezTo>
                  <a:cubicBezTo>
                    <a:pt x="86497" y="6533"/>
                    <a:pt x="86484" y="6471"/>
                    <a:pt x="86474" y="6406"/>
                  </a:cubicBezTo>
                  <a:cubicBezTo>
                    <a:pt x="86457" y="6277"/>
                    <a:pt x="86438" y="6149"/>
                    <a:pt x="86411" y="6023"/>
                  </a:cubicBezTo>
                  <a:cubicBezTo>
                    <a:pt x="86394" y="5948"/>
                    <a:pt x="86371" y="5875"/>
                    <a:pt x="86353" y="5800"/>
                  </a:cubicBezTo>
                  <a:cubicBezTo>
                    <a:pt x="86323" y="5689"/>
                    <a:pt x="86293" y="5575"/>
                    <a:pt x="86257" y="5466"/>
                  </a:cubicBezTo>
                  <a:cubicBezTo>
                    <a:pt x="86231" y="5388"/>
                    <a:pt x="86200" y="5313"/>
                    <a:pt x="86172" y="5236"/>
                  </a:cubicBezTo>
                  <a:cubicBezTo>
                    <a:pt x="86132" y="5133"/>
                    <a:pt x="86092" y="5030"/>
                    <a:pt x="86047" y="4930"/>
                  </a:cubicBezTo>
                  <a:cubicBezTo>
                    <a:pt x="86011" y="4853"/>
                    <a:pt x="85972" y="4779"/>
                    <a:pt x="85934" y="4704"/>
                  </a:cubicBezTo>
                  <a:cubicBezTo>
                    <a:pt x="85885" y="4607"/>
                    <a:pt x="85835" y="4513"/>
                    <a:pt x="85781" y="4419"/>
                  </a:cubicBezTo>
                  <a:cubicBezTo>
                    <a:pt x="85736" y="4345"/>
                    <a:pt x="85692" y="4273"/>
                    <a:pt x="85645" y="4200"/>
                  </a:cubicBezTo>
                  <a:cubicBezTo>
                    <a:pt x="85586" y="4111"/>
                    <a:pt x="85526" y="4022"/>
                    <a:pt x="85461" y="3936"/>
                  </a:cubicBezTo>
                  <a:cubicBezTo>
                    <a:pt x="85409" y="3866"/>
                    <a:pt x="85355" y="3798"/>
                    <a:pt x="85301" y="3731"/>
                  </a:cubicBezTo>
                  <a:cubicBezTo>
                    <a:pt x="85234" y="3647"/>
                    <a:pt x="85162" y="3566"/>
                    <a:pt x="85089" y="3487"/>
                  </a:cubicBezTo>
                  <a:cubicBezTo>
                    <a:pt x="85031" y="3424"/>
                    <a:pt x="84969" y="3359"/>
                    <a:pt x="84907" y="3299"/>
                  </a:cubicBezTo>
                  <a:cubicBezTo>
                    <a:pt x="84876" y="3268"/>
                    <a:pt x="84849" y="3233"/>
                    <a:pt x="84815" y="3203"/>
                  </a:cubicBezTo>
                  <a:cubicBezTo>
                    <a:pt x="84834" y="3193"/>
                    <a:pt x="84855" y="3181"/>
                    <a:pt x="84872" y="3170"/>
                  </a:cubicBezTo>
                  <a:cubicBezTo>
                    <a:pt x="85047" y="3070"/>
                    <a:pt x="85216" y="2977"/>
                    <a:pt x="85379" y="2895"/>
                  </a:cubicBezTo>
                  <a:cubicBezTo>
                    <a:pt x="85414" y="2877"/>
                    <a:pt x="85448" y="2863"/>
                    <a:pt x="85484" y="2844"/>
                  </a:cubicBezTo>
                  <a:cubicBezTo>
                    <a:pt x="85615" y="2779"/>
                    <a:pt x="85744" y="2719"/>
                    <a:pt x="85869" y="2665"/>
                  </a:cubicBezTo>
                  <a:cubicBezTo>
                    <a:pt x="85893" y="2654"/>
                    <a:pt x="85919" y="2643"/>
                    <a:pt x="85944" y="2633"/>
                  </a:cubicBezTo>
                  <a:close/>
                  <a:moveTo>
                    <a:pt x="87526" y="509"/>
                  </a:moveTo>
                  <a:cubicBezTo>
                    <a:pt x="91205" y="509"/>
                    <a:pt x="94197" y="3503"/>
                    <a:pt x="94197" y="7184"/>
                  </a:cubicBezTo>
                  <a:cubicBezTo>
                    <a:pt x="94197" y="10863"/>
                    <a:pt x="91205" y="13859"/>
                    <a:pt x="87526" y="13859"/>
                  </a:cubicBezTo>
                  <a:cubicBezTo>
                    <a:pt x="87523" y="13859"/>
                    <a:pt x="87519" y="13859"/>
                    <a:pt x="87516" y="13859"/>
                  </a:cubicBezTo>
                  <a:cubicBezTo>
                    <a:pt x="86809" y="13859"/>
                    <a:pt x="85966" y="13636"/>
                    <a:pt x="85010" y="13195"/>
                  </a:cubicBezTo>
                  <a:cubicBezTo>
                    <a:pt x="85015" y="13192"/>
                    <a:pt x="85018" y="13189"/>
                    <a:pt x="85022" y="13186"/>
                  </a:cubicBezTo>
                  <a:cubicBezTo>
                    <a:pt x="85190" y="13076"/>
                    <a:pt x="85350" y="12958"/>
                    <a:pt x="85506" y="12835"/>
                  </a:cubicBezTo>
                  <a:cubicBezTo>
                    <a:pt x="85557" y="12794"/>
                    <a:pt x="85606" y="12753"/>
                    <a:pt x="85656" y="12711"/>
                  </a:cubicBezTo>
                  <a:cubicBezTo>
                    <a:pt x="85767" y="12619"/>
                    <a:pt x="85874" y="12525"/>
                    <a:pt x="85976" y="12428"/>
                  </a:cubicBezTo>
                  <a:cubicBezTo>
                    <a:pt x="86006" y="12399"/>
                    <a:pt x="86040" y="12373"/>
                    <a:pt x="86070" y="12345"/>
                  </a:cubicBezTo>
                  <a:cubicBezTo>
                    <a:pt x="86122" y="12363"/>
                    <a:pt x="86172" y="12378"/>
                    <a:pt x="86223" y="12395"/>
                  </a:cubicBezTo>
                  <a:cubicBezTo>
                    <a:pt x="86286" y="12418"/>
                    <a:pt x="86351" y="12440"/>
                    <a:pt x="86413" y="12459"/>
                  </a:cubicBezTo>
                  <a:cubicBezTo>
                    <a:pt x="86491" y="12483"/>
                    <a:pt x="86568" y="12503"/>
                    <a:pt x="86644" y="12521"/>
                  </a:cubicBezTo>
                  <a:cubicBezTo>
                    <a:pt x="86699" y="12535"/>
                    <a:pt x="86756" y="12551"/>
                    <a:pt x="86809" y="12563"/>
                  </a:cubicBezTo>
                  <a:cubicBezTo>
                    <a:pt x="86891" y="12581"/>
                    <a:pt x="86970" y="12592"/>
                    <a:pt x="87048" y="12605"/>
                  </a:cubicBezTo>
                  <a:cubicBezTo>
                    <a:pt x="87092" y="12611"/>
                    <a:pt x="87137" y="12621"/>
                    <a:pt x="87178" y="12626"/>
                  </a:cubicBezTo>
                  <a:cubicBezTo>
                    <a:pt x="87295" y="12638"/>
                    <a:pt x="87406" y="12647"/>
                    <a:pt x="87515" y="12647"/>
                  </a:cubicBezTo>
                  <a:lnTo>
                    <a:pt x="87525" y="12647"/>
                  </a:lnTo>
                  <a:cubicBezTo>
                    <a:pt x="90537" y="12647"/>
                    <a:pt x="92987" y="10196"/>
                    <a:pt x="92987" y="7185"/>
                  </a:cubicBezTo>
                  <a:cubicBezTo>
                    <a:pt x="92987" y="4173"/>
                    <a:pt x="90537" y="1723"/>
                    <a:pt x="87525" y="1723"/>
                  </a:cubicBezTo>
                  <a:cubicBezTo>
                    <a:pt x="87104" y="1723"/>
                    <a:pt x="86616" y="1829"/>
                    <a:pt x="86075" y="2030"/>
                  </a:cubicBezTo>
                  <a:lnTo>
                    <a:pt x="86072" y="2026"/>
                  </a:lnTo>
                  <a:lnTo>
                    <a:pt x="85913" y="2088"/>
                  </a:lnTo>
                  <a:lnTo>
                    <a:pt x="85557" y="2232"/>
                  </a:lnTo>
                  <a:lnTo>
                    <a:pt x="85564" y="2238"/>
                  </a:lnTo>
                  <a:cubicBezTo>
                    <a:pt x="85208" y="2399"/>
                    <a:pt x="84824" y="2603"/>
                    <a:pt x="84406" y="2849"/>
                  </a:cubicBezTo>
                  <a:lnTo>
                    <a:pt x="84403" y="2847"/>
                  </a:lnTo>
                  <a:lnTo>
                    <a:pt x="84250" y="2941"/>
                  </a:lnTo>
                  <a:cubicBezTo>
                    <a:pt x="84250" y="2941"/>
                    <a:pt x="84248" y="2941"/>
                    <a:pt x="84248" y="2942"/>
                  </a:cubicBezTo>
                  <a:lnTo>
                    <a:pt x="83940" y="3128"/>
                  </a:lnTo>
                  <a:lnTo>
                    <a:pt x="83946" y="3133"/>
                  </a:lnTo>
                  <a:cubicBezTo>
                    <a:pt x="83887" y="3171"/>
                    <a:pt x="83826" y="3207"/>
                    <a:pt x="83768" y="3247"/>
                  </a:cubicBezTo>
                  <a:cubicBezTo>
                    <a:pt x="83540" y="3395"/>
                    <a:pt x="83305" y="3556"/>
                    <a:pt x="83065" y="3723"/>
                  </a:cubicBezTo>
                  <a:cubicBezTo>
                    <a:pt x="83058" y="3729"/>
                    <a:pt x="83050" y="3734"/>
                    <a:pt x="83042" y="3741"/>
                  </a:cubicBezTo>
                  <a:cubicBezTo>
                    <a:pt x="82809" y="3906"/>
                    <a:pt x="82572" y="4081"/>
                    <a:pt x="82330" y="4264"/>
                  </a:cubicBezTo>
                  <a:cubicBezTo>
                    <a:pt x="82311" y="4278"/>
                    <a:pt x="82293" y="4293"/>
                    <a:pt x="82274" y="4306"/>
                  </a:cubicBezTo>
                  <a:cubicBezTo>
                    <a:pt x="82036" y="4489"/>
                    <a:pt x="81793" y="4680"/>
                    <a:pt x="81546" y="4879"/>
                  </a:cubicBezTo>
                  <a:cubicBezTo>
                    <a:pt x="81525" y="4897"/>
                    <a:pt x="81505" y="4912"/>
                    <a:pt x="81484" y="4929"/>
                  </a:cubicBezTo>
                  <a:cubicBezTo>
                    <a:pt x="81232" y="5133"/>
                    <a:pt x="80977" y="5345"/>
                    <a:pt x="80717" y="5568"/>
                  </a:cubicBezTo>
                  <a:cubicBezTo>
                    <a:pt x="80713" y="5570"/>
                    <a:pt x="80711" y="5573"/>
                    <a:pt x="80707" y="5575"/>
                  </a:cubicBezTo>
                  <a:cubicBezTo>
                    <a:pt x="80706" y="5570"/>
                    <a:pt x="80702" y="5564"/>
                    <a:pt x="80701" y="5559"/>
                  </a:cubicBezTo>
                  <a:cubicBezTo>
                    <a:pt x="80657" y="5367"/>
                    <a:pt x="80604" y="5179"/>
                    <a:pt x="80542" y="4991"/>
                  </a:cubicBezTo>
                  <a:cubicBezTo>
                    <a:pt x="80526" y="4940"/>
                    <a:pt x="80508" y="4891"/>
                    <a:pt x="80490" y="4841"/>
                  </a:cubicBezTo>
                  <a:cubicBezTo>
                    <a:pt x="80441" y="4701"/>
                    <a:pt x="80388" y="4561"/>
                    <a:pt x="80331" y="4424"/>
                  </a:cubicBezTo>
                  <a:cubicBezTo>
                    <a:pt x="80317" y="4393"/>
                    <a:pt x="80308" y="4362"/>
                    <a:pt x="80294" y="4330"/>
                  </a:cubicBezTo>
                  <a:cubicBezTo>
                    <a:pt x="80391" y="4248"/>
                    <a:pt x="80489" y="4168"/>
                    <a:pt x="80588" y="4087"/>
                  </a:cubicBezTo>
                  <a:cubicBezTo>
                    <a:pt x="80685" y="4008"/>
                    <a:pt x="80780" y="3926"/>
                    <a:pt x="80877" y="3850"/>
                  </a:cubicBezTo>
                  <a:cubicBezTo>
                    <a:pt x="81007" y="3746"/>
                    <a:pt x="81138" y="3645"/>
                    <a:pt x="81266" y="3545"/>
                  </a:cubicBezTo>
                  <a:cubicBezTo>
                    <a:pt x="81353" y="3478"/>
                    <a:pt x="81440" y="3409"/>
                    <a:pt x="81526" y="3342"/>
                  </a:cubicBezTo>
                  <a:cubicBezTo>
                    <a:pt x="81669" y="3234"/>
                    <a:pt x="81810" y="3132"/>
                    <a:pt x="81952" y="3029"/>
                  </a:cubicBezTo>
                  <a:cubicBezTo>
                    <a:pt x="82023" y="2977"/>
                    <a:pt x="82096" y="2921"/>
                    <a:pt x="82168" y="2870"/>
                  </a:cubicBezTo>
                  <a:cubicBezTo>
                    <a:pt x="82379" y="2719"/>
                    <a:pt x="82590" y="2573"/>
                    <a:pt x="82796" y="2436"/>
                  </a:cubicBezTo>
                  <a:cubicBezTo>
                    <a:pt x="83446" y="2003"/>
                    <a:pt x="84032" y="1656"/>
                    <a:pt x="84588" y="1378"/>
                  </a:cubicBezTo>
                  <a:cubicBezTo>
                    <a:pt x="85728" y="801"/>
                    <a:pt x="86715" y="509"/>
                    <a:pt x="87526" y="509"/>
                  </a:cubicBezTo>
                  <a:close/>
                  <a:moveTo>
                    <a:pt x="30825" y="2634"/>
                  </a:moveTo>
                  <a:cubicBezTo>
                    <a:pt x="30879" y="2692"/>
                    <a:pt x="30933" y="2752"/>
                    <a:pt x="30986" y="2812"/>
                  </a:cubicBezTo>
                  <a:cubicBezTo>
                    <a:pt x="31039" y="2873"/>
                    <a:pt x="31093" y="2931"/>
                    <a:pt x="31144" y="2994"/>
                  </a:cubicBezTo>
                  <a:cubicBezTo>
                    <a:pt x="31216" y="3083"/>
                    <a:pt x="31284" y="3176"/>
                    <a:pt x="31352" y="3270"/>
                  </a:cubicBezTo>
                  <a:cubicBezTo>
                    <a:pt x="31397" y="3331"/>
                    <a:pt x="31443" y="3389"/>
                    <a:pt x="31485" y="3452"/>
                  </a:cubicBezTo>
                  <a:cubicBezTo>
                    <a:pt x="31556" y="3557"/>
                    <a:pt x="31621" y="3666"/>
                    <a:pt x="31686" y="3778"/>
                  </a:cubicBezTo>
                  <a:cubicBezTo>
                    <a:pt x="31719" y="3832"/>
                    <a:pt x="31754" y="3884"/>
                    <a:pt x="31785" y="3939"/>
                  </a:cubicBezTo>
                  <a:cubicBezTo>
                    <a:pt x="31879" y="4105"/>
                    <a:pt x="31966" y="4277"/>
                    <a:pt x="32045" y="4452"/>
                  </a:cubicBezTo>
                  <a:cubicBezTo>
                    <a:pt x="32232" y="4865"/>
                    <a:pt x="32377" y="5301"/>
                    <a:pt x="32476" y="5751"/>
                  </a:cubicBezTo>
                  <a:cubicBezTo>
                    <a:pt x="32508" y="5902"/>
                    <a:pt x="32537" y="6054"/>
                    <a:pt x="32559" y="6208"/>
                  </a:cubicBezTo>
                  <a:cubicBezTo>
                    <a:pt x="32607" y="6518"/>
                    <a:pt x="32631" y="6846"/>
                    <a:pt x="32631" y="7185"/>
                  </a:cubicBezTo>
                  <a:cubicBezTo>
                    <a:pt x="32631" y="7523"/>
                    <a:pt x="32606" y="7851"/>
                    <a:pt x="32559" y="8161"/>
                  </a:cubicBezTo>
                  <a:cubicBezTo>
                    <a:pt x="32472" y="8767"/>
                    <a:pt x="32299" y="9357"/>
                    <a:pt x="32044" y="9916"/>
                  </a:cubicBezTo>
                  <a:cubicBezTo>
                    <a:pt x="31716" y="10645"/>
                    <a:pt x="31266" y="11300"/>
                    <a:pt x="30705" y="11863"/>
                  </a:cubicBezTo>
                  <a:cubicBezTo>
                    <a:pt x="30274" y="12308"/>
                    <a:pt x="29778" y="12688"/>
                    <a:pt x="29228" y="12996"/>
                  </a:cubicBezTo>
                  <a:cubicBezTo>
                    <a:pt x="28235" y="13561"/>
                    <a:pt x="27105" y="13860"/>
                    <a:pt x="25955" y="13860"/>
                  </a:cubicBezTo>
                  <a:cubicBezTo>
                    <a:pt x="25953" y="13860"/>
                    <a:pt x="25951" y="13860"/>
                    <a:pt x="25948" y="13860"/>
                  </a:cubicBezTo>
                  <a:cubicBezTo>
                    <a:pt x="24960" y="13860"/>
                    <a:pt x="23717" y="13428"/>
                    <a:pt x="22255" y="12579"/>
                  </a:cubicBezTo>
                  <a:cubicBezTo>
                    <a:pt x="22264" y="12571"/>
                    <a:pt x="22273" y="12561"/>
                    <a:pt x="22281" y="12554"/>
                  </a:cubicBezTo>
                  <a:cubicBezTo>
                    <a:pt x="22418" y="12433"/>
                    <a:pt x="22551" y="12305"/>
                    <a:pt x="22680" y="12171"/>
                  </a:cubicBezTo>
                  <a:cubicBezTo>
                    <a:pt x="22707" y="12144"/>
                    <a:pt x="22732" y="12114"/>
                    <a:pt x="22758" y="12085"/>
                  </a:cubicBezTo>
                  <a:cubicBezTo>
                    <a:pt x="22861" y="11975"/>
                    <a:pt x="22961" y="11862"/>
                    <a:pt x="23057" y="11744"/>
                  </a:cubicBezTo>
                  <a:cubicBezTo>
                    <a:pt x="23075" y="11722"/>
                    <a:pt x="23095" y="11702"/>
                    <a:pt x="23113" y="11681"/>
                  </a:cubicBezTo>
                  <a:cubicBezTo>
                    <a:pt x="24258" y="12325"/>
                    <a:pt x="25215" y="12650"/>
                    <a:pt x="25961" y="12650"/>
                  </a:cubicBezTo>
                  <a:cubicBezTo>
                    <a:pt x="26485" y="12650"/>
                    <a:pt x="27000" y="12574"/>
                    <a:pt x="27494" y="12426"/>
                  </a:cubicBezTo>
                  <a:lnTo>
                    <a:pt x="27499" y="12429"/>
                  </a:lnTo>
                  <a:lnTo>
                    <a:pt x="27616" y="12393"/>
                  </a:lnTo>
                  <a:cubicBezTo>
                    <a:pt x="27782" y="12341"/>
                    <a:pt x="27946" y="12279"/>
                    <a:pt x="28105" y="12211"/>
                  </a:cubicBezTo>
                  <a:cubicBezTo>
                    <a:pt x="28526" y="12033"/>
                    <a:pt x="28917" y="11798"/>
                    <a:pt x="29281" y="11519"/>
                  </a:cubicBezTo>
                  <a:lnTo>
                    <a:pt x="29290" y="11524"/>
                  </a:lnTo>
                  <a:lnTo>
                    <a:pt x="29430" y="11409"/>
                  </a:lnTo>
                  <a:lnTo>
                    <a:pt x="29434" y="11405"/>
                  </a:lnTo>
                  <a:lnTo>
                    <a:pt x="29706" y="11181"/>
                  </a:lnTo>
                  <a:lnTo>
                    <a:pt x="29695" y="11175"/>
                  </a:lnTo>
                  <a:cubicBezTo>
                    <a:pt x="30272" y="10633"/>
                    <a:pt x="30723" y="9978"/>
                    <a:pt x="31020" y="9250"/>
                  </a:cubicBezTo>
                  <a:lnTo>
                    <a:pt x="31030" y="9260"/>
                  </a:lnTo>
                  <a:lnTo>
                    <a:pt x="31154" y="8883"/>
                  </a:lnTo>
                  <a:cubicBezTo>
                    <a:pt x="31288" y="8478"/>
                    <a:pt x="31372" y="8054"/>
                    <a:pt x="31405" y="7622"/>
                  </a:cubicBezTo>
                  <a:cubicBezTo>
                    <a:pt x="31417" y="7478"/>
                    <a:pt x="31423" y="7334"/>
                    <a:pt x="31423" y="7188"/>
                  </a:cubicBezTo>
                  <a:cubicBezTo>
                    <a:pt x="31423" y="6605"/>
                    <a:pt x="31332" y="6034"/>
                    <a:pt x="31154" y="5492"/>
                  </a:cubicBezTo>
                  <a:lnTo>
                    <a:pt x="31030" y="5115"/>
                  </a:lnTo>
                  <a:lnTo>
                    <a:pt x="31020" y="5124"/>
                  </a:lnTo>
                  <a:cubicBezTo>
                    <a:pt x="31007" y="5091"/>
                    <a:pt x="30992" y="5060"/>
                    <a:pt x="30977" y="5028"/>
                  </a:cubicBezTo>
                  <a:cubicBezTo>
                    <a:pt x="30946" y="4956"/>
                    <a:pt x="30915" y="4884"/>
                    <a:pt x="30881" y="4814"/>
                  </a:cubicBezTo>
                  <a:cubicBezTo>
                    <a:pt x="30858" y="4769"/>
                    <a:pt x="30835" y="4723"/>
                    <a:pt x="30810" y="4678"/>
                  </a:cubicBezTo>
                  <a:cubicBezTo>
                    <a:pt x="30778" y="4616"/>
                    <a:pt x="30746" y="4551"/>
                    <a:pt x="30711" y="4491"/>
                  </a:cubicBezTo>
                  <a:cubicBezTo>
                    <a:pt x="30685" y="4444"/>
                    <a:pt x="30657" y="4398"/>
                    <a:pt x="30628" y="4352"/>
                  </a:cubicBezTo>
                  <a:cubicBezTo>
                    <a:pt x="30593" y="4294"/>
                    <a:pt x="30555" y="4236"/>
                    <a:pt x="30518" y="4178"/>
                  </a:cubicBezTo>
                  <a:cubicBezTo>
                    <a:pt x="30488" y="4133"/>
                    <a:pt x="30458" y="4088"/>
                    <a:pt x="30426" y="4044"/>
                  </a:cubicBezTo>
                  <a:cubicBezTo>
                    <a:pt x="30388" y="3988"/>
                    <a:pt x="30346" y="3932"/>
                    <a:pt x="30305" y="3878"/>
                  </a:cubicBezTo>
                  <a:cubicBezTo>
                    <a:pt x="30272" y="3835"/>
                    <a:pt x="30239" y="3793"/>
                    <a:pt x="30206" y="3752"/>
                  </a:cubicBezTo>
                  <a:cubicBezTo>
                    <a:pt x="30160" y="3695"/>
                    <a:pt x="30113" y="3642"/>
                    <a:pt x="30066" y="3588"/>
                  </a:cubicBezTo>
                  <a:cubicBezTo>
                    <a:pt x="30033" y="3551"/>
                    <a:pt x="30000" y="3512"/>
                    <a:pt x="29965" y="3474"/>
                  </a:cubicBezTo>
                  <a:cubicBezTo>
                    <a:pt x="29910" y="3415"/>
                    <a:pt x="29854" y="3359"/>
                    <a:pt x="29797" y="3304"/>
                  </a:cubicBezTo>
                  <a:cubicBezTo>
                    <a:pt x="29765" y="3274"/>
                    <a:pt x="29737" y="3243"/>
                    <a:pt x="29706" y="3212"/>
                  </a:cubicBezTo>
                  <a:lnTo>
                    <a:pt x="29698" y="3205"/>
                  </a:lnTo>
                  <a:cubicBezTo>
                    <a:pt x="29713" y="3196"/>
                    <a:pt x="29731" y="3185"/>
                    <a:pt x="29748" y="3176"/>
                  </a:cubicBezTo>
                  <a:cubicBezTo>
                    <a:pt x="29927" y="3073"/>
                    <a:pt x="30102" y="2978"/>
                    <a:pt x="30268" y="2894"/>
                  </a:cubicBezTo>
                  <a:cubicBezTo>
                    <a:pt x="30294" y="2880"/>
                    <a:pt x="30319" y="2869"/>
                    <a:pt x="30345" y="2856"/>
                  </a:cubicBezTo>
                  <a:cubicBezTo>
                    <a:pt x="30488" y="2785"/>
                    <a:pt x="30624" y="2721"/>
                    <a:pt x="30758" y="2662"/>
                  </a:cubicBezTo>
                  <a:cubicBezTo>
                    <a:pt x="30780" y="2651"/>
                    <a:pt x="30803" y="2643"/>
                    <a:pt x="30825" y="2634"/>
                  </a:cubicBezTo>
                  <a:close/>
                  <a:moveTo>
                    <a:pt x="11061" y="512"/>
                  </a:moveTo>
                  <a:cubicBezTo>
                    <a:pt x="12049" y="512"/>
                    <a:pt x="13024" y="733"/>
                    <a:pt x="13907" y="1154"/>
                  </a:cubicBezTo>
                  <a:cubicBezTo>
                    <a:pt x="13722" y="1254"/>
                    <a:pt x="13533" y="1366"/>
                    <a:pt x="13338" y="1482"/>
                  </a:cubicBezTo>
                  <a:cubicBezTo>
                    <a:pt x="13284" y="1515"/>
                    <a:pt x="13229" y="1548"/>
                    <a:pt x="13173" y="1582"/>
                  </a:cubicBezTo>
                  <a:cubicBezTo>
                    <a:pt x="13018" y="1677"/>
                    <a:pt x="12859" y="1779"/>
                    <a:pt x="12697" y="1884"/>
                  </a:cubicBezTo>
                  <a:cubicBezTo>
                    <a:pt x="12662" y="1906"/>
                    <a:pt x="12631" y="1925"/>
                    <a:pt x="12598" y="1947"/>
                  </a:cubicBezTo>
                  <a:cubicBezTo>
                    <a:pt x="12103" y="1800"/>
                    <a:pt x="11585" y="1725"/>
                    <a:pt x="11059" y="1725"/>
                  </a:cubicBezTo>
                  <a:cubicBezTo>
                    <a:pt x="8114" y="1725"/>
                    <a:pt x="2878" y="6788"/>
                    <a:pt x="2657" y="7005"/>
                  </a:cubicBezTo>
                  <a:lnTo>
                    <a:pt x="2469" y="7188"/>
                  </a:lnTo>
                  <a:lnTo>
                    <a:pt x="2657" y="7371"/>
                  </a:lnTo>
                  <a:cubicBezTo>
                    <a:pt x="2878" y="7587"/>
                    <a:pt x="8116" y="12650"/>
                    <a:pt x="11059" y="12650"/>
                  </a:cubicBezTo>
                  <a:cubicBezTo>
                    <a:pt x="11584" y="12650"/>
                    <a:pt x="12099" y="12574"/>
                    <a:pt x="12593" y="12426"/>
                  </a:cubicBezTo>
                  <a:lnTo>
                    <a:pt x="12598" y="12429"/>
                  </a:lnTo>
                  <a:lnTo>
                    <a:pt x="12715" y="12393"/>
                  </a:lnTo>
                  <a:cubicBezTo>
                    <a:pt x="12881" y="12341"/>
                    <a:pt x="13045" y="12279"/>
                    <a:pt x="13204" y="12211"/>
                  </a:cubicBezTo>
                  <a:cubicBezTo>
                    <a:pt x="13624" y="12033"/>
                    <a:pt x="14016" y="11798"/>
                    <a:pt x="14379" y="11519"/>
                  </a:cubicBezTo>
                  <a:lnTo>
                    <a:pt x="14387" y="11524"/>
                  </a:lnTo>
                  <a:lnTo>
                    <a:pt x="14526" y="11410"/>
                  </a:lnTo>
                  <a:lnTo>
                    <a:pt x="14528" y="11409"/>
                  </a:lnTo>
                  <a:lnTo>
                    <a:pt x="14805" y="11180"/>
                  </a:lnTo>
                  <a:lnTo>
                    <a:pt x="14793" y="11172"/>
                  </a:lnTo>
                  <a:cubicBezTo>
                    <a:pt x="14819" y="11148"/>
                    <a:pt x="14846" y="11124"/>
                    <a:pt x="14872" y="11098"/>
                  </a:cubicBezTo>
                  <a:cubicBezTo>
                    <a:pt x="14908" y="11063"/>
                    <a:pt x="14940" y="11028"/>
                    <a:pt x="14973" y="10992"/>
                  </a:cubicBezTo>
                  <a:cubicBezTo>
                    <a:pt x="15046" y="10916"/>
                    <a:pt x="15119" y="10842"/>
                    <a:pt x="15187" y="10763"/>
                  </a:cubicBezTo>
                  <a:cubicBezTo>
                    <a:pt x="15226" y="10719"/>
                    <a:pt x="15262" y="10673"/>
                    <a:pt x="15299" y="10628"/>
                  </a:cubicBezTo>
                  <a:cubicBezTo>
                    <a:pt x="15359" y="10555"/>
                    <a:pt x="15418" y="10480"/>
                    <a:pt x="15472" y="10405"/>
                  </a:cubicBezTo>
                  <a:cubicBezTo>
                    <a:pt x="15508" y="10354"/>
                    <a:pt x="15544" y="10303"/>
                    <a:pt x="15579" y="10253"/>
                  </a:cubicBezTo>
                  <a:cubicBezTo>
                    <a:pt x="15629" y="10177"/>
                    <a:pt x="15679" y="10102"/>
                    <a:pt x="15727" y="10024"/>
                  </a:cubicBezTo>
                  <a:cubicBezTo>
                    <a:pt x="15759" y="9970"/>
                    <a:pt x="15793" y="9916"/>
                    <a:pt x="15824" y="9861"/>
                  </a:cubicBezTo>
                  <a:cubicBezTo>
                    <a:pt x="15868" y="9782"/>
                    <a:pt x="15910" y="9702"/>
                    <a:pt x="15951" y="9619"/>
                  </a:cubicBezTo>
                  <a:cubicBezTo>
                    <a:pt x="15978" y="9564"/>
                    <a:pt x="16007" y="9510"/>
                    <a:pt x="16032" y="9454"/>
                  </a:cubicBezTo>
                  <a:cubicBezTo>
                    <a:pt x="16072" y="9365"/>
                    <a:pt x="16108" y="9276"/>
                    <a:pt x="16143" y="9186"/>
                  </a:cubicBezTo>
                  <a:cubicBezTo>
                    <a:pt x="16164" y="9135"/>
                    <a:pt x="16186" y="9084"/>
                    <a:pt x="16205" y="9032"/>
                  </a:cubicBezTo>
                  <a:cubicBezTo>
                    <a:pt x="16246" y="8917"/>
                    <a:pt x="16283" y="8798"/>
                    <a:pt x="16316" y="8678"/>
                  </a:cubicBezTo>
                  <a:cubicBezTo>
                    <a:pt x="16325" y="8651"/>
                    <a:pt x="16335" y="8624"/>
                    <a:pt x="16341" y="8596"/>
                  </a:cubicBezTo>
                  <a:cubicBezTo>
                    <a:pt x="16341" y="8595"/>
                    <a:pt x="16342" y="8593"/>
                    <a:pt x="16342" y="8591"/>
                  </a:cubicBezTo>
                  <a:lnTo>
                    <a:pt x="16355" y="8603"/>
                  </a:lnTo>
                  <a:cubicBezTo>
                    <a:pt x="16518" y="8761"/>
                    <a:pt x="16686" y="8921"/>
                    <a:pt x="16858" y="9079"/>
                  </a:cubicBezTo>
                  <a:cubicBezTo>
                    <a:pt x="16919" y="9135"/>
                    <a:pt x="16981" y="9193"/>
                    <a:pt x="17043" y="9249"/>
                  </a:cubicBezTo>
                  <a:cubicBezTo>
                    <a:pt x="17135" y="9333"/>
                    <a:pt x="17226" y="9418"/>
                    <a:pt x="17320" y="9502"/>
                  </a:cubicBezTo>
                  <a:cubicBezTo>
                    <a:pt x="17313" y="9520"/>
                    <a:pt x="17307" y="9535"/>
                    <a:pt x="17302" y="9552"/>
                  </a:cubicBezTo>
                  <a:cubicBezTo>
                    <a:pt x="17229" y="9743"/>
                    <a:pt x="17147" y="9931"/>
                    <a:pt x="17055" y="10115"/>
                  </a:cubicBezTo>
                  <a:cubicBezTo>
                    <a:pt x="17043" y="10142"/>
                    <a:pt x="17028" y="10168"/>
                    <a:pt x="17014" y="10196"/>
                  </a:cubicBezTo>
                  <a:cubicBezTo>
                    <a:pt x="16919" y="10381"/>
                    <a:pt x="16816" y="10564"/>
                    <a:pt x="16705" y="10740"/>
                  </a:cubicBezTo>
                  <a:cubicBezTo>
                    <a:pt x="16691" y="10760"/>
                    <a:pt x="16677" y="10780"/>
                    <a:pt x="16664" y="10801"/>
                  </a:cubicBezTo>
                  <a:cubicBezTo>
                    <a:pt x="16547" y="10982"/>
                    <a:pt x="16422" y="11157"/>
                    <a:pt x="16288" y="11327"/>
                  </a:cubicBezTo>
                  <a:cubicBezTo>
                    <a:pt x="16279" y="11338"/>
                    <a:pt x="16268" y="11348"/>
                    <a:pt x="16259" y="11360"/>
                  </a:cubicBezTo>
                  <a:cubicBezTo>
                    <a:pt x="16117" y="11536"/>
                    <a:pt x="15970" y="11706"/>
                    <a:pt x="15810" y="11865"/>
                  </a:cubicBezTo>
                  <a:cubicBezTo>
                    <a:pt x="15378" y="12310"/>
                    <a:pt x="14883" y="12690"/>
                    <a:pt x="14333" y="12997"/>
                  </a:cubicBezTo>
                  <a:cubicBezTo>
                    <a:pt x="13341" y="13562"/>
                    <a:pt x="12210" y="13861"/>
                    <a:pt x="11061" y="13861"/>
                  </a:cubicBezTo>
                  <a:cubicBezTo>
                    <a:pt x="7765" y="13861"/>
                    <a:pt x="2778" y="9176"/>
                    <a:pt x="1811" y="8236"/>
                  </a:cubicBezTo>
                  <a:lnTo>
                    <a:pt x="732" y="7188"/>
                  </a:lnTo>
                  <a:lnTo>
                    <a:pt x="1813" y="6137"/>
                  </a:lnTo>
                  <a:cubicBezTo>
                    <a:pt x="2778" y="5198"/>
                    <a:pt x="7766" y="512"/>
                    <a:pt x="11061" y="512"/>
                  </a:cubicBezTo>
                  <a:close/>
                  <a:moveTo>
                    <a:pt x="58679" y="9560"/>
                  </a:moveTo>
                  <a:cubicBezTo>
                    <a:pt x="58685" y="9565"/>
                    <a:pt x="58691" y="9572"/>
                    <a:pt x="58698" y="9577"/>
                  </a:cubicBezTo>
                  <a:cubicBezTo>
                    <a:pt x="58830" y="9695"/>
                    <a:pt x="58967" y="9817"/>
                    <a:pt x="59109" y="9940"/>
                  </a:cubicBezTo>
                  <a:lnTo>
                    <a:pt x="59203" y="10021"/>
                  </a:lnTo>
                  <a:cubicBezTo>
                    <a:pt x="59315" y="10118"/>
                    <a:pt x="59426" y="10214"/>
                    <a:pt x="59543" y="10312"/>
                  </a:cubicBezTo>
                  <a:cubicBezTo>
                    <a:pt x="59566" y="10331"/>
                    <a:pt x="59588" y="10352"/>
                    <a:pt x="59613" y="10372"/>
                  </a:cubicBezTo>
                  <a:cubicBezTo>
                    <a:pt x="59585" y="10425"/>
                    <a:pt x="59555" y="10477"/>
                    <a:pt x="59525" y="10529"/>
                  </a:cubicBezTo>
                  <a:cubicBezTo>
                    <a:pt x="59492" y="10588"/>
                    <a:pt x="59458" y="10646"/>
                    <a:pt x="59423" y="10703"/>
                  </a:cubicBezTo>
                  <a:cubicBezTo>
                    <a:pt x="59371" y="10788"/>
                    <a:pt x="59315" y="10870"/>
                    <a:pt x="59258" y="10952"/>
                  </a:cubicBezTo>
                  <a:cubicBezTo>
                    <a:pt x="59221" y="11005"/>
                    <a:pt x="59186" y="11059"/>
                    <a:pt x="59147" y="11111"/>
                  </a:cubicBezTo>
                  <a:cubicBezTo>
                    <a:pt x="59082" y="11200"/>
                    <a:pt x="59013" y="11285"/>
                    <a:pt x="58944" y="11371"/>
                  </a:cubicBezTo>
                  <a:cubicBezTo>
                    <a:pt x="58910" y="11414"/>
                    <a:pt x="58878" y="11457"/>
                    <a:pt x="58841" y="11498"/>
                  </a:cubicBezTo>
                  <a:cubicBezTo>
                    <a:pt x="58734" y="11623"/>
                    <a:pt x="58624" y="11746"/>
                    <a:pt x="58507" y="11864"/>
                  </a:cubicBezTo>
                  <a:lnTo>
                    <a:pt x="58505" y="11866"/>
                  </a:lnTo>
                  <a:cubicBezTo>
                    <a:pt x="58197" y="12183"/>
                    <a:pt x="57854" y="12466"/>
                    <a:pt x="57484" y="12715"/>
                  </a:cubicBezTo>
                  <a:cubicBezTo>
                    <a:pt x="57337" y="12814"/>
                    <a:pt x="57186" y="12909"/>
                    <a:pt x="57030" y="12997"/>
                  </a:cubicBezTo>
                  <a:cubicBezTo>
                    <a:pt x="56037" y="13563"/>
                    <a:pt x="54906" y="13861"/>
                    <a:pt x="53757" y="13861"/>
                  </a:cubicBezTo>
                  <a:cubicBezTo>
                    <a:pt x="52915" y="13861"/>
                    <a:pt x="51887" y="13549"/>
                    <a:pt x="50692" y="12931"/>
                  </a:cubicBezTo>
                  <a:cubicBezTo>
                    <a:pt x="50696" y="12929"/>
                    <a:pt x="50698" y="12926"/>
                    <a:pt x="50701" y="12923"/>
                  </a:cubicBezTo>
                  <a:cubicBezTo>
                    <a:pt x="50863" y="12801"/>
                    <a:pt x="51020" y="12670"/>
                    <a:pt x="51169" y="12537"/>
                  </a:cubicBezTo>
                  <a:cubicBezTo>
                    <a:pt x="51194" y="12514"/>
                    <a:pt x="51217" y="12491"/>
                    <a:pt x="51242" y="12469"/>
                  </a:cubicBezTo>
                  <a:cubicBezTo>
                    <a:pt x="51364" y="12356"/>
                    <a:pt x="51483" y="12238"/>
                    <a:pt x="51596" y="12119"/>
                  </a:cubicBezTo>
                  <a:cubicBezTo>
                    <a:pt x="51613" y="12101"/>
                    <a:pt x="51633" y="12083"/>
                    <a:pt x="51649" y="12066"/>
                  </a:cubicBezTo>
                  <a:cubicBezTo>
                    <a:pt x="51668" y="12073"/>
                    <a:pt x="51684" y="12080"/>
                    <a:pt x="51701" y="12088"/>
                  </a:cubicBezTo>
                  <a:cubicBezTo>
                    <a:pt x="51873" y="12168"/>
                    <a:pt x="52040" y="12238"/>
                    <a:pt x="52202" y="12301"/>
                  </a:cubicBezTo>
                  <a:cubicBezTo>
                    <a:pt x="52233" y="12312"/>
                    <a:pt x="52264" y="12325"/>
                    <a:pt x="52295" y="12336"/>
                  </a:cubicBezTo>
                  <a:cubicBezTo>
                    <a:pt x="52457" y="12398"/>
                    <a:pt x="52616" y="12450"/>
                    <a:pt x="52768" y="12492"/>
                  </a:cubicBezTo>
                  <a:cubicBezTo>
                    <a:pt x="52792" y="12499"/>
                    <a:pt x="52814" y="12504"/>
                    <a:pt x="52837" y="12511"/>
                  </a:cubicBezTo>
                  <a:cubicBezTo>
                    <a:pt x="52993" y="12553"/>
                    <a:pt x="53144" y="12586"/>
                    <a:pt x="53288" y="12608"/>
                  </a:cubicBezTo>
                  <a:cubicBezTo>
                    <a:pt x="53300" y="12611"/>
                    <a:pt x="53314" y="12611"/>
                    <a:pt x="53326" y="12613"/>
                  </a:cubicBezTo>
                  <a:cubicBezTo>
                    <a:pt x="53476" y="12636"/>
                    <a:pt x="53621" y="12648"/>
                    <a:pt x="53757" y="12648"/>
                  </a:cubicBezTo>
                  <a:lnTo>
                    <a:pt x="53758" y="12648"/>
                  </a:lnTo>
                  <a:cubicBezTo>
                    <a:pt x="54283" y="12648"/>
                    <a:pt x="54797" y="12571"/>
                    <a:pt x="55292" y="12424"/>
                  </a:cubicBezTo>
                  <a:lnTo>
                    <a:pt x="55297" y="12426"/>
                  </a:lnTo>
                  <a:lnTo>
                    <a:pt x="55413" y="12389"/>
                  </a:lnTo>
                  <a:lnTo>
                    <a:pt x="55416" y="12389"/>
                  </a:lnTo>
                  <a:lnTo>
                    <a:pt x="55918" y="12227"/>
                  </a:lnTo>
                  <a:lnTo>
                    <a:pt x="55895" y="12211"/>
                  </a:lnTo>
                  <a:cubicBezTo>
                    <a:pt x="56319" y="12033"/>
                    <a:pt x="56713" y="11796"/>
                    <a:pt x="57078" y="11517"/>
                  </a:cubicBezTo>
                  <a:lnTo>
                    <a:pt x="57086" y="11522"/>
                  </a:lnTo>
                  <a:lnTo>
                    <a:pt x="57217" y="11414"/>
                  </a:lnTo>
                  <a:cubicBezTo>
                    <a:pt x="57220" y="11411"/>
                    <a:pt x="57224" y="11410"/>
                    <a:pt x="57227" y="11408"/>
                  </a:cubicBezTo>
                  <a:lnTo>
                    <a:pt x="57504" y="11179"/>
                  </a:lnTo>
                  <a:lnTo>
                    <a:pt x="57492" y="11172"/>
                  </a:lnTo>
                  <a:cubicBezTo>
                    <a:pt x="57537" y="11129"/>
                    <a:pt x="57581" y="11083"/>
                    <a:pt x="57624" y="11039"/>
                  </a:cubicBezTo>
                  <a:cubicBezTo>
                    <a:pt x="57644" y="11020"/>
                    <a:pt x="57665" y="11000"/>
                    <a:pt x="57685" y="10979"/>
                  </a:cubicBezTo>
                  <a:cubicBezTo>
                    <a:pt x="57805" y="10855"/>
                    <a:pt x="57916" y="10727"/>
                    <a:pt x="58024" y="10593"/>
                  </a:cubicBezTo>
                  <a:cubicBezTo>
                    <a:pt x="58045" y="10567"/>
                    <a:pt x="58065" y="10541"/>
                    <a:pt x="58086" y="10515"/>
                  </a:cubicBezTo>
                  <a:cubicBezTo>
                    <a:pt x="58191" y="10378"/>
                    <a:pt x="58290" y="10239"/>
                    <a:pt x="58382" y="10093"/>
                  </a:cubicBezTo>
                  <a:cubicBezTo>
                    <a:pt x="58395" y="10072"/>
                    <a:pt x="58406" y="10051"/>
                    <a:pt x="58419" y="10032"/>
                  </a:cubicBezTo>
                  <a:cubicBezTo>
                    <a:pt x="58508" y="9886"/>
                    <a:pt x="58591" y="9737"/>
                    <a:pt x="58665" y="9584"/>
                  </a:cubicBezTo>
                  <a:cubicBezTo>
                    <a:pt x="58670" y="9577"/>
                    <a:pt x="58675" y="9568"/>
                    <a:pt x="58679" y="9560"/>
                  </a:cubicBezTo>
                  <a:close/>
                  <a:moveTo>
                    <a:pt x="62200" y="2661"/>
                  </a:moveTo>
                  <a:cubicBezTo>
                    <a:pt x="62435" y="2764"/>
                    <a:pt x="62661" y="2879"/>
                    <a:pt x="62872" y="3015"/>
                  </a:cubicBezTo>
                  <a:cubicBezTo>
                    <a:pt x="62882" y="3021"/>
                    <a:pt x="62895" y="3029"/>
                    <a:pt x="62905" y="3036"/>
                  </a:cubicBezTo>
                  <a:cubicBezTo>
                    <a:pt x="63014" y="3107"/>
                    <a:pt x="63121" y="3182"/>
                    <a:pt x="63224" y="3262"/>
                  </a:cubicBezTo>
                  <a:cubicBezTo>
                    <a:pt x="63238" y="3274"/>
                    <a:pt x="63254" y="3284"/>
                    <a:pt x="63267" y="3296"/>
                  </a:cubicBezTo>
                  <a:cubicBezTo>
                    <a:pt x="63292" y="3315"/>
                    <a:pt x="63316" y="3338"/>
                    <a:pt x="63340" y="3358"/>
                  </a:cubicBezTo>
                  <a:cubicBezTo>
                    <a:pt x="63254" y="3416"/>
                    <a:pt x="63161" y="3482"/>
                    <a:pt x="63072" y="3543"/>
                  </a:cubicBezTo>
                  <a:cubicBezTo>
                    <a:pt x="62969" y="3613"/>
                    <a:pt x="62867" y="3682"/>
                    <a:pt x="62763" y="3755"/>
                  </a:cubicBezTo>
                  <a:cubicBezTo>
                    <a:pt x="62610" y="3863"/>
                    <a:pt x="62453" y="3978"/>
                    <a:pt x="62297" y="4095"/>
                  </a:cubicBezTo>
                  <a:cubicBezTo>
                    <a:pt x="62198" y="4168"/>
                    <a:pt x="62101" y="4239"/>
                    <a:pt x="62000" y="4315"/>
                  </a:cubicBezTo>
                  <a:cubicBezTo>
                    <a:pt x="61823" y="4449"/>
                    <a:pt x="61641" y="4592"/>
                    <a:pt x="61460" y="4735"/>
                  </a:cubicBezTo>
                  <a:cubicBezTo>
                    <a:pt x="61375" y="4803"/>
                    <a:pt x="61292" y="4866"/>
                    <a:pt x="61205" y="4936"/>
                  </a:cubicBezTo>
                  <a:cubicBezTo>
                    <a:pt x="61044" y="5066"/>
                    <a:pt x="60878" y="5206"/>
                    <a:pt x="60715" y="5344"/>
                  </a:cubicBezTo>
                  <a:lnTo>
                    <a:pt x="60714" y="5337"/>
                  </a:lnTo>
                  <a:lnTo>
                    <a:pt x="60386" y="5618"/>
                  </a:lnTo>
                  <a:cubicBezTo>
                    <a:pt x="60386" y="5618"/>
                    <a:pt x="60384" y="5618"/>
                    <a:pt x="60384" y="5620"/>
                  </a:cubicBezTo>
                  <a:lnTo>
                    <a:pt x="60269" y="5717"/>
                  </a:lnTo>
                  <a:lnTo>
                    <a:pt x="60269" y="5719"/>
                  </a:lnTo>
                  <a:cubicBezTo>
                    <a:pt x="59647" y="6257"/>
                    <a:pt x="59173" y="6700"/>
                    <a:pt x="58967" y="6895"/>
                  </a:cubicBezTo>
                  <a:cubicBezTo>
                    <a:pt x="58894" y="6964"/>
                    <a:pt x="58855" y="7002"/>
                    <a:pt x="58853" y="7005"/>
                  </a:cubicBezTo>
                  <a:lnTo>
                    <a:pt x="58664" y="7188"/>
                  </a:lnTo>
                  <a:lnTo>
                    <a:pt x="58853" y="7371"/>
                  </a:lnTo>
                  <a:cubicBezTo>
                    <a:pt x="58859" y="7376"/>
                    <a:pt x="59426" y="7927"/>
                    <a:pt x="60269" y="8656"/>
                  </a:cubicBezTo>
                  <a:lnTo>
                    <a:pt x="60269" y="8657"/>
                  </a:lnTo>
                  <a:lnTo>
                    <a:pt x="60384" y="8755"/>
                  </a:lnTo>
                  <a:lnTo>
                    <a:pt x="60386" y="8756"/>
                  </a:lnTo>
                  <a:lnTo>
                    <a:pt x="60714" y="9038"/>
                  </a:lnTo>
                  <a:lnTo>
                    <a:pt x="60715" y="9031"/>
                  </a:lnTo>
                  <a:cubicBezTo>
                    <a:pt x="61651" y="9815"/>
                    <a:pt x="62537" y="10483"/>
                    <a:pt x="63359" y="11026"/>
                  </a:cubicBezTo>
                  <a:lnTo>
                    <a:pt x="63354" y="11030"/>
                  </a:lnTo>
                  <a:lnTo>
                    <a:pt x="63629" y="11207"/>
                  </a:lnTo>
                  <a:cubicBezTo>
                    <a:pt x="63684" y="11243"/>
                    <a:pt x="63738" y="11275"/>
                    <a:pt x="63792" y="11310"/>
                  </a:cubicBezTo>
                  <a:lnTo>
                    <a:pt x="63797" y="11314"/>
                  </a:lnTo>
                  <a:cubicBezTo>
                    <a:pt x="64180" y="11556"/>
                    <a:pt x="64548" y="11767"/>
                    <a:pt x="64896" y="11941"/>
                  </a:cubicBezTo>
                  <a:lnTo>
                    <a:pt x="64893" y="11944"/>
                  </a:lnTo>
                  <a:lnTo>
                    <a:pt x="65108" y="12044"/>
                  </a:lnTo>
                  <a:cubicBezTo>
                    <a:pt x="65141" y="12059"/>
                    <a:pt x="65177" y="12077"/>
                    <a:pt x="65211" y="12093"/>
                  </a:cubicBezTo>
                  <a:lnTo>
                    <a:pt x="65380" y="12171"/>
                  </a:lnTo>
                  <a:lnTo>
                    <a:pt x="65385" y="12166"/>
                  </a:lnTo>
                  <a:cubicBezTo>
                    <a:pt x="66098" y="12482"/>
                    <a:pt x="66731" y="12650"/>
                    <a:pt x="67257" y="12650"/>
                  </a:cubicBezTo>
                  <a:cubicBezTo>
                    <a:pt x="67781" y="12650"/>
                    <a:pt x="68295" y="12574"/>
                    <a:pt x="68790" y="12426"/>
                  </a:cubicBezTo>
                  <a:lnTo>
                    <a:pt x="68795" y="12429"/>
                  </a:lnTo>
                  <a:lnTo>
                    <a:pt x="68913" y="12393"/>
                  </a:lnTo>
                  <a:lnTo>
                    <a:pt x="68914" y="12393"/>
                  </a:lnTo>
                  <a:lnTo>
                    <a:pt x="69416" y="12231"/>
                  </a:lnTo>
                  <a:lnTo>
                    <a:pt x="69393" y="12216"/>
                  </a:lnTo>
                  <a:cubicBezTo>
                    <a:pt x="69818" y="12038"/>
                    <a:pt x="70211" y="11800"/>
                    <a:pt x="70576" y="11520"/>
                  </a:cubicBezTo>
                  <a:lnTo>
                    <a:pt x="70584" y="11525"/>
                  </a:lnTo>
                  <a:lnTo>
                    <a:pt x="70725" y="11410"/>
                  </a:lnTo>
                  <a:lnTo>
                    <a:pt x="71002" y="11182"/>
                  </a:lnTo>
                  <a:lnTo>
                    <a:pt x="70991" y="11176"/>
                  </a:lnTo>
                  <a:cubicBezTo>
                    <a:pt x="71050" y="11122"/>
                    <a:pt x="71106" y="11062"/>
                    <a:pt x="71162" y="11005"/>
                  </a:cubicBezTo>
                  <a:lnTo>
                    <a:pt x="71225" y="10943"/>
                  </a:lnTo>
                  <a:cubicBezTo>
                    <a:pt x="71355" y="10806"/>
                    <a:pt x="71475" y="10661"/>
                    <a:pt x="71590" y="10514"/>
                  </a:cubicBezTo>
                  <a:cubicBezTo>
                    <a:pt x="71612" y="10484"/>
                    <a:pt x="71633" y="10457"/>
                    <a:pt x="71653" y="10429"/>
                  </a:cubicBezTo>
                  <a:cubicBezTo>
                    <a:pt x="71766" y="10278"/>
                    <a:pt x="71871" y="10122"/>
                    <a:pt x="71966" y="9959"/>
                  </a:cubicBezTo>
                  <a:cubicBezTo>
                    <a:pt x="71980" y="9936"/>
                    <a:pt x="71994" y="9911"/>
                    <a:pt x="72006" y="9886"/>
                  </a:cubicBezTo>
                  <a:cubicBezTo>
                    <a:pt x="72103" y="9717"/>
                    <a:pt x="72192" y="9546"/>
                    <a:pt x="72270" y="9368"/>
                  </a:cubicBezTo>
                  <a:cubicBezTo>
                    <a:pt x="72271" y="9363"/>
                    <a:pt x="72273" y="9360"/>
                    <a:pt x="72275" y="9358"/>
                  </a:cubicBezTo>
                  <a:cubicBezTo>
                    <a:pt x="72354" y="9431"/>
                    <a:pt x="72443" y="9511"/>
                    <a:pt x="72537" y="9594"/>
                  </a:cubicBezTo>
                  <a:cubicBezTo>
                    <a:pt x="72558" y="9613"/>
                    <a:pt x="72579" y="9633"/>
                    <a:pt x="72601" y="9651"/>
                  </a:cubicBezTo>
                  <a:cubicBezTo>
                    <a:pt x="72705" y="9743"/>
                    <a:pt x="72814" y="9839"/>
                    <a:pt x="72933" y="9942"/>
                  </a:cubicBezTo>
                  <a:cubicBezTo>
                    <a:pt x="72937" y="9946"/>
                    <a:pt x="72941" y="9948"/>
                    <a:pt x="72944" y="9953"/>
                  </a:cubicBezTo>
                  <a:cubicBezTo>
                    <a:pt x="73032" y="10029"/>
                    <a:pt x="73121" y="10107"/>
                    <a:pt x="73217" y="10187"/>
                  </a:cubicBezTo>
                  <a:cubicBezTo>
                    <a:pt x="73184" y="10252"/>
                    <a:pt x="73150" y="10317"/>
                    <a:pt x="73115" y="10380"/>
                  </a:cubicBezTo>
                  <a:cubicBezTo>
                    <a:pt x="73078" y="10447"/>
                    <a:pt x="73043" y="10515"/>
                    <a:pt x="73005" y="10578"/>
                  </a:cubicBezTo>
                  <a:cubicBezTo>
                    <a:pt x="72947" y="10674"/>
                    <a:pt x="72886" y="10766"/>
                    <a:pt x="72825" y="10858"/>
                  </a:cubicBezTo>
                  <a:cubicBezTo>
                    <a:pt x="72786" y="10919"/>
                    <a:pt x="72748" y="10978"/>
                    <a:pt x="72707" y="11036"/>
                  </a:cubicBezTo>
                  <a:cubicBezTo>
                    <a:pt x="72636" y="11135"/>
                    <a:pt x="72561" y="11231"/>
                    <a:pt x="72485" y="11325"/>
                  </a:cubicBezTo>
                  <a:cubicBezTo>
                    <a:pt x="72448" y="11371"/>
                    <a:pt x="72412" y="11420"/>
                    <a:pt x="72374" y="11467"/>
                  </a:cubicBezTo>
                  <a:cubicBezTo>
                    <a:pt x="72257" y="11606"/>
                    <a:pt x="72135" y="11739"/>
                    <a:pt x="72007" y="11868"/>
                  </a:cubicBezTo>
                  <a:lnTo>
                    <a:pt x="72006" y="11871"/>
                  </a:lnTo>
                  <a:cubicBezTo>
                    <a:pt x="71574" y="12316"/>
                    <a:pt x="71079" y="12695"/>
                    <a:pt x="70531" y="13003"/>
                  </a:cubicBezTo>
                  <a:cubicBezTo>
                    <a:pt x="69533" y="13564"/>
                    <a:pt x="68402" y="13861"/>
                    <a:pt x="67253" y="13861"/>
                  </a:cubicBezTo>
                  <a:cubicBezTo>
                    <a:pt x="66372" y="13861"/>
                    <a:pt x="65279" y="13516"/>
                    <a:pt x="64004" y="12832"/>
                  </a:cubicBezTo>
                  <a:cubicBezTo>
                    <a:pt x="63611" y="12622"/>
                    <a:pt x="63201" y="12378"/>
                    <a:pt x="62765" y="12095"/>
                  </a:cubicBezTo>
                  <a:cubicBezTo>
                    <a:pt x="62619" y="11999"/>
                    <a:pt x="62469" y="11900"/>
                    <a:pt x="62317" y="11796"/>
                  </a:cubicBezTo>
                  <a:cubicBezTo>
                    <a:pt x="61784" y="11432"/>
                    <a:pt x="61231" y="11024"/>
                    <a:pt x="60668" y="10575"/>
                  </a:cubicBezTo>
                  <a:cubicBezTo>
                    <a:pt x="60481" y="10425"/>
                    <a:pt x="60290" y="10271"/>
                    <a:pt x="60101" y="10114"/>
                  </a:cubicBezTo>
                  <a:cubicBezTo>
                    <a:pt x="59942" y="9983"/>
                    <a:pt x="59785" y="9849"/>
                    <a:pt x="59633" y="9718"/>
                  </a:cubicBezTo>
                  <a:cubicBezTo>
                    <a:pt x="59372" y="9493"/>
                    <a:pt x="59122" y="9274"/>
                    <a:pt x="58892" y="9063"/>
                  </a:cubicBezTo>
                  <a:lnTo>
                    <a:pt x="58892" y="9061"/>
                  </a:lnTo>
                  <a:lnTo>
                    <a:pt x="58771" y="8952"/>
                  </a:lnTo>
                  <a:cubicBezTo>
                    <a:pt x="58768" y="8949"/>
                    <a:pt x="58765" y="8947"/>
                    <a:pt x="58762" y="8944"/>
                  </a:cubicBezTo>
                  <a:lnTo>
                    <a:pt x="58489" y="8692"/>
                  </a:lnTo>
                  <a:lnTo>
                    <a:pt x="58488" y="8694"/>
                  </a:lnTo>
                  <a:cubicBezTo>
                    <a:pt x="58443" y="8651"/>
                    <a:pt x="58399" y="8613"/>
                    <a:pt x="58358" y="8573"/>
                  </a:cubicBezTo>
                  <a:cubicBezTo>
                    <a:pt x="58344" y="8561"/>
                    <a:pt x="58327" y="8545"/>
                    <a:pt x="58313" y="8532"/>
                  </a:cubicBezTo>
                  <a:cubicBezTo>
                    <a:pt x="58273" y="8494"/>
                    <a:pt x="58239" y="8462"/>
                    <a:pt x="58202" y="8428"/>
                  </a:cubicBezTo>
                  <a:cubicBezTo>
                    <a:pt x="58125" y="8355"/>
                    <a:pt x="58056" y="8290"/>
                    <a:pt x="58004" y="8238"/>
                  </a:cubicBezTo>
                  <a:lnTo>
                    <a:pt x="56925" y="7188"/>
                  </a:lnTo>
                  <a:lnTo>
                    <a:pt x="58003" y="6137"/>
                  </a:lnTo>
                  <a:cubicBezTo>
                    <a:pt x="58114" y="6029"/>
                    <a:pt x="58280" y="5871"/>
                    <a:pt x="58488" y="5679"/>
                  </a:cubicBezTo>
                  <a:lnTo>
                    <a:pt x="58489" y="5683"/>
                  </a:lnTo>
                  <a:lnTo>
                    <a:pt x="58759" y="5434"/>
                  </a:lnTo>
                  <a:cubicBezTo>
                    <a:pt x="58759" y="5434"/>
                    <a:pt x="58760" y="5434"/>
                    <a:pt x="58760" y="5433"/>
                  </a:cubicBezTo>
                  <a:lnTo>
                    <a:pt x="58893" y="5313"/>
                  </a:lnTo>
                  <a:lnTo>
                    <a:pt x="58893" y="5311"/>
                  </a:lnTo>
                  <a:cubicBezTo>
                    <a:pt x="59260" y="4977"/>
                    <a:pt x="59671" y="4618"/>
                    <a:pt x="60101" y="4262"/>
                  </a:cubicBezTo>
                  <a:lnTo>
                    <a:pt x="60103" y="4260"/>
                  </a:lnTo>
                  <a:cubicBezTo>
                    <a:pt x="60289" y="4107"/>
                    <a:pt x="60472" y="3957"/>
                    <a:pt x="60657" y="3810"/>
                  </a:cubicBezTo>
                  <a:cubicBezTo>
                    <a:pt x="60714" y="3764"/>
                    <a:pt x="60769" y="3721"/>
                    <a:pt x="60826" y="3677"/>
                  </a:cubicBezTo>
                  <a:cubicBezTo>
                    <a:pt x="60951" y="3580"/>
                    <a:pt x="61076" y="3481"/>
                    <a:pt x="61200" y="3387"/>
                  </a:cubicBezTo>
                  <a:cubicBezTo>
                    <a:pt x="61271" y="3333"/>
                    <a:pt x="61341" y="3283"/>
                    <a:pt x="61411" y="3229"/>
                  </a:cubicBezTo>
                  <a:cubicBezTo>
                    <a:pt x="61521" y="3147"/>
                    <a:pt x="61630" y="3066"/>
                    <a:pt x="61737" y="2988"/>
                  </a:cubicBezTo>
                  <a:cubicBezTo>
                    <a:pt x="61810" y="2933"/>
                    <a:pt x="61883" y="2884"/>
                    <a:pt x="61956" y="2832"/>
                  </a:cubicBezTo>
                  <a:cubicBezTo>
                    <a:pt x="62038" y="2774"/>
                    <a:pt x="62120" y="2717"/>
                    <a:pt x="62200" y="2661"/>
                  </a:cubicBezTo>
                  <a:close/>
                  <a:moveTo>
                    <a:pt x="51523" y="2941"/>
                  </a:moveTo>
                  <a:cubicBezTo>
                    <a:pt x="51557" y="2981"/>
                    <a:pt x="51591" y="3023"/>
                    <a:pt x="51624" y="3065"/>
                  </a:cubicBezTo>
                  <a:cubicBezTo>
                    <a:pt x="51662" y="3112"/>
                    <a:pt x="51700" y="3159"/>
                    <a:pt x="51737" y="3208"/>
                  </a:cubicBezTo>
                  <a:cubicBezTo>
                    <a:pt x="51791" y="3283"/>
                    <a:pt x="51843" y="3357"/>
                    <a:pt x="51895" y="3434"/>
                  </a:cubicBezTo>
                  <a:cubicBezTo>
                    <a:pt x="51927" y="3482"/>
                    <a:pt x="51963" y="3530"/>
                    <a:pt x="51994" y="3580"/>
                  </a:cubicBezTo>
                  <a:cubicBezTo>
                    <a:pt x="52047" y="3663"/>
                    <a:pt x="52098" y="3748"/>
                    <a:pt x="52148" y="3835"/>
                  </a:cubicBezTo>
                  <a:cubicBezTo>
                    <a:pt x="52172" y="3878"/>
                    <a:pt x="52200" y="3920"/>
                    <a:pt x="52224" y="3965"/>
                  </a:cubicBezTo>
                  <a:cubicBezTo>
                    <a:pt x="52296" y="4096"/>
                    <a:pt x="52364" y="4228"/>
                    <a:pt x="52427" y="4366"/>
                  </a:cubicBezTo>
                  <a:cubicBezTo>
                    <a:pt x="52689" y="4918"/>
                    <a:pt x="52869" y="5501"/>
                    <a:pt x="52966" y="6097"/>
                  </a:cubicBezTo>
                  <a:cubicBezTo>
                    <a:pt x="53024" y="6451"/>
                    <a:pt x="53055" y="6817"/>
                    <a:pt x="53055" y="7185"/>
                  </a:cubicBezTo>
                  <a:cubicBezTo>
                    <a:pt x="53055" y="7553"/>
                    <a:pt x="53024" y="7919"/>
                    <a:pt x="52966" y="8271"/>
                  </a:cubicBezTo>
                  <a:cubicBezTo>
                    <a:pt x="52869" y="8870"/>
                    <a:pt x="52689" y="9452"/>
                    <a:pt x="52429" y="10004"/>
                  </a:cubicBezTo>
                  <a:cubicBezTo>
                    <a:pt x="52227" y="10438"/>
                    <a:pt x="51979" y="10844"/>
                    <a:pt x="51695" y="11218"/>
                  </a:cubicBezTo>
                  <a:cubicBezTo>
                    <a:pt x="51605" y="11337"/>
                    <a:pt x="51510" y="11452"/>
                    <a:pt x="51411" y="11562"/>
                  </a:cubicBezTo>
                  <a:lnTo>
                    <a:pt x="51393" y="11583"/>
                  </a:lnTo>
                  <a:cubicBezTo>
                    <a:pt x="51013" y="12022"/>
                    <a:pt x="50566" y="12413"/>
                    <a:pt x="50064" y="12748"/>
                  </a:cubicBezTo>
                  <a:lnTo>
                    <a:pt x="50041" y="12763"/>
                  </a:lnTo>
                  <a:cubicBezTo>
                    <a:pt x="48952" y="13480"/>
                    <a:pt x="47689" y="13861"/>
                    <a:pt x="46383" y="13861"/>
                  </a:cubicBezTo>
                  <a:cubicBezTo>
                    <a:pt x="46382" y="13861"/>
                    <a:pt x="46380" y="13861"/>
                    <a:pt x="46378" y="13861"/>
                  </a:cubicBezTo>
                  <a:cubicBezTo>
                    <a:pt x="45671" y="13861"/>
                    <a:pt x="44829" y="13638"/>
                    <a:pt x="43868" y="13196"/>
                  </a:cubicBezTo>
                  <a:cubicBezTo>
                    <a:pt x="43874" y="13193"/>
                    <a:pt x="43882" y="13188"/>
                    <a:pt x="43889" y="13184"/>
                  </a:cubicBezTo>
                  <a:cubicBezTo>
                    <a:pt x="44004" y="13111"/>
                    <a:pt x="44118" y="13032"/>
                    <a:pt x="44232" y="12944"/>
                  </a:cubicBezTo>
                  <a:lnTo>
                    <a:pt x="44403" y="12809"/>
                  </a:lnTo>
                  <a:cubicBezTo>
                    <a:pt x="44425" y="12797"/>
                    <a:pt x="44466" y="12763"/>
                    <a:pt x="44512" y="12717"/>
                  </a:cubicBezTo>
                  <a:cubicBezTo>
                    <a:pt x="44559" y="12681"/>
                    <a:pt x="44627" y="12626"/>
                    <a:pt x="44690" y="12566"/>
                  </a:cubicBezTo>
                  <a:cubicBezTo>
                    <a:pt x="44735" y="12533"/>
                    <a:pt x="44800" y="12472"/>
                    <a:pt x="44865" y="12410"/>
                  </a:cubicBezTo>
                  <a:lnTo>
                    <a:pt x="44873" y="12403"/>
                  </a:lnTo>
                  <a:cubicBezTo>
                    <a:pt x="44893" y="12384"/>
                    <a:pt x="44912" y="12363"/>
                    <a:pt x="44931" y="12345"/>
                  </a:cubicBezTo>
                  <a:cubicBezTo>
                    <a:pt x="44988" y="12365"/>
                    <a:pt x="45040" y="12381"/>
                    <a:pt x="45096" y="12399"/>
                  </a:cubicBezTo>
                  <a:cubicBezTo>
                    <a:pt x="45154" y="12419"/>
                    <a:pt x="45212" y="12440"/>
                    <a:pt x="45269" y="12457"/>
                  </a:cubicBezTo>
                  <a:cubicBezTo>
                    <a:pt x="45353" y="12483"/>
                    <a:pt x="45434" y="12504"/>
                    <a:pt x="45514" y="12525"/>
                  </a:cubicBezTo>
                  <a:cubicBezTo>
                    <a:pt x="45565" y="12538"/>
                    <a:pt x="45618" y="12554"/>
                    <a:pt x="45668" y="12564"/>
                  </a:cubicBezTo>
                  <a:cubicBezTo>
                    <a:pt x="45753" y="12582"/>
                    <a:pt x="45837" y="12596"/>
                    <a:pt x="45919" y="12608"/>
                  </a:cubicBezTo>
                  <a:cubicBezTo>
                    <a:pt x="45959" y="12615"/>
                    <a:pt x="46001" y="12623"/>
                    <a:pt x="46040" y="12628"/>
                  </a:cubicBezTo>
                  <a:cubicBezTo>
                    <a:pt x="46159" y="12642"/>
                    <a:pt x="46275" y="12650"/>
                    <a:pt x="46387" y="12650"/>
                  </a:cubicBezTo>
                  <a:cubicBezTo>
                    <a:pt x="46582" y="12650"/>
                    <a:pt x="46777" y="12639"/>
                    <a:pt x="46967" y="12618"/>
                  </a:cubicBezTo>
                  <a:cubicBezTo>
                    <a:pt x="47034" y="12612"/>
                    <a:pt x="47099" y="12597"/>
                    <a:pt x="47164" y="12587"/>
                  </a:cubicBezTo>
                  <a:cubicBezTo>
                    <a:pt x="47289" y="12570"/>
                    <a:pt x="47414" y="12554"/>
                    <a:pt x="47537" y="12527"/>
                  </a:cubicBezTo>
                  <a:cubicBezTo>
                    <a:pt x="47613" y="12509"/>
                    <a:pt x="47689" y="12485"/>
                    <a:pt x="47765" y="12465"/>
                  </a:cubicBezTo>
                  <a:cubicBezTo>
                    <a:pt x="47873" y="12436"/>
                    <a:pt x="47984" y="12410"/>
                    <a:pt x="48090" y="12374"/>
                  </a:cubicBezTo>
                  <a:cubicBezTo>
                    <a:pt x="48170" y="12348"/>
                    <a:pt x="48246" y="12313"/>
                    <a:pt x="48325" y="12283"/>
                  </a:cubicBezTo>
                  <a:cubicBezTo>
                    <a:pt x="48418" y="12247"/>
                    <a:pt x="48514" y="12216"/>
                    <a:pt x="48605" y="12175"/>
                  </a:cubicBezTo>
                  <a:lnTo>
                    <a:pt x="48658" y="12152"/>
                  </a:lnTo>
                  <a:cubicBezTo>
                    <a:pt x="48668" y="12148"/>
                    <a:pt x="48677" y="12142"/>
                    <a:pt x="48687" y="12138"/>
                  </a:cubicBezTo>
                  <a:lnTo>
                    <a:pt x="49062" y="11965"/>
                  </a:lnTo>
                  <a:lnTo>
                    <a:pt x="49046" y="11954"/>
                  </a:lnTo>
                  <a:cubicBezTo>
                    <a:pt x="49453" y="11727"/>
                    <a:pt x="49828" y="11447"/>
                    <a:pt x="50165" y="11123"/>
                  </a:cubicBezTo>
                  <a:lnTo>
                    <a:pt x="50171" y="11123"/>
                  </a:lnTo>
                  <a:lnTo>
                    <a:pt x="50249" y="11047"/>
                  </a:lnTo>
                  <a:cubicBezTo>
                    <a:pt x="50260" y="11036"/>
                    <a:pt x="50269" y="11025"/>
                    <a:pt x="50279" y="11014"/>
                  </a:cubicBezTo>
                  <a:lnTo>
                    <a:pt x="50465" y="10827"/>
                  </a:lnTo>
                  <a:lnTo>
                    <a:pt x="50453" y="10820"/>
                  </a:lnTo>
                  <a:cubicBezTo>
                    <a:pt x="50844" y="10382"/>
                    <a:pt x="51160" y="9886"/>
                    <a:pt x="51389" y="9354"/>
                  </a:cubicBezTo>
                  <a:lnTo>
                    <a:pt x="51401" y="9364"/>
                  </a:lnTo>
                  <a:lnTo>
                    <a:pt x="51515" y="9046"/>
                  </a:lnTo>
                  <a:cubicBezTo>
                    <a:pt x="51521" y="9027"/>
                    <a:pt x="51531" y="9010"/>
                    <a:pt x="51536" y="8994"/>
                  </a:cubicBezTo>
                  <a:lnTo>
                    <a:pt x="51651" y="8656"/>
                  </a:lnTo>
                  <a:lnTo>
                    <a:pt x="51640" y="8656"/>
                  </a:lnTo>
                  <a:cubicBezTo>
                    <a:pt x="51774" y="8184"/>
                    <a:pt x="51844" y="7693"/>
                    <a:pt x="51844" y="7187"/>
                  </a:cubicBezTo>
                  <a:cubicBezTo>
                    <a:pt x="51844" y="6682"/>
                    <a:pt x="51773" y="6189"/>
                    <a:pt x="51640" y="5717"/>
                  </a:cubicBezTo>
                  <a:lnTo>
                    <a:pt x="51648" y="5717"/>
                  </a:lnTo>
                  <a:lnTo>
                    <a:pt x="51536" y="5383"/>
                  </a:lnTo>
                  <a:cubicBezTo>
                    <a:pt x="51535" y="5381"/>
                    <a:pt x="51535" y="5378"/>
                    <a:pt x="51534" y="5375"/>
                  </a:cubicBezTo>
                  <a:cubicBezTo>
                    <a:pt x="51530" y="5363"/>
                    <a:pt x="51523" y="5352"/>
                    <a:pt x="51519" y="5339"/>
                  </a:cubicBezTo>
                  <a:lnTo>
                    <a:pt x="51398" y="5004"/>
                  </a:lnTo>
                  <a:lnTo>
                    <a:pt x="51386" y="5016"/>
                  </a:lnTo>
                  <a:cubicBezTo>
                    <a:pt x="51375" y="4987"/>
                    <a:pt x="51364" y="4959"/>
                    <a:pt x="51352" y="4930"/>
                  </a:cubicBezTo>
                  <a:cubicBezTo>
                    <a:pt x="51344" y="4915"/>
                    <a:pt x="51339" y="4900"/>
                    <a:pt x="51333" y="4884"/>
                  </a:cubicBezTo>
                  <a:cubicBezTo>
                    <a:pt x="51280" y="4769"/>
                    <a:pt x="51217" y="4658"/>
                    <a:pt x="51156" y="4546"/>
                  </a:cubicBezTo>
                  <a:cubicBezTo>
                    <a:pt x="51126" y="4492"/>
                    <a:pt x="51098" y="4435"/>
                    <a:pt x="51066" y="4382"/>
                  </a:cubicBezTo>
                  <a:cubicBezTo>
                    <a:pt x="51006" y="4282"/>
                    <a:pt x="50942" y="4186"/>
                    <a:pt x="50875" y="4090"/>
                  </a:cubicBezTo>
                  <a:cubicBezTo>
                    <a:pt x="50832" y="4028"/>
                    <a:pt x="50791" y="3966"/>
                    <a:pt x="50745" y="3906"/>
                  </a:cubicBezTo>
                  <a:cubicBezTo>
                    <a:pt x="50678" y="3817"/>
                    <a:pt x="50608" y="3732"/>
                    <a:pt x="50537" y="3647"/>
                  </a:cubicBezTo>
                  <a:cubicBezTo>
                    <a:pt x="50512" y="3617"/>
                    <a:pt x="50490" y="3585"/>
                    <a:pt x="50464" y="3556"/>
                  </a:cubicBezTo>
                  <a:cubicBezTo>
                    <a:pt x="50480" y="3545"/>
                    <a:pt x="50499" y="3534"/>
                    <a:pt x="50516" y="3524"/>
                  </a:cubicBezTo>
                  <a:cubicBezTo>
                    <a:pt x="50688" y="3415"/>
                    <a:pt x="50854" y="3314"/>
                    <a:pt x="51011" y="3222"/>
                  </a:cubicBezTo>
                  <a:cubicBezTo>
                    <a:pt x="51022" y="3215"/>
                    <a:pt x="51032" y="3210"/>
                    <a:pt x="51045" y="3203"/>
                  </a:cubicBezTo>
                  <a:cubicBezTo>
                    <a:pt x="51191" y="3119"/>
                    <a:pt x="51332" y="3041"/>
                    <a:pt x="51468" y="2969"/>
                  </a:cubicBezTo>
                  <a:cubicBezTo>
                    <a:pt x="51487" y="2960"/>
                    <a:pt x="51505" y="2951"/>
                    <a:pt x="51523" y="2941"/>
                  </a:cubicBezTo>
                  <a:close/>
                  <a:moveTo>
                    <a:pt x="32989" y="8693"/>
                  </a:moveTo>
                  <a:cubicBezTo>
                    <a:pt x="33093" y="8783"/>
                    <a:pt x="33193" y="8864"/>
                    <a:pt x="33296" y="8951"/>
                  </a:cubicBezTo>
                  <a:cubicBezTo>
                    <a:pt x="33418" y="9053"/>
                    <a:pt x="33541" y="9157"/>
                    <a:pt x="33662" y="9256"/>
                  </a:cubicBezTo>
                  <a:cubicBezTo>
                    <a:pt x="33826" y="9390"/>
                    <a:pt x="33984" y="9518"/>
                    <a:pt x="34145" y="9644"/>
                  </a:cubicBezTo>
                  <a:cubicBezTo>
                    <a:pt x="34258" y="9734"/>
                    <a:pt x="34373" y="9827"/>
                    <a:pt x="34483" y="9912"/>
                  </a:cubicBezTo>
                  <a:cubicBezTo>
                    <a:pt x="34654" y="10045"/>
                    <a:pt x="34820" y="10169"/>
                    <a:pt x="34987" y="10291"/>
                  </a:cubicBezTo>
                  <a:cubicBezTo>
                    <a:pt x="35080" y="10360"/>
                    <a:pt x="35176" y="10435"/>
                    <a:pt x="35268" y="10500"/>
                  </a:cubicBezTo>
                  <a:cubicBezTo>
                    <a:pt x="35436" y="10623"/>
                    <a:pt x="35599" y="10733"/>
                    <a:pt x="35762" y="10846"/>
                  </a:cubicBezTo>
                  <a:lnTo>
                    <a:pt x="35757" y="10851"/>
                  </a:lnTo>
                  <a:lnTo>
                    <a:pt x="36008" y="11015"/>
                  </a:lnTo>
                  <a:cubicBezTo>
                    <a:pt x="36009" y="11017"/>
                    <a:pt x="36010" y="11018"/>
                    <a:pt x="36013" y="11020"/>
                  </a:cubicBezTo>
                  <a:lnTo>
                    <a:pt x="36191" y="11138"/>
                  </a:lnTo>
                  <a:lnTo>
                    <a:pt x="36194" y="11135"/>
                  </a:lnTo>
                  <a:cubicBezTo>
                    <a:pt x="36674" y="11446"/>
                    <a:pt x="37129" y="11713"/>
                    <a:pt x="37544" y="11926"/>
                  </a:cubicBezTo>
                  <a:lnTo>
                    <a:pt x="37722" y="12019"/>
                  </a:lnTo>
                  <a:lnTo>
                    <a:pt x="37726" y="12017"/>
                  </a:lnTo>
                  <a:cubicBezTo>
                    <a:pt x="38597" y="12441"/>
                    <a:pt x="39323" y="12651"/>
                    <a:pt x="39937" y="12651"/>
                  </a:cubicBezTo>
                  <a:cubicBezTo>
                    <a:pt x="40460" y="12651"/>
                    <a:pt x="40975" y="12575"/>
                    <a:pt x="41469" y="12427"/>
                  </a:cubicBezTo>
                  <a:lnTo>
                    <a:pt x="41474" y="12430"/>
                  </a:lnTo>
                  <a:lnTo>
                    <a:pt x="41592" y="12394"/>
                  </a:lnTo>
                  <a:lnTo>
                    <a:pt x="41593" y="12394"/>
                  </a:lnTo>
                  <a:lnTo>
                    <a:pt x="42097" y="12231"/>
                  </a:lnTo>
                  <a:lnTo>
                    <a:pt x="42073" y="12216"/>
                  </a:lnTo>
                  <a:cubicBezTo>
                    <a:pt x="42076" y="12214"/>
                    <a:pt x="42077" y="12214"/>
                    <a:pt x="42079" y="12212"/>
                  </a:cubicBezTo>
                  <a:cubicBezTo>
                    <a:pt x="42499" y="12034"/>
                    <a:pt x="42891" y="11799"/>
                    <a:pt x="43255" y="11520"/>
                  </a:cubicBezTo>
                  <a:lnTo>
                    <a:pt x="43263" y="11525"/>
                  </a:lnTo>
                  <a:lnTo>
                    <a:pt x="43403" y="11411"/>
                  </a:lnTo>
                  <a:lnTo>
                    <a:pt x="43404" y="11410"/>
                  </a:lnTo>
                  <a:lnTo>
                    <a:pt x="43681" y="11181"/>
                  </a:lnTo>
                  <a:lnTo>
                    <a:pt x="43670" y="11175"/>
                  </a:lnTo>
                  <a:cubicBezTo>
                    <a:pt x="43729" y="11119"/>
                    <a:pt x="43784" y="11062"/>
                    <a:pt x="43840" y="11005"/>
                  </a:cubicBezTo>
                  <a:cubicBezTo>
                    <a:pt x="43861" y="10983"/>
                    <a:pt x="43883" y="10963"/>
                    <a:pt x="43904" y="10941"/>
                  </a:cubicBezTo>
                  <a:cubicBezTo>
                    <a:pt x="44033" y="10805"/>
                    <a:pt x="44154" y="10661"/>
                    <a:pt x="44268" y="10514"/>
                  </a:cubicBezTo>
                  <a:cubicBezTo>
                    <a:pt x="44290" y="10484"/>
                    <a:pt x="44311" y="10456"/>
                    <a:pt x="44332" y="10427"/>
                  </a:cubicBezTo>
                  <a:cubicBezTo>
                    <a:pt x="44445" y="10276"/>
                    <a:pt x="44549" y="10121"/>
                    <a:pt x="44645" y="9960"/>
                  </a:cubicBezTo>
                  <a:cubicBezTo>
                    <a:pt x="44659" y="9936"/>
                    <a:pt x="44673" y="9911"/>
                    <a:pt x="44686" y="9886"/>
                  </a:cubicBezTo>
                  <a:cubicBezTo>
                    <a:pt x="44782" y="9719"/>
                    <a:pt x="44871" y="9548"/>
                    <a:pt x="44949" y="9372"/>
                  </a:cubicBezTo>
                  <a:cubicBezTo>
                    <a:pt x="44950" y="9369"/>
                    <a:pt x="44952" y="9364"/>
                    <a:pt x="44955" y="9359"/>
                  </a:cubicBezTo>
                  <a:cubicBezTo>
                    <a:pt x="44959" y="9361"/>
                    <a:pt x="44961" y="9365"/>
                    <a:pt x="44965" y="9369"/>
                  </a:cubicBezTo>
                  <a:cubicBezTo>
                    <a:pt x="45035" y="9433"/>
                    <a:pt x="45117" y="9505"/>
                    <a:pt x="45202" y="9580"/>
                  </a:cubicBezTo>
                  <a:cubicBezTo>
                    <a:pt x="45267" y="9640"/>
                    <a:pt x="45315" y="9683"/>
                    <a:pt x="45365" y="9725"/>
                  </a:cubicBezTo>
                  <a:cubicBezTo>
                    <a:pt x="45513" y="9855"/>
                    <a:pt x="45668" y="9989"/>
                    <a:pt x="45826" y="10125"/>
                  </a:cubicBezTo>
                  <a:cubicBezTo>
                    <a:pt x="45851" y="10146"/>
                    <a:pt x="45873" y="10166"/>
                    <a:pt x="45898" y="10187"/>
                  </a:cubicBezTo>
                  <a:cubicBezTo>
                    <a:pt x="45857" y="10265"/>
                    <a:pt x="45816" y="10343"/>
                    <a:pt x="45773" y="10420"/>
                  </a:cubicBezTo>
                  <a:cubicBezTo>
                    <a:pt x="45742" y="10475"/>
                    <a:pt x="45712" y="10532"/>
                    <a:pt x="45679" y="10589"/>
                  </a:cubicBezTo>
                  <a:cubicBezTo>
                    <a:pt x="45607" y="10711"/>
                    <a:pt x="45527" y="10831"/>
                    <a:pt x="45446" y="10948"/>
                  </a:cubicBezTo>
                  <a:cubicBezTo>
                    <a:pt x="45429" y="10974"/>
                    <a:pt x="45413" y="11003"/>
                    <a:pt x="45394" y="11029"/>
                  </a:cubicBezTo>
                  <a:cubicBezTo>
                    <a:pt x="45293" y="11172"/>
                    <a:pt x="45186" y="11310"/>
                    <a:pt x="45074" y="11443"/>
                  </a:cubicBezTo>
                  <a:cubicBezTo>
                    <a:pt x="45040" y="11482"/>
                    <a:pt x="45006" y="11518"/>
                    <a:pt x="44973" y="11556"/>
                  </a:cubicBezTo>
                  <a:cubicBezTo>
                    <a:pt x="44895" y="11644"/>
                    <a:pt x="44815" y="11733"/>
                    <a:pt x="44733" y="11818"/>
                  </a:cubicBezTo>
                  <a:lnTo>
                    <a:pt x="44679" y="11874"/>
                  </a:lnTo>
                  <a:cubicBezTo>
                    <a:pt x="44653" y="11901"/>
                    <a:pt x="44626" y="11929"/>
                    <a:pt x="44600" y="11956"/>
                  </a:cubicBezTo>
                  <a:cubicBezTo>
                    <a:pt x="44571" y="11985"/>
                    <a:pt x="44541" y="12015"/>
                    <a:pt x="44514" y="12045"/>
                  </a:cubicBezTo>
                  <a:cubicBezTo>
                    <a:pt x="44465" y="12092"/>
                    <a:pt x="44411" y="12141"/>
                    <a:pt x="44359" y="12181"/>
                  </a:cubicBezTo>
                  <a:cubicBezTo>
                    <a:pt x="44288" y="12247"/>
                    <a:pt x="44232" y="12294"/>
                    <a:pt x="44173" y="12338"/>
                  </a:cubicBezTo>
                  <a:cubicBezTo>
                    <a:pt x="44126" y="12383"/>
                    <a:pt x="44116" y="12389"/>
                    <a:pt x="44114" y="12390"/>
                  </a:cubicBezTo>
                  <a:lnTo>
                    <a:pt x="43920" y="12540"/>
                  </a:lnTo>
                  <a:cubicBezTo>
                    <a:pt x="43820" y="12618"/>
                    <a:pt x="43717" y="12689"/>
                    <a:pt x="43611" y="12757"/>
                  </a:cubicBezTo>
                  <a:cubicBezTo>
                    <a:pt x="43559" y="12791"/>
                    <a:pt x="43507" y="12822"/>
                    <a:pt x="43460" y="12852"/>
                  </a:cubicBezTo>
                  <a:cubicBezTo>
                    <a:pt x="43374" y="12909"/>
                    <a:pt x="43290" y="12957"/>
                    <a:pt x="43211" y="13002"/>
                  </a:cubicBezTo>
                  <a:cubicBezTo>
                    <a:pt x="42217" y="13565"/>
                    <a:pt x="41087" y="13862"/>
                    <a:pt x="39938" y="13862"/>
                  </a:cubicBezTo>
                  <a:cubicBezTo>
                    <a:pt x="38990" y="13862"/>
                    <a:pt x="37811" y="13469"/>
                    <a:pt x="36431" y="12693"/>
                  </a:cubicBezTo>
                  <a:cubicBezTo>
                    <a:pt x="36056" y="12481"/>
                    <a:pt x="35664" y="12241"/>
                    <a:pt x="35244" y="11962"/>
                  </a:cubicBezTo>
                  <a:cubicBezTo>
                    <a:pt x="35103" y="11869"/>
                    <a:pt x="34962" y="11771"/>
                    <a:pt x="34815" y="11670"/>
                  </a:cubicBezTo>
                  <a:cubicBezTo>
                    <a:pt x="34808" y="11666"/>
                    <a:pt x="34802" y="11661"/>
                    <a:pt x="34796" y="11657"/>
                  </a:cubicBezTo>
                  <a:cubicBezTo>
                    <a:pt x="34617" y="11531"/>
                    <a:pt x="34436" y="11401"/>
                    <a:pt x="34253" y="11266"/>
                  </a:cubicBezTo>
                  <a:cubicBezTo>
                    <a:pt x="34188" y="11219"/>
                    <a:pt x="34125" y="11170"/>
                    <a:pt x="34060" y="11123"/>
                  </a:cubicBezTo>
                  <a:cubicBezTo>
                    <a:pt x="33932" y="11026"/>
                    <a:pt x="33805" y="10931"/>
                    <a:pt x="33676" y="10831"/>
                  </a:cubicBezTo>
                  <a:cubicBezTo>
                    <a:pt x="33609" y="10779"/>
                    <a:pt x="33540" y="10723"/>
                    <a:pt x="33472" y="10670"/>
                  </a:cubicBezTo>
                  <a:cubicBezTo>
                    <a:pt x="33345" y="10571"/>
                    <a:pt x="33219" y="10472"/>
                    <a:pt x="33093" y="10369"/>
                  </a:cubicBezTo>
                  <a:cubicBezTo>
                    <a:pt x="33023" y="10312"/>
                    <a:pt x="32952" y="10251"/>
                    <a:pt x="32881" y="10195"/>
                  </a:cubicBezTo>
                  <a:cubicBezTo>
                    <a:pt x="32785" y="10115"/>
                    <a:pt x="32688" y="10036"/>
                    <a:pt x="32593" y="9954"/>
                  </a:cubicBezTo>
                  <a:cubicBezTo>
                    <a:pt x="32605" y="9922"/>
                    <a:pt x="32614" y="9890"/>
                    <a:pt x="32627" y="9858"/>
                  </a:cubicBezTo>
                  <a:cubicBezTo>
                    <a:pt x="32683" y="9718"/>
                    <a:pt x="32735" y="9577"/>
                    <a:pt x="32783" y="9435"/>
                  </a:cubicBezTo>
                  <a:cubicBezTo>
                    <a:pt x="32801" y="9384"/>
                    <a:pt x="32818" y="9333"/>
                    <a:pt x="32834" y="9281"/>
                  </a:cubicBezTo>
                  <a:cubicBezTo>
                    <a:pt x="32891" y="9093"/>
                    <a:pt x="32943" y="8901"/>
                    <a:pt x="32985" y="8709"/>
                  </a:cubicBezTo>
                  <a:lnTo>
                    <a:pt x="32989" y="8693"/>
                  </a:lnTo>
                  <a:close/>
                  <a:moveTo>
                    <a:pt x="62143" y="12295"/>
                  </a:moveTo>
                  <a:cubicBezTo>
                    <a:pt x="62178" y="12319"/>
                    <a:pt x="62210" y="12336"/>
                    <a:pt x="62244" y="12360"/>
                  </a:cubicBezTo>
                  <a:cubicBezTo>
                    <a:pt x="62392" y="12459"/>
                    <a:pt x="62537" y="12553"/>
                    <a:pt x="62678" y="12643"/>
                  </a:cubicBezTo>
                  <a:cubicBezTo>
                    <a:pt x="62730" y="12676"/>
                    <a:pt x="62781" y="12710"/>
                    <a:pt x="62832" y="12741"/>
                  </a:cubicBezTo>
                  <a:cubicBezTo>
                    <a:pt x="63012" y="12853"/>
                    <a:pt x="63189" y="12961"/>
                    <a:pt x="63363" y="13060"/>
                  </a:cubicBezTo>
                  <a:cubicBezTo>
                    <a:pt x="63364" y="13061"/>
                    <a:pt x="63366" y="13063"/>
                    <a:pt x="63368" y="13064"/>
                  </a:cubicBezTo>
                  <a:cubicBezTo>
                    <a:pt x="62400" y="13587"/>
                    <a:pt x="61316" y="13862"/>
                    <a:pt x="60207" y="13862"/>
                  </a:cubicBezTo>
                  <a:cubicBezTo>
                    <a:pt x="59498" y="13861"/>
                    <a:pt x="58653" y="13638"/>
                    <a:pt x="57690" y="13195"/>
                  </a:cubicBezTo>
                  <a:cubicBezTo>
                    <a:pt x="57692" y="13192"/>
                    <a:pt x="57696" y="13190"/>
                    <a:pt x="57698" y="13189"/>
                  </a:cubicBezTo>
                  <a:cubicBezTo>
                    <a:pt x="57870" y="13076"/>
                    <a:pt x="58035" y="12956"/>
                    <a:pt x="58195" y="12830"/>
                  </a:cubicBezTo>
                  <a:cubicBezTo>
                    <a:pt x="58239" y="12794"/>
                    <a:pt x="58281" y="12758"/>
                    <a:pt x="58326" y="12722"/>
                  </a:cubicBezTo>
                  <a:cubicBezTo>
                    <a:pt x="58445" y="12623"/>
                    <a:pt x="58560" y="12522"/>
                    <a:pt x="58672" y="12414"/>
                  </a:cubicBezTo>
                  <a:cubicBezTo>
                    <a:pt x="58698" y="12389"/>
                    <a:pt x="58727" y="12368"/>
                    <a:pt x="58753" y="12343"/>
                  </a:cubicBezTo>
                  <a:cubicBezTo>
                    <a:pt x="58810" y="12363"/>
                    <a:pt x="58863" y="12379"/>
                    <a:pt x="58919" y="12399"/>
                  </a:cubicBezTo>
                  <a:cubicBezTo>
                    <a:pt x="58977" y="12419"/>
                    <a:pt x="59035" y="12439"/>
                    <a:pt x="59092" y="12456"/>
                  </a:cubicBezTo>
                  <a:cubicBezTo>
                    <a:pt x="59176" y="12482"/>
                    <a:pt x="59258" y="12503"/>
                    <a:pt x="59338" y="12524"/>
                  </a:cubicBezTo>
                  <a:cubicBezTo>
                    <a:pt x="59389" y="12537"/>
                    <a:pt x="59441" y="12551"/>
                    <a:pt x="59491" y="12563"/>
                  </a:cubicBezTo>
                  <a:cubicBezTo>
                    <a:pt x="59576" y="12582"/>
                    <a:pt x="59659" y="12593"/>
                    <a:pt x="59743" y="12607"/>
                  </a:cubicBezTo>
                  <a:cubicBezTo>
                    <a:pt x="59782" y="12613"/>
                    <a:pt x="59824" y="12622"/>
                    <a:pt x="59862" y="12627"/>
                  </a:cubicBezTo>
                  <a:cubicBezTo>
                    <a:pt x="59982" y="12641"/>
                    <a:pt x="60098" y="12649"/>
                    <a:pt x="60210" y="12649"/>
                  </a:cubicBezTo>
                  <a:cubicBezTo>
                    <a:pt x="60383" y="12649"/>
                    <a:pt x="60555" y="12639"/>
                    <a:pt x="60725" y="12624"/>
                  </a:cubicBezTo>
                  <a:cubicBezTo>
                    <a:pt x="60782" y="12618"/>
                    <a:pt x="60837" y="12608"/>
                    <a:pt x="60893" y="12601"/>
                  </a:cubicBezTo>
                  <a:cubicBezTo>
                    <a:pt x="61006" y="12586"/>
                    <a:pt x="61120" y="12572"/>
                    <a:pt x="61231" y="12551"/>
                  </a:cubicBezTo>
                  <a:cubicBezTo>
                    <a:pt x="61298" y="12538"/>
                    <a:pt x="61361" y="12522"/>
                    <a:pt x="61428" y="12506"/>
                  </a:cubicBezTo>
                  <a:cubicBezTo>
                    <a:pt x="61528" y="12482"/>
                    <a:pt x="61628" y="12460"/>
                    <a:pt x="61727" y="12431"/>
                  </a:cubicBezTo>
                  <a:cubicBezTo>
                    <a:pt x="61797" y="12412"/>
                    <a:pt x="61862" y="12387"/>
                    <a:pt x="61930" y="12365"/>
                  </a:cubicBezTo>
                  <a:cubicBezTo>
                    <a:pt x="62002" y="12342"/>
                    <a:pt x="62073" y="12322"/>
                    <a:pt x="62143" y="12295"/>
                  </a:cubicBezTo>
                  <a:close/>
                  <a:moveTo>
                    <a:pt x="22973" y="3367"/>
                  </a:moveTo>
                  <a:cubicBezTo>
                    <a:pt x="23330" y="3876"/>
                    <a:pt x="23612" y="4434"/>
                    <a:pt x="23814" y="5030"/>
                  </a:cubicBezTo>
                  <a:lnTo>
                    <a:pt x="23816" y="5037"/>
                  </a:lnTo>
                  <a:cubicBezTo>
                    <a:pt x="24021" y="5617"/>
                    <a:pt x="24134" y="6227"/>
                    <a:pt x="24163" y="6854"/>
                  </a:cubicBezTo>
                  <a:lnTo>
                    <a:pt x="24160" y="6856"/>
                  </a:lnTo>
                  <a:lnTo>
                    <a:pt x="24170" y="6970"/>
                  </a:lnTo>
                  <a:lnTo>
                    <a:pt x="24178" y="7189"/>
                  </a:lnTo>
                  <a:lnTo>
                    <a:pt x="24170" y="7407"/>
                  </a:lnTo>
                  <a:lnTo>
                    <a:pt x="24160" y="7522"/>
                  </a:lnTo>
                  <a:lnTo>
                    <a:pt x="24163" y="7525"/>
                  </a:lnTo>
                  <a:cubicBezTo>
                    <a:pt x="24133" y="8160"/>
                    <a:pt x="24018" y="8766"/>
                    <a:pt x="23816" y="9339"/>
                  </a:cubicBezTo>
                  <a:cubicBezTo>
                    <a:pt x="23591" y="10009"/>
                    <a:pt x="23264" y="10632"/>
                    <a:pt x="22838" y="11195"/>
                  </a:cubicBezTo>
                  <a:cubicBezTo>
                    <a:pt x="22664" y="11427"/>
                    <a:pt x="22477" y="11644"/>
                    <a:pt x="22279" y="11848"/>
                  </a:cubicBezTo>
                  <a:cubicBezTo>
                    <a:pt x="22180" y="11950"/>
                    <a:pt x="22077" y="12048"/>
                    <a:pt x="21973" y="12143"/>
                  </a:cubicBezTo>
                  <a:cubicBezTo>
                    <a:pt x="21869" y="12236"/>
                    <a:pt x="21760" y="12327"/>
                    <a:pt x="21651" y="12413"/>
                  </a:cubicBezTo>
                  <a:cubicBezTo>
                    <a:pt x="20479" y="13349"/>
                    <a:pt x="19007" y="13864"/>
                    <a:pt x="17506" y="13864"/>
                  </a:cubicBezTo>
                  <a:cubicBezTo>
                    <a:pt x="16802" y="13862"/>
                    <a:pt x="15956" y="13639"/>
                    <a:pt x="14993" y="13196"/>
                  </a:cubicBezTo>
                  <a:cubicBezTo>
                    <a:pt x="14997" y="13194"/>
                    <a:pt x="15000" y="13191"/>
                    <a:pt x="15003" y="13190"/>
                  </a:cubicBezTo>
                  <a:cubicBezTo>
                    <a:pt x="15173" y="13079"/>
                    <a:pt x="15339" y="12957"/>
                    <a:pt x="15497" y="12831"/>
                  </a:cubicBezTo>
                  <a:cubicBezTo>
                    <a:pt x="15542" y="12795"/>
                    <a:pt x="15583" y="12759"/>
                    <a:pt x="15627" y="12724"/>
                  </a:cubicBezTo>
                  <a:cubicBezTo>
                    <a:pt x="15747" y="12625"/>
                    <a:pt x="15861" y="12523"/>
                    <a:pt x="15974" y="12417"/>
                  </a:cubicBezTo>
                  <a:cubicBezTo>
                    <a:pt x="16000" y="12393"/>
                    <a:pt x="16028" y="12370"/>
                    <a:pt x="16054" y="12346"/>
                  </a:cubicBezTo>
                  <a:cubicBezTo>
                    <a:pt x="16111" y="12367"/>
                    <a:pt x="16163" y="12382"/>
                    <a:pt x="16219" y="12400"/>
                  </a:cubicBezTo>
                  <a:cubicBezTo>
                    <a:pt x="16278" y="12420"/>
                    <a:pt x="16338" y="12441"/>
                    <a:pt x="16393" y="12459"/>
                  </a:cubicBezTo>
                  <a:cubicBezTo>
                    <a:pt x="16477" y="12485"/>
                    <a:pt x="16558" y="12506"/>
                    <a:pt x="16637" y="12525"/>
                  </a:cubicBezTo>
                  <a:cubicBezTo>
                    <a:pt x="16688" y="12538"/>
                    <a:pt x="16741" y="12554"/>
                    <a:pt x="16791" y="12564"/>
                  </a:cubicBezTo>
                  <a:cubicBezTo>
                    <a:pt x="16876" y="12582"/>
                    <a:pt x="16960" y="12596"/>
                    <a:pt x="17042" y="12608"/>
                  </a:cubicBezTo>
                  <a:cubicBezTo>
                    <a:pt x="17082" y="12615"/>
                    <a:pt x="17124" y="12623"/>
                    <a:pt x="17163" y="12628"/>
                  </a:cubicBezTo>
                  <a:cubicBezTo>
                    <a:pt x="17282" y="12642"/>
                    <a:pt x="17398" y="12650"/>
                    <a:pt x="17510" y="12650"/>
                  </a:cubicBezTo>
                  <a:cubicBezTo>
                    <a:pt x="17631" y="12650"/>
                    <a:pt x="17746" y="12647"/>
                    <a:pt x="17866" y="12636"/>
                  </a:cubicBezTo>
                  <a:cubicBezTo>
                    <a:pt x="17887" y="12634"/>
                    <a:pt x="17928" y="12633"/>
                    <a:pt x="17970" y="12629"/>
                  </a:cubicBezTo>
                  <a:cubicBezTo>
                    <a:pt x="18051" y="12626"/>
                    <a:pt x="18141" y="12615"/>
                    <a:pt x="18231" y="12600"/>
                  </a:cubicBezTo>
                  <a:cubicBezTo>
                    <a:pt x="18389" y="12585"/>
                    <a:pt x="18567" y="12554"/>
                    <a:pt x="18755" y="12507"/>
                  </a:cubicBezTo>
                  <a:cubicBezTo>
                    <a:pt x="18829" y="12490"/>
                    <a:pt x="18909" y="12470"/>
                    <a:pt x="18987" y="12447"/>
                  </a:cubicBezTo>
                  <a:cubicBezTo>
                    <a:pt x="19167" y="12395"/>
                    <a:pt x="19305" y="12350"/>
                    <a:pt x="19433" y="12298"/>
                  </a:cubicBezTo>
                  <a:cubicBezTo>
                    <a:pt x="19520" y="12270"/>
                    <a:pt x="19620" y="12226"/>
                    <a:pt x="19722" y="12181"/>
                  </a:cubicBezTo>
                  <a:cubicBezTo>
                    <a:pt x="19852" y="12126"/>
                    <a:pt x="19987" y="12060"/>
                    <a:pt x="20112" y="11993"/>
                  </a:cubicBezTo>
                  <a:cubicBezTo>
                    <a:pt x="20169" y="11961"/>
                    <a:pt x="20218" y="11929"/>
                    <a:pt x="20271" y="11897"/>
                  </a:cubicBezTo>
                  <a:lnTo>
                    <a:pt x="20275" y="11899"/>
                  </a:lnTo>
                  <a:lnTo>
                    <a:pt x="20421" y="11806"/>
                  </a:lnTo>
                  <a:cubicBezTo>
                    <a:pt x="20422" y="11806"/>
                    <a:pt x="20422" y="11805"/>
                    <a:pt x="20424" y="11805"/>
                  </a:cubicBezTo>
                  <a:lnTo>
                    <a:pt x="20737" y="11602"/>
                  </a:lnTo>
                  <a:lnTo>
                    <a:pt x="20721" y="11590"/>
                  </a:lnTo>
                  <a:cubicBezTo>
                    <a:pt x="21007" y="11382"/>
                    <a:pt x="21277" y="11156"/>
                    <a:pt x="21513" y="10900"/>
                  </a:cubicBezTo>
                  <a:lnTo>
                    <a:pt x="21643" y="10753"/>
                  </a:lnTo>
                  <a:lnTo>
                    <a:pt x="21647" y="10755"/>
                  </a:lnTo>
                  <a:lnTo>
                    <a:pt x="21798" y="10565"/>
                  </a:lnTo>
                  <a:cubicBezTo>
                    <a:pt x="21799" y="10563"/>
                    <a:pt x="21800" y="10562"/>
                    <a:pt x="21801" y="10559"/>
                  </a:cubicBezTo>
                  <a:lnTo>
                    <a:pt x="21961" y="10351"/>
                  </a:lnTo>
                  <a:lnTo>
                    <a:pt x="21958" y="10349"/>
                  </a:lnTo>
                  <a:cubicBezTo>
                    <a:pt x="21972" y="10331"/>
                    <a:pt x="21984" y="10316"/>
                    <a:pt x="21998" y="10297"/>
                  </a:cubicBezTo>
                  <a:cubicBezTo>
                    <a:pt x="21998" y="10297"/>
                    <a:pt x="21998" y="10296"/>
                    <a:pt x="21999" y="10296"/>
                  </a:cubicBezTo>
                  <a:cubicBezTo>
                    <a:pt x="22000" y="10295"/>
                    <a:pt x="22002" y="10292"/>
                    <a:pt x="22002" y="10291"/>
                  </a:cubicBezTo>
                  <a:lnTo>
                    <a:pt x="22002" y="10290"/>
                  </a:lnTo>
                  <a:cubicBezTo>
                    <a:pt x="22040" y="10235"/>
                    <a:pt x="22076" y="10177"/>
                    <a:pt x="22112" y="10120"/>
                  </a:cubicBezTo>
                  <a:cubicBezTo>
                    <a:pt x="22133" y="10088"/>
                    <a:pt x="22155" y="10057"/>
                    <a:pt x="22175" y="10025"/>
                  </a:cubicBezTo>
                  <a:cubicBezTo>
                    <a:pt x="22176" y="10024"/>
                    <a:pt x="22176" y="10023"/>
                    <a:pt x="22177" y="10020"/>
                  </a:cubicBezTo>
                  <a:cubicBezTo>
                    <a:pt x="22194" y="9993"/>
                    <a:pt x="22207" y="9966"/>
                    <a:pt x="22225" y="9938"/>
                  </a:cubicBezTo>
                  <a:cubicBezTo>
                    <a:pt x="22260" y="9876"/>
                    <a:pt x="22298" y="9813"/>
                    <a:pt x="22331" y="9751"/>
                  </a:cubicBezTo>
                  <a:lnTo>
                    <a:pt x="22335" y="9743"/>
                  </a:lnTo>
                  <a:lnTo>
                    <a:pt x="22338" y="9735"/>
                  </a:lnTo>
                  <a:cubicBezTo>
                    <a:pt x="22351" y="9716"/>
                    <a:pt x="22362" y="9694"/>
                    <a:pt x="22369" y="9675"/>
                  </a:cubicBezTo>
                  <a:cubicBezTo>
                    <a:pt x="22404" y="9607"/>
                    <a:pt x="22435" y="9542"/>
                    <a:pt x="22465" y="9479"/>
                  </a:cubicBezTo>
                  <a:lnTo>
                    <a:pt x="22507" y="9436"/>
                  </a:lnTo>
                  <a:lnTo>
                    <a:pt x="22512" y="9374"/>
                  </a:lnTo>
                  <a:cubicBezTo>
                    <a:pt x="22541" y="9303"/>
                    <a:pt x="22571" y="9233"/>
                    <a:pt x="22598" y="9160"/>
                  </a:cubicBezTo>
                  <a:cubicBezTo>
                    <a:pt x="22650" y="9035"/>
                    <a:pt x="22694" y="8910"/>
                    <a:pt x="22729" y="8783"/>
                  </a:cubicBezTo>
                  <a:cubicBezTo>
                    <a:pt x="22748" y="8722"/>
                    <a:pt x="22768" y="8654"/>
                    <a:pt x="22788" y="8584"/>
                  </a:cubicBezTo>
                  <a:lnTo>
                    <a:pt x="22789" y="8585"/>
                  </a:lnTo>
                  <a:lnTo>
                    <a:pt x="22794" y="8562"/>
                  </a:lnTo>
                  <a:cubicBezTo>
                    <a:pt x="22800" y="8536"/>
                    <a:pt x="22809" y="8511"/>
                    <a:pt x="22815" y="8485"/>
                  </a:cubicBezTo>
                  <a:lnTo>
                    <a:pt x="22811" y="8484"/>
                  </a:lnTo>
                  <a:lnTo>
                    <a:pt x="22823" y="8428"/>
                  </a:lnTo>
                  <a:lnTo>
                    <a:pt x="22827" y="8429"/>
                  </a:lnTo>
                  <a:cubicBezTo>
                    <a:pt x="22846" y="8348"/>
                    <a:pt x="22862" y="8267"/>
                    <a:pt x="22877" y="8187"/>
                  </a:cubicBezTo>
                  <a:lnTo>
                    <a:pt x="22888" y="8165"/>
                  </a:lnTo>
                  <a:lnTo>
                    <a:pt x="22890" y="8114"/>
                  </a:lnTo>
                  <a:cubicBezTo>
                    <a:pt x="22898" y="8072"/>
                    <a:pt x="22904" y="8030"/>
                    <a:pt x="22911" y="7986"/>
                  </a:cubicBezTo>
                  <a:lnTo>
                    <a:pt x="22934" y="7809"/>
                  </a:lnTo>
                  <a:cubicBezTo>
                    <a:pt x="22948" y="7700"/>
                    <a:pt x="22955" y="7585"/>
                    <a:pt x="22962" y="7471"/>
                  </a:cubicBezTo>
                  <a:cubicBezTo>
                    <a:pt x="22966" y="7374"/>
                    <a:pt x="22969" y="7278"/>
                    <a:pt x="22969" y="7187"/>
                  </a:cubicBezTo>
                  <a:cubicBezTo>
                    <a:pt x="22969" y="7094"/>
                    <a:pt x="22965" y="6999"/>
                    <a:pt x="22962" y="6908"/>
                  </a:cubicBezTo>
                  <a:cubicBezTo>
                    <a:pt x="22955" y="6787"/>
                    <a:pt x="22948" y="6672"/>
                    <a:pt x="22934" y="6560"/>
                  </a:cubicBezTo>
                  <a:lnTo>
                    <a:pt x="22913" y="6402"/>
                  </a:lnTo>
                  <a:cubicBezTo>
                    <a:pt x="22905" y="6354"/>
                    <a:pt x="22899" y="6315"/>
                    <a:pt x="22893" y="6281"/>
                  </a:cubicBezTo>
                  <a:cubicBezTo>
                    <a:pt x="22892" y="6276"/>
                    <a:pt x="22892" y="6269"/>
                    <a:pt x="22890" y="6263"/>
                  </a:cubicBezTo>
                  <a:lnTo>
                    <a:pt x="22879" y="6201"/>
                  </a:lnTo>
                  <a:cubicBezTo>
                    <a:pt x="22863" y="6116"/>
                    <a:pt x="22846" y="6028"/>
                    <a:pt x="22826" y="5943"/>
                  </a:cubicBezTo>
                  <a:lnTo>
                    <a:pt x="22814" y="5887"/>
                  </a:lnTo>
                  <a:cubicBezTo>
                    <a:pt x="22809" y="5866"/>
                    <a:pt x="22801" y="5846"/>
                    <a:pt x="22795" y="5824"/>
                  </a:cubicBezTo>
                  <a:lnTo>
                    <a:pt x="22786" y="5785"/>
                  </a:lnTo>
                  <a:lnTo>
                    <a:pt x="22784" y="5788"/>
                  </a:lnTo>
                  <a:cubicBezTo>
                    <a:pt x="22764" y="5717"/>
                    <a:pt x="22744" y="5646"/>
                    <a:pt x="22723" y="5578"/>
                  </a:cubicBezTo>
                  <a:cubicBezTo>
                    <a:pt x="22701" y="5493"/>
                    <a:pt x="22669" y="5403"/>
                    <a:pt x="22635" y="5311"/>
                  </a:cubicBezTo>
                  <a:cubicBezTo>
                    <a:pt x="22628" y="5283"/>
                    <a:pt x="22611" y="5244"/>
                    <a:pt x="22595" y="5207"/>
                  </a:cubicBezTo>
                  <a:cubicBezTo>
                    <a:pt x="22570" y="5142"/>
                    <a:pt x="22543" y="5076"/>
                    <a:pt x="22514" y="5010"/>
                  </a:cubicBezTo>
                  <a:lnTo>
                    <a:pt x="22514" y="4960"/>
                  </a:lnTo>
                  <a:lnTo>
                    <a:pt x="22467" y="4904"/>
                  </a:lnTo>
                  <a:cubicBezTo>
                    <a:pt x="22435" y="4835"/>
                    <a:pt x="22401" y="4768"/>
                    <a:pt x="22367" y="4698"/>
                  </a:cubicBezTo>
                  <a:cubicBezTo>
                    <a:pt x="22359" y="4677"/>
                    <a:pt x="22348" y="4656"/>
                    <a:pt x="22336" y="4637"/>
                  </a:cubicBezTo>
                  <a:cubicBezTo>
                    <a:pt x="22335" y="4635"/>
                    <a:pt x="22333" y="4633"/>
                    <a:pt x="22333" y="4632"/>
                  </a:cubicBezTo>
                  <a:cubicBezTo>
                    <a:pt x="22332" y="4629"/>
                    <a:pt x="22331" y="4626"/>
                    <a:pt x="22328" y="4623"/>
                  </a:cubicBezTo>
                  <a:cubicBezTo>
                    <a:pt x="22297" y="4564"/>
                    <a:pt x="22260" y="4503"/>
                    <a:pt x="22226" y="4444"/>
                  </a:cubicBezTo>
                  <a:cubicBezTo>
                    <a:pt x="22208" y="4414"/>
                    <a:pt x="22192" y="4382"/>
                    <a:pt x="22174" y="4352"/>
                  </a:cubicBezTo>
                  <a:cubicBezTo>
                    <a:pt x="22117" y="4260"/>
                    <a:pt x="22056" y="4168"/>
                    <a:pt x="21994" y="4077"/>
                  </a:cubicBezTo>
                  <a:cubicBezTo>
                    <a:pt x="21982" y="4061"/>
                    <a:pt x="21972" y="4044"/>
                    <a:pt x="21960" y="4027"/>
                  </a:cubicBezTo>
                  <a:cubicBezTo>
                    <a:pt x="21978" y="4014"/>
                    <a:pt x="21997" y="4002"/>
                    <a:pt x="22013" y="3989"/>
                  </a:cubicBezTo>
                  <a:cubicBezTo>
                    <a:pt x="22171" y="3882"/>
                    <a:pt x="22325" y="3778"/>
                    <a:pt x="22476" y="3680"/>
                  </a:cubicBezTo>
                  <a:cubicBezTo>
                    <a:pt x="22477" y="3679"/>
                    <a:pt x="22479" y="3677"/>
                    <a:pt x="22481" y="3676"/>
                  </a:cubicBezTo>
                  <a:cubicBezTo>
                    <a:pt x="22634" y="3577"/>
                    <a:pt x="22781" y="3484"/>
                    <a:pt x="22926" y="3396"/>
                  </a:cubicBezTo>
                  <a:cubicBezTo>
                    <a:pt x="22942" y="3387"/>
                    <a:pt x="22958" y="3378"/>
                    <a:pt x="22973" y="3367"/>
                  </a:cubicBezTo>
                  <a:close/>
                  <a:moveTo>
                    <a:pt x="34646" y="12174"/>
                  </a:moveTo>
                  <a:cubicBezTo>
                    <a:pt x="34680" y="12196"/>
                    <a:pt x="34708" y="12215"/>
                    <a:pt x="34740" y="12236"/>
                  </a:cubicBezTo>
                  <a:cubicBezTo>
                    <a:pt x="34884" y="12333"/>
                    <a:pt x="35023" y="12426"/>
                    <a:pt x="35160" y="12514"/>
                  </a:cubicBezTo>
                  <a:cubicBezTo>
                    <a:pt x="35206" y="12545"/>
                    <a:pt x="35253" y="12576"/>
                    <a:pt x="35300" y="12606"/>
                  </a:cubicBezTo>
                  <a:cubicBezTo>
                    <a:pt x="35473" y="12716"/>
                    <a:pt x="35643" y="12821"/>
                    <a:pt x="35806" y="12920"/>
                  </a:cubicBezTo>
                  <a:cubicBezTo>
                    <a:pt x="35810" y="12923"/>
                    <a:pt x="35814" y="12926"/>
                    <a:pt x="35816" y="12928"/>
                  </a:cubicBezTo>
                  <a:cubicBezTo>
                    <a:pt x="34789" y="13542"/>
                    <a:pt x="33620" y="13864"/>
                    <a:pt x="32413" y="13864"/>
                  </a:cubicBezTo>
                  <a:cubicBezTo>
                    <a:pt x="31700" y="13862"/>
                    <a:pt x="30856" y="13639"/>
                    <a:pt x="29893" y="13196"/>
                  </a:cubicBezTo>
                  <a:cubicBezTo>
                    <a:pt x="29898" y="13194"/>
                    <a:pt x="29900" y="13191"/>
                    <a:pt x="29904" y="13190"/>
                  </a:cubicBezTo>
                  <a:cubicBezTo>
                    <a:pt x="30076" y="13079"/>
                    <a:pt x="30239" y="12957"/>
                    <a:pt x="30398" y="12831"/>
                  </a:cubicBezTo>
                  <a:cubicBezTo>
                    <a:pt x="30442" y="12795"/>
                    <a:pt x="30486" y="12759"/>
                    <a:pt x="30528" y="12723"/>
                  </a:cubicBezTo>
                  <a:cubicBezTo>
                    <a:pt x="30648" y="12624"/>
                    <a:pt x="30764" y="12522"/>
                    <a:pt x="30876" y="12414"/>
                  </a:cubicBezTo>
                  <a:cubicBezTo>
                    <a:pt x="30902" y="12389"/>
                    <a:pt x="30930" y="12369"/>
                    <a:pt x="30955" y="12345"/>
                  </a:cubicBezTo>
                  <a:cubicBezTo>
                    <a:pt x="31012" y="12365"/>
                    <a:pt x="31066" y="12381"/>
                    <a:pt x="31121" y="12400"/>
                  </a:cubicBezTo>
                  <a:cubicBezTo>
                    <a:pt x="31179" y="12420"/>
                    <a:pt x="31237" y="12440"/>
                    <a:pt x="31295" y="12459"/>
                  </a:cubicBezTo>
                  <a:cubicBezTo>
                    <a:pt x="31378" y="12485"/>
                    <a:pt x="31459" y="12506"/>
                    <a:pt x="31538" y="12525"/>
                  </a:cubicBezTo>
                  <a:cubicBezTo>
                    <a:pt x="31589" y="12538"/>
                    <a:pt x="31642" y="12554"/>
                    <a:pt x="31692" y="12564"/>
                  </a:cubicBezTo>
                  <a:cubicBezTo>
                    <a:pt x="31778" y="12582"/>
                    <a:pt x="31860" y="12596"/>
                    <a:pt x="31943" y="12608"/>
                  </a:cubicBezTo>
                  <a:cubicBezTo>
                    <a:pt x="31984" y="12615"/>
                    <a:pt x="32024" y="12623"/>
                    <a:pt x="32064" y="12628"/>
                  </a:cubicBezTo>
                  <a:cubicBezTo>
                    <a:pt x="32184" y="12642"/>
                    <a:pt x="32299" y="12650"/>
                    <a:pt x="32411" y="12650"/>
                  </a:cubicBezTo>
                  <a:cubicBezTo>
                    <a:pt x="32612" y="12650"/>
                    <a:pt x="32812" y="12638"/>
                    <a:pt x="33010" y="12617"/>
                  </a:cubicBezTo>
                  <a:cubicBezTo>
                    <a:pt x="33075" y="12611"/>
                    <a:pt x="33137" y="12597"/>
                    <a:pt x="33203" y="12587"/>
                  </a:cubicBezTo>
                  <a:cubicBezTo>
                    <a:pt x="33334" y="12568"/>
                    <a:pt x="33465" y="12550"/>
                    <a:pt x="33595" y="12522"/>
                  </a:cubicBezTo>
                  <a:cubicBezTo>
                    <a:pt x="33671" y="12504"/>
                    <a:pt x="33745" y="12481"/>
                    <a:pt x="33819" y="12460"/>
                  </a:cubicBezTo>
                  <a:cubicBezTo>
                    <a:pt x="33935" y="12429"/>
                    <a:pt x="34051" y="12399"/>
                    <a:pt x="34164" y="12361"/>
                  </a:cubicBezTo>
                  <a:cubicBezTo>
                    <a:pt x="34244" y="12333"/>
                    <a:pt x="34322" y="12300"/>
                    <a:pt x="34400" y="12270"/>
                  </a:cubicBezTo>
                  <a:cubicBezTo>
                    <a:pt x="34482" y="12237"/>
                    <a:pt x="34565" y="12210"/>
                    <a:pt x="34646" y="12174"/>
                  </a:cubicBezTo>
                  <a:close/>
                  <a:moveTo>
                    <a:pt x="78842" y="2946"/>
                  </a:moveTo>
                  <a:cubicBezTo>
                    <a:pt x="78876" y="2986"/>
                    <a:pt x="78910" y="3026"/>
                    <a:pt x="78942" y="3067"/>
                  </a:cubicBezTo>
                  <a:cubicBezTo>
                    <a:pt x="78981" y="3115"/>
                    <a:pt x="79019" y="3164"/>
                    <a:pt x="79057" y="3213"/>
                  </a:cubicBezTo>
                  <a:cubicBezTo>
                    <a:pt x="79111" y="3286"/>
                    <a:pt x="79162" y="3362"/>
                    <a:pt x="79214" y="3436"/>
                  </a:cubicBezTo>
                  <a:cubicBezTo>
                    <a:pt x="79248" y="3486"/>
                    <a:pt x="79281" y="3534"/>
                    <a:pt x="79314" y="3583"/>
                  </a:cubicBezTo>
                  <a:cubicBezTo>
                    <a:pt x="79368" y="3666"/>
                    <a:pt x="79418" y="3753"/>
                    <a:pt x="79468" y="3838"/>
                  </a:cubicBezTo>
                  <a:cubicBezTo>
                    <a:pt x="79493" y="3882"/>
                    <a:pt x="79520" y="3924"/>
                    <a:pt x="79545" y="3968"/>
                  </a:cubicBezTo>
                  <a:cubicBezTo>
                    <a:pt x="79616" y="4098"/>
                    <a:pt x="79683" y="4230"/>
                    <a:pt x="79746" y="4366"/>
                  </a:cubicBezTo>
                  <a:lnTo>
                    <a:pt x="79749" y="4371"/>
                  </a:lnTo>
                  <a:cubicBezTo>
                    <a:pt x="79813" y="4508"/>
                    <a:pt x="79874" y="4648"/>
                    <a:pt x="79928" y="4788"/>
                  </a:cubicBezTo>
                  <a:cubicBezTo>
                    <a:pt x="80091" y="5205"/>
                    <a:pt x="80208" y="5636"/>
                    <a:pt x="80281" y="6074"/>
                  </a:cubicBezTo>
                  <a:lnTo>
                    <a:pt x="80286" y="6102"/>
                  </a:lnTo>
                  <a:cubicBezTo>
                    <a:pt x="80344" y="6455"/>
                    <a:pt x="80374" y="6820"/>
                    <a:pt x="80374" y="7189"/>
                  </a:cubicBezTo>
                  <a:cubicBezTo>
                    <a:pt x="80374" y="7556"/>
                    <a:pt x="80344" y="7922"/>
                    <a:pt x="80286" y="8276"/>
                  </a:cubicBezTo>
                  <a:lnTo>
                    <a:pt x="80286" y="8278"/>
                  </a:lnTo>
                  <a:cubicBezTo>
                    <a:pt x="80190" y="8875"/>
                    <a:pt x="80009" y="9457"/>
                    <a:pt x="79749" y="10008"/>
                  </a:cubicBezTo>
                  <a:lnTo>
                    <a:pt x="79748" y="10010"/>
                  </a:lnTo>
                  <a:cubicBezTo>
                    <a:pt x="79478" y="10588"/>
                    <a:pt x="79131" y="11117"/>
                    <a:pt x="78715" y="11586"/>
                  </a:cubicBezTo>
                  <a:lnTo>
                    <a:pt x="78712" y="11590"/>
                  </a:lnTo>
                  <a:cubicBezTo>
                    <a:pt x="78332" y="12027"/>
                    <a:pt x="77886" y="12419"/>
                    <a:pt x="77385" y="12752"/>
                  </a:cubicBezTo>
                  <a:lnTo>
                    <a:pt x="77376" y="12758"/>
                  </a:lnTo>
                  <a:cubicBezTo>
                    <a:pt x="76284" y="13481"/>
                    <a:pt x="75014" y="13864"/>
                    <a:pt x="73705" y="13864"/>
                  </a:cubicBezTo>
                  <a:cubicBezTo>
                    <a:pt x="72994" y="13861"/>
                    <a:pt x="72149" y="13638"/>
                    <a:pt x="71186" y="13195"/>
                  </a:cubicBezTo>
                  <a:cubicBezTo>
                    <a:pt x="71188" y="13192"/>
                    <a:pt x="71191" y="13191"/>
                    <a:pt x="71194" y="13189"/>
                  </a:cubicBezTo>
                  <a:cubicBezTo>
                    <a:pt x="71366" y="13076"/>
                    <a:pt x="71531" y="12956"/>
                    <a:pt x="71692" y="12830"/>
                  </a:cubicBezTo>
                  <a:cubicBezTo>
                    <a:pt x="71736" y="12794"/>
                    <a:pt x="71777" y="12758"/>
                    <a:pt x="71821" y="12723"/>
                  </a:cubicBezTo>
                  <a:cubicBezTo>
                    <a:pt x="71941" y="12624"/>
                    <a:pt x="72056" y="12521"/>
                    <a:pt x="72168" y="12414"/>
                  </a:cubicBezTo>
                  <a:cubicBezTo>
                    <a:pt x="72194" y="12389"/>
                    <a:pt x="72223" y="12368"/>
                    <a:pt x="72249" y="12343"/>
                  </a:cubicBezTo>
                  <a:cubicBezTo>
                    <a:pt x="72306" y="12363"/>
                    <a:pt x="72359" y="12379"/>
                    <a:pt x="72415" y="12399"/>
                  </a:cubicBezTo>
                  <a:cubicBezTo>
                    <a:pt x="72473" y="12419"/>
                    <a:pt x="72531" y="12439"/>
                    <a:pt x="72588" y="12456"/>
                  </a:cubicBezTo>
                  <a:cubicBezTo>
                    <a:pt x="72672" y="12482"/>
                    <a:pt x="72754" y="12503"/>
                    <a:pt x="72834" y="12524"/>
                  </a:cubicBezTo>
                  <a:cubicBezTo>
                    <a:pt x="72885" y="12536"/>
                    <a:pt x="72937" y="12551"/>
                    <a:pt x="72987" y="12562"/>
                  </a:cubicBezTo>
                  <a:cubicBezTo>
                    <a:pt x="73072" y="12582"/>
                    <a:pt x="73155" y="12593"/>
                    <a:pt x="73239" y="12607"/>
                  </a:cubicBezTo>
                  <a:cubicBezTo>
                    <a:pt x="73278" y="12613"/>
                    <a:pt x="73320" y="12622"/>
                    <a:pt x="73358" y="12627"/>
                  </a:cubicBezTo>
                  <a:cubicBezTo>
                    <a:pt x="73478" y="12640"/>
                    <a:pt x="73594" y="12649"/>
                    <a:pt x="73706" y="12649"/>
                  </a:cubicBezTo>
                  <a:cubicBezTo>
                    <a:pt x="74449" y="12649"/>
                    <a:pt x="75165" y="12497"/>
                    <a:pt x="75840" y="12207"/>
                  </a:cubicBezTo>
                  <a:lnTo>
                    <a:pt x="75846" y="12212"/>
                  </a:lnTo>
                  <a:lnTo>
                    <a:pt x="75980" y="12153"/>
                  </a:lnTo>
                  <a:lnTo>
                    <a:pt x="75981" y="12153"/>
                  </a:lnTo>
                  <a:lnTo>
                    <a:pt x="76387" y="11966"/>
                  </a:lnTo>
                  <a:lnTo>
                    <a:pt x="76370" y="11953"/>
                  </a:lnTo>
                  <a:cubicBezTo>
                    <a:pt x="76669" y="11787"/>
                    <a:pt x="76953" y="11596"/>
                    <a:pt x="77213" y="11376"/>
                  </a:cubicBezTo>
                  <a:cubicBezTo>
                    <a:pt x="77283" y="11317"/>
                    <a:pt x="77348" y="11253"/>
                    <a:pt x="77414" y="11190"/>
                  </a:cubicBezTo>
                  <a:lnTo>
                    <a:pt x="77422" y="11195"/>
                  </a:lnTo>
                  <a:lnTo>
                    <a:pt x="77569" y="11049"/>
                  </a:lnTo>
                  <a:lnTo>
                    <a:pt x="77789" y="10827"/>
                  </a:lnTo>
                  <a:lnTo>
                    <a:pt x="77775" y="10818"/>
                  </a:lnTo>
                  <a:cubicBezTo>
                    <a:pt x="78115" y="10437"/>
                    <a:pt x="78406" y="10014"/>
                    <a:pt x="78626" y="9557"/>
                  </a:cubicBezTo>
                  <a:cubicBezTo>
                    <a:pt x="78657" y="9492"/>
                    <a:pt x="78679" y="9423"/>
                    <a:pt x="78708" y="9355"/>
                  </a:cubicBezTo>
                  <a:lnTo>
                    <a:pt x="78720" y="9368"/>
                  </a:lnTo>
                  <a:lnTo>
                    <a:pt x="78849" y="9008"/>
                  </a:lnTo>
                  <a:cubicBezTo>
                    <a:pt x="78851" y="9003"/>
                    <a:pt x="78854" y="8999"/>
                    <a:pt x="78855" y="8995"/>
                  </a:cubicBezTo>
                  <a:lnTo>
                    <a:pt x="78908" y="8840"/>
                  </a:lnTo>
                  <a:lnTo>
                    <a:pt x="78905" y="8837"/>
                  </a:lnTo>
                  <a:cubicBezTo>
                    <a:pt x="79074" y="8313"/>
                    <a:pt x="79165" y="7759"/>
                    <a:pt x="79165" y="7188"/>
                  </a:cubicBezTo>
                  <a:cubicBezTo>
                    <a:pt x="79165" y="6617"/>
                    <a:pt x="79073" y="6065"/>
                    <a:pt x="78903" y="5539"/>
                  </a:cubicBezTo>
                  <a:lnTo>
                    <a:pt x="78907" y="5535"/>
                  </a:lnTo>
                  <a:lnTo>
                    <a:pt x="78854" y="5381"/>
                  </a:lnTo>
                  <a:lnTo>
                    <a:pt x="78854" y="5379"/>
                  </a:lnTo>
                  <a:cubicBezTo>
                    <a:pt x="78854" y="5378"/>
                    <a:pt x="78854" y="5378"/>
                    <a:pt x="78853" y="5377"/>
                  </a:cubicBezTo>
                  <a:lnTo>
                    <a:pt x="78844" y="5357"/>
                  </a:lnTo>
                  <a:lnTo>
                    <a:pt x="78718" y="5008"/>
                  </a:lnTo>
                  <a:lnTo>
                    <a:pt x="78708" y="5018"/>
                  </a:lnTo>
                  <a:cubicBezTo>
                    <a:pt x="78684" y="4962"/>
                    <a:pt x="78662" y="4907"/>
                    <a:pt x="78636" y="4851"/>
                  </a:cubicBezTo>
                  <a:cubicBezTo>
                    <a:pt x="78610" y="4795"/>
                    <a:pt x="78578" y="4742"/>
                    <a:pt x="78551" y="4685"/>
                  </a:cubicBezTo>
                  <a:cubicBezTo>
                    <a:pt x="78491" y="4571"/>
                    <a:pt x="78431" y="4457"/>
                    <a:pt x="78363" y="4347"/>
                  </a:cubicBezTo>
                  <a:cubicBezTo>
                    <a:pt x="78325" y="4285"/>
                    <a:pt x="78282" y="4223"/>
                    <a:pt x="78242" y="4163"/>
                  </a:cubicBezTo>
                  <a:cubicBezTo>
                    <a:pt x="78176" y="4064"/>
                    <a:pt x="78108" y="3966"/>
                    <a:pt x="78035" y="3871"/>
                  </a:cubicBezTo>
                  <a:cubicBezTo>
                    <a:pt x="77989" y="3810"/>
                    <a:pt x="77940" y="3752"/>
                    <a:pt x="77891" y="3691"/>
                  </a:cubicBezTo>
                  <a:cubicBezTo>
                    <a:pt x="77854" y="3647"/>
                    <a:pt x="77822" y="3602"/>
                    <a:pt x="77784" y="3559"/>
                  </a:cubicBezTo>
                  <a:cubicBezTo>
                    <a:pt x="77799" y="3549"/>
                    <a:pt x="77815" y="3538"/>
                    <a:pt x="77830" y="3529"/>
                  </a:cubicBezTo>
                  <a:cubicBezTo>
                    <a:pt x="78001" y="3422"/>
                    <a:pt x="78167" y="3321"/>
                    <a:pt x="78325" y="3229"/>
                  </a:cubicBezTo>
                  <a:cubicBezTo>
                    <a:pt x="78339" y="3221"/>
                    <a:pt x="78354" y="3213"/>
                    <a:pt x="78369" y="3205"/>
                  </a:cubicBezTo>
                  <a:cubicBezTo>
                    <a:pt x="78511" y="3123"/>
                    <a:pt x="78648" y="3047"/>
                    <a:pt x="78783" y="2976"/>
                  </a:cubicBezTo>
                  <a:cubicBezTo>
                    <a:pt x="78803" y="2966"/>
                    <a:pt x="78822" y="2955"/>
                    <a:pt x="78842" y="2946"/>
                  </a:cubicBezTo>
                  <a:close/>
                  <a:moveTo>
                    <a:pt x="67256" y="1"/>
                  </a:moveTo>
                  <a:cubicBezTo>
                    <a:pt x="66320" y="1"/>
                    <a:pt x="65187" y="349"/>
                    <a:pt x="63892" y="1026"/>
                  </a:cubicBezTo>
                  <a:cubicBezTo>
                    <a:pt x="62781" y="359"/>
                    <a:pt x="61511" y="2"/>
                    <a:pt x="60208" y="2"/>
                  </a:cubicBezTo>
                  <a:cubicBezTo>
                    <a:pt x="59347" y="2"/>
                    <a:pt x="58321" y="296"/>
                    <a:pt x="57161" y="868"/>
                  </a:cubicBezTo>
                  <a:cubicBezTo>
                    <a:pt x="56122" y="303"/>
                    <a:pt x="54950" y="2"/>
                    <a:pt x="53758" y="2"/>
                  </a:cubicBezTo>
                  <a:cubicBezTo>
                    <a:pt x="52779" y="2"/>
                    <a:pt x="51588" y="380"/>
                    <a:pt x="50218" y="1120"/>
                  </a:cubicBezTo>
                  <a:cubicBezTo>
                    <a:pt x="49069" y="391"/>
                    <a:pt x="47750" y="2"/>
                    <a:pt x="46388" y="2"/>
                  </a:cubicBezTo>
                  <a:cubicBezTo>
                    <a:pt x="45527" y="2"/>
                    <a:pt x="44500" y="296"/>
                    <a:pt x="43341" y="868"/>
                  </a:cubicBezTo>
                  <a:cubicBezTo>
                    <a:pt x="42303" y="303"/>
                    <a:pt x="41131" y="2"/>
                    <a:pt x="39939" y="2"/>
                  </a:cubicBezTo>
                  <a:cubicBezTo>
                    <a:pt x="38935" y="2"/>
                    <a:pt x="37716" y="396"/>
                    <a:pt x="36317" y="1166"/>
                  </a:cubicBezTo>
                  <a:cubicBezTo>
                    <a:pt x="35154" y="407"/>
                    <a:pt x="33808" y="2"/>
                    <a:pt x="32413" y="2"/>
                  </a:cubicBezTo>
                  <a:cubicBezTo>
                    <a:pt x="31551" y="2"/>
                    <a:pt x="30524" y="296"/>
                    <a:pt x="29365" y="868"/>
                  </a:cubicBezTo>
                  <a:cubicBezTo>
                    <a:pt x="28327" y="303"/>
                    <a:pt x="27155" y="2"/>
                    <a:pt x="25964" y="2"/>
                  </a:cubicBezTo>
                  <a:cubicBezTo>
                    <a:pt x="24839" y="2"/>
                    <a:pt x="23449" y="495"/>
                    <a:pt x="21832" y="1459"/>
                  </a:cubicBezTo>
                  <a:cubicBezTo>
                    <a:pt x="20595" y="521"/>
                    <a:pt x="19070" y="2"/>
                    <a:pt x="17513" y="2"/>
                  </a:cubicBezTo>
                  <a:cubicBezTo>
                    <a:pt x="16652" y="2"/>
                    <a:pt x="15626" y="296"/>
                    <a:pt x="14466" y="868"/>
                  </a:cubicBezTo>
                  <a:cubicBezTo>
                    <a:pt x="13428" y="303"/>
                    <a:pt x="12255" y="2"/>
                    <a:pt x="11064" y="2"/>
                  </a:cubicBezTo>
                  <a:cubicBezTo>
                    <a:pt x="7570" y="2"/>
                    <a:pt x="2449" y="4808"/>
                    <a:pt x="1459" y="5772"/>
                  </a:cubicBezTo>
                  <a:lnTo>
                    <a:pt x="0" y="7188"/>
                  </a:lnTo>
                  <a:lnTo>
                    <a:pt x="1456" y="8605"/>
                  </a:lnTo>
                  <a:cubicBezTo>
                    <a:pt x="2448" y="9567"/>
                    <a:pt x="7568" y="14375"/>
                    <a:pt x="11063" y="14375"/>
                  </a:cubicBezTo>
                  <a:cubicBezTo>
                    <a:pt x="12253" y="14375"/>
                    <a:pt x="13425" y="14074"/>
                    <a:pt x="14465" y="13508"/>
                  </a:cubicBezTo>
                  <a:cubicBezTo>
                    <a:pt x="15624" y="14081"/>
                    <a:pt x="16651" y="14375"/>
                    <a:pt x="17512" y="14375"/>
                  </a:cubicBezTo>
                  <a:cubicBezTo>
                    <a:pt x="19069" y="14375"/>
                    <a:pt x="20594" y="13855"/>
                    <a:pt x="21831" y="12917"/>
                  </a:cubicBezTo>
                  <a:cubicBezTo>
                    <a:pt x="23446" y="13881"/>
                    <a:pt x="24836" y="14375"/>
                    <a:pt x="25963" y="14375"/>
                  </a:cubicBezTo>
                  <a:cubicBezTo>
                    <a:pt x="27153" y="14375"/>
                    <a:pt x="28326" y="14074"/>
                    <a:pt x="29364" y="13508"/>
                  </a:cubicBezTo>
                  <a:cubicBezTo>
                    <a:pt x="30523" y="14081"/>
                    <a:pt x="31550" y="14375"/>
                    <a:pt x="32411" y="14375"/>
                  </a:cubicBezTo>
                  <a:cubicBezTo>
                    <a:pt x="33807" y="14375"/>
                    <a:pt x="35153" y="13971"/>
                    <a:pt x="36316" y="13211"/>
                  </a:cubicBezTo>
                  <a:cubicBezTo>
                    <a:pt x="37716" y="13980"/>
                    <a:pt x="38935" y="14375"/>
                    <a:pt x="39938" y="14375"/>
                  </a:cubicBezTo>
                  <a:cubicBezTo>
                    <a:pt x="41128" y="14375"/>
                    <a:pt x="42301" y="14074"/>
                    <a:pt x="43340" y="13508"/>
                  </a:cubicBezTo>
                  <a:cubicBezTo>
                    <a:pt x="44499" y="14081"/>
                    <a:pt x="45524" y="14375"/>
                    <a:pt x="46385" y="14375"/>
                  </a:cubicBezTo>
                  <a:cubicBezTo>
                    <a:pt x="47748" y="14375"/>
                    <a:pt x="49069" y="13986"/>
                    <a:pt x="50218" y="13257"/>
                  </a:cubicBezTo>
                  <a:cubicBezTo>
                    <a:pt x="51586" y="13996"/>
                    <a:pt x="52778" y="14372"/>
                    <a:pt x="53757" y="14372"/>
                  </a:cubicBezTo>
                  <a:cubicBezTo>
                    <a:pt x="54948" y="14372"/>
                    <a:pt x="56120" y="14073"/>
                    <a:pt x="57160" y="13507"/>
                  </a:cubicBezTo>
                  <a:cubicBezTo>
                    <a:pt x="58320" y="14080"/>
                    <a:pt x="59346" y="14372"/>
                    <a:pt x="60207" y="14372"/>
                  </a:cubicBezTo>
                  <a:cubicBezTo>
                    <a:pt x="61510" y="14372"/>
                    <a:pt x="62778" y="14016"/>
                    <a:pt x="63891" y="13348"/>
                  </a:cubicBezTo>
                  <a:cubicBezTo>
                    <a:pt x="65185" y="14027"/>
                    <a:pt x="66316" y="14372"/>
                    <a:pt x="67253" y="14372"/>
                  </a:cubicBezTo>
                  <a:cubicBezTo>
                    <a:pt x="68444" y="14372"/>
                    <a:pt x="69616" y="14073"/>
                    <a:pt x="70656" y="13507"/>
                  </a:cubicBezTo>
                  <a:cubicBezTo>
                    <a:pt x="71816" y="14080"/>
                    <a:pt x="72842" y="14372"/>
                    <a:pt x="73703" y="14372"/>
                  </a:cubicBezTo>
                  <a:cubicBezTo>
                    <a:pt x="75066" y="14372"/>
                    <a:pt x="76387" y="13985"/>
                    <a:pt x="77536" y="13257"/>
                  </a:cubicBezTo>
                  <a:cubicBezTo>
                    <a:pt x="78903" y="13996"/>
                    <a:pt x="80094" y="14372"/>
                    <a:pt x="81076" y="14372"/>
                  </a:cubicBezTo>
                  <a:cubicBezTo>
                    <a:pt x="82267" y="14372"/>
                    <a:pt x="83439" y="14073"/>
                    <a:pt x="84479" y="13507"/>
                  </a:cubicBezTo>
                  <a:cubicBezTo>
                    <a:pt x="85640" y="14080"/>
                    <a:pt x="86665" y="14372"/>
                    <a:pt x="87527" y="14372"/>
                  </a:cubicBezTo>
                  <a:cubicBezTo>
                    <a:pt x="91488" y="14372"/>
                    <a:pt x="94709" y="11150"/>
                    <a:pt x="94709" y="7188"/>
                  </a:cubicBezTo>
                  <a:cubicBezTo>
                    <a:pt x="94709" y="3226"/>
                    <a:pt x="91488" y="1"/>
                    <a:pt x="87527" y="1"/>
                  </a:cubicBezTo>
                  <a:cubicBezTo>
                    <a:pt x="86666" y="1"/>
                    <a:pt x="85640" y="294"/>
                    <a:pt x="84480" y="866"/>
                  </a:cubicBezTo>
                  <a:cubicBezTo>
                    <a:pt x="83441" y="302"/>
                    <a:pt x="82269" y="1"/>
                    <a:pt x="81078" y="1"/>
                  </a:cubicBezTo>
                  <a:cubicBezTo>
                    <a:pt x="80098" y="1"/>
                    <a:pt x="78906" y="379"/>
                    <a:pt x="77538" y="1118"/>
                  </a:cubicBezTo>
                  <a:cubicBezTo>
                    <a:pt x="76389" y="389"/>
                    <a:pt x="75069" y="1"/>
                    <a:pt x="73706" y="1"/>
                  </a:cubicBezTo>
                  <a:cubicBezTo>
                    <a:pt x="72844" y="1"/>
                    <a:pt x="71818" y="294"/>
                    <a:pt x="70658" y="866"/>
                  </a:cubicBezTo>
                  <a:cubicBezTo>
                    <a:pt x="69620" y="302"/>
                    <a:pt x="68448" y="1"/>
                    <a:pt x="67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>
              <a:off x="-1360195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27460" y="512"/>
                  </a:moveTo>
                  <a:cubicBezTo>
                    <a:pt x="28251" y="512"/>
                    <a:pt x="29213" y="793"/>
                    <a:pt x="30322" y="1344"/>
                  </a:cubicBezTo>
                  <a:cubicBezTo>
                    <a:pt x="30311" y="1350"/>
                    <a:pt x="30303" y="1359"/>
                    <a:pt x="30294" y="1368"/>
                  </a:cubicBezTo>
                  <a:cubicBezTo>
                    <a:pt x="30148" y="1473"/>
                    <a:pt x="30004" y="1586"/>
                    <a:pt x="29867" y="1704"/>
                  </a:cubicBezTo>
                  <a:cubicBezTo>
                    <a:pt x="29810" y="1754"/>
                    <a:pt x="29753" y="1805"/>
                    <a:pt x="29696" y="1857"/>
                  </a:cubicBezTo>
                  <a:cubicBezTo>
                    <a:pt x="29606" y="1938"/>
                    <a:pt x="29517" y="2024"/>
                    <a:pt x="29430" y="2109"/>
                  </a:cubicBezTo>
                  <a:cubicBezTo>
                    <a:pt x="29397" y="2141"/>
                    <a:pt x="29361" y="2171"/>
                    <a:pt x="29328" y="2204"/>
                  </a:cubicBezTo>
                  <a:cubicBezTo>
                    <a:pt x="29250" y="2169"/>
                    <a:pt x="29177" y="2144"/>
                    <a:pt x="29101" y="2113"/>
                  </a:cubicBezTo>
                  <a:cubicBezTo>
                    <a:pt x="29023" y="2082"/>
                    <a:pt x="28942" y="2048"/>
                    <a:pt x="28867" y="2019"/>
                  </a:cubicBezTo>
                  <a:cubicBezTo>
                    <a:pt x="28762" y="1980"/>
                    <a:pt x="28661" y="1950"/>
                    <a:pt x="28560" y="1919"/>
                  </a:cubicBezTo>
                  <a:cubicBezTo>
                    <a:pt x="28493" y="1898"/>
                    <a:pt x="28421" y="1874"/>
                    <a:pt x="28356" y="1857"/>
                  </a:cubicBezTo>
                  <a:cubicBezTo>
                    <a:pt x="28247" y="1828"/>
                    <a:pt x="28145" y="1808"/>
                    <a:pt x="28042" y="1790"/>
                  </a:cubicBezTo>
                  <a:cubicBezTo>
                    <a:pt x="27990" y="1781"/>
                    <a:pt x="27936" y="1765"/>
                    <a:pt x="27885" y="1759"/>
                  </a:cubicBezTo>
                  <a:cubicBezTo>
                    <a:pt x="27734" y="1737"/>
                    <a:pt x="27591" y="1725"/>
                    <a:pt x="27454" y="1725"/>
                  </a:cubicBezTo>
                  <a:cubicBezTo>
                    <a:pt x="27318" y="1725"/>
                    <a:pt x="27181" y="1730"/>
                    <a:pt x="27046" y="1740"/>
                  </a:cubicBezTo>
                  <a:cubicBezTo>
                    <a:pt x="27000" y="1745"/>
                    <a:pt x="26954" y="1751"/>
                    <a:pt x="26909" y="1755"/>
                  </a:cubicBezTo>
                  <a:cubicBezTo>
                    <a:pt x="26821" y="1764"/>
                    <a:pt x="26730" y="1773"/>
                    <a:pt x="26644" y="1786"/>
                  </a:cubicBezTo>
                  <a:cubicBezTo>
                    <a:pt x="26589" y="1794"/>
                    <a:pt x="26536" y="1806"/>
                    <a:pt x="26481" y="1816"/>
                  </a:cubicBezTo>
                  <a:cubicBezTo>
                    <a:pt x="26403" y="1831"/>
                    <a:pt x="26324" y="1845"/>
                    <a:pt x="26246" y="1861"/>
                  </a:cubicBezTo>
                  <a:cubicBezTo>
                    <a:pt x="26189" y="1875"/>
                    <a:pt x="26134" y="1890"/>
                    <a:pt x="26078" y="1906"/>
                  </a:cubicBezTo>
                  <a:cubicBezTo>
                    <a:pt x="26025" y="1921"/>
                    <a:pt x="25971" y="1932"/>
                    <a:pt x="25917" y="1948"/>
                  </a:cubicBezTo>
                  <a:cubicBezTo>
                    <a:pt x="25886" y="1927"/>
                    <a:pt x="25858" y="1910"/>
                    <a:pt x="25827" y="1889"/>
                  </a:cubicBezTo>
                  <a:cubicBezTo>
                    <a:pt x="25661" y="1781"/>
                    <a:pt x="25500" y="1678"/>
                    <a:pt x="25343" y="1582"/>
                  </a:cubicBezTo>
                  <a:cubicBezTo>
                    <a:pt x="25288" y="1548"/>
                    <a:pt x="25231" y="1515"/>
                    <a:pt x="25177" y="1481"/>
                  </a:cubicBezTo>
                  <a:cubicBezTo>
                    <a:pt x="24985" y="1366"/>
                    <a:pt x="24794" y="1255"/>
                    <a:pt x="24610" y="1153"/>
                  </a:cubicBezTo>
                  <a:cubicBezTo>
                    <a:pt x="25494" y="734"/>
                    <a:pt x="26468" y="512"/>
                    <a:pt x="27456" y="512"/>
                  </a:cubicBezTo>
                  <a:cubicBezTo>
                    <a:pt x="27457" y="512"/>
                    <a:pt x="27459" y="512"/>
                    <a:pt x="27460" y="512"/>
                  </a:cubicBezTo>
                  <a:close/>
                  <a:moveTo>
                    <a:pt x="34501" y="2236"/>
                  </a:moveTo>
                  <a:cubicBezTo>
                    <a:pt x="34598" y="2236"/>
                    <a:pt x="34698" y="2244"/>
                    <a:pt x="34803" y="2256"/>
                  </a:cubicBezTo>
                  <a:cubicBezTo>
                    <a:pt x="34813" y="2258"/>
                    <a:pt x="34824" y="2259"/>
                    <a:pt x="34836" y="2261"/>
                  </a:cubicBezTo>
                  <a:cubicBezTo>
                    <a:pt x="34931" y="2274"/>
                    <a:pt x="35030" y="2292"/>
                    <a:pt x="35133" y="2314"/>
                  </a:cubicBezTo>
                  <a:cubicBezTo>
                    <a:pt x="35147" y="2317"/>
                    <a:pt x="35161" y="2321"/>
                    <a:pt x="35176" y="2323"/>
                  </a:cubicBezTo>
                  <a:cubicBezTo>
                    <a:pt x="35301" y="2354"/>
                    <a:pt x="35431" y="2391"/>
                    <a:pt x="35565" y="2436"/>
                  </a:cubicBezTo>
                  <a:cubicBezTo>
                    <a:pt x="35550" y="2451"/>
                    <a:pt x="35540" y="2468"/>
                    <a:pt x="35525" y="2484"/>
                  </a:cubicBezTo>
                  <a:cubicBezTo>
                    <a:pt x="35378" y="2654"/>
                    <a:pt x="35234" y="2830"/>
                    <a:pt x="35104" y="3014"/>
                  </a:cubicBezTo>
                  <a:cubicBezTo>
                    <a:pt x="35088" y="3035"/>
                    <a:pt x="35074" y="3058"/>
                    <a:pt x="35058" y="3082"/>
                  </a:cubicBezTo>
                  <a:cubicBezTo>
                    <a:pt x="34944" y="3247"/>
                    <a:pt x="34838" y="3415"/>
                    <a:pt x="34738" y="3588"/>
                  </a:cubicBezTo>
                  <a:cubicBezTo>
                    <a:pt x="34724" y="3614"/>
                    <a:pt x="34704" y="3638"/>
                    <a:pt x="34691" y="3664"/>
                  </a:cubicBezTo>
                  <a:cubicBezTo>
                    <a:pt x="34651" y="3633"/>
                    <a:pt x="34614" y="3604"/>
                    <a:pt x="34574" y="3571"/>
                  </a:cubicBezTo>
                  <a:cubicBezTo>
                    <a:pt x="34376" y="3415"/>
                    <a:pt x="34182" y="3260"/>
                    <a:pt x="33988" y="3111"/>
                  </a:cubicBezTo>
                  <a:cubicBezTo>
                    <a:pt x="33939" y="3073"/>
                    <a:pt x="33891" y="3035"/>
                    <a:pt x="33843" y="2999"/>
                  </a:cubicBezTo>
                  <a:cubicBezTo>
                    <a:pt x="33608" y="2820"/>
                    <a:pt x="33374" y="2646"/>
                    <a:pt x="33143" y="2482"/>
                  </a:cubicBezTo>
                  <a:cubicBezTo>
                    <a:pt x="33126" y="2468"/>
                    <a:pt x="33108" y="2453"/>
                    <a:pt x="33090" y="2442"/>
                  </a:cubicBezTo>
                  <a:cubicBezTo>
                    <a:pt x="33233" y="2399"/>
                    <a:pt x="33379" y="2364"/>
                    <a:pt x="33526" y="2334"/>
                  </a:cubicBezTo>
                  <a:cubicBezTo>
                    <a:pt x="33543" y="2330"/>
                    <a:pt x="33562" y="2328"/>
                    <a:pt x="33580" y="2323"/>
                  </a:cubicBezTo>
                  <a:cubicBezTo>
                    <a:pt x="33713" y="2299"/>
                    <a:pt x="33847" y="2280"/>
                    <a:pt x="33983" y="2265"/>
                  </a:cubicBezTo>
                  <a:cubicBezTo>
                    <a:pt x="34001" y="2262"/>
                    <a:pt x="34021" y="2260"/>
                    <a:pt x="34042" y="2259"/>
                  </a:cubicBezTo>
                  <a:cubicBezTo>
                    <a:pt x="34194" y="2244"/>
                    <a:pt x="34347" y="2236"/>
                    <a:pt x="34501" y="2236"/>
                  </a:cubicBezTo>
                  <a:close/>
                  <a:moveTo>
                    <a:pt x="27452" y="2235"/>
                  </a:moveTo>
                  <a:cubicBezTo>
                    <a:pt x="27566" y="2235"/>
                    <a:pt x="27688" y="2247"/>
                    <a:pt x="27816" y="2265"/>
                  </a:cubicBezTo>
                  <a:cubicBezTo>
                    <a:pt x="27858" y="2271"/>
                    <a:pt x="27901" y="2282"/>
                    <a:pt x="27943" y="2290"/>
                  </a:cubicBezTo>
                  <a:cubicBezTo>
                    <a:pt x="28034" y="2307"/>
                    <a:pt x="28124" y="2325"/>
                    <a:pt x="28221" y="2351"/>
                  </a:cubicBezTo>
                  <a:cubicBezTo>
                    <a:pt x="28274" y="2365"/>
                    <a:pt x="28328" y="2382"/>
                    <a:pt x="28383" y="2399"/>
                  </a:cubicBezTo>
                  <a:cubicBezTo>
                    <a:pt x="28476" y="2426"/>
                    <a:pt x="28571" y="2458"/>
                    <a:pt x="28669" y="2493"/>
                  </a:cubicBezTo>
                  <a:cubicBezTo>
                    <a:pt x="28727" y="2514"/>
                    <a:pt x="28786" y="2537"/>
                    <a:pt x="28847" y="2561"/>
                  </a:cubicBezTo>
                  <a:cubicBezTo>
                    <a:pt x="28884" y="2574"/>
                    <a:pt x="28925" y="2594"/>
                    <a:pt x="28962" y="2610"/>
                  </a:cubicBezTo>
                  <a:cubicBezTo>
                    <a:pt x="28946" y="2629"/>
                    <a:pt x="28932" y="2650"/>
                    <a:pt x="28916" y="2671"/>
                  </a:cubicBezTo>
                  <a:cubicBezTo>
                    <a:pt x="28815" y="2797"/>
                    <a:pt x="28718" y="2925"/>
                    <a:pt x="28627" y="3056"/>
                  </a:cubicBezTo>
                  <a:cubicBezTo>
                    <a:pt x="28587" y="3112"/>
                    <a:pt x="28550" y="3169"/>
                    <a:pt x="28514" y="3224"/>
                  </a:cubicBezTo>
                  <a:cubicBezTo>
                    <a:pt x="28432" y="3347"/>
                    <a:pt x="28354" y="3472"/>
                    <a:pt x="28281" y="3598"/>
                  </a:cubicBezTo>
                  <a:cubicBezTo>
                    <a:pt x="28268" y="3622"/>
                    <a:pt x="28250" y="3645"/>
                    <a:pt x="28238" y="3669"/>
                  </a:cubicBezTo>
                  <a:cubicBezTo>
                    <a:pt x="28198" y="3636"/>
                    <a:pt x="28160" y="3608"/>
                    <a:pt x="28120" y="3577"/>
                  </a:cubicBezTo>
                  <a:cubicBezTo>
                    <a:pt x="27904" y="3399"/>
                    <a:pt x="27686" y="3227"/>
                    <a:pt x="27468" y="3059"/>
                  </a:cubicBezTo>
                  <a:lnTo>
                    <a:pt x="27312" y="2938"/>
                  </a:lnTo>
                  <a:cubicBezTo>
                    <a:pt x="27052" y="2742"/>
                    <a:pt x="26795" y="2552"/>
                    <a:pt x="26538" y="2372"/>
                  </a:cubicBezTo>
                  <a:cubicBezTo>
                    <a:pt x="26521" y="2360"/>
                    <a:pt x="26503" y="2346"/>
                    <a:pt x="26486" y="2334"/>
                  </a:cubicBezTo>
                  <a:cubicBezTo>
                    <a:pt x="26511" y="2329"/>
                    <a:pt x="26537" y="2323"/>
                    <a:pt x="26562" y="2320"/>
                  </a:cubicBezTo>
                  <a:cubicBezTo>
                    <a:pt x="26665" y="2302"/>
                    <a:pt x="26769" y="2286"/>
                    <a:pt x="26873" y="2273"/>
                  </a:cubicBezTo>
                  <a:cubicBezTo>
                    <a:pt x="26917" y="2268"/>
                    <a:pt x="26963" y="2261"/>
                    <a:pt x="27006" y="2258"/>
                  </a:cubicBezTo>
                  <a:cubicBezTo>
                    <a:pt x="27154" y="2244"/>
                    <a:pt x="27302" y="2235"/>
                    <a:pt x="27452" y="2235"/>
                  </a:cubicBezTo>
                  <a:close/>
                  <a:moveTo>
                    <a:pt x="21005" y="2237"/>
                  </a:moveTo>
                  <a:cubicBezTo>
                    <a:pt x="21096" y="2237"/>
                    <a:pt x="21191" y="2244"/>
                    <a:pt x="21289" y="2255"/>
                  </a:cubicBezTo>
                  <a:cubicBezTo>
                    <a:pt x="21320" y="2259"/>
                    <a:pt x="21351" y="2264"/>
                    <a:pt x="21380" y="2268"/>
                  </a:cubicBezTo>
                  <a:cubicBezTo>
                    <a:pt x="21453" y="2279"/>
                    <a:pt x="21528" y="2291"/>
                    <a:pt x="21604" y="2308"/>
                  </a:cubicBezTo>
                  <a:cubicBezTo>
                    <a:pt x="21638" y="2316"/>
                    <a:pt x="21673" y="2322"/>
                    <a:pt x="21708" y="2332"/>
                  </a:cubicBezTo>
                  <a:cubicBezTo>
                    <a:pt x="21793" y="2353"/>
                    <a:pt x="21880" y="2378"/>
                    <a:pt x="21970" y="2405"/>
                  </a:cubicBezTo>
                  <a:cubicBezTo>
                    <a:pt x="21997" y="2412"/>
                    <a:pt x="22022" y="2419"/>
                    <a:pt x="22049" y="2427"/>
                  </a:cubicBezTo>
                  <a:cubicBezTo>
                    <a:pt x="22057" y="2431"/>
                    <a:pt x="22065" y="2433"/>
                    <a:pt x="22071" y="2436"/>
                  </a:cubicBezTo>
                  <a:cubicBezTo>
                    <a:pt x="22039" y="2473"/>
                    <a:pt x="22009" y="2513"/>
                    <a:pt x="21976" y="2550"/>
                  </a:cubicBezTo>
                  <a:cubicBezTo>
                    <a:pt x="21943" y="2589"/>
                    <a:pt x="21911" y="2627"/>
                    <a:pt x="21880" y="2666"/>
                  </a:cubicBezTo>
                  <a:cubicBezTo>
                    <a:pt x="21774" y="2795"/>
                    <a:pt x="21672" y="2927"/>
                    <a:pt x="21578" y="3062"/>
                  </a:cubicBezTo>
                  <a:cubicBezTo>
                    <a:pt x="21567" y="3077"/>
                    <a:pt x="21557" y="3091"/>
                    <a:pt x="21546" y="3104"/>
                  </a:cubicBezTo>
                  <a:cubicBezTo>
                    <a:pt x="21443" y="3253"/>
                    <a:pt x="21348" y="3406"/>
                    <a:pt x="21256" y="3562"/>
                  </a:cubicBezTo>
                  <a:cubicBezTo>
                    <a:pt x="21233" y="3604"/>
                    <a:pt x="21209" y="3645"/>
                    <a:pt x="21186" y="3686"/>
                  </a:cubicBezTo>
                  <a:cubicBezTo>
                    <a:pt x="21155" y="3741"/>
                    <a:pt x="21123" y="3795"/>
                    <a:pt x="21093" y="3851"/>
                  </a:cubicBezTo>
                  <a:cubicBezTo>
                    <a:pt x="21053" y="3819"/>
                    <a:pt x="21016" y="3790"/>
                    <a:pt x="20977" y="3759"/>
                  </a:cubicBezTo>
                  <a:cubicBezTo>
                    <a:pt x="20755" y="3578"/>
                    <a:pt x="20536" y="3401"/>
                    <a:pt x="20316" y="3229"/>
                  </a:cubicBezTo>
                  <a:cubicBezTo>
                    <a:pt x="20276" y="3198"/>
                    <a:pt x="20236" y="3167"/>
                    <a:pt x="20197" y="3135"/>
                  </a:cubicBezTo>
                  <a:cubicBezTo>
                    <a:pt x="19942" y="2940"/>
                    <a:pt x="19688" y="2750"/>
                    <a:pt x="19437" y="2568"/>
                  </a:cubicBezTo>
                  <a:cubicBezTo>
                    <a:pt x="19416" y="2551"/>
                    <a:pt x="19392" y="2534"/>
                    <a:pt x="19369" y="2518"/>
                  </a:cubicBezTo>
                  <a:lnTo>
                    <a:pt x="19407" y="2502"/>
                  </a:lnTo>
                  <a:cubicBezTo>
                    <a:pt x="19448" y="2488"/>
                    <a:pt x="19490" y="2477"/>
                    <a:pt x="19531" y="2464"/>
                  </a:cubicBezTo>
                  <a:cubicBezTo>
                    <a:pt x="19645" y="2430"/>
                    <a:pt x="19759" y="2396"/>
                    <a:pt x="19875" y="2369"/>
                  </a:cubicBezTo>
                  <a:cubicBezTo>
                    <a:pt x="19928" y="2357"/>
                    <a:pt x="19980" y="2346"/>
                    <a:pt x="20034" y="2336"/>
                  </a:cubicBezTo>
                  <a:cubicBezTo>
                    <a:pt x="20145" y="2313"/>
                    <a:pt x="20258" y="2295"/>
                    <a:pt x="20370" y="2281"/>
                  </a:cubicBezTo>
                  <a:cubicBezTo>
                    <a:pt x="20420" y="2274"/>
                    <a:pt x="20469" y="2266"/>
                    <a:pt x="20519" y="2263"/>
                  </a:cubicBezTo>
                  <a:cubicBezTo>
                    <a:pt x="20679" y="2247"/>
                    <a:pt x="20842" y="2237"/>
                    <a:pt x="21005" y="2237"/>
                  </a:cubicBezTo>
                  <a:close/>
                  <a:moveTo>
                    <a:pt x="48319" y="2238"/>
                  </a:moveTo>
                  <a:cubicBezTo>
                    <a:pt x="48408" y="2238"/>
                    <a:pt x="48503" y="2245"/>
                    <a:pt x="48603" y="2256"/>
                  </a:cubicBezTo>
                  <a:cubicBezTo>
                    <a:pt x="48632" y="2260"/>
                    <a:pt x="48663" y="2265"/>
                    <a:pt x="48695" y="2269"/>
                  </a:cubicBezTo>
                  <a:cubicBezTo>
                    <a:pt x="48766" y="2280"/>
                    <a:pt x="48840" y="2292"/>
                    <a:pt x="48916" y="2310"/>
                  </a:cubicBezTo>
                  <a:cubicBezTo>
                    <a:pt x="48952" y="2317"/>
                    <a:pt x="48988" y="2325"/>
                    <a:pt x="49025" y="2334"/>
                  </a:cubicBezTo>
                  <a:cubicBezTo>
                    <a:pt x="49108" y="2355"/>
                    <a:pt x="49193" y="2379"/>
                    <a:pt x="49282" y="2406"/>
                  </a:cubicBezTo>
                  <a:cubicBezTo>
                    <a:pt x="49309" y="2415"/>
                    <a:pt x="49337" y="2421"/>
                    <a:pt x="49364" y="2431"/>
                  </a:cubicBezTo>
                  <a:cubicBezTo>
                    <a:pt x="49370" y="2433"/>
                    <a:pt x="49378" y="2436"/>
                    <a:pt x="49386" y="2438"/>
                  </a:cubicBezTo>
                  <a:cubicBezTo>
                    <a:pt x="49353" y="2476"/>
                    <a:pt x="49323" y="2515"/>
                    <a:pt x="49291" y="2552"/>
                  </a:cubicBezTo>
                  <a:lnTo>
                    <a:pt x="49193" y="2670"/>
                  </a:lnTo>
                  <a:cubicBezTo>
                    <a:pt x="49088" y="2799"/>
                    <a:pt x="48988" y="2930"/>
                    <a:pt x="48892" y="3066"/>
                  </a:cubicBezTo>
                  <a:lnTo>
                    <a:pt x="48861" y="3108"/>
                  </a:lnTo>
                  <a:cubicBezTo>
                    <a:pt x="48759" y="3257"/>
                    <a:pt x="48662" y="3410"/>
                    <a:pt x="48572" y="3565"/>
                  </a:cubicBezTo>
                  <a:cubicBezTo>
                    <a:pt x="48548" y="3606"/>
                    <a:pt x="48526" y="3645"/>
                    <a:pt x="48502" y="3686"/>
                  </a:cubicBezTo>
                  <a:cubicBezTo>
                    <a:pt x="48471" y="3742"/>
                    <a:pt x="48437" y="3796"/>
                    <a:pt x="48408" y="3853"/>
                  </a:cubicBezTo>
                  <a:cubicBezTo>
                    <a:pt x="48405" y="3848"/>
                    <a:pt x="48401" y="3846"/>
                    <a:pt x="48396" y="3842"/>
                  </a:cubicBezTo>
                  <a:lnTo>
                    <a:pt x="48325" y="3785"/>
                  </a:lnTo>
                  <a:cubicBezTo>
                    <a:pt x="48257" y="3728"/>
                    <a:pt x="48190" y="3671"/>
                    <a:pt x="48124" y="3619"/>
                  </a:cubicBezTo>
                  <a:cubicBezTo>
                    <a:pt x="47690" y="3270"/>
                    <a:pt x="47302" y="2968"/>
                    <a:pt x="46935" y="2700"/>
                  </a:cubicBezTo>
                  <a:cubicBezTo>
                    <a:pt x="46854" y="2640"/>
                    <a:pt x="46770" y="2582"/>
                    <a:pt x="46684" y="2520"/>
                  </a:cubicBezTo>
                  <a:cubicBezTo>
                    <a:pt x="46698" y="2515"/>
                    <a:pt x="46711" y="2509"/>
                    <a:pt x="46725" y="2505"/>
                  </a:cubicBezTo>
                  <a:cubicBezTo>
                    <a:pt x="46768" y="2490"/>
                    <a:pt x="46810" y="2478"/>
                    <a:pt x="46854" y="2466"/>
                  </a:cubicBezTo>
                  <a:cubicBezTo>
                    <a:pt x="46966" y="2431"/>
                    <a:pt x="47078" y="2399"/>
                    <a:pt x="47190" y="2372"/>
                  </a:cubicBezTo>
                  <a:cubicBezTo>
                    <a:pt x="47245" y="2359"/>
                    <a:pt x="47298" y="2348"/>
                    <a:pt x="47351" y="2337"/>
                  </a:cubicBezTo>
                  <a:cubicBezTo>
                    <a:pt x="47461" y="2315"/>
                    <a:pt x="47573" y="2296"/>
                    <a:pt x="47685" y="2282"/>
                  </a:cubicBezTo>
                  <a:cubicBezTo>
                    <a:pt x="47735" y="2275"/>
                    <a:pt x="47784" y="2268"/>
                    <a:pt x="47834" y="2264"/>
                  </a:cubicBezTo>
                  <a:cubicBezTo>
                    <a:pt x="47993" y="2248"/>
                    <a:pt x="48154" y="2238"/>
                    <a:pt x="48319" y="2238"/>
                  </a:cubicBezTo>
                  <a:close/>
                  <a:moveTo>
                    <a:pt x="13630" y="2234"/>
                  </a:moveTo>
                  <a:cubicBezTo>
                    <a:pt x="13738" y="2234"/>
                    <a:pt x="13854" y="2244"/>
                    <a:pt x="13976" y="2261"/>
                  </a:cubicBezTo>
                  <a:cubicBezTo>
                    <a:pt x="13992" y="2264"/>
                    <a:pt x="14009" y="2265"/>
                    <a:pt x="14026" y="2268"/>
                  </a:cubicBezTo>
                  <a:cubicBezTo>
                    <a:pt x="14142" y="2286"/>
                    <a:pt x="14264" y="2312"/>
                    <a:pt x="14392" y="2346"/>
                  </a:cubicBezTo>
                  <a:cubicBezTo>
                    <a:pt x="14415" y="2353"/>
                    <a:pt x="14439" y="2359"/>
                    <a:pt x="14463" y="2365"/>
                  </a:cubicBezTo>
                  <a:cubicBezTo>
                    <a:pt x="14592" y="2401"/>
                    <a:pt x="14726" y="2443"/>
                    <a:pt x="14866" y="2494"/>
                  </a:cubicBezTo>
                  <a:cubicBezTo>
                    <a:pt x="14887" y="2502"/>
                    <a:pt x="14909" y="2511"/>
                    <a:pt x="14930" y="2519"/>
                  </a:cubicBezTo>
                  <a:cubicBezTo>
                    <a:pt x="15077" y="2575"/>
                    <a:pt x="15230" y="2636"/>
                    <a:pt x="15388" y="2707"/>
                  </a:cubicBezTo>
                  <a:cubicBezTo>
                    <a:pt x="15388" y="2707"/>
                    <a:pt x="15389" y="2707"/>
                    <a:pt x="15389" y="2709"/>
                  </a:cubicBezTo>
                  <a:cubicBezTo>
                    <a:pt x="15376" y="2727"/>
                    <a:pt x="15363" y="2747"/>
                    <a:pt x="15350" y="2765"/>
                  </a:cubicBezTo>
                  <a:cubicBezTo>
                    <a:pt x="15222" y="2927"/>
                    <a:pt x="15100" y="3093"/>
                    <a:pt x="14987" y="3264"/>
                  </a:cubicBezTo>
                  <a:cubicBezTo>
                    <a:pt x="14986" y="3265"/>
                    <a:pt x="14986" y="3268"/>
                    <a:pt x="14986" y="3268"/>
                  </a:cubicBezTo>
                  <a:cubicBezTo>
                    <a:pt x="14874" y="3439"/>
                    <a:pt x="14773" y="3616"/>
                    <a:pt x="14676" y="3795"/>
                  </a:cubicBezTo>
                  <a:cubicBezTo>
                    <a:pt x="14666" y="3815"/>
                    <a:pt x="14653" y="3835"/>
                    <a:pt x="14643" y="3854"/>
                  </a:cubicBezTo>
                  <a:cubicBezTo>
                    <a:pt x="14527" y="3758"/>
                    <a:pt x="14413" y="3665"/>
                    <a:pt x="14298" y="3571"/>
                  </a:cubicBezTo>
                  <a:cubicBezTo>
                    <a:pt x="14258" y="3539"/>
                    <a:pt x="14218" y="3507"/>
                    <a:pt x="14179" y="3474"/>
                  </a:cubicBezTo>
                  <a:cubicBezTo>
                    <a:pt x="13976" y="3310"/>
                    <a:pt x="13773" y="3153"/>
                    <a:pt x="13572" y="2999"/>
                  </a:cubicBezTo>
                  <a:cubicBezTo>
                    <a:pt x="13521" y="2960"/>
                    <a:pt x="13471" y="2922"/>
                    <a:pt x="13420" y="2884"/>
                  </a:cubicBezTo>
                  <a:cubicBezTo>
                    <a:pt x="13264" y="2768"/>
                    <a:pt x="13108" y="2653"/>
                    <a:pt x="12955" y="2542"/>
                  </a:cubicBezTo>
                  <a:cubicBezTo>
                    <a:pt x="12896" y="2500"/>
                    <a:pt x="12838" y="2458"/>
                    <a:pt x="12780" y="2416"/>
                  </a:cubicBezTo>
                  <a:cubicBezTo>
                    <a:pt x="12742" y="2389"/>
                    <a:pt x="12703" y="2360"/>
                    <a:pt x="12664" y="2333"/>
                  </a:cubicBezTo>
                  <a:cubicBezTo>
                    <a:pt x="12688" y="2328"/>
                    <a:pt x="12714" y="2322"/>
                    <a:pt x="12739" y="2318"/>
                  </a:cubicBezTo>
                  <a:cubicBezTo>
                    <a:pt x="12842" y="2300"/>
                    <a:pt x="12945" y="2285"/>
                    <a:pt x="13050" y="2271"/>
                  </a:cubicBezTo>
                  <a:cubicBezTo>
                    <a:pt x="13096" y="2266"/>
                    <a:pt x="13140" y="2260"/>
                    <a:pt x="13186" y="2256"/>
                  </a:cubicBezTo>
                  <a:cubicBezTo>
                    <a:pt x="13332" y="2243"/>
                    <a:pt x="13481" y="2234"/>
                    <a:pt x="13630" y="2234"/>
                  </a:cubicBezTo>
                  <a:close/>
                  <a:moveTo>
                    <a:pt x="40952" y="2237"/>
                  </a:moveTo>
                  <a:cubicBezTo>
                    <a:pt x="41059" y="2237"/>
                    <a:pt x="41175" y="2247"/>
                    <a:pt x="41296" y="2264"/>
                  </a:cubicBezTo>
                  <a:cubicBezTo>
                    <a:pt x="41313" y="2266"/>
                    <a:pt x="41330" y="2268"/>
                    <a:pt x="41346" y="2270"/>
                  </a:cubicBezTo>
                  <a:cubicBezTo>
                    <a:pt x="41463" y="2289"/>
                    <a:pt x="41585" y="2315"/>
                    <a:pt x="41713" y="2348"/>
                  </a:cubicBezTo>
                  <a:cubicBezTo>
                    <a:pt x="41736" y="2355"/>
                    <a:pt x="41760" y="2360"/>
                    <a:pt x="41783" y="2367"/>
                  </a:cubicBezTo>
                  <a:cubicBezTo>
                    <a:pt x="41912" y="2404"/>
                    <a:pt x="42046" y="2445"/>
                    <a:pt x="42187" y="2497"/>
                  </a:cubicBezTo>
                  <a:cubicBezTo>
                    <a:pt x="42207" y="2505"/>
                    <a:pt x="42229" y="2513"/>
                    <a:pt x="42250" y="2521"/>
                  </a:cubicBezTo>
                  <a:cubicBezTo>
                    <a:pt x="42398" y="2577"/>
                    <a:pt x="42551" y="2639"/>
                    <a:pt x="42710" y="2712"/>
                  </a:cubicBezTo>
                  <a:lnTo>
                    <a:pt x="42712" y="2712"/>
                  </a:lnTo>
                  <a:cubicBezTo>
                    <a:pt x="42698" y="2729"/>
                    <a:pt x="42684" y="2750"/>
                    <a:pt x="42671" y="2769"/>
                  </a:cubicBezTo>
                  <a:cubicBezTo>
                    <a:pt x="42540" y="2930"/>
                    <a:pt x="42420" y="3094"/>
                    <a:pt x="42307" y="3264"/>
                  </a:cubicBezTo>
                  <a:cubicBezTo>
                    <a:pt x="42305" y="3268"/>
                    <a:pt x="42303" y="3271"/>
                    <a:pt x="42301" y="3275"/>
                  </a:cubicBezTo>
                  <a:cubicBezTo>
                    <a:pt x="42192" y="3444"/>
                    <a:pt x="42091" y="3618"/>
                    <a:pt x="41996" y="3795"/>
                  </a:cubicBezTo>
                  <a:cubicBezTo>
                    <a:pt x="41986" y="3816"/>
                    <a:pt x="41972" y="3836"/>
                    <a:pt x="41962" y="3856"/>
                  </a:cubicBezTo>
                  <a:cubicBezTo>
                    <a:pt x="41845" y="3759"/>
                    <a:pt x="41731" y="3666"/>
                    <a:pt x="41615" y="3573"/>
                  </a:cubicBezTo>
                  <a:cubicBezTo>
                    <a:pt x="41577" y="3540"/>
                    <a:pt x="41536" y="3508"/>
                    <a:pt x="41496" y="3476"/>
                  </a:cubicBezTo>
                  <a:cubicBezTo>
                    <a:pt x="41292" y="3311"/>
                    <a:pt x="41089" y="3153"/>
                    <a:pt x="40888" y="2999"/>
                  </a:cubicBezTo>
                  <a:cubicBezTo>
                    <a:pt x="40840" y="2961"/>
                    <a:pt x="40792" y="2926"/>
                    <a:pt x="40744" y="2890"/>
                  </a:cubicBezTo>
                  <a:cubicBezTo>
                    <a:pt x="40584" y="2770"/>
                    <a:pt x="40426" y="2653"/>
                    <a:pt x="40268" y="2540"/>
                  </a:cubicBezTo>
                  <a:cubicBezTo>
                    <a:pt x="40214" y="2500"/>
                    <a:pt x="40159" y="2461"/>
                    <a:pt x="40105" y="2421"/>
                  </a:cubicBezTo>
                  <a:cubicBezTo>
                    <a:pt x="40064" y="2393"/>
                    <a:pt x="40023" y="2363"/>
                    <a:pt x="39985" y="2336"/>
                  </a:cubicBezTo>
                  <a:cubicBezTo>
                    <a:pt x="40009" y="2331"/>
                    <a:pt x="40034" y="2325"/>
                    <a:pt x="40060" y="2321"/>
                  </a:cubicBezTo>
                  <a:cubicBezTo>
                    <a:pt x="40163" y="2302"/>
                    <a:pt x="40267" y="2287"/>
                    <a:pt x="40372" y="2274"/>
                  </a:cubicBezTo>
                  <a:cubicBezTo>
                    <a:pt x="40417" y="2269"/>
                    <a:pt x="40461" y="2263"/>
                    <a:pt x="40506" y="2259"/>
                  </a:cubicBezTo>
                  <a:cubicBezTo>
                    <a:pt x="40653" y="2245"/>
                    <a:pt x="40802" y="2237"/>
                    <a:pt x="40952" y="2237"/>
                  </a:cubicBezTo>
                  <a:close/>
                  <a:moveTo>
                    <a:pt x="62298" y="2239"/>
                  </a:moveTo>
                  <a:cubicBezTo>
                    <a:pt x="62387" y="2239"/>
                    <a:pt x="62482" y="2247"/>
                    <a:pt x="62581" y="2258"/>
                  </a:cubicBezTo>
                  <a:cubicBezTo>
                    <a:pt x="62611" y="2261"/>
                    <a:pt x="62642" y="2266"/>
                    <a:pt x="62673" y="2270"/>
                  </a:cubicBezTo>
                  <a:cubicBezTo>
                    <a:pt x="62744" y="2281"/>
                    <a:pt x="62818" y="2294"/>
                    <a:pt x="62895" y="2311"/>
                  </a:cubicBezTo>
                  <a:lnTo>
                    <a:pt x="63000" y="2334"/>
                  </a:lnTo>
                  <a:cubicBezTo>
                    <a:pt x="63085" y="2355"/>
                    <a:pt x="63171" y="2380"/>
                    <a:pt x="63261" y="2407"/>
                  </a:cubicBezTo>
                  <a:cubicBezTo>
                    <a:pt x="63288" y="2415"/>
                    <a:pt x="63314" y="2422"/>
                    <a:pt x="63341" y="2431"/>
                  </a:cubicBezTo>
                  <a:cubicBezTo>
                    <a:pt x="63348" y="2433"/>
                    <a:pt x="63355" y="2436"/>
                    <a:pt x="63364" y="2438"/>
                  </a:cubicBezTo>
                  <a:cubicBezTo>
                    <a:pt x="63328" y="2477"/>
                    <a:pt x="63297" y="2519"/>
                    <a:pt x="63263" y="2560"/>
                  </a:cubicBezTo>
                  <a:cubicBezTo>
                    <a:pt x="63225" y="2599"/>
                    <a:pt x="63190" y="2643"/>
                    <a:pt x="63157" y="2686"/>
                  </a:cubicBezTo>
                  <a:cubicBezTo>
                    <a:pt x="63051" y="2816"/>
                    <a:pt x="62949" y="2948"/>
                    <a:pt x="62855" y="3086"/>
                  </a:cubicBezTo>
                  <a:cubicBezTo>
                    <a:pt x="62841" y="3106"/>
                    <a:pt x="62828" y="3123"/>
                    <a:pt x="62814" y="3143"/>
                  </a:cubicBezTo>
                  <a:cubicBezTo>
                    <a:pt x="62708" y="3297"/>
                    <a:pt x="62609" y="3458"/>
                    <a:pt x="62515" y="3622"/>
                  </a:cubicBezTo>
                  <a:cubicBezTo>
                    <a:pt x="62489" y="3666"/>
                    <a:pt x="62465" y="3712"/>
                    <a:pt x="62440" y="3758"/>
                  </a:cubicBezTo>
                  <a:cubicBezTo>
                    <a:pt x="62407" y="3819"/>
                    <a:pt x="62372" y="3880"/>
                    <a:pt x="62339" y="3942"/>
                  </a:cubicBezTo>
                  <a:cubicBezTo>
                    <a:pt x="62304" y="3913"/>
                    <a:pt x="62269" y="3887"/>
                    <a:pt x="62232" y="3857"/>
                  </a:cubicBezTo>
                  <a:cubicBezTo>
                    <a:pt x="61996" y="3660"/>
                    <a:pt x="61759" y="3468"/>
                    <a:pt x="61524" y="3284"/>
                  </a:cubicBezTo>
                  <a:cubicBezTo>
                    <a:pt x="61488" y="3255"/>
                    <a:pt x="61450" y="3225"/>
                    <a:pt x="61414" y="3197"/>
                  </a:cubicBezTo>
                  <a:cubicBezTo>
                    <a:pt x="61154" y="2994"/>
                    <a:pt x="60897" y="2801"/>
                    <a:pt x="60640" y="2615"/>
                  </a:cubicBezTo>
                  <a:cubicBezTo>
                    <a:pt x="60613" y="2596"/>
                    <a:pt x="60587" y="2574"/>
                    <a:pt x="60561" y="2557"/>
                  </a:cubicBezTo>
                  <a:cubicBezTo>
                    <a:pt x="60580" y="2550"/>
                    <a:pt x="60598" y="2541"/>
                    <a:pt x="60617" y="2534"/>
                  </a:cubicBezTo>
                  <a:cubicBezTo>
                    <a:pt x="60668" y="2515"/>
                    <a:pt x="60720" y="2499"/>
                    <a:pt x="60772" y="2483"/>
                  </a:cubicBezTo>
                  <a:cubicBezTo>
                    <a:pt x="60882" y="2446"/>
                    <a:pt x="60993" y="2414"/>
                    <a:pt x="61107" y="2386"/>
                  </a:cubicBezTo>
                  <a:cubicBezTo>
                    <a:pt x="61164" y="2372"/>
                    <a:pt x="61222" y="2359"/>
                    <a:pt x="61280" y="2347"/>
                  </a:cubicBezTo>
                  <a:cubicBezTo>
                    <a:pt x="61394" y="2323"/>
                    <a:pt x="61512" y="2305"/>
                    <a:pt x="61628" y="2289"/>
                  </a:cubicBezTo>
                  <a:cubicBezTo>
                    <a:pt x="61680" y="2282"/>
                    <a:pt x="61733" y="2273"/>
                    <a:pt x="61787" y="2268"/>
                  </a:cubicBezTo>
                  <a:cubicBezTo>
                    <a:pt x="61955" y="2251"/>
                    <a:pt x="62125" y="2239"/>
                    <a:pt x="62298" y="2239"/>
                  </a:cubicBezTo>
                  <a:close/>
                  <a:moveTo>
                    <a:pt x="54771" y="2237"/>
                  </a:moveTo>
                  <a:cubicBezTo>
                    <a:pt x="55272" y="2237"/>
                    <a:pt x="55903" y="2415"/>
                    <a:pt x="56646" y="2765"/>
                  </a:cubicBezTo>
                  <a:cubicBezTo>
                    <a:pt x="56358" y="3130"/>
                    <a:pt x="56106" y="3526"/>
                    <a:pt x="55895" y="3947"/>
                  </a:cubicBezTo>
                  <a:cubicBezTo>
                    <a:pt x="55414" y="3550"/>
                    <a:pt x="54959" y="3187"/>
                    <a:pt x="54511" y="2851"/>
                  </a:cubicBezTo>
                  <a:cubicBezTo>
                    <a:pt x="54383" y="2754"/>
                    <a:pt x="54256" y="2662"/>
                    <a:pt x="54128" y="2568"/>
                  </a:cubicBezTo>
                  <a:cubicBezTo>
                    <a:pt x="54021" y="2490"/>
                    <a:pt x="53912" y="2412"/>
                    <a:pt x="53803" y="2336"/>
                  </a:cubicBezTo>
                  <a:cubicBezTo>
                    <a:pt x="53826" y="2331"/>
                    <a:pt x="53851" y="2325"/>
                    <a:pt x="53876" y="2321"/>
                  </a:cubicBezTo>
                  <a:cubicBezTo>
                    <a:pt x="53981" y="2302"/>
                    <a:pt x="54085" y="2287"/>
                    <a:pt x="54190" y="2274"/>
                  </a:cubicBezTo>
                  <a:cubicBezTo>
                    <a:pt x="54235" y="2269"/>
                    <a:pt x="54278" y="2263"/>
                    <a:pt x="54324" y="2259"/>
                  </a:cubicBezTo>
                  <a:cubicBezTo>
                    <a:pt x="54471" y="2245"/>
                    <a:pt x="54621" y="2237"/>
                    <a:pt x="54771" y="2237"/>
                  </a:cubicBezTo>
                  <a:close/>
                  <a:moveTo>
                    <a:pt x="77196" y="2239"/>
                  </a:moveTo>
                  <a:cubicBezTo>
                    <a:pt x="77286" y="2239"/>
                    <a:pt x="77382" y="2247"/>
                    <a:pt x="77480" y="2258"/>
                  </a:cubicBezTo>
                  <a:cubicBezTo>
                    <a:pt x="77510" y="2261"/>
                    <a:pt x="77542" y="2266"/>
                    <a:pt x="77571" y="2270"/>
                  </a:cubicBezTo>
                  <a:cubicBezTo>
                    <a:pt x="77644" y="2281"/>
                    <a:pt x="77718" y="2294"/>
                    <a:pt x="77794" y="2311"/>
                  </a:cubicBezTo>
                  <a:cubicBezTo>
                    <a:pt x="77829" y="2318"/>
                    <a:pt x="77864" y="2325"/>
                    <a:pt x="77899" y="2334"/>
                  </a:cubicBezTo>
                  <a:cubicBezTo>
                    <a:pt x="77985" y="2355"/>
                    <a:pt x="78073" y="2380"/>
                    <a:pt x="78164" y="2409"/>
                  </a:cubicBezTo>
                  <a:cubicBezTo>
                    <a:pt x="78189" y="2416"/>
                    <a:pt x="78214" y="2422"/>
                    <a:pt x="78238" y="2431"/>
                  </a:cubicBezTo>
                  <a:cubicBezTo>
                    <a:pt x="78246" y="2433"/>
                    <a:pt x="78254" y="2437"/>
                    <a:pt x="78262" y="2438"/>
                  </a:cubicBezTo>
                  <a:cubicBezTo>
                    <a:pt x="78261" y="2440"/>
                    <a:pt x="78260" y="2442"/>
                    <a:pt x="78258" y="2443"/>
                  </a:cubicBezTo>
                  <a:cubicBezTo>
                    <a:pt x="78137" y="2580"/>
                    <a:pt x="78026" y="2721"/>
                    <a:pt x="77915" y="2864"/>
                  </a:cubicBezTo>
                  <a:cubicBezTo>
                    <a:pt x="77888" y="2899"/>
                    <a:pt x="77862" y="2935"/>
                    <a:pt x="77836" y="2971"/>
                  </a:cubicBezTo>
                  <a:cubicBezTo>
                    <a:pt x="77730" y="3117"/>
                    <a:pt x="77627" y="3265"/>
                    <a:pt x="77532" y="3420"/>
                  </a:cubicBezTo>
                  <a:cubicBezTo>
                    <a:pt x="77530" y="3422"/>
                    <a:pt x="77529" y="3425"/>
                    <a:pt x="77527" y="3427"/>
                  </a:cubicBezTo>
                  <a:cubicBezTo>
                    <a:pt x="77433" y="3578"/>
                    <a:pt x="77349" y="3734"/>
                    <a:pt x="77267" y="3892"/>
                  </a:cubicBezTo>
                  <a:cubicBezTo>
                    <a:pt x="77246" y="3931"/>
                    <a:pt x="77226" y="3971"/>
                    <a:pt x="77206" y="4012"/>
                  </a:cubicBezTo>
                  <a:cubicBezTo>
                    <a:pt x="77127" y="4171"/>
                    <a:pt x="77053" y="4335"/>
                    <a:pt x="76987" y="4501"/>
                  </a:cubicBezTo>
                  <a:cubicBezTo>
                    <a:pt x="76986" y="4504"/>
                    <a:pt x="76985" y="4507"/>
                    <a:pt x="76983" y="4511"/>
                  </a:cubicBezTo>
                  <a:cubicBezTo>
                    <a:pt x="76888" y="4428"/>
                    <a:pt x="76793" y="4347"/>
                    <a:pt x="76696" y="4265"/>
                  </a:cubicBezTo>
                  <a:cubicBezTo>
                    <a:pt x="76642" y="4218"/>
                    <a:pt x="76587" y="4170"/>
                    <a:pt x="76533" y="4124"/>
                  </a:cubicBezTo>
                  <a:cubicBezTo>
                    <a:pt x="76326" y="3949"/>
                    <a:pt x="76117" y="3776"/>
                    <a:pt x="75911" y="3609"/>
                  </a:cubicBezTo>
                  <a:cubicBezTo>
                    <a:pt x="75895" y="3596"/>
                    <a:pt x="75879" y="3583"/>
                    <a:pt x="75863" y="3570"/>
                  </a:cubicBezTo>
                  <a:cubicBezTo>
                    <a:pt x="75676" y="3420"/>
                    <a:pt x="75489" y="3273"/>
                    <a:pt x="75304" y="3128"/>
                  </a:cubicBezTo>
                  <a:cubicBezTo>
                    <a:pt x="75241" y="3078"/>
                    <a:pt x="75179" y="3031"/>
                    <a:pt x="75114" y="2983"/>
                  </a:cubicBezTo>
                  <a:cubicBezTo>
                    <a:pt x="75039" y="2926"/>
                    <a:pt x="74963" y="2867"/>
                    <a:pt x="74888" y="2811"/>
                  </a:cubicBezTo>
                  <a:cubicBezTo>
                    <a:pt x="74983" y="2758"/>
                    <a:pt x="75086" y="2707"/>
                    <a:pt x="75191" y="2662"/>
                  </a:cubicBezTo>
                  <a:cubicBezTo>
                    <a:pt x="75274" y="2624"/>
                    <a:pt x="75358" y="2588"/>
                    <a:pt x="75461" y="2554"/>
                  </a:cubicBezTo>
                  <a:cubicBezTo>
                    <a:pt x="75590" y="2503"/>
                    <a:pt x="75721" y="2462"/>
                    <a:pt x="75852" y="2424"/>
                  </a:cubicBezTo>
                  <a:cubicBezTo>
                    <a:pt x="75924" y="2405"/>
                    <a:pt x="75996" y="2385"/>
                    <a:pt x="76071" y="2368"/>
                  </a:cubicBezTo>
                  <a:cubicBezTo>
                    <a:pt x="76237" y="2328"/>
                    <a:pt x="76392" y="2300"/>
                    <a:pt x="76561" y="2284"/>
                  </a:cubicBezTo>
                  <a:cubicBezTo>
                    <a:pt x="76627" y="2271"/>
                    <a:pt x="76693" y="2264"/>
                    <a:pt x="76758" y="2260"/>
                  </a:cubicBezTo>
                  <a:cubicBezTo>
                    <a:pt x="76768" y="2259"/>
                    <a:pt x="76777" y="2258"/>
                    <a:pt x="76789" y="2258"/>
                  </a:cubicBezTo>
                  <a:cubicBezTo>
                    <a:pt x="76814" y="2255"/>
                    <a:pt x="76837" y="2253"/>
                    <a:pt x="76886" y="2253"/>
                  </a:cubicBezTo>
                  <a:cubicBezTo>
                    <a:pt x="76991" y="2243"/>
                    <a:pt x="77091" y="2239"/>
                    <a:pt x="77196" y="2239"/>
                  </a:cubicBezTo>
                  <a:close/>
                  <a:moveTo>
                    <a:pt x="68746" y="2238"/>
                  </a:moveTo>
                  <a:cubicBezTo>
                    <a:pt x="69392" y="2238"/>
                    <a:pt x="70250" y="2535"/>
                    <a:pt x="71288" y="3113"/>
                  </a:cubicBezTo>
                  <a:cubicBezTo>
                    <a:pt x="70986" y="3552"/>
                    <a:pt x="70732" y="4023"/>
                    <a:pt x="70536" y="4522"/>
                  </a:cubicBezTo>
                  <a:cubicBezTo>
                    <a:pt x="69587" y="3691"/>
                    <a:pt x="68662" y="2961"/>
                    <a:pt x="67773" y="2338"/>
                  </a:cubicBezTo>
                  <a:cubicBezTo>
                    <a:pt x="68092" y="2274"/>
                    <a:pt x="68418" y="2238"/>
                    <a:pt x="68746" y="2238"/>
                  </a:cubicBezTo>
                  <a:close/>
                  <a:moveTo>
                    <a:pt x="36081" y="2635"/>
                  </a:moveTo>
                  <a:cubicBezTo>
                    <a:pt x="36115" y="2649"/>
                    <a:pt x="36150" y="2664"/>
                    <a:pt x="36185" y="2678"/>
                  </a:cubicBezTo>
                  <a:cubicBezTo>
                    <a:pt x="36285" y="2723"/>
                    <a:pt x="36388" y="2771"/>
                    <a:pt x="36492" y="2822"/>
                  </a:cubicBezTo>
                  <a:cubicBezTo>
                    <a:pt x="36550" y="2850"/>
                    <a:pt x="36607" y="2875"/>
                    <a:pt x="36665" y="2906"/>
                  </a:cubicBezTo>
                  <a:cubicBezTo>
                    <a:pt x="36816" y="2983"/>
                    <a:pt x="36972" y="3069"/>
                    <a:pt x="37134" y="3161"/>
                  </a:cubicBezTo>
                  <a:cubicBezTo>
                    <a:pt x="37159" y="3176"/>
                    <a:pt x="37185" y="3192"/>
                    <a:pt x="37211" y="3206"/>
                  </a:cubicBezTo>
                  <a:cubicBezTo>
                    <a:pt x="37205" y="3212"/>
                    <a:pt x="37197" y="3221"/>
                    <a:pt x="37190" y="3227"/>
                  </a:cubicBezTo>
                  <a:cubicBezTo>
                    <a:pt x="37090" y="3322"/>
                    <a:pt x="36994" y="3421"/>
                    <a:pt x="36903" y="3523"/>
                  </a:cubicBezTo>
                  <a:cubicBezTo>
                    <a:pt x="36875" y="3552"/>
                    <a:pt x="36848" y="3581"/>
                    <a:pt x="36822" y="3612"/>
                  </a:cubicBezTo>
                  <a:cubicBezTo>
                    <a:pt x="36728" y="3721"/>
                    <a:pt x="36637" y="3832"/>
                    <a:pt x="36551" y="3947"/>
                  </a:cubicBezTo>
                  <a:cubicBezTo>
                    <a:pt x="36549" y="3951"/>
                    <a:pt x="36545" y="3956"/>
                    <a:pt x="36541" y="3960"/>
                  </a:cubicBezTo>
                  <a:cubicBezTo>
                    <a:pt x="36455" y="4079"/>
                    <a:pt x="36373" y="4202"/>
                    <a:pt x="36296" y="4327"/>
                  </a:cubicBezTo>
                  <a:cubicBezTo>
                    <a:pt x="36275" y="4362"/>
                    <a:pt x="36255" y="4394"/>
                    <a:pt x="36236" y="4428"/>
                  </a:cubicBezTo>
                  <a:cubicBezTo>
                    <a:pt x="36170" y="4541"/>
                    <a:pt x="36106" y="4657"/>
                    <a:pt x="36047" y="4775"/>
                  </a:cubicBezTo>
                  <a:cubicBezTo>
                    <a:pt x="36041" y="4788"/>
                    <a:pt x="36033" y="4800"/>
                    <a:pt x="36026" y="4812"/>
                  </a:cubicBezTo>
                  <a:cubicBezTo>
                    <a:pt x="36020" y="4806"/>
                    <a:pt x="36011" y="4800"/>
                    <a:pt x="36004" y="4794"/>
                  </a:cubicBezTo>
                  <a:cubicBezTo>
                    <a:pt x="35874" y="4676"/>
                    <a:pt x="35740" y="4557"/>
                    <a:pt x="35601" y="4437"/>
                  </a:cubicBezTo>
                  <a:cubicBezTo>
                    <a:pt x="35566" y="4405"/>
                    <a:pt x="35530" y="4374"/>
                    <a:pt x="35493" y="4343"/>
                  </a:cubicBezTo>
                  <a:cubicBezTo>
                    <a:pt x="35384" y="4249"/>
                    <a:pt x="35274" y="4154"/>
                    <a:pt x="35161" y="4060"/>
                  </a:cubicBezTo>
                  <a:cubicBezTo>
                    <a:pt x="35138" y="4040"/>
                    <a:pt x="35115" y="4020"/>
                    <a:pt x="35092" y="4001"/>
                  </a:cubicBezTo>
                  <a:cubicBezTo>
                    <a:pt x="35125" y="3941"/>
                    <a:pt x="35157" y="3880"/>
                    <a:pt x="35191" y="3821"/>
                  </a:cubicBezTo>
                  <a:cubicBezTo>
                    <a:pt x="35217" y="3776"/>
                    <a:pt x="35243" y="3731"/>
                    <a:pt x="35270" y="3686"/>
                  </a:cubicBezTo>
                  <a:cubicBezTo>
                    <a:pt x="35343" y="3567"/>
                    <a:pt x="35419" y="3453"/>
                    <a:pt x="35499" y="3340"/>
                  </a:cubicBezTo>
                  <a:cubicBezTo>
                    <a:pt x="35511" y="3325"/>
                    <a:pt x="35521" y="3306"/>
                    <a:pt x="35534" y="3290"/>
                  </a:cubicBezTo>
                  <a:cubicBezTo>
                    <a:pt x="35625" y="3161"/>
                    <a:pt x="35723" y="3039"/>
                    <a:pt x="35826" y="2916"/>
                  </a:cubicBezTo>
                  <a:cubicBezTo>
                    <a:pt x="35856" y="2879"/>
                    <a:pt x="35889" y="2844"/>
                    <a:pt x="35921" y="2808"/>
                  </a:cubicBezTo>
                  <a:cubicBezTo>
                    <a:pt x="35973" y="2749"/>
                    <a:pt x="36026" y="2692"/>
                    <a:pt x="36081" y="2635"/>
                  </a:cubicBezTo>
                  <a:close/>
                  <a:moveTo>
                    <a:pt x="49904" y="2636"/>
                  </a:moveTo>
                  <a:cubicBezTo>
                    <a:pt x="49926" y="2645"/>
                    <a:pt x="49948" y="2654"/>
                    <a:pt x="49970" y="2665"/>
                  </a:cubicBezTo>
                  <a:cubicBezTo>
                    <a:pt x="50104" y="2723"/>
                    <a:pt x="50242" y="2787"/>
                    <a:pt x="50385" y="2858"/>
                  </a:cubicBezTo>
                  <a:cubicBezTo>
                    <a:pt x="50411" y="2872"/>
                    <a:pt x="50435" y="2882"/>
                    <a:pt x="50461" y="2895"/>
                  </a:cubicBezTo>
                  <a:cubicBezTo>
                    <a:pt x="50629" y="2981"/>
                    <a:pt x="50804" y="3077"/>
                    <a:pt x="50986" y="3181"/>
                  </a:cubicBezTo>
                  <a:cubicBezTo>
                    <a:pt x="51000" y="3189"/>
                    <a:pt x="51015" y="3198"/>
                    <a:pt x="51029" y="3206"/>
                  </a:cubicBezTo>
                  <a:lnTo>
                    <a:pt x="51026" y="3208"/>
                  </a:lnTo>
                  <a:cubicBezTo>
                    <a:pt x="50906" y="3322"/>
                    <a:pt x="50791" y="3442"/>
                    <a:pt x="50682" y="3566"/>
                  </a:cubicBezTo>
                  <a:cubicBezTo>
                    <a:pt x="50655" y="3598"/>
                    <a:pt x="50629" y="3628"/>
                    <a:pt x="50602" y="3659"/>
                  </a:cubicBezTo>
                  <a:cubicBezTo>
                    <a:pt x="50499" y="3780"/>
                    <a:pt x="50400" y="3904"/>
                    <a:pt x="50307" y="4034"/>
                  </a:cubicBezTo>
                  <a:cubicBezTo>
                    <a:pt x="50303" y="4040"/>
                    <a:pt x="50298" y="4045"/>
                    <a:pt x="50292" y="4051"/>
                  </a:cubicBezTo>
                  <a:cubicBezTo>
                    <a:pt x="50198" y="4187"/>
                    <a:pt x="50112" y="4326"/>
                    <a:pt x="50028" y="4470"/>
                  </a:cubicBezTo>
                  <a:cubicBezTo>
                    <a:pt x="50007" y="4504"/>
                    <a:pt x="49988" y="4541"/>
                    <a:pt x="49969" y="4576"/>
                  </a:cubicBezTo>
                  <a:cubicBezTo>
                    <a:pt x="49893" y="4715"/>
                    <a:pt x="49822" y="4856"/>
                    <a:pt x="49757" y="5001"/>
                  </a:cubicBezTo>
                  <a:cubicBezTo>
                    <a:pt x="49755" y="5007"/>
                    <a:pt x="49751" y="5012"/>
                    <a:pt x="49749" y="5018"/>
                  </a:cubicBezTo>
                  <a:cubicBezTo>
                    <a:pt x="49682" y="4959"/>
                    <a:pt x="49612" y="4898"/>
                    <a:pt x="49541" y="4834"/>
                  </a:cubicBezTo>
                  <a:lnTo>
                    <a:pt x="49482" y="4782"/>
                  </a:lnTo>
                  <a:cubicBezTo>
                    <a:pt x="49402" y="4709"/>
                    <a:pt x="49323" y="4636"/>
                    <a:pt x="49239" y="4564"/>
                  </a:cubicBezTo>
                  <a:cubicBezTo>
                    <a:pt x="49123" y="4460"/>
                    <a:pt x="48999" y="4352"/>
                    <a:pt x="48869" y="4243"/>
                  </a:cubicBezTo>
                  <a:cubicBezTo>
                    <a:pt x="48850" y="4226"/>
                    <a:pt x="48832" y="4211"/>
                    <a:pt x="48812" y="4194"/>
                  </a:cubicBezTo>
                  <a:cubicBezTo>
                    <a:pt x="48855" y="4109"/>
                    <a:pt x="48900" y="4024"/>
                    <a:pt x="48946" y="3941"/>
                  </a:cubicBezTo>
                  <a:cubicBezTo>
                    <a:pt x="48970" y="3897"/>
                    <a:pt x="48994" y="3850"/>
                    <a:pt x="49020" y="3806"/>
                  </a:cubicBezTo>
                  <a:cubicBezTo>
                    <a:pt x="49108" y="3659"/>
                    <a:pt x="49199" y="3514"/>
                    <a:pt x="49298" y="3373"/>
                  </a:cubicBezTo>
                  <a:cubicBezTo>
                    <a:pt x="49312" y="3353"/>
                    <a:pt x="49327" y="3335"/>
                    <a:pt x="49342" y="3315"/>
                  </a:cubicBezTo>
                  <a:cubicBezTo>
                    <a:pt x="49428" y="3195"/>
                    <a:pt x="49520" y="3075"/>
                    <a:pt x="49616" y="2958"/>
                  </a:cubicBezTo>
                  <a:cubicBezTo>
                    <a:pt x="49652" y="2914"/>
                    <a:pt x="49693" y="2870"/>
                    <a:pt x="49732" y="2826"/>
                  </a:cubicBezTo>
                  <a:cubicBezTo>
                    <a:pt x="49788" y="2763"/>
                    <a:pt x="49845" y="2698"/>
                    <a:pt x="49904" y="2636"/>
                  </a:cubicBezTo>
                  <a:close/>
                  <a:moveTo>
                    <a:pt x="22586" y="2636"/>
                  </a:moveTo>
                  <a:cubicBezTo>
                    <a:pt x="22608" y="2645"/>
                    <a:pt x="22631" y="2654"/>
                    <a:pt x="22653" y="2665"/>
                  </a:cubicBezTo>
                  <a:cubicBezTo>
                    <a:pt x="22785" y="2723"/>
                    <a:pt x="22924" y="2787"/>
                    <a:pt x="23065" y="2857"/>
                  </a:cubicBezTo>
                  <a:cubicBezTo>
                    <a:pt x="23092" y="2870"/>
                    <a:pt x="23117" y="2882"/>
                    <a:pt x="23144" y="2896"/>
                  </a:cubicBezTo>
                  <a:cubicBezTo>
                    <a:pt x="23311" y="2981"/>
                    <a:pt x="23486" y="3077"/>
                    <a:pt x="23667" y="3180"/>
                  </a:cubicBezTo>
                  <a:lnTo>
                    <a:pt x="23714" y="3207"/>
                  </a:lnTo>
                  <a:cubicBezTo>
                    <a:pt x="23712" y="3208"/>
                    <a:pt x="23712" y="3210"/>
                    <a:pt x="23711" y="3210"/>
                  </a:cubicBezTo>
                  <a:cubicBezTo>
                    <a:pt x="23591" y="3321"/>
                    <a:pt x="23477" y="3440"/>
                    <a:pt x="23368" y="3564"/>
                  </a:cubicBezTo>
                  <a:cubicBezTo>
                    <a:pt x="23340" y="3595"/>
                    <a:pt x="23313" y="3628"/>
                    <a:pt x="23287" y="3659"/>
                  </a:cubicBezTo>
                  <a:cubicBezTo>
                    <a:pt x="23185" y="3779"/>
                    <a:pt x="23087" y="3900"/>
                    <a:pt x="22998" y="4028"/>
                  </a:cubicBezTo>
                  <a:cubicBezTo>
                    <a:pt x="22992" y="4036"/>
                    <a:pt x="22986" y="4044"/>
                    <a:pt x="22981" y="4051"/>
                  </a:cubicBezTo>
                  <a:cubicBezTo>
                    <a:pt x="22886" y="4186"/>
                    <a:pt x="22800" y="4325"/>
                    <a:pt x="22718" y="4468"/>
                  </a:cubicBezTo>
                  <a:cubicBezTo>
                    <a:pt x="22697" y="4504"/>
                    <a:pt x="22676" y="4541"/>
                    <a:pt x="22657" y="4577"/>
                  </a:cubicBezTo>
                  <a:cubicBezTo>
                    <a:pt x="22580" y="4718"/>
                    <a:pt x="22508" y="4860"/>
                    <a:pt x="22444" y="5007"/>
                  </a:cubicBezTo>
                  <a:cubicBezTo>
                    <a:pt x="22441" y="5012"/>
                    <a:pt x="22439" y="5016"/>
                    <a:pt x="22436" y="5019"/>
                  </a:cubicBezTo>
                  <a:cubicBezTo>
                    <a:pt x="22356" y="4946"/>
                    <a:pt x="22265" y="4863"/>
                    <a:pt x="22169" y="4779"/>
                  </a:cubicBezTo>
                  <a:cubicBezTo>
                    <a:pt x="22150" y="4763"/>
                    <a:pt x="22134" y="4748"/>
                    <a:pt x="22116" y="4732"/>
                  </a:cubicBezTo>
                  <a:cubicBezTo>
                    <a:pt x="21932" y="4568"/>
                    <a:pt x="21727" y="4390"/>
                    <a:pt x="21499" y="4195"/>
                  </a:cubicBezTo>
                  <a:cubicBezTo>
                    <a:pt x="21535" y="4123"/>
                    <a:pt x="21570" y="4051"/>
                    <a:pt x="21609" y="3982"/>
                  </a:cubicBezTo>
                  <a:cubicBezTo>
                    <a:pt x="21638" y="3930"/>
                    <a:pt x="21664" y="3878"/>
                    <a:pt x="21694" y="3827"/>
                  </a:cubicBezTo>
                  <a:cubicBezTo>
                    <a:pt x="21770" y="3695"/>
                    <a:pt x="21853" y="3566"/>
                    <a:pt x="21939" y="3440"/>
                  </a:cubicBezTo>
                  <a:cubicBezTo>
                    <a:pt x="21951" y="3422"/>
                    <a:pt x="21962" y="3401"/>
                    <a:pt x="21975" y="3383"/>
                  </a:cubicBezTo>
                  <a:cubicBezTo>
                    <a:pt x="22075" y="3239"/>
                    <a:pt x="22181" y="3101"/>
                    <a:pt x="22294" y="2964"/>
                  </a:cubicBezTo>
                  <a:cubicBezTo>
                    <a:pt x="22329" y="2922"/>
                    <a:pt x="22366" y="2882"/>
                    <a:pt x="22402" y="2841"/>
                  </a:cubicBezTo>
                  <a:cubicBezTo>
                    <a:pt x="22461" y="2771"/>
                    <a:pt x="22524" y="2703"/>
                    <a:pt x="22586" y="2636"/>
                  </a:cubicBezTo>
                  <a:close/>
                  <a:moveTo>
                    <a:pt x="57108" y="3002"/>
                  </a:moveTo>
                  <a:cubicBezTo>
                    <a:pt x="57126" y="3010"/>
                    <a:pt x="57146" y="3020"/>
                    <a:pt x="57166" y="3031"/>
                  </a:cubicBezTo>
                  <a:cubicBezTo>
                    <a:pt x="57300" y="3104"/>
                    <a:pt x="57438" y="3181"/>
                    <a:pt x="57579" y="3264"/>
                  </a:cubicBezTo>
                  <a:cubicBezTo>
                    <a:pt x="57597" y="3275"/>
                    <a:pt x="57612" y="3282"/>
                    <a:pt x="57629" y="3293"/>
                  </a:cubicBezTo>
                  <a:cubicBezTo>
                    <a:pt x="57784" y="3384"/>
                    <a:pt x="57942" y="3483"/>
                    <a:pt x="58104" y="3586"/>
                  </a:cubicBezTo>
                  <a:lnTo>
                    <a:pt x="58159" y="3620"/>
                  </a:lnTo>
                  <a:cubicBezTo>
                    <a:pt x="58110" y="3677"/>
                    <a:pt x="58067" y="3737"/>
                    <a:pt x="58020" y="3794"/>
                  </a:cubicBezTo>
                  <a:cubicBezTo>
                    <a:pt x="57990" y="3832"/>
                    <a:pt x="57961" y="3868"/>
                    <a:pt x="57931" y="3906"/>
                  </a:cubicBezTo>
                  <a:cubicBezTo>
                    <a:pt x="57821" y="4053"/>
                    <a:pt x="57714" y="4205"/>
                    <a:pt x="57620" y="4363"/>
                  </a:cubicBezTo>
                  <a:cubicBezTo>
                    <a:pt x="57605" y="4387"/>
                    <a:pt x="57594" y="4413"/>
                    <a:pt x="57579" y="4435"/>
                  </a:cubicBezTo>
                  <a:cubicBezTo>
                    <a:pt x="57500" y="4572"/>
                    <a:pt x="57427" y="4711"/>
                    <a:pt x="57361" y="4853"/>
                  </a:cubicBezTo>
                  <a:cubicBezTo>
                    <a:pt x="57339" y="4902"/>
                    <a:pt x="57317" y="4950"/>
                    <a:pt x="57296" y="4998"/>
                  </a:cubicBezTo>
                  <a:cubicBezTo>
                    <a:pt x="57277" y="5040"/>
                    <a:pt x="57255" y="5081"/>
                    <a:pt x="57239" y="5126"/>
                  </a:cubicBezTo>
                  <a:cubicBezTo>
                    <a:pt x="57160" y="5053"/>
                    <a:pt x="57073" y="4976"/>
                    <a:pt x="56985" y="4897"/>
                  </a:cubicBezTo>
                  <a:cubicBezTo>
                    <a:pt x="56960" y="4874"/>
                    <a:pt x="56934" y="4851"/>
                    <a:pt x="56908" y="4827"/>
                  </a:cubicBezTo>
                  <a:cubicBezTo>
                    <a:pt x="56833" y="4759"/>
                    <a:pt x="56754" y="4689"/>
                    <a:pt x="56672" y="4618"/>
                  </a:cubicBezTo>
                  <a:cubicBezTo>
                    <a:pt x="56652" y="4600"/>
                    <a:pt x="56634" y="4582"/>
                    <a:pt x="56611" y="4565"/>
                  </a:cubicBezTo>
                  <a:cubicBezTo>
                    <a:pt x="56603" y="4556"/>
                    <a:pt x="56593" y="4549"/>
                    <a:pt x="56585" y="4541"/>
                  </a:cubicBezTo>
                  <a:cubicBezTo>
                    <a:pt x="56490" y="4457"/>
                    <a:pt x="56395" y="4374"/>
                    <a:pt x="56291" y="4288"/>
                  </a:cubicBezTo>
                  <a:cubicBezTo>
                    <a:pt x="56514" y="3823"/>
                    <a:pt x="56788" y="3392"/>
                    <a:pt x="57108" y="3002"/>
                  </a:cubicBezTo>
                  <a:close/>
                  <a:moveTo>
                    <a:pt x="21004" y="511"/>
                  </a:moveTo>
                  <a:cubicBezTo>
                    <a:pt x="21815" y="511"/>
                    <a:pt x="22804" y="804"/>
                    <a:pt x="23943" y="1380"/>
                  </a:cubicBezTo>
                  <a:cubicBezTo>
                    <a:pt x="24497" y="1657"/>
                    <a:pt x="25081" y="2003"/>
                    <a:pt x="25731" y="2436"/>
                  </a:cubicBezTo>
                  <a:lnTo>
                    <a:pt x="25734" y="2437"/>
                  </a:lnTo>
                  <a:cubicBezTo>
                    <a:pt x="25925" y="2565"/>
                    <a:pt x="26118" y="2698"/>
                    <a:pt x="26312" y="2837"/>
                  </a:cubicBezTo>
                  <a:cubicBezTo>
                    <a:pt x="26376" y="2882"/>
                    <a:pt x="26442" y="2931"/>
                    <a:pt x="26507" y="2978"/>
                  </a:cubicBezTo>
                  <a:cubicBezTo>
                    <a:pt x="26637" y="3072"/>
                    <a:pt x="26766" y="3166"/>
                    <a:pt x="26897" y="3264"/>
                  </a:cubicBezTo>
                  <a:cubicBezTo>
                    <a:pt x="26975" y="3323"/>
                    <a:pt x="27053" y="3384"/>
                    <a:pt x="27130" y="3444"/>
                  </a:cubicBezTo>
                  <a:cubicBezTo>
                    <a:pt x="27250" y="3535"/>
                    <a:pt x="27369" y="3627"/>
                    <a:pt x="27488" y="3721"/>
                  </a:cubicBezTo>
                  <a:cubicBezTo>
                    <a:pt x="27568" y="3785"/>
                    <a:pt x="27650" y="3850"/>
                    <a:pt x="27729" y="3915"/>
                  </a:cubicBezTo>
                  <a:cubicBezTo>
                    <a:pt x="27818" y="3988"/>
                    <a:pt x="27909" y="4061"/>
                    <a:pt x="27999" y="4135"/>
                  </a:cubicBezTo>
                  <a:cubicBezTo>
                    <a:pt x="27983" y="4170"/>
                    <a:pt x="27969" y="4208"/>
                    <a:pt x="27954" y="4244"/>
                  </a:cubicBezTo>
                  <a:cubicBezTo>
                    <a:pt x="27900" y="4359"/>
                    <a:pt x="27853" y="4478"/>
                    <a:pt x="27806" y="4598"/>
                  </a:cubicBezTo>
                  <a:cubicBezTo>
                    <a:pt x="27782" y="4660"/>
                    <a:pt x="27756" y="4721"/>
                    <a:pt x="27734" y="4783"/>
                  </a:cubicBezTo>
                  <a:cubicBezTo>
                    <a:pt x="27672" y="4956"/>
                    <a:pt x="27617" y="5132"/>
                    <a:pt x="27567" y="5311"/>
                  </a:cubicBezTo>
                  <a:lnTo>
                    <a:pt x="27556" y="5346"/>
                  </a:lnTo>
                  <a:cubicBezTo>
                    <a:pt x="27551" y="5342"/>
                    <a:pt x="27545" y="5337"/>
                    <a:pt x="27540" y="5333"/>
                  </a:cubicBezTo>
                  <a:cubicBezTo>
                    <a:pt x="27501" y="5301"/>
                    <a:pt x="27459" y="5266"/>
                    <a:pt x="27420" y="5233"/>
                  </a:cubicBezTo>
                  <a:cubicBezTo>
                    <a:pt x="27338" y="5166"/>
                    <a:pt x="27258" y="5099"/>
                    <a:pt x="27173" y="5030"/>
                  </a:cubicBezTo>
                  <a:cubicBezTo>
                    <a:pt x="27121" y="4987"/>
                    <a:pt x="27067" y="4945"/>
                    <a:pt x="27013" y="4902"/>
                  </a:cubicBezTo>
                  <a:cubicBezTo>
                    <a:pt x="26934" y="4837"/>
                    <a:pt x="26855" y="4775"/>
                    <a:pt x="26775" y="4710"/>
                  </a:cubicBezTo>
                  <a:cubicBezTo>
                    <a:pt x="26716" y="4663"/>
                    <a:pt x="26655" y="4617"/>
                    <a:pt x="26595" y="4570"/>
                  </a:cubicBezTo>
                  <a:cubicBezTo>
                    <a:pt x="26515" y="4507"/>
                    <a:pt x="26434" y="4444"/>
                    <a:pt x="26350" y="4379"/>
                  </a:cubicBezTo>
                  <a:cubicBezTo>
                    <a:pt x="26287" y="4330"/>
                    <a:pt x="26223" y="4281"/>
                    <a:pt x="26157" y="4232"/>
                  </a:cubicBezTo>
                  <a:cubicBezTo>
                    <a:pt x="26074" y="4170"/>
                    <a:pt x="25989" y="4107"/>
                    <a:pt x="25904" y="4044"/>
                  </a:cubicBezTo>
                  <a:cubicBezTo>
                    <a:pt x="25836" y="3994"/>
                    <a:pt x="25771" y="3945"/>
                    <a:pt x="25703" y="3895"/>
                  </a:cubicBezTo>
                  <a:cubicBezTo>
                    <a:pt x="25616" y="3832"/>
                    <a:pt x="25527" y="3769"/>
                    <a:pt x="25438" y="3707"/>
                  </a:cubicBezTo>
                  <a:cubicBezTo>
                    <a:pt x="25370" y="3660"/>
                    <a:pt x="25303" y="3612"/>
                    <a:pt x="25236" y="3565"/>
                  </a:cubicBezTo>
                  <a:cubicBezTo>
                    <a:pt x="25137" y="3498"/>
                    <a:pt x="25038" y="3431"/>
                    <a:pt x="24939" y="3364"/>
                  </a:cubicBezTo>
                  <a:cubicBezTo>
                    <a:pt x="24879" y="3326"/>
                    <a:pt x="24820" y="3285"/>
                    <a:pt x="24761" y="3247"/>
                  </a:cubicBezTo>
                  <a:cubicBezTo>
                    <a:pt x="24702" y="3208"/>
                    <a:pt x="24643" y="3172"/>
                    <a:pt x="24585" y="3134"/>
                  </a:cubicBezTo>
                  <a:lnTo>
                    <a:pt x="24590" y="3130"/>
                  </a:lnTo>
                  <a:lnTo>
                    <a:pt x="24284" y="2946"/>
                  </a:lnTo>
                  <a:cubicBezTo>
                    <a:pt x="24283" y="2946"/>
                    <a:pt x="24283" y="2944"/>
                    <a:pt x="24282" y="2944"/>
                  </a:cubicBezTo>
                  <a:lnTo>
                    <a:pt x="24127" y="2849"/>
                  </a:lnTo>
                  <a:lnTo>
                    <a:pt x="24124" y="2852"/>
                  </a:lnTo>
                  <a:cubicBezTo>
                    <a:pt x="24024" y="2793"/>
                    <a:pt x="23924" y="2732"/>
                    <a:pt x="23827" y="2678"/>
                  </a:cubicBezTo>
                  <a:cubicBezTo>
                    <a:pt x="23522" y="2507"/>
                    <a:pt x="23237" y="2363"/>
                    <a:pt x="22965" y="2239"/>
                  </a:cubicBezTo>
                  <a:lnTo>
                    <a:pt x="22972" y="2233"/>
                  </a:lnTo>
                  <a:lnTo>
                    <a:pt x="22614" y="2089"/>
                  </a:lnTo>
                  <a:lnTo>
                    <a:pt x="22457" y="2027"/>
                  </a:lnTo>
                  <a:lnTo>
                    <a:pt x="22453" y="2031"/>
                  </a:lnTo>
                  <a:cubicBezTo>
                    <a:pt x="21914" y="1830"/>
                    <a:pt x="21425" y="1724"/>
                    <a:pt x="21005" y="1724"/>
                  </a:cubicBezTo>
                  <a:cubicBezTo>
                    <a:pt x="20813" y="1724"/>
                    <a:pt x="20623" y="1734"/>
                    <a:pt x="20434" y="1754"/>
                  </a:cubicBezTo>
                  <a:cubicBezTo>
                    <a:pt x="20370" y="1760"/>
                    <a:pt x="20309" y="1773"/>
                    <a:pt x="20246" y="1782"/>
                  </a:cubicBezTo>
                  <a:cubicBezTo>
                    <a:pt x="20121" y="1799"/>
                    <a:pt x="19996" y="1816"/>
                    <a:pt x="19875" y="1842"/>
                  </a:cubicBezTo>
                  <a:cubicBezTo>
                    <a:pt x="19801" y="1858"/>
                    <a:pt x="19729" y="1880"/>
                    <a:pt x="19655" y="1900"/>
                  </a:cubicBezTo>
                  <a:cubicBezTo>
                    <a:pt x="19546" y="1928"/>
                    <a:pt x="19436" y="1954"/>
                    <a:pt x="19328" y="1989"/>
                  </a:cubicBezTo>
                  <a:cubicBezTo>
                    <a:pt x="19251" y="2014"/>
                    <a:pt x="19176" y="2045"/>
                    <a:pt x="19100" y="2074"/>
                  </a:cubicBezTo>
                  <a:cubicBezTo>
                    <a:pt x="19022" y="2103"/>
                    <a:pt x="18943" y="2127"/>
                    <a:pt x="18866" y="2161"/>
                  </a:cubicBezTo>
                  <a:cubicBezTo>
                    <a:pt x="18838" y="2141"/>
                    <a:pt x="18810" y="2125"/>
                    <a:pt x="18783" y="2105"/>
                  </a:cubicBezTo>
                  <a:cubicBezTo>
                    <a:pt x="18640" y="2007"/>
                    <a:pt x="18496" y="1912"/>
                    <a:pt x="18355" y="1822"/>
                  </a:cubicBezTo>
                  <a:cubicBezTo>
                    <a:pt x="18308" y="1790"/>
                    <a:pt x="18260" y="1760"/>
                    <a:pt x="18213" y="1730"/>
                  </a:cubicBezTo>
                  <a:cubicBezTo>
                    <a:pt x="18038" y="1619"/>
                    <a:pt x="17865" y="1511"/>
                    <a:pt x="17694" y="1410"/>
                  </a:cubicBezTo>
                  <a:cubicBezTo>
                    <a:pt x="17689" y="1407"/>
                    <a:pt x="17685" y="1403"/>
                    <a:pt x="17679" y="1401"/>
                  </a:cubicBezTo>
                  <a:cubicBezTo>
                    <a:pt x="18689" y="818"/>
                    <a:pt x="19831" y="511"/>
                    <a:pt x="21004" y="511"/>
                  </a:cubicBezTo>
                  <a:close/>
                  <a:moveTo>
                    <a:pt x="54771" y="514"/>
                  </a:moveTo>
                  <a:cubicBezTo>
                    <a:pt x="55716" y="514"/>
                    <a:pt x="56896" y="907"/>
                    <a:pt x="58276" y="1683"/>
                  </a:cubicBezTo>
                  <a:cubicBezTo>
                    <a:pt x="58400" y="1754"/>
                    <a:pt x="58526" y="1828"/>
                    <a:pt x="58655" y="1905"/>
                  </a:cubicBezTo>
                  <a:cubicBezTo>
                    <a:pt x="59042" y="2136"/>
                    <a:pt x="59451" y="2401"/>
                    <a:pt x="59890" y="2706"/>
                  </a:cubicBezTo>
                  <a:lnTo>
                    <a:pt x="59892" y="2706"/>
                  </a:lnTo>
                  <a:cubicBezTo>
                    <a:pt x="60076" y="2836"/>
                    <a:pt x="60264" y="2969"/>
                    <a:pt x="60451" y="3108"/>
                  </a:cubicBezTo>
                  <a:cubicBezTo>
                    <a:pt x="60522" y="3160"/>
                    <a:pt x="60593" y="3217"/>
                    <a:pt x="60664" y="3270"/>
                  </a:cubicBezTo>
                  <a:cubicBezTo>
                    <a:pt x="60784" y="3359"/>
                    <a:pt x="60903" y="3448"/>
                    <a:pt x="61024" y="3541"/>
                  </a:cubicBezTo>
                  <a:cubicBezTo>
                    <a:pt x="61103" y="3603"/>
                    <a:pt x="61184" y="3667"/>
                    <a:pt x="61263" y="3731"/>
                  </a:cubicBezTo>
                  <a:cubicBezTo>
                    <a:pt x="61377" y="3820"/>
                    <a:pt x="61490" y="3909"/>
                    <a:pt x="61604" y="4001"/>
                  </a:cubicBezTo>
                  <a:cubicBezTo>
                    <a:pt x="61686" y="4067"/>
                    <a:pt x="61767" y="4135"/>
                    <a:pt x="61849" y="4202"/>
                  </a:cubicBezTo>
                  <a:cubicBezTo>
                    <a:pt x="61938" y="4275"/>
                    <a:pt x="62024" y="4348"/>
                    <a:pt x="62112" y="4422"/>
                  </a:cubicBezTo>
                  <a:cubicBezTo>
                    <a:pt x="62100" y="4453"/>
                    <a:pt x="62091" y="4486"/>
                    <a:pt x="62079" y="4516"/>
                  </a:cubicBezTo>
                  <a:cubicBezTo>
                    <a:pt x="62023" y="4655"/>
                    <a:pt x="61971" y="4798"/>
                    <a:pt x="61924" y="4940"/>
                  </a:cubicBezTo>
                  <a:cubicBezTo>
                    <a:pt x="61907" y="4990"/>
                    <a:pt x="61891" y="5039"/>
                    <a:pt x="61875" y="5088"/>
                  </a:cubicBezTo>
                  <a:cubicBezTo>
                    <a:pt x="61816" y="5279"/>
                    <a:pt x="61766" y="5472"/>
                    <a:pt x="61722" y="5669"/>
                  </a:cubicBezTo>
                  <a:lnTo>
                    <a:pt x="61719" y="5685"/>
                  </a:lnTo>
                  <a:cubicBezTo>
                    <a:pt x="61612" y="5592"/>
                    <a:pt x="61509" y="5509"/>
                    <a:pt x="61404" y="5420"/>
                  </a:cubicBezTo>
                  <a:cubicBezTo>
                    <a:pt x="61285" y="5320"/>
                    <a:pt x="61165" y="5220"/>
                    <a:pt x="61050" y="5124"/>
                  </a:cubicBezTo>
                  <a:cubicBezTo>
                    <a:pt x="60881" y="4984"/>
                    <a:pt x="60716" y="4852"/>
                    <a:pt x="60549" y="4722"/>
                  </a:cubicBezTo>
                  <a:cubicBezTo>
                    <a:pt x="60442" y="4637"/>
                    <a:pt x="60335" y="4549"/>
                    <a:pt x="60228" y="4468"/>
                  </a:cubicBezTo>
                  <a:cubicBezTo>
                    <a:pt x="60050" y="4330"/>
                    <a:pt x="59876" y="4200"/>
                    <a:pt x="59703" y="4071"/>
                  </a:cubicBezTo>
                  <a:cubicBezTo>
                    <a:pt x="59616" y="4008"/>
                    <a:pt x="59528" y="3939"/>
                    <a:pt x="59442" y="3878"/>
                  </a:cubicBezTo>
                  <a:cubicBezTo>
                    <a:pt x="59274" y="3755"/>
                    <a:pt x="59109" y="3643"/>
                    <a:pt x="58945" y="3530"/>
                  </a:cubicBezTo>
                  <a:lnTo>
                    <a:pt x="58950" y="3525"/>
                  </a:lnTo>
                  <a:lnTo>
                    <a:pt x="58698" y="3359"/>
                  </a:lnTo>
                  <a:cubicBezTo>
                    <a:pt x="58697" y="3358"/>
                    <a:pt x="58696" y="3357"/>
                    <a:pt x="58694" y="3357"/>
                  </a:cubicBezTo>
                  <a:lnTo>
                    <a:pt x="58516" y="3238"/>
                  </a:lnTo>
                  <a:lnTo>
                    <a:pt x="58514" y="3241"/>
                  </a:lnTo>
                  <a:cubicBezTo>
                    <a:pt x="58034" y="2931"/>
                    <a:pt x="57578" y="2664"/>
                    <a:pt x="57163" y="2450"/>
                  </a:cubicBezTo>
                  <a:lnTo>
                    <a:pt x="56985" y="2359"/>
                  </a:lnTo>
                  <a:lnTo>
                    <a:pt x="56983" y="2362"/>
                  </a:lnTo>
                  <a:cubicBezTo>
                    <a:pt x="56110" y="1936"/>
                    <a:pt x="55385" y="1727"/>
                    <a:pt x="54771" y="1727"/>
                  </a:cubicBezTo>
                  <a:cubicBezTo>
                    <a:pt x="54633" y="1727"/>
                    <a:pt x="54497" y="1731"/>
                    <a:pt x="54362" y="1741"/>
                  </a:cubicBezTo>
                  <a:cubicBezTo>
                    <a:pt x="54316" y="1746"/>
                    <a:pt x="54271" y="1753"/>
                    <a:pt x="54226" y="1756"/>
                  </a:cubicBezTo>
                  <a:cubicBezTo>
                    <a:pt x="54137" y="1765"/>
                    <a:pt x="54048" y="1775"/>
                    <a:pt x="53959" y="1787"/>
                  </a:cubicBezTo>
                  <a:cubicBezTo>
                    <a:pt x="53905" y="1796"/>
                    <a:pt x="53852" y="1807"/>
                    <a:pt x="53799" y="1816"/>
                  </a:cubicBezTo>
                  <a:cubicBezTo>
                    <a:pt x="53720" y="1831"/>
                    <a:pt x="53639" y="1845"/>
                    <a:pt x="53560" y="1863"/>
                  </a:cubicBezTo>
                  <a:cubicBezTo>
                    <a:pt x="53506" y="1876"/>
                    <a:pt x="53452" y="1890"/>
                    <a:pt x="53399" y="1905"/>
                  </a:cubicBezTo>
                  <a:cubicBezTo>
                    <a:pt x="53345" y="1919"/>
                    <a:pt x="53288" y="1931"/>
                    <a:pt x="53233" y="1948"/>
                  </a:cubicBezTo>
                  <a:cubicBezTo>
                    <a:pt x="53200" y="1926"/>
                    <a:pt x="53169" y="1907"/>
                    <a:pt x="53133" y="1885"/>
                  </a:cubicBezTo>
                  <a:cubicBezTo>
                    <a:pt x="52972" y="1780"/>
                    <a:pt x="52814" y="1679"/>
                    <a:pt x="52659" y="1583"/>
                  </a:cubicBezTo>
                  <a:cubicBezTo>
                    <a:pt x="52603" y="1549"/>
                    <a:pt x="52548" y="1516"/>
                    <a:pt x="52493" y="1483"/>
                  </a:cubicBezTo>
                  <a:cubicBezTo>
                    <a:pt x="52300" y="1368"/>
                    <a:pt x="52109" y="1256"/>
                    <a:pt x="51925" y="1155"/>
                  </a:cubicBezTo>
                  <a:cubicBezTo>
                    <a:pt x="52808" y="735"/>
                    <a:pt x="53783" y="514"/>
                    <a:pt x="54771" y="514"/>
                  </a:cubicBezTo>
                  <a:close/>
                  <a:moveTo>
                    <a:pt x="78781" y="2638"/>
                  </a:moveTo>
                  <a:cubicBezTo>
                    <a:pt x="78802" y="2646"/>
                    <a:pt x="78824" y="2655"/>
                    <a:pt x="78846" y="2665"/>
                  </a:cubicBezTo>
                  <a:cubicBezTo>
                    <a:pt x="78980" y="2723"/>
                    <a:pt x="79116" y="2787"/>
                    <a:pt x="79260" y="2857"/>
                  </a:cubicBezTo>
                  <a:cubicBezTo>
                    <a:pt x="79286" y="2870"/>
                    <a:pt x="79312" y="2882"/>
                    <a:pt x="79338" y="2895"/>
                  </a:cubicBezTo>
                  <a:cubicBezTo>
                    <a:pt x="79505" y="2979"/>
                    <a:pt x="79678" y="3075"/>
                    <a:pt x="79858" y="3177"/>
                  </a:cubicBezTo>
                  <a:cubicBezTo>
                    <a:pt x="79874" y="3186"/>
                    <a:pt x="79891" y="3197"/>
                    <a:pt x="79907" y="3206"/>
                  </a:cubicBezTo>
                  <a:cubicBezTo>
                    <a:pt x="79889" y="3223"/>
                    <a:pt x="79871" y="3241"/>
                    <a:pt x="79855" y="3258"/>
                  </a:cubicBezTo>
                  <a:cubicBezTo>
                    <a:pt x="79821" y="3290"/>
                    <a:pt x="79787" y="3326"/>
                    <a:pt x="79755" y="3359"/>
                  </a:cubicBezTo>
                  <a:cubicBezTo>
                    <a:pt x="79682" y="3434"/>
                    <a:pt x="79611" y="3509"/>
                    <a:pt x="79542" y="3587"/>
                  </a:cubicBezTo>
                  <a:cubicBezTo>
                    <a:pt x="79510" y="3624"/>
                    <a:pt x="79478" y="3660"/>
                    <a:pt x="79446" y="3697"/>
                  </a:cubicBezTo>
                  <a:cubicBezTo>
                    <a:pt x="79371" y="3786"/>
                    <a:pt x="79302" y="3878"/>
                    <a:pt x="79234" y="3970"/>
                  </a:cubicBezTo>
                  <a:cubicBezTo>
                    <a:pt x="79214" y="3996"/>
                    <a:pt x="79193" y="4022"/>
                    <a:pt x="79176" y="4048"/>
                  </a:cubicBezTo>
                  <a:cubicBezTo>
                    <a:pt x="79090" y="4168"/>
                    <a:pt x="79012" y="4290"/>
                    <a:pt x="78938" y="4416"/>
                  </a:cubicBezTo>
                  <a:cubicBezTo>
                    <a:pt x="78921" y="4447"/>
                    <a:pt x="78903" y="4481"/>
                    <a:pt x="78885" y="4514"/>
                  </a:cubicBezTo>
                  <a:cubicBezTo>
                    <a:pt x="78832" y="4610"/>
                    <a:pt x="78780" y="4706"/>
                    <a:pt x="78731" y="4805"/>
                  </a:cubicBezTo>
                  <a:cubicBezTo>
                    <a:pt x="78709" y="4851"/>
                    <a:pt x="78689" y="4897"/>
                    <a:pt x="78668" y="4941"/>
                  </a:cubicBezTo>
                  <a:cubicBezTo>
                    <a:pt x="78626" y="5034"/>
                    <a:pt x="78588" y="5127"/>
                    <a:pt x="78551" y="5221"/>
                  </a:cubicBezTo>
                  <a:cubicBezTo>
                    <a:pt x="78534" y="5267"/>
                    <a:pt x="78516" y="5311"/>
                    <a:pt x="78499" y="5357"/>
                  </a:cubicBezTo>
                  <a:cubicBezTo>
                    <a:pt x="78455" y="5477"/>
                    <a:pt x="78417" y="5600"/>
                    <a:pt x="78382" y="5723"/>
                  </a:cubicBezTo>
                  <a:cubicBezTo>
                    <a:pt x="78376" y="5742"/>
                    <a:pt x="78370" y="5759"/>
                    <a:pt x="78366" y="5777"/>
                  </a:cubicBezTo>
                  <a:cubicBezTo>
                    <a:pt x="78366" y="5778"/>
                    <a:pt x="78365" y="5781"/>
                    <a:pt x="78365" y="5782"/>
                  </a:cubicBezTo>
                  <a:lnTo>
                    <a:pt x="78354" y="5772"/>
                  </a:lnTo>
                  <a:cubicBezTo>
                    <a:pt x="78338" y="5754"/>
                    <a:pt x="78317" y="5736"/>
                    <a:pt x="78293" y="5712"/>
                  </a:cubicBezTo>
                  <a:lnTo>
                    <a:pt x="78268" y="5687"/>
                  </a:lnTo>
                  <a:cubicBezTo>
                    <a:pt x="78247" y="5670"/>
                    <a:pt x="78230" y="5652"/>
                    <a:pt x="78208" y="5632"/>
                  </a:cubicBezTo>
                  <a:cubicBezTo>
                    <a:pt x="78198" y="5622"/>
                    <a:pt x="78189" y="5613"/>
                    <a:pt x="78179" y="5604"/>
                  </a:cubicBezTo>
                  <a:cubicBezTo>
                    <a:pt x="78154" y="5581"/>
                    <a:pt x="78128" y="5556"/>
                    <a:pt x="78100" y="5528"/>
                  </a:cubicBezTo>
                  <a:cubicBezTo>
                    <a:pt x="78091" y="5519"/>
                    <a:pt x="78081" y="5511"/>
                    <a:pt x="78070" y="5500"/>
                  </a:cubicBezTo>
                  <a:cubicBezTo>
                    <a:pt x="78041" y="5471"/>
                    <a:pt x="78010" y="5443"/>
                    <a:pt x="77977" y="5411"/>
                  </a:cubicBezTo>
                  <a:cubicBezTo>
                    <a:pt x="77965" y="5399"/>
                    <a:pt x="77953" y="5388"/>
                    <a:pt x="77939" y="5377"/>
                  </a:cubicBezTo>
                  <a:cubicBezTo>
                    <a:pt x="77906" y="5344"/>
                    <a:pt x="77870" y="5311"/>
                    <a:pt x="77833" y="5278"/>
                  </a:cubicBezTo>
                  <a:lnTo>
                    <a:pt x="77789" y="5238"/>
                  </a:lnTo>
                  <a:cubicBezTo>
                    <a:pt x="77752" y="5205"/>
                    <a:pt x="77714" y="5168"/>
                    <a:pt x="77674" y="5132"/>
                  </a:cubicBezTo>
                  <a:cubicBezTo>
                    <a:pt x="77656" y="5116"/>
                    <a:pt x="77638" y="5099"/>
                    <a:pt x="77621" y="5082"/>
                  </a:cubicBezTo>
                  <a:cubicBezTo>
                    <a:pt x="77581" y="5047"/>
                    <a:pt x="77542" y="5010"/>
                    <a:pt x="77500" y="4973"/>
                  </a:cubicBezTo>
                  <a:cubicBezTo>
                    <a:pt x="77477" y="4954"/>
                    <a:pt x="77456" y="4934"/>
                    <a:pt x="77434" y="4914"/>
                  </a:cubicBezTo>
                  <a:cubicBezTo>
                    <a:pt x="77420" y="4902"/>
                    <a:pt x="77408" y="4889"/>
                    <a:pt x="77394" y="4878"/>
                  </a:cubicBezTo>
                  <a:cubicBezTo>
                    <a:pt x="77438" y="4758"/>
                    <a:pt x="77486" y="4640"/>
                    <a:pt x="77537" y="4523"/>
                  </a:cubicBezTo>
                  <a:cubicBezTo>
                    <a:pt x="77569" y="4450"/>
                    <a:pt x="77597" y="4374"/>
                    <a:pt x="77631" y="4303"/>
                  </a:cubicBezTo>
                  <a:cubicBezTo>
                    <a:pt x="77731" y="4092"/>
                    <a:pt x="77841" y="3887"/>
                    <a:pt x="77964" y="3689"/>
                  </a:cubicBezTo>
                  <a:cubicBezTo>
                    <a:pt x="77965" y="3687"/>
                    <a:pt x="77965" y="3686"/>
                    <a:pt x="77966" y="3685"/>
                  </a:cubicBezTo>
                  <a:cubicBezTo>
                    <a:pt x="78090" y="3485"/>
                    <a:pt x="78226" y="3293"/>
                    <a:pt x="78371" y="3107"/>
                  </a:cubicBezTo>
                  <a:cubicBezTo>
                    <a:pt x="78418" y="3047"/>
                    <a:pt x="78470" y="2992"/>
                    <a:pt x="78520" y="2932"/>
                  </a:cubicBezTo>
                  <a:cubicBezTo>
                    <a:pt x="78604" y="2832"/>
                    <a:pt x="78690" y="2734"/>
                    <a:pt x="78781" y="2638"/>
                  </a:cubicBezTo>
                  <a:close/>
                  <a:moveTo>
                    <a:pt x="62297" y="514"/>
                  </a:moveTo>
                  <a:cubicBezTo>
                    <a:pt x="63107" y="514"/>
                    <a:pt x="64095" y="807"/>
                    <a:pt x="65234" y="1383"/>
                  </a:cubicBezTo>
                  <a:cubicBezTo>
                    <a:pt x="65789" y="1660"/>
                    <a:pt x="66374" y="2006"/>
                    <a:pt x="67026" y="2440"/>
                  </a:cubicBezTo>
                  <a:cubicBezTo>
                    <a:pt x="68066" y="3134"/>
                    <a:pt x="69212" y="4028"/>
                    <a:pt x="70349" y="5032"/>
                  </a:cubicBezTo>
                  <a:cubicBezTo>
                    <a:pt x="70336" y="5068"/>
                    <a:pt x="70330" y="5106"/>
                    <a:pt x="70318" y="5142"/>
                  </a:cubicBezTo>
                  <a:cubicBezTo>
                    <a:pt x="70273" y="5293"/>
                    <a:pt x="70231" y="5446"/>
                    <a:pt x="70195" y="5600"/>
                  </a:cubicBezTo>
                  <a:cubicBezTo>
                    <a:pt x="70183" y="5659"/>
                    <a:pt x="70168" y="5717"/>
                    <a:pt x="70156" y="5777"/>
                  </a:cubicBezTo>
                  <a:cubicBezTo>
                    <a:pt x="70114" y="5985"/>
                    <a:pt x="70079" y="6195"/>
                    <a:pt x="70055" y="6406"/>
                  </a:cubicBezTo>
                  <a:cubicBezTo>
                    <a:pt x="70045" y="6397"/>
                    <a:pt x="70033" y="6385"/>
                    <a:pt x="70023" y="6376"/>
                  </a:cubicBezTo>
                  <a:cubicBezTo>
                    <a:pt x="69987" y="6344"/>
                    <a:pt x="69951" y="6310"/>
                    <a:pt x="69913" y="6277"/>
                  </a:cubicBezTo>
                  <a:cubicBezTo>
                    <a:pt x="69882" y="6248"/>
                    <a:pt x="69850" y="6220"/>
                    <a:pt x="69818" y="6191"/>
                  </a:cubicBezTo>
                  <a:cubicBezTo>
                    <a:pt x="69781" y="6158"/>
                    <a:pt x="69745" y="6126"/>
                    <a:pt x="69705" y="6092"/>
                  </a:cubicBezTo>
                  <a:cubicBezTo>
                    <a:pt x="69663" y="6053"/>
                    <a:pt x="69616" y="6013"/>
                    <a:pt x="69570" y="5972"/>
                  </a:cubicBezTo>
                  <a:cubicBezTo>
                    <a:pt x="69538" y="5944"/>
                    <a:pt x="69506" y="5915"/>
                    <a:pt x="69471" y="5884"/>
                  </a:cubicBezTo>
                  <a:cubicBezTo>
                    <a:pt x="69393" y="5816"/>
                    <a:pt x="69311" y="5746"/>
                    <a:pt x="69226" y="5673"/>
                  </a:cubicBezTo>
                  <a:cubicBezTo>
                    <a:pt x="69193" y="5643"/>
                    <a:pt x="69157" y="5613"/>
                    <a:pt x="69121" y="5583"/>
                  </a:cubicBezTo>
                  <a:cubicBezTo>
                    <a:pt x="69066" y="5536"/>
                    <a:pt x="69011" y="5489"/>
                    <a:pt x="68954" y="5440"/>
                  </a:cubicBezTo>
                  <a:cubicBezTo>
                    <a:pt x="68912" y="5405"/>
                    <a:pt x="68867" y="5368"/>
                    <a:pt x="68825" y="5332"/>
                  </a:cubicBezTo>
                  <a:cubicBezTo>
                    <a:pt x="68769" y="5286"/>
                    <a:pt x="68715" y="5241"/>
                    <a:pt x="68658" y="5194"/>
                  </a:cubicBezTo>
                  <a:cubicBezTo>
                    <a:pt x="68613" y="5156"/>
                    <a:pt x="68568" y="5119"/>
                    <a:pt x="68522" y="5082"/>
                  </a:cubicBezTo>
                  <a:cubicBezTo>
                    <a:pt x="68462" y="5034"/>
                    <a:pt x="68403" y="4986"/>
                    <a:pt x="68343" y="4936"/>
                  </a:cubicBezTo>
                  <a:cubicBezTo>
                    <a:pt x="68298" y="4899"/>
                    <a:pt x="68252" y="4862"/>
                    <a:pt x="68205" y="4825"/>
                  </a:cubicBezTo>
                  <a:cubicBezTo>
                    <a:pt x="68139" y="4771"/>
                    <a:pt x="68070" y="4717"/>
                    <a:pt x="68001" y="4663"/>
                  </a:cubicBezTo>
                  <a:cubicBezTo>
                    <a:pt x="67960" y="4630"/>
                    <a:pt x="67918" y="4597"/>
                    <a:pt x="67876" y="4565"/>
                  </a:cubicBezTo>
                  <a:cubicBezTo>
                    <a:pt x="67768" y="4479"/>
                    <a:pt x="67658" y="4395"/>
                    <a:pt x="67546" y="4310"/>
                  </a:cubicBezTo>
                  <a:cubicBezTo>
                    <a:pt x="67512" y="4283"/>
                    <a:pt x="67477" y="4257"/>
                    <a:pt x="67441" y="4229"/>
                  </a:cubicBezTo>
                  <a:cubicBezTo>
                    <a:pt x="67361" y="4169"/>
                    <a:pt x="67279" y="4108"/>
                    <a:pt x="67196" y="4046"/>
                  </a:cubicBezTo>
                  <a:lnTo>
                    <a:pt x="67052" y="3941"/>
                  </a:lnTo>
                  <a:cubicBezTo>
                    <a:pt x="66982" y="3889"/>
                    <a:pt x="66910" y="3838"/>
                    <a:pt x="66838" y="3787"/>
                  </a:cubicBezTo>
                  <a:cubicBezTo>
                    <a:pt x="66786" y="3749"/>
                    <a:pt x="66734" y="3713"/>
                    <a:pt x="66682" y="3677"/>
                  </a:cubicBezTo>
                  <a:cubicBezTo>
                    <a:pt x="66613" y="3628"/>
                    <a:pt x="66541" y="3578"/>
                    <a:pt x="66469" y="3530"/>
                  </a:cubicBezTo>
                  <a:cubicBezTo>
                    <a:pt x="66417" y="3493"/>
                    <a:pt x="66365" y="3458"/>
                    <a:pt x="66312" y="3423"/>
                  </a:cubicBezTo>
                  <a:cubicBezTo>
                    <a:pt x="66237" y="3373"/>
                    <a:pt x="66160" y="3322"/>
                    <a:pt x="66083" y="3272"/>
                  </a:cubicBezTo>
                  <a:cubicBezTo>
                    <a:pt x="66036" y="3240"/>
                    <a:pt x="65988" y="3209"/>
                    <a:pt x="65941" y="3178"/>
                  </a:cubicBezTo>
                  <a:lnTo>
                    <a:pt x="65874" y="3135"/>
                  </a:lnTo>
                  <a:lnTo>
                    <a:pt x="65879" y="3131"/>
                  </a:lnTo>
                  <a:lnTo>
                    <a:pt x="65576" y="2948"/>
                  </a:lnTo>
                  <a:cubicBezTo>
                    <a:pt x="65574" y="2947"/>
                    <a:pt x="65573" y="2947"/>
                    <a:pt x="65572" y="2946"/>
                  </a:cubicBezTo>
                  <a:lnTo>
                    <a:pt x="65416" y="2850"/>
                  </a:lnTo>
                  <a:lnTo>
                    <a:pt x="65414" y="2853"/>
                  </a:lnTo>
                  <a:cubicBezTo>
                    <a:pt x="65315" y="2795"/>
                    <a:pt x="65213" y="2735"/>
                    <a:pt x="65119" y="2680"/>
                  </a:cubicBezTo>
                  <a:cubicBezTo>
                    <a:pt x="64972" y="2598"/>
                    <a:pt x="64829" y="2521"/>
                    <a:pt x="64692" y="2451"/>
                  </a:cubicBezTo>
                  <a:cubicBezTo>
                    <a:pt x="64542" y="2374"/>
                    <a:pt x="64397" y="2306"/>
                    <a:pt x="64257" y="2241"/>
                  </a:cubicBezTo>
                  <a:lnTo>
                    <a:pt x="64264" y="2235"/>
                  </a:lnTo>
                  <a:lnTo>
                    <a:pt x="63907" y="2093"/>
                  </a:lnTo>
                  <a:cubicBezTo>
                    <a:pt x="63906" y="2093"/>
                    <a:pt x="63906" y="2092"/>
                    <a:pt x="63905" y="2092"/>
                  </a:cubicBezTo>
                  <a:lnTo>
                    <a:pt x="63747" y="2030"/>
                  </a:lnTo>
                  <a:lnTo>
                    <a:pt x="63744" y="2033"/>
                  </a:lnTo>
                  <a:cubicBezTo>
                    <a:pt x="63202" y="1833"/>
                    <a:pt x="62714" y="1726"/>
                    <a:pt x="62294" y="1726"/>
                  </a:cubicBezTo>
                  <a:cubicBezTo>
                    <a:pt x="62092" y="1726"/>
                    <a:pt x="61893" y="1738"/>
                    <a:pt x="61695" y="1759"/>
                  </a:cubicBezTo>
                  <a:cubicBezTo>
                    <a:pt x="61628" y="1766"/>
                    <a:pt x="61563" y="1781"/>
                    <a:pt x="61496" y="1790"/>
                  </a:cubicBezTo>
                  <a:cubicBezTo>
                    <a:pt x="61367" y="1808"/>
                    <a:pt x="61237" y="1828"/>
                    <a:pt x="61110" y="1855"/>
                  </a:cubicBezTo>
                  <a:cubicBezTo>
                    <a:pt x="61032" y="1872"/>
                    <a:pt x="60956" y="1897"/>
                    <a:pt x="60879" y="1917"/>
                  </a:cubicBezTo>
                  <a:cubicBezTo>
                    <a:pt x="60767" y="1948"/>
                    <a:pt x="60652" y="1978"/>
                    <a:pt x="60540" y="2015"/>
                  </a:cubicBezTo>
                  <a:cubicBezTo>
                    <a:pt x="60459" y="2042"/>
                    <a:pt x="60381" y="2077"/>
                    <a:pt x="60301" y="2108"/>
                  </a:cubicBezTo>
                  <a:cubicBezTo>
                    <a:pt x="60220" y="2140"/>
                    <a:pt x="60137" y="2166"/>
                    <a:pt x="60057" y="2203"/>
                  </a:cubicBezTo>
                  <a:cubicBezTo>
                    <a:pt x="60027" y="2182"/>
                    <a:pt x="59998" y="2163"/>
                    <a:pt x="59968" y="2144"/>
                  </a:cubicBezTo>
                  <a:cubicBezTo>
                    <a:pt x="59822" y="2045"/>
                    <a:pt x="59680" y="1950"/>
                    <a:pt x="59540" y="1859"/>
                  </a:cubicBezTo>
                  <a:cubicBezTo>
                    <a:pt x="59497" y="1830"/>
                    <a:pt x="59451" y="1801"/>
                    <a:pt x="59406" y="1772"/>
                  </a:cubicBezTo>
                  <a:cubicBezTo>
                    <a:pt x="59233" y="1661"/>
                    <a:pt x="59062" y="1554"/>
                    <a:pt x="58898" y="1455"/>
                  </a:cubicBezTo>
                  <a:cubicBezTo>
                    <a:pt x="58895" y="1454"/>
                    <a:pt x="58891" y="1452"/>
                    <a:pt x="58889" y="1449"/>
                  </a:cubicBezTo>
                  <a:cubicBezTo>
                    <a:pt x="59920" y="837"/>
                    <a:pt x="61089" y="514"/>
                    <a:pt x="62297" y="514"/>
                  </a:cubicBezTo>
                  <a:close/>
                  <a:moveTo>
                    <a:pt x="72260" y="6834"/>
                  </a:moveTo>
                  <a:lnTo>
                    <a:pt x="72624" y="7188"/>
                  </a:lnTo>
                  <a:lnTo>
                    <a:pt x="72260" y="7542"/>
                  </a:lnTo>
                  <a:cubicBezTo>
                    <a:pt x="72257" y="7510"/>
                    <a:pt x="72253" y="7478"/>
                    <a:pt x="72251" y="7447"/>
                  </a:cubicBezTo>
                  <a:cubicBezTo>
                    <a:pt x="72249" y="7361"/>
                    <a:pt x="72245" y="7272"/>
                    <a:pt x="72245" y="7188"/>
                  </a:cubicBezTo>
                  <a:cubicBezTo>
                    <a:pt x="72245" y="7101"/>
                    <a:pt x="72249" y="7013"/>
                    <a:pt x="72251" y="6934"/>
                  </a:cubicBezTo>
                  <a:cubicBezTo>
                    <a:pt x="72254" y="6900"/>
                    <a:pt x="72259" y="6867"/>
                    <a:pt x="72260" y="6834"/>
                  </a:cubicBezTo>
                  <a:close/>
                  <a:moveTo>
                    <a:pt x="55642" y="6699"/>
                  </a:moveTo>
                  <a:cubicBezTo>
                    <a:pt x="55693" y="6745"/>
                    <a:pt x="55745" y="6792"/>
                    <a:pt x="55791" y="6834"/>
                  </a:cubicBezTo>
                  <a:cubicBezTo>
                    <a:pt x="55801" y="6843"/>
                    <a:pt x="55809" y="6852"/>
                    <a:pt x="55820" y="6861"/>
                  </a:cubicBezTo>
                  <a:cubicBezTo>
                    <a:pt x="55881" y="6917"/>
                    <a:pt x="55939" y="6969"/>
                    <a:pt x="55991" y="7017"/>
                  </a:cubicBezTo>
                  <a:cubicBezTo>
                    <a:pt x="56005" y="7031"/>
                    <a:pt x="56020" y="7043"/>
                    <a:pt x="56032" y="7057"/>
                  </a:cubicBezTo>
                  <a:cubicBezTo>
                    <a:pt x="56084" y="7104"/>
                    <a:pt x="56134" y="7150"/>
                    <a:pt x="56174" y="7188"/>
                  </a:cubicBezTo>
                  <a:cubicBezTo>
                    <a:pt x="56131" y="7228"/>
                    <a:pt x="56080" y="7275"/>
                    <a:pt x="56026" y="7325"/>
                  </a:cubicBezTo>
                  <a:cubicBezTo>
                    <a:pt x="56017" y="7334"/>
                    <a:pt x="56007" y="7343"/>
                    <a:pt x="55999" y="7351"/>
                  </a:cubicBezTo>
                  <a:cubicBezTo>
                    <a:pt x="55898" y="7444"/>
                    <a:pt x="55776" y="7554"/>
                    <a:pt x="55642" y="7676"/>
                  </a:cubicBezTo>
                  <a:cubicBezTo>
                    <a:pt x="55630" y="7515"/>
                    <a:pt x="55625" y="7351"/>
                    <a:pt x="55625" y="7188"/>
                  </a:cubicBezTo>
                  <a:cubicBezTo>
                    <a:pt x="55625" y="7022"/>
                    <a:pt x="55630" y="6860"/>
                    <a:pt x="55642" y="6699"/>
                  </a:cubicBezTo>
                  <a:close/>
                  <a:moveTo>
                    <a:pt x="20809" y="6568"/>
                  </a:moveTo>
                  <a:cubicBezTo>
                    <a:pt x="20894" y="6643"/>
                    <a:pt x="20974" y="6716"/>
                    <a:pt x="21049" y="6783"/>
                  </a:cubicBezTo>
                  <a:cubicBezTo>
                    <a:pt x="21067" y="6799"/>
                    <a:pt x="21082" y="6814"/>
                    <a:pt x="21099" y="6830"/>
                  </a:cubicBezTo>
                  <a:cubicBezTo>
                    <a:pt x="21163" y="6887"/>
                    <a:pt x="21223" y="6942"/>
                    <a:pt x="21276" y="6992"/>
                  </a:cubicBezTo>
                  <a:cubicBezTo>
                    <a:pt x="21290" y="7006"/>
                    <a:pt x="21306" y="7020"/>
                    <a:pt x="21321" y="7033"/>
                  </a:cubicBezTo>
                  <a:cubicBezTo>
                    <a:pt x="21382" y="7090"/>
                    <a:pt x="21439" y="7143"/>
                    <a:pt x="21486" y="7187"/>
                  </a:cubicBezTo>
                  <a:cubicBezTo>
                    <a:pt x="21441" y="7228"/>
                    <a:pt x="21385" y="7280"/>
                    <a:pt x="21327" y="7334"/>
                  </a:cubicBezTo>
                  <a:cubicBezTo>
                    <a:pt x="21309" y="7350"/>
                    <a:pt x="21288" y="7370"/>
                    <a:pt x="21267" y="7388"/>
                  </a:cubicBezTo>
                  <a:cubicBezTo>
                    <a:pt x="21219" y="7432"/>
                    <a:pt x="21165" y="7481"/>
                    <a:pt x="21109" y="7532"/>
                  </a:cubicBezTo>
                  <a:cubicBezTo>
                    <a:pt x="21087" y="7552"/>
                    <a:pt x="21067" y="7572"/>
                    <a:pt x="21044" y="7593"/>
                  </a:cubicBezTo>
                  <a:cubicBezTo>
                    <a:pt x="20971" y="7657"/>
                    <a:pt x="20893" y="7729"/>
                    <a:pt x="20809" y="7802"/>
                  </a:cubicBezTo>
                  <a:lnTo>
                    <a:pt x="20805" y="7771"/>
                  </a:lnTo>
                  <a:cubicBezTo>
                    <a:pt x="20789" y="7577"/>
                    <a:pt x="20778" y="7381"/>
                    <a:pt x="20778" y="7185"/>
                  </a:cubicBezTo>
                  <a:cubicBezTo>
                    <a:pt x="20778" y="6984"/>
                    <a:pt x="20789" y="6789"/>
                    <a:pt x="20805" y="6599"/>
                  </a:cubicBezTo>
                  <a:cubicBezTo>
                    <a:pt x="20806" y="6588"/>
                    <a:pt x="20807" y="6579"/>
                    <a:pt x="20809" y="6568"/>
                  </a:cubicBezTo>
                  <a:close/>
                  <a:moveTo>
                    <a:pt x="48126" y="6569"/>
                  </a:moveTo>
                  <a:cubicBezTo>
                    <a:pt x="48153" y="6594"/>
                    <a:pt x="48179" y="6617"/>
                    <a:pt x="48205" y="6641"/>
                  </a:cubicBezTo>
                  <a:lnTo>
                    <a:pt x="48275" y="6704"/>
                  </a:lnTo>
                  <a:cubicBezTo>
                    <a:pt x="48500" y="6907"/>
                    <a:pt x="48679" y="7074"/>
                    <a:pt x="48802" y="7189"/>
                  </a:cubicBezTo>
                  <a:cubicBezTo>
                    <a:pt x="48755" y="7231"/>
                    <a:pt x="48698" y="7285"/>
                    <a:pt x="48636" y="7343"/>
                  </a:cubicBezTo>
                  <a:cubicBezTo>
                    <a:pt x="48624" y="7354"/>
                    <a:pt x="48610" y="7366"/>
                    <a:pt x="48598" y="7379"/>
                  </a:cubicBezTo>
                  <a:cubicBezTo>
                    <a:pt x="48542" y="7431"/>
                    <a:pt x="48478" y="7489"/>
                    <a:pt x="48411" y="7549"/>
                  </a:cubicBezTo>
                  <a:lnTo>
                    <a:pt x="48369" y="7589"/>
                  </a:lnTo>
                  <a:cubicBezTo>
                    <a:pt x="48294" y="7656"/>
                    <a:pt x="48213" y="7729"/>
                    <a:pt x="48126" y="7806"/>
                  </a:cubicBezTo>
                  <a:cubicBezTo>
                    <a:pt x="48125" y="7796"/>
                    <a:pt x="48123" y="7786"/>
                    <a:pt x="48122" y="7776"/>
                  </a:cubicBezTo>
                  <a:cubicBezTo>
                    <a:pt x="48105" y="7582"/>
                    <a:pt x="48095" y="7386"/>
                    <a:pt x="48095" y="7189"/>
                  </a:cubicBezTo>
                  <a:cubicBezTo>
                    <a:pt x="48095" y="6990"/>
                    <a:pt x="48105" y="6793"/>
                    <a:pt x="48122" y="6601"/>
                  </a:cubicBezTo>
                  <a:lnTo>
                    <a:pt x="48126" y="6569"/>
                  </a:lnTo>
                  <a:close/>
                  <a:moveTo>
                    <a:pt x="34342" y="6309"/>
                  </a:moveTo>
                  <a:cubicBezTo>
                    <a:pt x="34347" y="6314"/>
                    <a:pt x="34353" y="6320"/>
                    <a:pt x="34359" y="6324"/>
                  </a:cubicBezTo>
                  <a:cubicBezTo>
                    <a:pt x="34453" y="6407"/>
                    <a:pt x="34545" y="6487"/>
                    <a:pt x="34630" y="6564"/>
                  </a:cubicBezTo>
                  <a:cubicBezTo>
                    <a:pt x="34646" y="6579"/>
                    <a:pt x="34660" y="6591"/>
                    <a:pt x="34676" y="6605"/>
                  </a:cubicBezTo>
                  <a:cubicBezTo>
                    <a:pt x="34749" y="6671"/>
                    <a:pt x="34819" y="6734"/>
                    <a:pt x="34883" y="6792"/>
                  </a:cubicBezTo>
                  <a:lnTo>
                    <a:pt x="34926" y="6831"/>
                  </a:lnTo>
                  <a:cubicBezTo>
                    <a:pt x="34995" y="6893"/>
                    <a:pt x="35058" y="6953"/>
                    <a:pt x="35115" y="7006"/>
                  </a:cubicBezTo>
                  <a:cubicBezTo>
                    <a:pt x="35131" y="7020"/>
                    <a:pt x="35145" y="7034"/>
                    <a:pt x="35161" y="7047"/>
                  </a:cubicBezTo>
                  <a:cubicBezTo>
                    <a:pt x="35216" y="7097"/>
                    <a:pt x="35268" y="7146"/>
                    <a:pt x="35310" y="7185"/>
                  </a:cubicBezTo>
                  <a:cubicBezTo>
                    <a:pt x="35265" y="7226"/>
                    <a:pt x="35214" y="7275"/>
                    <a:pt x="35160" y="7324"/>
                  </a:cubicBezTo>
                  <a:cubicBezTo>
                    <a:pt x="35145" y="7339"/>
                    <a:pt x="35130" y="7351"/>
                    <a:pt x="35114" y="7367"/>
                  </a:cubicBezTo>
                  <a:cubicBezTo>
                    <a:pt x="35057" y="7421"/>
                    <a:pt x="34995" y="7478"/>
                    <a:pt x="34927" y="7539"/>
                  </a:cubicBezTo>
                  <a:cubicBezTo>
                    <a:pt x="34911" y="7553"/>
                    <a:pt x="34894" y="7569"/>
                    <a:pt x="34877" y="7584"/>
                  </a:cubicBezTo>
                  <a:cubicBezTo>
                    <a:pt x="34817" y="7641"/>
                    <a:pt x="34750" y="7699"/>
                    <a:pt x="34681" y="7761"/>
                  </a:cubicBezTo>
                  <a:cubicBezTo>
                    <a:pt x="34662" y="7778"/>
                    <a:pt x="34646" y="7794"/>
                    <a:pt x="34626" y="7809"/>
                  </a:cubicBezTo>
                  <a:cubicBezTo>
                    <a:pt x="34546" y="7882"/>
                    <a:pt x="34458" y="7959"/>
                    <a:pt x="34369" y="8038"/>
                  </a:cubicBezTo>
                  <a:cubicBezTo>
                    <a:pt x="34360" y="8047"/>
                    <a:pt x="34350" y="8056"/>
                    <a:pt x="34342" y="8063"/>
                  </a:cubicBezTo>
                  <a:cubicBezTo>
                    <a:pt x="34335" y="8017"/>
                    <a:pt x="34326" y="7973"/>
                    <a:pt x="34321" y="7926"/>
                  </a:cubicBezTo>
                  <a:cubicBezTo>
                    <a:pt x="34316" y="7877"/>
                    <a:pt x="34311" y="7828"/>
                    <a:pt x="34306" y="7780"/>
                  </a:cubicBezTo>
                  <a:cubicBezTo>
                    <a:pt x="34288" y="7583"/>
                    <a:pt x="34276" y="7386"/>
                    <a:pt x="34276" y="7187"/>
                  </a:cubicBezTo>
                  <a:cubicBezTo>
                    <a:pt x="34276" y="6987"/>
                    <a:pt x="34288" y="6789"/>
                    <a:pt x="34306" y="6593"/>
                  </a:cubicBezTo>
                  <a:cubicBezTo>
                    <a:pt x="34311" y="6543"/>
                    <a:pt x="34316" y="6496"/>
                    <a:pt x="34321" y="6448"/>
                  </a:cubicBezTo>
                  <a:cubicBezTo>
                    <a:pt x="34326" y="6400"/>
                    <a:pt x="34335" y="6356"/>
                    <a:pt x="34342" y="6309"/>
                  </a:cubicBezTo>
                  <a:close/>
                  <a:moveTo>
                    <a:pt x="63928" y="6048"/>
                  </a:moveTo>
                  <a:cubicBezTo>
                    <a:pt x="63947" y="6065"/>
                    <a:pt x="63963" y="6081"/>
                    <a:pt x="63980" y="6097"/>
                  </a:cubicBezTo>
                  <a:lnTo>
                    <a:pt x="65099" y="7187"/>
                  </a:lnTo>
                  <a:lnTo>
                    <a:pt x="63980" y="8276"/>
                  </a:lnTo>
                  <a:cubicBezTo>
                    <a:pt x="63963" y="8291"/>
                    <a:pt x="63947" y="8308"/>
                    <a:pt x="63928" y="8324"/>
                  </a:cubicBezTo>
                  <a:cubicBezTo>
                    <a:pt x="63926" y="8314"/>
                    <a:pt x="63924" y="8303"/>
                    <a:pt x="63922" y="8291"/>
                  </a:cubicBezTo>
                  <a:cubicBezTo>
                    <a:pt x="63886" y="8139"/>
                    <a:pt x="63860" y="7984"/>
                    <a:pt x="63840" y="7828"/>
                  </a:cubicBezTo>
                  <a:lnTo>
                    <a:pt x="63825" y="7699"/>
                  </a:lnTo>
                  <a:cubicBezTo>
                    <a:pt x="63808" y="7528"/>
                    <a:pt x="63796" y="7358"/>
                    <a:pt x="63796" y="7185"/>
                  </a:cubicBezTo>
                  <a:cubicBezTo>
                    <a:pt x="63796" y="7015"/>
                    <a:pt x="63807" y="6844"/>
                    <a:pt x="63825" y="6674"/>
                  </a:cubicBezTo>
                  <a:cubicBezTo>
                    <a:pt x="63829" y="6631"/>
                    <a:pt x="63834" y="6588"/>
                    <a:pt x="63840" y="6544"/>
                  </a:cubicBezTo>
                  <a:cubicBezTo>
                    <a:pt x="63861" y="6388"/>
                    <a:pt x="63887" y="6234"/>
                    <a:pt x="63922" y="6080"/>
                  </a:cubicBezTo>
                  <a:cubicBezTo>
                    <a:pt x="63924" y="6070"/>
                    <a:pt x="63926" y="6058"/>
                    <a:pt x="63928" y="6048"/>
                  </a:cubicBezTo>
                  <a:close/>
                  <a:moveTo>
                    <a:pt x="43536" y="5932"/>
                  </a:moveTo>
                  <a:cubicBezTo>
                    <a:pt x="43615" y="6006"/>
                    <a:pt x="43687" y="6074"/>
                    <a:pt x="43742" y="6127"/>
                  </a:cubicBezTo>
                  <a:cubicBezTo>
                    <a:pt x="43744" y="6130"/>
                    <a:pt x="43747" y="6132"/>
                    <a:pt x="43749" y="6133"/>
                  </a:cubicBezTo>
                  <a:lnTo>
                    <a:pt x="43790" y="6173"/>
                  </a:lnTo>
                  <a:lnTo>
                    <a:pt x="44826" y="7185"/>
                  </a:lnTo>
                  <a:lnTo>
                    <a:pt x="44670" y="7338"/>
                  </a:lnTo>
                  <a:lnTo>
                    <a:pt x="43749" y="8236"/>
                  </a:lnTo>
                  <a:cubicBezTo>
                    <a:pt x="43692" y="8292"/>
                    <a:pt x="43620" y="8360"/>
                    <a:pt x="43536" y="8441"/>
                  </a:cubicBezTo>
                  <a:cubicBezTo>
                    <a:pt x="43500" y="8311"/>
                    <a:pt x="43472" y="8178"/>
                    <a:pt x="43448" y="8043"/>
                  </a:cubicBezTo>
                  <a:cubicBezTo>
                    <a:pt x="43446" y="8026"/>
                    <a:pt x="43443" y="8009"/>
                    <a:pt x="43440" y="7990"/>
                  </a:cubicBezTo>
                  <a:cubicBezTo>
                    <a:pt x="43420" y="7876"/>
                    <a:pt x="43405" y="7758"/>
                    <a:pt x="43395" y="7642"/>
                  </a:cubicBezTo>
                  <a:cubicBezTo>
                    <a:pt x="43394" y="7625"/>
                    <a:pt x="43391" y="7607"/>
                    <a:pt x="43390" y="7590"/>
                  </a:cubicBezTo>
                  <a:cubicBezTo>
                    <a:pt x="43379" y="7456"/>
                    <a:pt x="43373" y="7321"/>
                    <a:pt x="43373" y="7186"/>
                  </a:cubicBezTo>
                  <a:cubicBezTo>
                    <a:pt x="43373" y="7049"/>
                    <a:pt x="43379" y="6913"/>
                    <a:pt x="43390" y="6778"/>
                  </a:cubicBezTo>
                  <a:cubicBezTo>
                    <a:pt x="43391" y="6764"/>
                    <a:pt x="43393" y="6753"/>
                    <a:pt x="43394" y="6740"/>
                  </a:cubicBezTo>
                  <a:cubicBezTo>
                    <a:pt x="43405" y="6615"/>
                    <a:pt x="43421" y="6491"/>
                    <a:pt x="43441" y="6370"/>
                  </a:cubicBezTo>
                  <a:cubicBezTo>
                    <a:pt x="43442" y="6359"/>
                    <a:pt x="43445" y="6348"/>
                    <a:pt x="43446" y="6338"/>
                  </a:cubicBezTo>
                  <a:cubicBezTo>
                    <a:pt x="43469" y="6201"/>
                    <a:pt x="43499" y="6066"/>
                    <a:pt x="43536" y="5932"/>
                  </a:cubicBezTo>
                  <a:close/>
                  <a:moveTo>
                    <a:pt x="16216" y="5930"/>
                  </a:moveTo>
                  <a:cubicBezTo>
                    <a:pt x="16299" y="6010"/>
                    <a:pt x="16374" y="6081"/>
                    <a:pt x="16430" y="6136"/>
                  </a:cubicBezTo>
                  <a:lnTo>
                    <a:pt x="17510" y="7187"/>
                  </a:lnTo>
                  <a:lnTo>
                    <a:pt x="16430" y="8236"/>
                  </a:lnTo>
                  <a:cubicBezTo>
                    <a:pt x="16374" y="8291"/>
                    <a:pt x="16299" y="8363"/>
                    <a:pt x="16216" y="8442"/>
                  </a:cubicBezTo>
                  <a:cubicBezTo>
                    <a:pt x="16208" y="8411"/>
                    <a:pt x="16201" y="8379"/>
                    <a:pt x="16194" y="8345"/>
                  </a:cubicBezTo>
                  <a:cubicBezTo>
                    <a:pt x="16172" y="8260"/>
                    <a:pt x="16153" y="8173"/>
                    <a:pt x="16137" y="8084"/>
                  </a:cubicBezTo>
                  <a:cubicBezTo>
                    <a:pt x="16127" y="8033"/>
                    <a:pt x="16119" y="7983"/>
                    <a:pt x="16112" y="7932"/>
                  </a:cubicBezTo>
                  <a:cubicBezTo>
                    <a:pt x="16100" y="7858"/>
                    <a:pt x="16091" y="7783"/>
                    <a:pt x="16084" y="7708"/>
                  </a:cubicBezTo>
                  <a:cubicBezTo>
                    <a:pt x="16078" y="7656"/>
                    <a:pt x="16071" y="7605"/>
                    <a:pt x="16069" y="7553"/>
                  </a:cubicBezTo>
                  <a:cubicBezTo>
                    <a:pt x="16063" y="7459"/>
                    <a:pt x="16059" y="7365"/>
                    <a:pt x="16058" y="7270"/>
                  </a:cubicBezTo>
                  <a:cubicBezTo>
                    <a:pt x="16058" y="7242"/>
                    <a:pt x="16054" y="7215"/>
                    <a:pt x="16054" y="7188"/>
                  </a:cubicBezTo>
                  <a:cubicBezTo>
                    <a:pt x="16054" y="7161"/>
                    <a:pt x="16058" y="7133"/>
                    <a:pt x="16058" y="7106"/>
                  </a:cubicBezTo>
                  <a:cubicBezTo>
                    <a:pt x="16059" y="7011"/>
                    <a:pt x="16063" y="6916"/>
                    <a:pt x="16069" y="6820"/>
                  </a:cubicBezTo>
                  <a:cubicBezTo>
                    <a:pt x="16073" y="6768"/>
                    <a:pt x="16078" y="6718"/>
                    <a:pt x="16084" y="6667"/>
                  </a:cubicBezTo>
                  <a:cubicBezTo>
                    <a:pt x="16091" y="6591"/>
                    <a:pt x="16100" y="6515"/>
                    <a:pt x="16112" y="6440"/>
                  </a:cubicBezTo>
                  <a:cubicBezTo>
                    <a:pt x="16119" y="6391"/>
                    <a:pt x="16127" y="6340"/>
                    <a:pt x="16137" y="6292"/>
                  </a:cubicBezTo>
                  <a:cubicBezTo>
                    <a:pt x="16153" y="6200"/>
                    <a:pt x="16173" y="6109"/>
                    <a:pt x="16196" y="6018"/>
                  </a:cubicBezTo>
                  <a:cubicBezTo>
                    <a:pt x="16202" y="5990"/>
                    <a:pt x="16209" y="5959"/>
                    <a:pt x="16216" y="5930"/>
                  </a:cubicBezTo>
                  <a:close/>
                  <a:moveTo>
                    <a:pt x="29786" y="5690"/>
                  </a:moveTo>
                  <a:cubicBezTo>
                    <a:pt x="29799" y="5701"/>
                    <a:pt x="29811" y="5714"/>
                    <a:pt x="29824" y="5725"/>
                  </a:cubicBezTo>
                  <a:cubicBezTo>
                    <a:pt x="29894" y="5793"/>
                    <a:pt x="29962" y="5856"/>
                    <a:pt x="30022" y="5914"/>
                  </a:cubicBezTo>
                  <a:cubicBezTo>
                    <a:pt x="30041" y="5931"/>
                    <a:pt x="30061" y="5951"/>
                    <a:pt x="30080" y="5970"/>
                  </a:cubicBezTo>
                  <a:cubicBezTo>
                    <a:pt x="30145" y="6032"/>
                    <a:pt x="30206" y="6091"/>
                    <a:pt x="30253" y="6137"/>
                  </a:cubicBezTo>
                  <a:lnTo>
                    <a:pt x="31331" y="7188"/>
                  </a:lnTo>
                  <a:lnTo>
                    <a:pt x="30252" y="8237"/>
                  </a:lnTo>
                  <a:cubicBezTo>
                    <a:pt x="30205" y="8283"/>
                    <a:pt x="30144" y="8343"/>
                    <a:pt x="30079" y="8406"/>
                  </a:cubicBezTo>
                  <a:cubicBezTo>
                    <a:pt x="30060" y="8422"/>
                    <a:pt x="30041" y="8442"/>
                    <a:pt x="30022" y="8460"/>
                  </a:cubicBezTo>
                  <a:cubicBezTo>
                    <a:pt x="29958" y="8520"/>
                    <a:pt x="29889" y="8585"/>
                    <a:pt x="29814" y="8657"/>
                  </a:cubicBezTo>
                  <a:cubicBezTo>
                    <a:pt x="29802" y="8666"/>
                    <a:pt x="29794" y="8674"/>
                    <a:pt x="29784" y="8684"/>
                  </a:cubicBezTo>
                  <a:cubicBezTo>
                    <a:pt x="29778" y="8667"/>
                    <a:pt x="29770" y="8650"/>
                    <a:pt x="29765" y="8634"/>
                  </a:cubicBezTo>
                  <a:cubicBezTo>
                    <a:pt x="29752" y="8590"/>
                    <a:pt x="29740" y="8546"/>
                    <a:pt x="29728" y="8501"/>
                  </a:cubicBezTo>
                  <a:cubicBezTo>
                    <a:pt x="29701" y="8406"/>
                    <a:pt x="29677" y="8308"/>
                    <a:pt x="29657" y="8209"/>
                  </a:cubicBezTo>
                  <a:cubicBezTo>
                    <a:pt x="29646" y="8161"/>
                    <a:pt x="29638" y="8113"/>
                    <a:pt x="29628" y="8063"/>
                  </a:cubicBezTo>
                  <a:cubicBezTo>
                    <a:pt x="29610" y="7961"/>
                    <a:pt x="29596" y="7859"/>
                    <a:pt x="29584" y="7755"/>
                  </a:cubicBezTo>
                  <a:cubicBezTo>
                    <a:pt x="29578" y="7713"/>
                    <a:pt x="29573" y="7671"/>
                    <a:pt x="29570" y="7629"/>
                  </a:cubicBezTo>
                  <a:cubicBezTo>
                    <a:pt x="29557" y="7483"/>
                    <a:pt x="29549" y="7336"/>
                    <a:pt x="29549" y="7188"/>
                  </a:cubicBezTo>
                  <a:cubicBezTo>
                    <a:pt x="29549" y="7038"/>
                    <a:pt x="29557" y="6890"/>
                    <a:pt x="29570" y="6741"/>
                  </a:cubicBezTo>
                  <a:cubicBezTo>
                    <a:pt x="29572" y="6705"/>
                    <a:pt x="29578" y="6669"/>
                    <a:pt x="29583" y="6633"/>
                  </a:cubicBezTo>
                  <a:cubicBezTo>
                    <a:pt x="29596" y="6522"/>
                    <a:pt x="29612" y="6409"/>
                    <a:pt x="29631" y="6300"/>
                  </a:cubicBezTo>
                  <a:cubicBezTo>
                    <a:pt x="29639" y="6259"/>
                    <a:pt x="29646" y="6221"/>
                    <a:pt x="29654" y="6180"/>
                  </a:cubicBezTo>
                  <a:cubicBezTo>
                    <a:pt x="29678" y="6068"/>
                    <a:pt x="29705" y="5955"/>
                    <a:pt x="29738" y="5844"/>
                  </a:cubicBezTo>
                  <a:cubicBezTo>
                    <a:pt x="29745" y="5814"/>
                    <a:pt x="29753" y="5784"/>
                    <a:pt x="29763" y="5755"/>
                  </a:cubicBezTo>
                  <a:cubicBezTo>
                    <a:pt x="29769" y="5733"/>
                    <a:pt x="29778" y="5712"/>
                    <a:pt x="29786" y="5690"/>
                  </a:cubicBezTo>
                  <a:close/>
                  <a:moveTo>
                    <a:pt x="73161" y="4323"/>
                  </a:moveTo>
                  <a:cubicBezTo>
                    <a:pt x="73181" y="4338"/>
                    <a:pt x="73199" y="4351"/>
                    <a:pt x="73218" y="4365"/>
                  </a:cubicBezTo>
                  <a:cubicBezTo>
                    <a:pt x="73445" y="4530"/>
                    <a:pt x="73676" y="4705"/>
                    <a:pt x="73912" y="4887"/>
                  </a:cubicBezTo>
                  <a:cubicBezTo>
                    <a:pt x="73948" y="4915"/>
                    <a:pt x="73987" y="4945"/>
                    <a:pt x="74023" y="4974"/>
                  </a:cubicBezTo>
                  <a:cubicBezTo>
                    <a:pt x="74264" y="5163"/>
                    <a:pt x="74508" y="5358"/>
                    <a:pt x="74755" y="5564"/>
                  </a:cubicBezTo>
                  <a:cubicBezTo>
                    <a:pt x="74779" y="5583"/>
                    <a:pt x="74802" y="5602"/>
                    <a:pt x="74825" y="5622"/>
                  </a:cubicBezTo>
                  <a:cubicBezTo>
                    <a:pt x="75348" y="6058"/>
                    <a:pt x="75884" y="6527"/>
                    <a:pt x="76419" y="7018"/>
                  </a:cubicBezTo>
                  <a:lnTo>
                    <a:pt x="76462" y="7058"/>
                  </a:lnTo>
                  <a:cubicBezTo>
                    <a:pt x="76461" y="7100"/>
                    <a:pt x="76461" y="7144"/>
                    <a:pt x="76461" y="7189"/>
                  </a:cubicBezTo>
                  <a:cubicBezTo>
                    <a:pt x="76461" y="7231"/>
                    <a:pt x="76461" y="7276"/>
                    <a:pt x="76462" y="7320"/>
                  </a:cubicBezTo>
                  <a:cubicBezTo>
                    <a:pt x="76440" y="7341"/>
                    <a:pt x="76418" y="7361"/>
                    <a:pt x="76396" y="7380"/>
                  </a:cubicBezTo>
                  <a:cubicBezTo>
                    <a:pt x="76138" y="7617"/>
                    <a:pt x="75879" y="7850"/>
                    <a:pt x="75623" y="8075"/>
                  </a:cubicBezTo>
                  <a:cubicBezTo>
                    <a:pt x="75613" y="8084"/>
                    <a:pt x="75603" y="8092"/>
                    <a:pt x="75593" y="8101"/>
                  </a:cubicBezTo>
                  <a:cubicBezTo>
                    <a:pt x="75338" y="8323"/>
                    <a:pt x="75085" y="8540"/>
                    <a:pt x="74833" y="8749"/>
                  </a:cubicBezTo>
                  <a:cubicBezTo>
                    <a:pt x="74806" y="8771"/>
                    <a:pt x="74780" y="8795"/>
                    <a:pt x="74753" y="8817"/>
                  </a:cubicBezTo>
                  <a:cubicBezTo>
                    <a:pt x="74507" y="9020"/>
                    <a:pt x="74264" y="9215"/>
                    <a:pt x="74024" y="9404"/>
                  </a:cubicBezTo>
                  <a:cubicBezTo>
                    <a:pt x="73988" y="9432"/>
                    <a:pt x="73950" y="9462"/>
                    <a:pt x="73914" y="9490"/>
                  </a:cubicBezTo>
                  <a:cubicBezTo>
                    <a:pt x="73677" y="9675"/>
                    <a:pt x="73446" y="9848"/>
                    <a:pt x="73218" y="10014"/>
                  </a:cubicBezTo>
                  <a:cubicBezTo>
                    <a:pt x="73201" y="10029"/>
                    <a:pt x="73181" y="10041"/>
                    <a:pt x="73162" y="10055"/>
                  </a:cubicBezTo>
                  <a:cubicBezTo>
                    <a:pt x="73151" y="10037"/>
                    <a:pt x="73139" y="10024"/>
                    <a:pt x="73128" y="10008"/>
                  </a:cubicBezTo>
                  <a:cubicBezTo>
                    <a:pt x="73126" y="10006"/>
                    <a:pt x="73126" y="10005"/>
                    <a:pt x="73125" y="10004"/>
                  </a:cubicBezTo>
                  <a:cubicBezTo>
                    <a:pt x="73010" y="9836"/>
                    <a:pt x="72909" y="9666"/>
                    <a:pt x="72821" y="9503"/>
                  </a:cubicBezTo>
                  <a:lnTo>
                    <a:pt x="72800" y="9462"/>
                  </a:lnTo>
                  <a:cubicBezTo>
                    <a:pt x="72761" y="9385"/>
                    <a:pt x="72723" y="9308"/>
                    <a:pt x="72688" y="9232"/>
                  </a:cubicBezTo>
                  <a:lnTo>
                    <a:pt x="72678" y="9210"/>
                  </a:lnTo>
                  <a:cubicBezTo>
                    <a:pt x="72646" y="9136"/>
                    <a:pt x="72614" y="9061"/>
                    <a:pt x="72581" y="8976"/>
                  </a:cubicBezTo>
                  <a:cubicBezTo>
                    <a:pt x="72537" y="8870"/>
                    <a:pt x="72500" y="8765"/>
                    <a:pt x="72465" y="8641"/>
                  </a:cubicBezTo>
                  <a:cubicBezTo>
                    <a:pt x="72437" y="8549"/>
                    <a:pt x="72411" y="8455"/>
                    <a:pt x="72384" y="8357"/>
                  </a:cubicBezTo>
                  <a:lnTo>
                    <a:pt x="72136" y="8423"/>
                  </a:lnTo>
                  <a:lnTo>
                    <a:pt x="72136" y="8423"/>
                  </a:lnTo>
                  <a:lnTo>
                    <a:pt x="72375" y="8319"/>
                  </a:lnTo>
                  <a:cubicBezTo>
                    <a:pt x="72364" y="8269"/>
                    <a:pt x="72354" y="8219"/>
                    <a:pt x="72345" y="8171"/>
                  </a:cubicBezTo>
                  <a:lnTo>
                    <a:pt x="73359" y="7188"/>
                  </a:lnTo>
                  <a:lnTo>
                    <a:pt x="72345" y="6204"/>
                  </a:lnTo>
                  <a:cubicBezTo>
                    <a:pt x="72354" y="6155"/>
                    <a:pt x="72364" y="6107"/>
                    <a:pt x="72375" y="6058"/>
                  </a:cubicBezTo>
                  <a:lnTo>
                    <a:pt x="72384" y="6019"/>
                  </a:lnTo>
                  <a:cubicBezTo>
                    <a:pt x="72410" y="5921"/>
                    <a:pt x="72436" y="5826"/>
                    <a:pt x="72468" y="5723"/>
                  </a:cubicBezTo>
                  <a:cubicBezTo>
                    <a:pt x="72490" y="5642"/>
                    <a:pt x="72519" y="5564"/>
                    <a:pt x="72551" y="5472"/>
                  </a:cubicBezTo>
                  <a:cubicBezTo>
                    <a:pt x="72557" y="5450"/>
                    <a:pt x="72567" y="5431"/>
                    <a:pt x="72582" y="5393"/>
                  </a:cubicBezTo>
                  <a:cubicBezTo>
                    <a:pt x="72613" y="5315"/>
                    <a:pt x="72645" y="5241"/>
                    <a:pt x="72677" y="5165"/>
                  </a:cubicBezTo>
                  <a:lnTo>
                    <a:pt x="72688" y="5142"/>
                  </a:lnTo>
                  <a:cubicBezTo>
                    <a:pt x="72724" y="5064"/>
                    <a:pt x="72764" y="4987"/>
                    <a:pt x="72801" y="4909"/>
                  </a:cubicBezTo>
                  <a:lnTo>
                    <a:pt x="72819" y="4874"/>
                  </a:lnTo>
                  <a:cubicBezTo>
                    <a:pt x="72905" y="4715"/>
                    <a:pt x="73004" y="4552"/>
                    <a:pt x="73113" y="4390"/>
                  </a:cubicBezTo>
                  <a:cubicBezTo>
                    <a:pt x="73118" y="4382"/>
                    <a:pt x="73123" y="4374"/>
                    <a:pt x="73128" y="4368"/>
                  </a:cubicBezTo>
                  <a:cubicBezTo>
                    <a:pt x="73129" y="4366"/>
                    <a:pt x="73131" y="4363"/>
                    <a:pt x="73134" y="4359"/>
                  </a:cubicBezTo>
                  <a:cubicBezTo>
                    <a:pt x="73141" y="4347"/>
                    <a:pt x="73152" y="4337"/>
                    <a:pt x="73161" y="4323"/>
                  </a:cubicBezTo>
                  <a:close/>
                  <a:moveTo>
                    <a:pt x="58593" y="3913"/>
                  </a:moveTo>
                  <a:cubicBezTo>
                    <a:pt x="58712" y="3993"/>
                    <a:pt x="58832" y="4077"/>
                    <a:pt x="58954" y="4165"/>
                  </a:cubicBezTo>
                  <a:cubicBezTo>
                    <a:pt x="59045" y="4228"/>
                    <a:pt x="59133" y="4289"/>
                    <a:pt x="59224" y="4356"/>
                  </a:cubicBezTo>
                  <a:cubicBezTo>
                    <a:pt x="59290" y="4404"/>
                    <a:pt x="59359" y="4457"/>
                    <a:pt x="59426" y="4507"/>
                  </a:cubicBezTo>
                  <a:cubicBezTo>
                    <a:pt x="59548" y="4598"/>
                    <a:pt x="59671" y="4691"/>
                    <a:pt x="59797" y="4787"/>
                  </a:cubicBezTo>
                  <a:cubicBezTo>
                    <a:pt x="59862" y="4836"/>
                    <a:pt x="59924" y="4882"/>
                    <a:pt x="59989" y="4933"/>
                  </a:cubicBezTo>
                  <a:cubicBezTo>
                    <a:pt x="60086" y="5007"/>
                    <a:pt x="60185" y="5090"/>
                    <a:pt x="60281" y="5167"/>
                  </a:cubicBezTo>
                  <a:cubicBezTo>
                    <a:pt x="60455" y="5305"/>
                    <a:pt x="60625" y="5440"/>
                    <a:pt x="60802" y="5586"/>
                  </a:cubicBezTo>
                  <a:cubicBezTo>
                    <a:pt x="60914" y="5678"/>
                    <a:pt x="61031" y="5779"/>
                    <a:pt x="61144" y="5876"/>
                  </a:cubicBezTo>
                  <a:cubicBezTo>
                    <a:pt x="61301" y="6007"/>
                    <a:pt x="61457" y="6138"/>
                    <a:pt x="61616" y="6277"/>
                  </a:cubicBezTo>
                  <a:cubicBezTo>
                    <a:pt x="61606" y="6359"/>
                    <a:pt x="61598" y="6445"/>
                    <a:pt x="61591" y="6529"/>
                  </a:cubicBezTo>
                  <a:cubicBezTo>
                    <a:pt x="61586" y="6581"/>
                    <a:pt x="61579" y="6631"/>
                    <a:pt x="61576" y="6683"/>
                  </a:cubicBezTo>
                  <a:cubicBezTo>
                    <a:pt x="61565" y="6849"/>
                    <a:pt x="61559" y="7017"/>
                    <a:pt x="61559" y="7188"/>
                  </a:cubicBezTo>
                  <a:cubicBezTo>
                    <a:pt x="61559" y="7358"/>
                    <a:pt x="61565" y="7527"/>
                    <a:pt x="61576" y="7693"/>
                  </a:cubicBezTo>
                  <a:cubicBezTo>
                    <a:pt x="61581" y="7746"/>
                    <a:pt x="61587" y="7797"/>
                    <a:pt x="61592" y="7849"/>
                  </a:cubicBezTo>
                  <a:cubicBezTo>
                    <a:pt x="61600" y="7933"/>
                    <a:pt x="61606" y="8017"/>
                    <a:pt x="61617" y="8100"/>
                  </a:cubicBezTo>
                  <a:cubicBezTo>
                    <a:pt x="61465" y="8233"/>
                    <a:pt x="61316" y="8356"/>
                    <a:pt x="61166" y="8483"/>
                  </a:cubicBezTo>
                  <a:cubicBezTo>
                    <a:pt x="61044" y="8585"/>
                    <a:pt x="60921" y="8693"/>
                    <a:pt x="60801" y="8792"/>
                  </a:cubicBezTo>
                  <a:cubicBezTo>
                    <a:pt x="60628" y="8936"/>
                    <a:pt x="60462" y="9067"/>
                    <a:pt x="60294" y="9201"/>
                  </a:cubicBezTo>
                  <a:cubicBezTo>
                    <a:pt x="60193" y="9281"/>
                    <a:pt x="60091" y="9365"/>
                    <a:pt x="59992" y="9442"/>
                  </a:cubicBezTo>
                  <a:cubicBezTo>
                    <a:pt x="59919" y="9500"/>
                    <a:pt x="59848" y="9551"/>
                    <a:pt x="59776" y="9607"/>
                  </a:cubicBezTo>
                  <a:cubicBezTo>
                    <a:pt x="59657" y="9698"/>
                    <a:pt x="59540" y="9785"/>
                    <a:pt x="59425" y="9870"/>
                  </a:cubicBezTo>
                  <a:cubicBezTo>
                    <a:pt x="59359" y="9919"/>
                    <a:pt x="59293" y="9971"/>
                    <a:pt x="59229" y="10018"/>
                  </a:cubicBezTo>
                  <a:cubicBezTo>
                    <a:pt x="59131" y="10089"/>
                    <a:pt x="59036" y="10154"/>
                    <a:pt x="58942" y="10222"/>
                  </a:cubicBezTo>
                  <a:cubicBezTo>
                    <a:pt x="58824" y="10305"/>
                    <a:pt x="58709" y="10386"/>
                    <a:pt x="58594" y="10464"/>
                  </a:cubicBezTo>
                  <a:cubicBezTo>
                    <a:pt x="58545" y="10408"/>
                    <a:pt x="58495" y="10352"/>
                    <a:pt x="58448" y="10295"/>
                  </a:cubicBezTo>
                  <a:cubicBezTo>
                    <a:pt x="58411" y="10249"/>
                    <a:pt x="58373" y="10203"/>
                    <a:pt x="58337" y="10157"/>
                  </a:cubicBezTo>
                  <a:cubicBezTo>
                    <a:pt x="58249" y="10041"/>
                    <a:pt x="58168" y="9921"/>
                    <a:pt x="58093" y="9800"/>
                  </a:cubicBezTo>
                  <a:cubicBezTo>
                    <a:pt x="58078" y="9775"/>
                    <a:pt x="58059" y="9751"/>
                    <a:pt x="58045" y="9727"/>
                  </a:cubicBezTo>
                  <a:cubicBezTo>
                    <a:pt x="57957" y="9578"/>
                    <a:pt x="57877" y="9425"/>
                    <a:pt x="57804" y="9270"/>
                  </a:cubicBezTo>
                  <a:cubicBezTo>
                    <a:pt x="57783" y="9225"/>
                    <a:pt x="57768" y="9180"/>
                    <a:pt x="57749" y="9135"/>
                  </a:cubicBezTo>
                  <a:cubicBezTo>
                    <a:pt x="57712" y="9048"/>
                    <a:pt x="57678" y="8962"/>
                    <a:pt x="57647" y="8873"/>
                  </a:cubicBezTo>
                  <a:cubicBezTo>
                    <a:pt x="57668" y="8853"/>
                    <a:pt x="57684" y="8837"/>
                    <a:pt x="57704" y="8818"/>
                  </a:cubicBezTo>
                  <a:cubicBezTo>
                    <a:pt x="57724" y="8798"/>
                    <a:pt x="57740" y="8783"/>
                    <a:pt x="57759" y="8766"/>
                  </a:cubicBezTo>
                  <a:cubicBezTo>
                    <a:pt x="57806" y="8722"/>
                    <a:pt x="57848" y="8681"/>
                    <a:pt x="57885" y="8645"/>
                  </a:cubicBezTo>
                  <a:lnTo>
                    <a:pt x="59382" y="7189"/>
                  </a:lnTo>
                  <a:lnTo>
                    <a:pt x="57889" y="5737"/>
                  </a:lnTo>
                  <a:cubicBezTo>
                    <a:pt x="57850" y="5699"/>
                    <a:pt x="57805" y="5654"/>
                    <a:pt x="57755" y="5608"/>
                  </a:cubicBezTo>
                  <a:cubicBezTo>
                    <a:pt x="57738" y="5591"/>
                    <a:pt x="57721" y="5575"/>
                    <a:pt x="57702" y="5558"/>
                  </a:cubicBezTo>
                  <a:cubicBezTo>
                    <a:pt x="57683" y="5540"/>
                    <a:pt x="57668" y="5524"/>
                    <a:pt x="57648" y="5507"/>
                  </a:cubicBezTo>
                  <a:cubicBezTo>
                    <a:pt x="57679" y="5419"/>
                    <a:pt x="57712" y="5332"/>
                    <a:pt x="57749" y="5245"/>
                  </a:cubicBezTo>
                  <a:cubicBezTo>
                    <a:pt x="57768" y="5200"/>
                    <a:pt x="57783" y="5153"/>
                    <a:pt x="57804" y="5108"/>
                  </a:cubicBezTo>
                  <a:cubicBezTo>
                    <a:pt x="57876" y="4952"/>
                    <a:pt x="57955" y="4800"/>
                    <a:pt x="58043" y="4652"/>
                  </a:cubicBezTo>
                  <a:cubicBezTo>
                    <a:pt x="58059" y="4627"/>
                    <a:pt x="58077" y="4603"/>
                    <a:pt x="58092" y="4577"/>
                  </a:cubicBezTo>
                  <a:cubicBezTo>
                    <a:pt x="58167" y="4455"/>
                    <a:pt x="58248" y="4336"/>
                    <a:pt x="58335" y="4220"/>
                  </a:cubicBezTo>
                  <a:cubicBezTo>
                    <a:pt x="58370" y="4173"/>
                    <a:pt x="58410" y="4127"/>
                    <a:pt x="58447" y="4082"/>
                  </a:cubicBezTo>
                  <a:cubicBezTo>
                    <a:pt x="58494" y="4023"/>
                    <a:pt x="58543" y="3968"/>
                    <a:pt x="58593" y="3913"/>
                  </a:cubicBezTo>
                  <a:close/>
                  <a:moveTo>
                    <a:pt x="17361" y="3845"/>
                  </a:moveTo>
                  <a:lnTo>
                    <a:pt x="17505" y="3942"/>
                  </a:lnTo>
                  <a:cubicBezTo>
                    <a:pt x="17579" y="3993"/>
                    <a:pt x="17652" y="4044"/>
                    <a:pt x="17725" y="4095"/>
                  </a:cubicBezTo>
                  <a:cubicBezTo>
                    <a:pt x="17804" y="4150"/>
                    <a:pt x="17884" y="4208"/>
                    <a:pt x="17963" y="4265"/>
                  </a:cubicBezTo>
                  <a:cubicBezTo>
                    <a:pt x="18032" y="4315"/>
                    <a:pt x="18101" y="4364"/>
                    <a:pt x="18169" y="4414"/>
                  </a:cubicBezTo>
                  <a:cubicBezTo>
                    <a:pt x="18251" y="4475"/>
                    <a:pt x="18333" y="4535"/>
                    <a:pt x="18413" y="4597"/>
                  </a:cubicBezTo>
                  <a:cubicBezTo>
                    <a:pt x="18476" y="4644"/>
                    <a:pt x="18540" y="4691"/>
                    <a:pt x="18601" y="4738"/>
                  </a:cubicBezTo>
                  <a:cubicBezTo>
                    <a:pt x="18684" y="4803"/>
                    <a:pt x="18766" y="4866"/>
                    <a:pt x="18848" y="4930"/>
                  </a:cubicBezTo>
                  <a:cubicBezTo>
                    <a:pt x="18906" y="4975"/>
                    <a:pt x="18963" y="5019"/>
                    <a:pt x="19019" y="5064"/>
                  </a:cubicBezTo>
                  <a:cubicBezTo>
                    <a:pt x="19103" y="5131"/>
                    <a:pt x="19186" y="5196"/>
                    <a:pt x="19266" y="5262"/>
                  </a:cubicBezTo>
                  <a:cubicBezTo>
                    <a:pt x="19313" y="5299"/>
                    <a:pt x="19359" y="5337"/>
                    <a:pt x="19405" y="5373"/>
                  </a:cubicBezTo>
                  <a:cubicBezTo>
                    <a:pt x="19430" y="5393"/>
                    <a:pt x="19452" y="5413"/>
                    <a:pt x="19477" y="5433"/>
                  </a:cubicBezTo>
                  <a:cubicBezTo>
                    <a:pt x="19541" y="5485"/>
                    <a:pt x="19603" y="5535"/>
                    <a:pt x="19664" y="5586"/>
                  </a:cubicBezTo>
                  <a:cubicBezTo>
                    <a:pt x="19698" y="5613"/>
                    <a:pt x="19733" y="5642"/>
                    <a:pt x="19765" y="5669"/>
                  </a:cubicBezTo>
                  <a:cubicBezTo>
                    <a:pt x="19802" y="5699"/>
                    <a:pt x="19837" y="5729"/>
                    <a:pt x="19873" y="5759"/>
                  </a:cubicBezTo>
                  <a:cubicBezTo>
                    <a:pt x="19927" y="5804"/>
                    <a:pt x="19979" y="5849"/>
                    <a:pt x="20031" y="5893"/>
                  </a:cubicBezTo>
                  <a:cubicBezTo>
                    <a:pt x="20053" y="5913"/>
                    <a:pt x="20077" y="5932"/>
                    <a:pt x="20098" y="5950"/>
                  </a:cubicBezTo>
                  <a:cubicBezTo>
                    <a:pt x="20139" y="5985"/>
                    <a:pt x="20178" y="6018"/>
                    <a:pt x="20217" y="6052"/>
                  </a:cubicBezTo>
                  <a:cubicBezTo>
                    <a:pt x="20259" y="6089"/>
                    <a:pt x="20300" y="6123"/>
                    <a:pt x="20339" y="6158"/>
                  </a:cubicBezTo>
                  <a:cubicBezTo>
                    <a:pt x="20325" y="6252"/>
                    <a:pt x="20317" y="6350"/>
                    <a:pt x="20307" y="6446"/>
                  </a:cubicBezTo>
                  <a:cubicBezTo>
                    <a:pt x="20300" y="6506"/>
                    <a:pt x="20291" y="6564"/>
                    <a:pt x="20287" y="6626"/>
                  </a:cubicBezTo>
                  <a:cubicBezTo>
                    <a:pt x="20273" y="6810"/>
                    <a:pt x="20264" y="6997"/>
                    <a:pt x="20264" y="7188"/>
                  </a:cubicBezTo>
                  <a:cubicBezTo>
                    <a:pt x="20264" y="7374"/>
                    <a:pt x="20271" y="7559"/>
                    <a:pt x="20286" y="7745"/>
                  </a:cubicBezTo>
                  <a:cubicBezTo>
                    <a:pt x="20291" y="7804"/>
                    <a:pt x="20299" y="7861"/>
                    <a:pt x="20306" y="7922"/>
                  </a:cubicBezTo>
                  <a:cubicBezTo>
                    <a:pt x="20316" y="8019"/>
                    <a:pt x="20323" y="8118"/>
                    <a:pt x="20337" y="8215"/>
                  </a:cubicBezTo>
                  <a:cubicBezTo>
                    <a:pt x="20296" y="8251"/>
                    <a:pt x="20256" y="8286"/>
                    <a:pt x="20214" y="8322"/>
                  </a:cubicBezTo>
                  <a:cubicBezTo>
                    <a:pt x="20176" y="8356"/>
                    <a:pt x="20138" y="8389"/>
                    <a:pt x="20097" y="8422"/>
                  </a:cubicBezTo>
                  <a:cubicBezTo>
                    <a:pt x="20076" y="8442"/>
                    <a:pt x="20051" y="8463"/>
                    <a:pt x="20027" y="8483"/>
                  </a:cubicBezTo>
                  <a:cubicBezTo>
                    <a:pt x="19979" y="8522"/>
                    <a:pt x="19931" y="8564"/>
                    <a:pt x="19880" y="8606"/>
                  </a:cubicBezTo>
                  <a:cubicBezTo>
                    <a:pt x="19842" y="8637"/>
                    <a:pt x="19806" y="8668"/>
                    <a:pt x="19766" y="8701"/>
                  </a:cubicBezTo>
                  <a:cubicBezTo>
                    <a:pt x="19730" y="8733"/>
                    <a:pt x="19691" y="8764"/>
                    <a:pt x="19654" y="8795"/>
                  </a:cubicBezTo>
                  <a:cubicBezTo>
                    <a:pt x="19602" y="8838"/>
                    <a:pt x="19550" y="8880"/>
                    <a:pt x="19496" y="8925"/>
                  </a:cubicBezTo>
                  <a:cubicBezTo>
                    <a:pt x="19468" y="8948"/>
                    <a:pt x="19441" y="8972"/>
                    <a:pt x="19410" y="8995"/>
                  </a:cubicBezTo>
                  <a:cubicBezTo>
                    <a:pt x="19363" y="9034"/>
                    <a:pt x="19312" y="9076"/>
                    <a:pt x="19261" y="9115"/>
                  </a:cubicBezTo>
                  <a:cubicBezTo>
                    <a:pt x="19182" y="9177"/>
                    <a:pt x="19105" y="9239"/>
                    <a:pt x="19025" y="9303"/>
                  </a:cubicBezTo>
                  <a:cubicBezTo>
                    <a:pt x="18968" y="9349"/>
                    <a:pt x="18907" y="9396"/>
                    <a:pt x="18848" y="9441"/>
                  </a:cubicBezTo>
                  <a:cubicBezTo>
                    <a:pt x="18769" y="9504"/>
                    <a:pt x="18689" y="9565"/>
                    <a:pt x="18608" y="9628"/>
                  </a:cubicBezTo>
                  <a:cubicBezTo>
                    <a:pt x="18543" y="9676"/>
                    <a:pt x="18480" y="9724"/>
                    <a:pt x="18415" y="9774"/>
                  </a:cubicBezTo>
                  <a:cubicBezTo>
                    <a:pt x="18334" y="9833"/>
                    <a:pt x="18254" y="9894"/>
                    <a:pt x="18172" y="9954"/>
                  </a:cubicBezTo>
                  <a:cubicBezTo>
                    <a:pt x="18104" y="10005"/>
                    <a:pt x="18033" y="10055"/>
                    <a:pt x="17965" y="10103"/>
                  </a:cubicBezTo>
                  <a:cubicBezTo>
                    <a:pt x="17885" y="10161"/>
                    <a:pt x="17804" y="10218"/>
                    <a:pt x="17724" y="10275"/>
                  </a:cubicBezTo>
                  <a:cubicBezTo>
                    <a:pt x="17650" y="10327"/>
                    <a:pt x="17575" y="10378"/>
                    <a:pt x="17501" y="10430"/>
                  </a:cubicBezTo>
                  <a:cubicBezTo>
                    <a:pt x="17453" y="10464"/>
                    <a:pt x="17403" y="10497"/>
                    <a:pt x="17356" y="10529"/>
                  </a:cubicBezTo>
                  <a:cubicBezTo>
                    <a:pt x="17317" y="10481"/>
                    <a:pt x="17272" y="10431"/>
                    <a:pt x="17230" y="10382"/>
                  </a:cubicBezTo>
                  <a:cubicBezTo>
                    <a:pt x="17182" y="10326"/>
                    <a:pt x="17133" y="10270"/>
                    <a:pt x="17089" y="10212"/>
                  </a:cubicBezTo>
                  <a:cubicBezTo>
                    <a:pt x="17022" y="10125"/>
                    <a:pt x="16963" y="10037"/>
                    <a:pt x="16902" y="9947"/>
                  </a:cubicBezTo>
                  <a:cubicBezTo>
                    <a:pt x="16862" y="9890"/>
                    <a:pt x="16822" y="9834"/>
                    <a:pt x="16787" y="9776"/>
                  </a:cubicBezTo>
                  <a:cubicBezTo>
                    <a:pt x="16725" y="9675"/>
                    <a:pt x="16670" y="9568"/>
                    <a:pt x="16615" y="9463"/>
                  </a:cubicBezTo>
                  <a:cubicBezTo>
                    <a:pt x="16593" y="9421"/>
                    <a:pt x="16569" y="9380"/>
                    <a:pt x="16548" y="9337"/>
                  </a:cubicBezTo>
                  <a:cubicBezTo>
                    <a:pt x="16530" y="9302"/>
                    <a:pt x="16518" y="9267"/>
                    <a:pt x="16501" y="9232"/>
                  </a:cubicBezTo>
                  <a:cubicBezTo>
                    <a:pt x="16462" y="9147"/>
                    <a:pt x="16429" y="9063"/>
                    <a:pt x="16396" y="8975"/>
                  </a:cubicBezTo>
                  <a:lnTo>
                    <a:pt x="16486" y="8890"/>
                  </a:lnTo>
                  <a:cubicBezTo>
                    <a:pt x="16609" y="8772"/>
                    <a:pt x="16710" y="8676"/>
                    <a:pt x="16787" y="8603"/>
                  </a:cubicBezTo>
                  <a:lnTo>
                    <a:pt x="18244" y="7187"/>
                  </a:lnTo>
                  <a:lnTo>
                    <a:pt x="16787" y="5769"/>
                  </a:lnTo>
                  <a:cubicBezTo>
                    <a:pt x="16713" y="5698"/>
                    <a:pt x="16613" y="5602"/>
                    <a:pt x="16495" y="5490"/>
                  </a:cubicBezTo>
                  <a:lnTo>
                    <a:pt x="16397" y="5397"/>
                  </a:lnTo>
                  <a:cubicBezTo>
                    <a:pt x="16429" y="5313"/>
                    <a:pt x="16461" y="5230"/>
                    <a:pt x="16500" y="5147"/>
                  </a:cubicBezTo>
                  <a:cubicBezTo>
                    <a:pt x="16517" y="5110"/>
                    <a:pt x="16532" y="5070"/>
                    <a:pt x="16549" y="5034"/>
                  </a:cubicBezTo>
                  <a:cubicBezTo>
                    <a:pt x="16570" y="4991"/>
                    <a:pt x="16595" y="4951"/>
                    <a:pt x="16615" y="4908"/>
                  </a:cubicBezTo>
                  <a:cubicBezTo>
                    <a:pt x="16670" y="4804"/>
                    <a:pt x="16725" y="4699"/>
                    <a:pt x="16786" y="4598"/>
                  </a:cubicBezTo>
                  <a:cubicBezTo>
                    <a:pt x="16823" y="4540"/>
                    <a:pt x="16862" y="4483"/>
                    <a:pt x="16902" y="4426"/>
                  </a:cubicBezTo>
                  <a:cubicBezTo>
                    <a:pt x="16961" y="4338"/>
                    <a:pt x="17022" y="4248"/>
                    <a:pt x="17088" y="4164"/>
                  </a:cubicBezTo>
                  <a:cubicBezTo>
                    <a:pt x="17133" y="4105"/>
                    <a:pt x="17182" y="4049"/>
                    <a:pt x="17230" y="3993"/>
                  </a:cubicBezTo>
                  <a:cubicBezTo>
                    <a:pt x="17272" y="3942"/>
                    <a:pt x="17317" y="3894"/>
                    <a:pt x="17361" y="3845"/>
                  </a:cubicBezTo>
                  <a:close/>
                  <a:moveTo>
                    <a:pt x="44681" y="3845"/>
                  </a:moveTo>
                  <a:cubicBezTo>
                    <a:pt x="44772" y="3906"/>
                    <a:pt x="44863" y="3968"/>
                    <a:pt x="44951" y="4030"/>
                  </a:cubicBezTo>
                  <a:lnTo>
                    <a:pt x="45017" y="4075"/>
                  </a:lnTo>
                  <a:cubicBezTo>
                    <a:pt x="45145" y="4168"/>
                    <a:pt x="45273" y="4257"/>
                    <a:pt x="45403" y="4355"/>
                  </a:cubicBezTo>
                  <a:cubicBezTo>
                    <a:pt x="45809" y="4648"/>
                    <a:pt x="46226" y="4971"/>
                    <a:pt x="46686" y="5342"/>
                  </a:cubicBezTo>
                  <a:cubicBezTo>
                    <a:pt x="46818" y="5446"/>
                    <a:pt x="46945" y="5550"/>
                    <a:pt x="47069" y="5654"/>
                  </a:cubicBezTo>
                  <a:cubicBezTo>
                    <a:pt x="47186" y="5755"/>
                    <a:pt x="47300" y="5851"/>
                    <a:pt x="47409" y="5945"/>
                  </a:cubicBezTo>
                  <a:cubicBezTo>
                    <a:pt x="47440" y="5972"/>
                    <a:pt x="47470" y="5997"/>
                    <a:pt x="47502" y="6024"/>
                  </a:cubicBezTo>
                  <a:cubicBezTo>
                    <a:pt x="47555" y="6070"/>
                    <a:pt x="47607" y="6116"/>
                    <a:pt x="47659" y="6159"/>
                  </a:cubicBezTo>
                  <a:cubicBezTo>
                    <a:pt x="47645" y="6255"/>
                    <a:pt x="47637" y="6352"/>
                    <a:pt x="47627" y="6449"/>
                  </a:cubicBezTo>
                  <a:cubicBezTo>
                    <a:pt x="47620" y="6508"/>
                    <a:pt x="47611" y="6567"/>
                    <a:pt x="47607" y="6628"/>
                  </a:cubicBezTo>
                  <a:cubicBezTo>
                    <a:pt x="47593" y="6813"/>
                    <a:pt x="47584" y="6999"/>
                    <a:pt x="47584" y="7188"/>
                  </a:cubicBezTo>
                  <a:cubicBezTo>
                    <a:pt x="47584" y="7374"/>
                    <a:pt x="47593" y="7559"/>
                    <a:pt x="47606" y="7745"/>
                  </a:cubicBezTo>
                  <a:cubicBezTo>
                    <a:pt x="47610" y="7803"/>
                    <a:pt x="47619" y="7861"/>
                    <a:pt x="47626" y="7921"/>
                  </a:cubicBezTo>
                  <a:cubicBezTo>
                    <a:pt x="47636" y="8017"/>
                    <a:pt x="47643" y="8116"/>
                    <a:pt x="47657" y="8213"/>
                  </a:cubicBezTo>
                  <a:cubicBezTo>
                    <a:pt x="47525" y="8328"/>
                    <a:pt x="47388" y="8443"/>
                    <a:pt x="47251" y="8561"/>
                  </a:cubicBezTo>
                  <a:cubicBezTo>
                    <a:pt x="47167" y="8631"/>
                    <a:pt x="47086" y="8701"/>
                    <a:pt x="47002" y="8772"/>
                  </a:cubicBezTo>
                  <a:cubicBezTo>
                    <a:pt x="46759" y="8974"/>
                    <a:pt x="46514" y="9173"/>
                    <a:pt x="46269" y="9365"/>
                  </a:cubicBezTo>
                  <a:cubicBezTo>
                    <a:pt x="45992" y="9586"/>
                    <a:pt x="45703" y="9805"/>
                    <a:pt x="45405" y="10020"/>
                  </a:cubicBezTo>
                  <a:cubicBezTo>
                    <a:pt x="45168" y="10193"/>
                    <a:pt x="44922" y="10362"/>
                    <a:pt x="44679" y="10529"/>
                  </a:cubicBezTo>
                  <a:cubicBezTo>
                    <a:pt x="44621" y="10467"/>
                    <a:pt x="44562" y="10405"/>
                    <a:pt x="44509" y="10339"/>
                  </a:cubicBezTo>
                  <a:cubicBezTo>
                    <a:pt x="44484" y="10308"/>
                    <a:pt x="44457" y="10278"/>
                    <a:pt x="44432" y="10247"/>
                  </a:cubicBezTo>
                  <a:cubicBezTo>
                    <a:pt x="44341" y="10131"/>
                    <a:pt x="44257" y="10011"/>
                    <a:pt x="44177" y="9889"/>
                  </a:cubicBezTo>
                  <a:cubicBezTo>
                    <a:pt x="44161" y="9864"/>
                    <a:pt x="44145" y="9841"/>
                    <a:pt x="44129" y="9817"/>
                  </a:cubicBezTo>
                  <a:cubicBezTo>
                    <a:pt x="44041" y="9678"/>
                    <a:pt x="43962" y="9535"/>
                    <a:pt x="43890" y="9389"/>
                  </a:cubicBezTo>
                  <a:cubicBezTo>
                    <a:pt x="43884" y="9379"/>
                    <a:pt x="43878" y="9369"/>
                    <a:pt x="43874" y="9359"/>
                  </a:cubicBezTo>
                  <a:cubicBezTo>
                    <a:pt x="43812" y="9234"/>
                    <a:pt x="43763" y="9105"/>
                    <a:pt x="43713" y="8977"/>
                  </a:cubicBezTo>
                  <a:lnTo>
                    <a:pt x="43797" y="8896"/>
                  </a:lnTo>
                  <a:cubicBezTo>
                    <a:pt x="43816" y="8879"/>
                    <a:pt x="43828" y="8866"/>
                    <a:pt x="43846" y="8850"/>
                  </a:cubicBezTo>
                  <a:cubicBezTo>
                    <a:pt x="43947" y="8755"/>
                    <a:pt x="44038" y="8670"/>
                    <a:pt x="44106" y="8605"/>
                  </a:cubicBezTo>
                  <a:lnTo>
                    <a:pt x="45111" y="7624"/>
                  </a:lnTo>
                  <a:lnTo>
                    <a:pt x="45559" y="7187"/>
                  </a:lnTo>
                  <a:lnTo>
                    <a:pt x="44103" y="5769"/>
                  </a:lnTo>
                  <a:cubicBezTo>
                    <a:pt x="44028" y="5696"/>
                    <a:pt x="43926" y="5600"/>
                    <a:pt x="43804" y="5483"/>
                  </a:cubicBezTo>
                  <a:lnTo>
                    <a:pt x="43713" y="5397"/>
                  </a:lnTo>
                  <a:cubicBezTo>
                    <a:pt x="43763" y="5268"/>
                    <a:pt x="43812" y="5138"/>
                    <a:pt x="43874" y="5013"/>
                  </a:cubicBezTo>
                  <a:cubicBezTo>
                    <a:pt x="43877" y="5007"/>
                    <a:pt x="43880" y="5001"/>
                    <a:pt x="43884" y="4996"/>
                  </a:cubicBezTo>
                  <a:cubicBezTo>
                    <a:pt x="43958" y="4846"/>
                    <a:pt x="44040" y="4699"/>
                    <a:pt x="44129" y="4556"/>
                  </a:cubicBezTo>
                  <a:cubicBezTo>
                    <a:pt x="44144" y="4533"/>
                    <a:pt x="44160" y="4511"/>
                    <a:pt x="44176" y="4488"/>
                  </a:cubicBezTo>
                  <a:cubicBezTo>
                    <a:pt x="44257" y="4366"/>
                    <a:pt x="44341" y="4244"/>
                    <a:pt x="44432" y="4128"/>
                  </a:cubicBezTo>
                  <a:cubicBezTo>
                    <a:pt x="44457" y="4096"/>
                    <a:pt x="44484" y="4066"/>
                    <a:pt x="44510" y="4035"/>
                  </a:cubicBezTo>
                  <a:cubicBezTo>
                    <a:pt x="44565" y="3970"/>
                    <a:pt x="44623" y="3908"/>
                    <a:pt x="44681" y="3845"/>
                  </a:cubicBezTo>
                  <a:close/>
                  <a:moveTo>
                    <a:pt x="30976" y="3717"/>
                  </a:moveTo>
                  <a:cubicBezTo>
                    <a:pt x="31086" y="3789"/>
                    <a:pt x="31198" y="3864"/>
                    <a:pt x="31311" y="3941"/>
                  </a:cubicBezTo>
                  <a:cubicBezTo>
                    <a:pt x="31412" y="4009"/>
                    <a:pt x="31510" y="4075"/>
                    <a:pt x="31612" y="4147"/>
                  </a:cubicBezTo>
                  <a:cubicBezTo>
                    <a:pt x="31766" y="4254"/>
                    <a:pt x="31923" y="4371"/>
                    <a:pt x="32080" y="4486"/>
                  </a:cubicBezTo>
                  <a:cubicBezTo>
                    <a:pt x="32179" y="4559"/>
                    <a:pt x="32276" y="4628"/>
                    <a:pt x="32376" y="4704"/>
                  </a:cubicBezTo>
                  <a:cubicBezTo>
                    <a:pt x="32549" y="4835"/>
                    <a:pt x="32728" y="4978"/>
                    <a:pt x="32907" y="5118"/>
                  </a:cubicBezTo>
                  <a:cubicBezTo>
                    <a:pt x="32991" y="5184"/>
                    <a:pt x="33072" y="5245"/>
                    <a:pt x="33155" y="5313"/>
                  </a:cubicBezTo>
                  <a:cubicBezTo>
                    <a:pt x="33208" y="5356"/>
                    <a:pt x="33262" y="5403"/>
                    <a:pt x="33317" y="5445"/>
                  </a:cubicBezTo>
                  <a:cubicBezTo>
                    <a:pt x="33501" y="5596"/>
                    <a:pt x="33688" y="5751"/>
                    <a:pt x="33877" y="5913"/>
                  </a:cubicBezTo>
                  <a:cubicBezTo>
                    <a:pt x="33858" y="6034"/>
                    <a:pt x="33844" y="6158"/>
                    <a:pt x="33829" y="6282"/>
                  </a:cubicBezTo>
                  <a:cubicBezTo>
                    <a:pt x="33819" y="6356"/>
                    <a:pt x="33806" y="6429"/>
                    <a:pt x="33798" y="6505"/>
                  </a:cubicBezTo>
                  <a:cubicBezTo>
                    <a:pt x="33777" y="6731"/>
                    <a:pt x="33764" y="6959"/>
                    <a:pt x="33764" y="7188"/>
                  </a:cubicBezTo>
                  <a:cubicBezTo>
                    <a:pt x="33764" y="7417"/>
                    <a:pt x="33777" y="7645"/>
                    <a:pt x="33798" y="7871"/>
                  </a:cubicBezTo>
                  <a:cubicBezTo>
                    <a:pt x="33807" y="7945"/>
                    <a:pt x="33819" y="8019"/>
                    <a:pt x="33829" y="8093"/>
                  </a:cubicBezTo>
                  <a:cubicBezTo>
                    <a:pt x="33844" y="8217"/>
                    <a:pt x="33858" y="8340"/>
                    <a:pt x="33880" y="8462"/>
                  </a:cubicBezTo>
                  <a:cubicBezTo>
                    <a:pt x="33693" y="8620"/>
                    <a:pt x="33509" y="8772"/>
                    <a:pt x="33327" y="8922"/>
                  </a:cubicBezTo>
                  <a:cubicBezTo>
                    <a:pt x="33271" y="8968"/>
                    <a:pt x="33213" y="9017"/>
                    <a:pt x="33157" y="9061"/>
                  </a:cubicBezTo>
                  <a:cubicBezTo>
                    <a:pt x="33070" y="9131"/>
                    <a:pt x="32986" y="9196"/>
                    <a:pt x="32900" y="9264"/>
                  </a:cubicBezTo>
                  <a:cubicBezTo>
                    <a:pt x="32725" y="9402"/>
                    <a:pt x="32551" y="9541"/>
                    <a:pt x="32381" y="9670"/>
                  </a:cubicBezTo>
                  <a:cubicBezTo>
                    <a:pt x="32276" y="9750"/>
                    <a:pt x="32174" y="9822"/>
                    <a:pt x="32071" y="9898"/>
                  </a:cubicBezTo>
                  <a:cubicBezTo>
                    <a:pt x="31919" y="10010"/>
                    <a:pt x="31767" y="10123"/>
                    <a:pt x="31618" y="10227"/>
                  </a:cubicBezTo>
                  <a:cubicBezTo>
                    <a:pt x="31512" y="10301"/>
                    <a:pt x="31408" y="10369"/>
                    <a:pt x="31304" y="10441"/>
                  </a:cubicBezTo>
                  <a:cubicBezTo>
                    <a:pt x="31194" y="10515"/>
                    <a:pt x="31085" y="10589"/>
                    <a:pt x="30976" y="10659"/>
                  </a:cubicBezTo>
                  <a:cubicBezTo>
                    <a:pt x="30936" y="10619"/>
                    <a:pt x="30897" y="10577"/>
                    <a:pt x="30858" y="10535"/>
                  </a:cubicBezTo>
                  <a:cubicBezTo>
                    <a:pt x="30803" y="10474"/>
                    <a:pt x="30746" y="10415"/>
                    <a:pt x="30693" y="10351"/>
                  </a:cubicBezTo>
                  <a:cubicBezTo>
                    <a:pt x="30633" y="10278"/>
                    <a:pt x="30577" y="10202"/>
                    <a:pt x="30522" y="10127"/>
                  </a:cubicBezTo>
                  <a:cubicBezTo>
                    <a:pt x="30476" y="10065"/>
                    <a:pt x="30428" y="10004"/>
                    <a:pt x="30384" y="9940"/>
                  </a:cubicBezTo>
                  <a:cubicBezTo>
                    <a:pt x="30326" y="9853"/>
                    <a:pt x="30274" y="9761"/>
                    <a:pt x="30222" y="9670"/>
                  </a:cubicBezTo>
                  <a:cubicBezTo>
                    <a:pt x="30195" y="9624"/>
                    <a:pt x="30166" y="9579"/>
                    <a:pt x="30142" y="9532"/>
                  </a:cubicBezTo>
                  <a:cubicBezTo>
                    <a:pt x="30121" y="9495"/>
                    <a:pt x="30103" y="9456"/>
                    <a:pt x="30084" y="9418"/>
                  </a:cubicBezTo>
                  <a:cubicBezTo>
                    <a:pt x="30048" y="9345"/>
                    <a:pt x="30014" y="9272"/>
                    <a:pt x="29981" y="9198"/>
                  </a:cubicBezTo>
                  <a:cubicBezTo>
                    <a:pt x="30001" y="9180"/>
                    <a:pt x="30018" y="9165"/>
                    <a:pt x="30035" y="9147"/>
                  </a:cubicBezTo>
                  <a:cubicBezTo>
                    <a:pt x="30069" y="9118"/>
                    <a:pt x="30100" y="9089"/>
                    <a:pt x="30129" y="9061"/>
                  </a:cubicBezTo>
                  <a:cubicBezTo>
                    <a:pt x="30171" y="9024"/>
                    <a:pt x="30209" y="8988"/>
                    <a:pt x="30247" y="8952"/>
                  </a:cubicBezTo>
                  <a:cubicBezTo>
                    <a:pt x="30273" y="8927"/>
                    <a:pt x="30299" y="8904"/>
                    <a:pt x="30322" y="8880"/>
                  </a:cubicBezTo>
                  <a:cubicBezTo>
                    <a:pt x="30360" y="8845"/>
                    <a:pt x="30392" y="8813"/>
                    <a:pt x="30426" y="8781"/>
                  </a:cubicBezTo>
                  <a:cubicBezTo>
                    <a:pt x="30446" y="8764"/>
                    <a:pt x="30465" y="8744"/>
                    <a:pt x="30482" y="8727"/>
                  </a:cubicBezTo>
                  <a:cubicBezTo>
                    <a:pt x="30529" y="8682"/>
                    <a:pt x="30572" y="8641"/>
                    <a:pt x="30607" y="8605"/>
                  </a:cubicBezTo>
                  <a:lnTo>
                    <a:pt x="32063" y="7188"/>
                  </a:lnTo>
                  <a:lnTo>
                    <a:pt x="30607" y="5772"/>
                  </a:lnTo>
                  <a:cubicBezTo>
                    <a:pt x="30569" y="5736"/>
                    <a:pt x="30525" y="5693"/>
                    <a:pt x="30477" y="5646"/>
                  </a:cubicBezTo>
                  <a:cubicBezTo>
                    <a:pt x="30466" y="5636"/>
                    <a:pt x="30454" y="5623"/>
                    <a:pt x="30441" y="5612"/>
                  </a:cubicBezTo>
                  <a:cubicBezTo>
                    <a:pt x="30403" y="5574"/>
                    <a:pt x="30361" y="5535"/>
                    <a:pt x="30315" y="5491"/>
                  </a:cubicBezTo>
                  <a:cubicBezTo>
                    <a:pt x="30296" y="5472"/>
                    <a:pt x="30277" y="5455"/>
                    <a:pt x="30256" y="5435"/>
                  </a:cubicBezTo>
                  <a:cubicBezTo>
                    <a:pt x="30212" y="5394"/>
                    <a:pt x="30169" y="5353"/>
                    <a:pt x="30121" y="5309"/>
                  </a:cubicBezTo>
                  <a:cubicBezTo>
                    <a:pt x="30096" y="5287"/>
                    <a:pt x="30071" y="5263"/>
                    <a:pt x="30045" y="5240"/>
                  </a:cubicBezTo>
                  <a:cubicBezTo>
                    <a:pt x="30023" y="5219"/>
                    <a:pt x="30003" y="5201"/>
                    <a:pt x="29980" y="5180"/>
                  </a:cubicBezTo>
                  <a:cubicBezTo>
                    <a:pt x="30019" y="5092"/>
                    <a:pt x="30056" y="5004"/>
                    <a:pt x="30101" y="4920"/>
                  </a:cubicBezTo>
                  <a:cubicBezTo>
                    <a:pt x="30114" y="4895"/>
                    <a:pt x="30126" y="4869"/>
                    <a:pt x="30139" y="4842"/>
                  </a:cubicBezTo>
                  <a:cubicBezTo>
                    <a:pt x="30148" y="4827"/>
                    <a:pt x="30158" y="4811"/>
                    <a:pt x="30168" y="4795"/>
                  </a:cubicBezTo>
                  <a:cubicBezTo>
                    <a:pt x="30237" y="4668"/>
                    <a:pt x="30311" y="4543"/>
                    <a:pt x="30394" y="4421"/>
                  </a:cubicBezTo>
                  <a:cubicBezTo>
                    <a:pt x="30420" y="4383"/>
                    <a:pt x="30449" y="4347"/>
                    <a:pt x="30476" y="4310"/>
                  </a:cubicBezTo>
                  <a:cubicBezTo>
                    <a:pt x="30550" y="4206"/>
                    <a:pt x="30627" y="4103"/>
                    <a:pt x="30709" y="4007"/>
                  </a:cubicBezTo>
                  <a:cubicBezTo>
                    <a:pt x="30743" y="3965"/>
                    <a:pt x="30780" y="3925"/>
                    <a:pt x="30816" y="3885"/>
                  </a:cubicBezTo>
                  <a:cubicBezTo>
                    <a:pt x="30868" y="3828"/>
                    <a:pt x="30923" y="3772"/>
                    <a:pt x="30976" y="3717"/>
                  </a:cubicBezTo>
                  <a:close/>
                  <a:moveTo>
                    <a:pt x="37671" y="3483"/>
                  </a:moveTo>
                  <a:cubicBezTo>
                    <a:pt x="37773" y="3546"/>
                    <a:pt x="37875" y="3610"/>
                    <a:pt x="37977" y="3677"/>
                  </a:cubicBezTo>
                  <a:cubicBezTo>
                    <a:pt x="38004" y="3695"/>
                    <a:pt x="38033" y="3714"/>
                    <a:pt x="38061" y="3733"/>
                  </a:cubicBezTo>
                  <a:cubicBezTo>
                    <a:pt x="38250" y="3857"/>
                    <a:pt x="38442" y="3988"/>
                    <a:pt x="38639" y="4127"/>
                  </a:cubicBezTo>
                  <a:cubicBezTo>
                    <a:pt x="38691" y="4164"/>
                    <a:pt x="38743" y="4200"/>
                    <a:pt x="38795" y="4238"/>
                  </a:cubicBezTo>
                  <a:cubicBezTo>
                    <a:pt x="39001" y="4384"/>
                    <a:pt x="39211" y="4541"/>
                    <a:pt x="39425" y="4703"/>
                  </a:cubicBezTo>
                  <a:cubicBezTo>
                    <a:pt x="39473" y="4739"/>
                    <a:pt x="39521" y="4775"/>
                    <a:pt x="39569" y="4811"/>
                  </a:cubicBezTo>
                  <a:cubicBezTo>
                    <a:pt x="39789" y="4982"/>
                    <a:pt x="40016" y="5163"/>
                    <a:pt x="40246" y="5348"/>
                  </a:cubicBezTo>
                  <a:cubicBezTo>
                    <a:pt x="40299" y="5393"/>
                    <a:pt x="40353" y="5435"/>
                    <a:pt x="40408" y="5479"/>
                  </a:cubicBezTo>
                  <a:cubicBezTo>
                    <a:pt x="40632" y="5664"/>
                    <a:pt x="40861" y="5857"/>
                    <a:pt x="41094" y="6056"/>
                  </a:cubicBezTo>
                  <a:cubicBezTo>
                    <a:pt x="41132" y="6091"/>
                    <a:pt x="41173" y="6124"/>
                    <a:pt x="41212" y="6158"/>
                  </a:cubicBezTo>
                  <a:cubicBezTo>
                    <a:pt x="41197" y="6264"/>
                    <a:pt x="41187" y="6374"/>
                    <a:pt x="41177" y="6483"/>
                  </a:cubicBezTo>
                  <a:cubicBezTo>
                    <a:pt x="41173" y="6529"/>
                    <a:pt x="41165" y="6574"/>
                    <a:pt x="41162" y="6618"/>
                  </a:cubicBezTo>
                  <a:cubicBezTo>
                    <a:pt x="41148" y="6806"/>
                    <a:pt x="41138" y="6995"/>
                    <a:pt x="41138" y="7184"/>
                  </a:cubicBezTo>
                  <a:cubicBezTo>
                    <a:pt x="41138" y="7372"/>
                    <a:pt x="41148" y="7559"/>
                    <a:pt x="41162" y="7746"/>
                  </a:cubicBezTo>
                  <a:cubicBezTo>
                    <a:pt x="41166" y="7799"/>
                    <a:pt x="41174" y="7851"/>
                    <a:pt x="41179" y="7904"/>
                  </a:cubicBezTo>
                  <a:cubicBezTo>
                    <a:pt x="41189" y="8006"/>
                    <a:pt x="41198" y="8109"/>
                    <a:pt x="41212" y="8209"/>
                  </a:cubicBezTo>
                  <a:cubicBezTo>
                    <a:pt x="41186" y="8231"/>
                    <a:pt x="41161" y="8252"/>
                    <a:pt x="41135" y="8273"/>
                  </a:cubicBezTo>
                  <a:cubicBezTo>
                    <a:pt x="40884" y="8490"/>
                    <a:pt x="40635" y="8700"/>
                    <a:pt x="40392" y="8900"/>
                  </a:cubicBezTo>
                  <a:cubicBezTo>
                    <a:pt x="40351" y="8932"/>
                    <a:pt x="40313" y="8964"/>
                    <a:pt x="40273" y="8996"/>
                  </a:cubicBezTo>
                  <a:cubicBezTo>
                    <a:pt x="40030" y="9194"/>
                    <a:pt x="39789" y="9385"/>
                    <a:pt x="39555" y="9566"/>
                  </a:cubicBezTo>
                  <a:cubicBezTo>
                    <a:pt x="39522" y="9592"/>
                    <a:pt x="39490" y="9615"/>
                    <a:pt x="39456" y="9640"/>
                  </a:cubicBezTo>
                  <a:cubicBezTo>
                    <a:pt x="39217" y="9822"/>
                    <a:pt x="38980" y="9998"/>
                    <a:pt x="38751" y="10162"/>
                  </a:cubicBezTo>
                  <a:cubicBezTo>
                    <a:pt x="38727" y="10178"/>
                    <a:pt x="38706" y="10193"/>
                    <a:pt x="38684" y="10209"/>
                  </a:cubicBezTo>
                  <a:cubicBezTo>
                    <a:pt x="38455" y="10371"/>
                    <a:pt x="38229" y="10525"/>
                    <a:pt x="38009" y="10668"/>
                  </a:cubicBezTo>
                  <a:cubicBezTo>
                    <a:pt x="37999" y="10676"/>
                    <a:pt x="37987" y="10683"/>
                    <a:pt x="37976" y="10691"/>
                  </a:cubicBezTo>
                  <a:cubicBezTo>
                    <a:pt x="37876" y="10755"/>
                    <a:pt x="37774" y="10819"/>
                    <a:pt x="37672" y="10883"/>
                  </a:cubicBezTo>
                  <a:cubicBezTo>
                    <a:pt x="37598" y="10818"/>
                    <a:pt x="37526" y="10750"/>
                    <a:pt x="37456" y="10681"/>
                  </a:cubicBezTo>
                  <a:cubicBezTo>
                    <a:pt x="37412" y="10636"/>
                    <a:pt x="37365" y="10595"/>
                    <a:pt x="37323" y="10550"/>
                  </a:cubicBezTo>
                  <a:cubicBezTo>
                    <a:pt x="37194" y="10414"/>
                    <a:pt x="37069" y="10266"/>
                    <a:pt x="36955" y="10110"/>
                  </a:cubicBezTo>
                  <a:cubicBezTo>
                    <a:pt x="36840" y="9956"/>
                    <a:pt x="36737" y="9791"/>
                    <a:pt x="36642" y="9625"/>
                  </a:cubicBezTo>
                  <a:cubicBezTo>
                    <a:pt x="36611" y="9572"/>
                    <a:pt x="36586" y="9514"/>
                    <a:pt x="36557" y="9459"/>
                  </a:cubicBezTo>
                  <a:cubicBezTo>
                    <a:pt x="36512" y="9373"/>
                    <a:pt x="36471" y="9284"/>
                    <a:pt x="36430" y="9193"/>
                  </a:cubicBezTo>
                  <a:cubicBezTo>
                    <a:pt x="36453" y="9172"/>
                    <a:pt x="36474" y="9152"/>
                    <a:pt x="36497" y="9131"/>
                  </a:cubicBezTo>
                  <a:cubicBezTo>
                    <a:pt x="36520" y="9110"/>
                    <a:pt x="36541" y="9090"/>
                    <a:pt x="36563" y="9069"/>
                  </a:cubicBezTo>
                  <a:cubicBezTo>
                    <a:pt x="36615" y="9021"/>
                    <a:pt x="36665" y="8975"/>
                    <a:pt x="36711" y="8932"/>
                  </a:cubicBezTo>
                  <a:cubicBezTo>
                    <a:pt x="36728" y="8917"/>
                    <a:pt x="36743" y="8901"/>
                    <a:pt x="36759" y="8887"/>
                  </a:cubicBezTo>
                  <a:cubicBezTo>
                    <a:pt x="36807" y="8842"/>
                    <a:pt x="36852" y="8801"/>
                    <a:pt x="36891" y="8761"/>
                  </a:cubicBezTo>
                  <a:cubicBezTo>
                    <a:pt x="36904" y="8750"/>
                    <a:pt x="36915" y="8739"/>
                    <a:pt x="36926" y="8728"/>
                  </a:cubicBezTo>
                  <a:cubicBezTo>
                    <a:pt x="36974" y="8682"/>
                    <a:pt x="37019" y="8639"/>
                    <a:pt x="37057" y="8602"/>
                  </a:cubicBezTo>
                  <a:lnTo>
                    <a:pt x="38513" y="7185"/>
                  </a:lnTo>
                  <a:lnTo>
                    <a:pt x="37058" y="5769"/>
                  </a:lnTo>
                  <a:cubicBezTo>
                    <a:pt x="37021" y="5733"/>
                    <a:pt x="36979" y="5691"/>
                    <a:pt x="36931" y="5646"/>
                  </a:cubicBezTo>
                  <a:cubicBezTo>
                    <a:pt x="36915" y="5630"/>
                    <a:pt x="36896" y="5613"/>
                    <a:pt x="36880" y="5597"/>
                  </a:cubicBezTo>
                  <a:cubicBezTo>
                    <a:pt x="36843" y="5563"/>
                    <a:pt x="36806" y="5526"/>
                    <a:pt x="36763" y="5487"/>
                  </a:cubicBezTo>
                  <a:cubicBezTo>
                    <a:pt x="36745" y="5471"/>
                    <a:pt x="36728" y="5455"/>
                    <a:pt x="36709" y="5438"/>
                  </a:cubicBezTo>
                  <a:cubicBezTo>
                    <a:pt x="36661" y="5393"/>
                    <a:pt x="36612" y="5346"/>
                    <a:pt x="36557" y="5297"/>
                  </a:cubicBezTo>
                  <a:cubicBezTo>
                    <a:pt x="36540" y="5282"/>
                    <a:pt x="36524" y="5267"/>
                    <a:pt x="36506" y="5252"/>
                  </a:cubicBezTo>
                  <a:cubicBezTo>
                    <a:pt x="36480" y="5227"/>
                    <a:pt x="36456" y="5205"/>
                    <a:pt x="36427" y="5179"/>
                  </a:cubicBezTo>
                  <a:cubicBezTo>
                    <a:pt x="36468" y="5089"/>
                    <a:pt x="36509" y="4999"/>
                    <a:pt x="36555" y="4912"/>
                  </a:cubicBezTo>
                  <a:cubicBezTo>
                    <a:pt x="36583" y="4857"/>
                    <a:pt x="36608" y="4801"/>
                    <a:pt x="36639" y="4747"/>
                  </a:cubicBezTo>
                  <a:cubicBezTo>
                    <a:pt x="36734" y="4580"/>
                    <a:pt x="36837" y="4418"/>
                    <a:pt x="36952" y="4262"/>
                  </a:cubicBezTo>
                  <a:lnTo>
                    <a:pt x="36953" y="4260"/>
                  </a:lnTo>
                  <a:cubicBezTo>
                    <a:pt x="37066" y="4105"/>
                    <a:pt x="37191" y="3958"/>
                    <a:pt x="37322" y="3816"/>
                  </a:cubicBezTo>
                  <a:cubicBezTo>
                    <a:pt x="37365" y="3769"/>
                    <a:pt x="37414" y="3728"/>
                    <a:pt x="37457" y="3682"/>
                  </a:cubicBezTo>
                  <a:cubicBezTo>
                    <a:pt x="37526" y="3613"/>
                    <a:pt x="37598" y="3546"/>
                    <a:pt x="37671" y="3483"/>
                  </a:cubicBezTo>
                  <a:close/>
                  <a:moveTo>
                    <a:pt x="10354" y="3484"/>
                  </a:moveTo>
                  <a:cubicBezTo>
                    <a:pt x="10455" y="3549"/>
                    <a:pt x="10558" y="3612"/>
                    <a:pt x="10658" y="3679"/>
                  </a:cubicBezTo>
                  <a:cubicBezTo>
                    <a:pt x="10673" y="3687"/>
                    <a:pt x="10688" y="3700"/>
                    <a:pt x="10703" y="3708"/>
                  </a:cubicBezTo>
                  <a:cubicBezTo>
                    <a:pt x="10914" y="3847"/>
                    <a:pt x="11133" y="3996"/>
                    <a:pt x="11354" y="4153"/>
                  </a:cubicBezTo>
                  <a:cubicBezTo>
                    <a:pt x="11382" y="4173"/>
                    <a:pt x="11409" y="4191"/>
                    <a:pt x="11437" y="4211"/>
                  </a:cubicBezTo>
                  <a:cubicBezTo>
                    <a:pt x="11663" y="4372"/>
                    <a:pt x="11895" y="4545"/>
                    <a:pt x="12131" y="4725"/>
                  </a:cubicBezTo>
                  <a:cubicBezTo>
                    <a:pt x="12167" y="4752"/>
                    <a:pt x="12203" y="4778"/>
                    <a:pt x="12239" y="4806"/>
                  </a:cubicBezTo>
                  <a:cubicBezTo>
                    <a:pt x="12469" y="4983"/>
                    <a:pt x="12707" y="5172"/>
                    <a:pt x="12944" y="5366"/>
                  </a:cubicBezTo>
                  <a:cubicBezTo>
                    <a:pt x="12989" y="5403"/>
                    <a:pt x="13034" y="5438"/>
                    <a:pt x="13078" y="5474"/>
                  </a:cubicBezTo>
                  <a:cubicBezTo>
                    <a:pt x="13313" y="5667"/>
                    <a:pt x="13552" y="5868"/>
                    <a:pt x="13793" y="6076"/>
                  </a:cubicBezTo>
                  <a:cubicBezTo>
                    <a:pt x="13826" y="6105"/>
                    <a:pt x="13859" y="6132"/>
                    <a:pt x="13892" y="6161"/>
                  </a:cubicBezTo>
                  <a:cubicBezTo>
                    <a:pt x="13880" y="6239"/>
                    <a:pt x="13875" y="6320"/>
                    <a:pt x="13866" y="6398"/>
                  </a:cubicBezTo>
                  <a:cubicBezTo>
                    <a:pt x="13857" y="6480"/>
                    <a:pt x="13847" y="6560"/>
                    <a:pt x="13840" y="6642"/>
                  </a:cubicBezTo>
                  <a:cubicBezTo>
                    <a:pt x="13831" y="6768"/>
                    <a:pt x="13827" y="6895"/>
                    <a:pt x="13825" y="7022"/>
                  </a:cubicBezTo>
                  <a:cubicBezTo>
                    <a:pt x="13823" y="7077"/>
                    <a:pt x="13817" y="7132"/>
                    <a:pt x="13817" y="7187"/>
                  </a:cubicBezTo>
                  <a:cubicBezTo>
                    <a:pt x="13817" y="7242"/>
                    <a:pt x="13823" y="7297"/>
                    <a:pt x="13825" y="7351"/>
                  </a:cubicBezTo>
                  <a:cubicBezTo>
                    <a:pt x="13827" y="7478"/>
                    <a:pt x="13831" y="7604"/>
                    <a:pt x="13840" y="7730"/>
                  </a:cubicBezTo>
                  <a:cubicBezTo>
                    <a:pt x="13847" y="7812"/>
                    <a:pt x="13857" y="7892"/>
                    <a:pt x="13866" y="7975"/>
                  </a:cubicBezTo>
                  <a:cubicBezTo>
                    <a:pt x="13875" y="8054"/>
                    <a:pt x="13880" y="8134"/>
                    <a:pt x="13892" y="8213"/>
                  </a:cubicBezTo>
                  <a:cubicBezTo>
                    <a:pt x="13873" y="8230"/>
                    <a:pt x="13853" y="8245"/>
                    <a:pt x="13833" y="8262"/>
                  </a:cubicBezTo>
                  <a:cubicBezTo>
                    <a:pt x="13571" y="8489"/>
                    <a:pt x="13311" y="8708"/>
                    <a:pt x="13056" y="8916"/>
                  </a:cubicBezTo>
                  <a:cubicBezTo>
                    <a:pt x="13031" y="8937"/>
                    <a:pt x="13008" y="8956"/>
                    <a:pt x="12983" y="8975"/>
                  </a:cubicBezTo>
                  <a:cubicBezTo>
                    <a:pt x="12724" y="9186"/>
                    <a:pt x="12471" y="9388"/>
                    <a:pt x="12223" y="9578"/>
                  </a:cubicBezTo>
                  <a:cubicBezTo>
                    <a:pt x="12203" y="9593"/>
                    <a:pt x="12183" y="9607"/>
                    <a:pt x="12164" y="9623"/>
                  </a:cubicBezTo>
                  <a:cubicBezTo>
                    <a:pt x="11911" y="9815"/>
                    <a:pt x="11663" y="9999"/>
                    <a:pt x="11421" y="10171"/>
                  </a:cubicBezTo>
                  <a:cubicBezTo>
                    <a:pt x="11410" y="10179"/>
                    <a:pt x="11397" y="10187"/>
                    <a:pt x="11386" y="10196"/>
                  </a:cubicBezTo>
                  <a:cubicBezTo>
                    <a:pt x="11137" y="10373"/>
                    <a:pt x="10892" y="10540"/>
                    <a:pt x="10656" y="10695"/>
                  </a:cubicBezTo>
                  <a:cubicBezTo>
                    <a:pt x="10554" y="10760"/>
                    <a:pt x="10453" y="10825"/>
                    <a:pt x="10350" y="10888"/>
                  </a:cubicBezTo>
                  <a:cubicBezTo>
                    <a:pt x="10301" y="10844"/>
                    <a:pt x="10251" y="10799"/>
                    <a:pt x="10203" y="10753"/>
                  </a:cubicBezTo>
                  <a:cubicBezTo>
                    <a:pt x="10143" y="10696"/>
                    <a:pt x="10083" y="10639"/>
                    <a:pt x="10026" y="10578"/>
                  </a:cubicBezTo>
                  <a:cubicBezTo>
                    <a:pt x="9959" y="10507"/>
                    <a:pt x="9896" y="10431"/>
                    <a:pt x="9834" y="10357"/>
                  </a:cubicBezTo>
                  <a:cubicBezTo>
                    <a:pt x="9787" y="10297"/>
                    <a:pt x="9734" y="10237"/>
                    <a:pt x="9685" y="10172"/>
                  </a:cubicBezTo>
                  <a:cubicBezTo>
                    <a:pt x="9625" y="10093"/>
                    <a:pt x="9570" y="10011"/>
                    <a:pt x="9516" y="9930"/>
                  </a:cubicBezTo>
                  <a:cubicBezTo>
                    <a:pt x="9471" y="9864"/>
                    <a:pt x="9427" y="9800"/>
                    <a:pt x="9386" y="9732"/>
                  </a:cubicBezTo>
                  <a:cubicBezTo>
                    <a:pt x="9334" y="9645"/>
                    <a:pt x="9289" y="9556"/>
                    <a:pt x="9242" y="9467"/>
                  </a:cubicBezTo>
                  <a:cubicBezTo>
                    <a:pt x="9208" y="9400"/>
                    <a:pt x="9170" y="9332"/>
                    <a:pt x="9137" y="9263"/>
                  </a:cubicBezTo>
                  <a:cubicBezTo>
                    <a:pt x="9095" y="9170"/>
                    <a:pt x="9058" y="9073"/>
                    <a:pt x="9022" y="8977"/>
                  </a:cubicBezTo>
                  <a:cubicBezTo>
                    <a:pt x="8995" y="8907"/>
                    <a:pt x="8964" y="8840"/>
                    <a:pt x="8941" y="8770"/>
                  </a:cubicBezTo>
                  <a:cubicBezTo>
                    <a:pt x="8907" y="8667"/>
                    <a:pt x="8880" y="8563"/>
                    <a:pt x="8852" y="8458"/>
                  </a:cubicBezTo>
                  <a:cubicBezTo>
                    <a:pt x="8834" y="8390"/>
                    <a:pt x="8814" y="8324"/>
                    <a:pt x="8798" y="8256"/>
                  </a:cubicBezTo>
                  <a:cubicBezTo>
                    <a:pt x="8772" y="8139"/>
                    <a:pt x="8756" y="8021"/>
                    <a:pt x="8738" y="7902"/>
                  </a:cubicBezTo>
                  <a:cubicBezTo>
                    <a:pt x="8729" y="7844"/>
                    <a:pt x="8716" y="7786"/>
                    <a:pt x="8709" y="7728"/>
                  </a:cubicBezTo>
                  <a:cubicBezTo>
                    <a:pt x="8690" y="7549"/>
                    <a:pt x="8679" y="7369"/>
                    <a:pt x="8679" y="7187"/>
                  </a:cubicBezTo>
                  <a:cubicBezTo>
                    <a:pt x="8679" y="7005"/>
                    <a:pt x="8690" y="6823"/>
                    <a:pt x="8709" y="6645"/>
                  </a:cubicBezTo>
                  <a:cubicBezTo>
                    <a:pt x="8716" y="6585"/>
                    <a:pt x="8729" y="6528"/>
                    <a:pt x="8738" y="6470"/>
                  </a:cubicBezTo>
                  <a:cubicBezTo>
                    <a:pt x="8755" y="6351"/>
                    <a:pt x="8772" y="6232"/>
                    <a:pt x="8798" y="6117"/>
                  </a:cubicBezTo>
                  <a:cubicBezTo>
                    <a:pt x="8814" y="6048"/>
                    <a:pt x="8835" y="5981"/>
                    <a:pt x="8854" y="5913"/>
                  </a:cubicBezTo>
                  <a:cubicBezTo>
                    <a:pt x="8881" y="5809"/>
                    <a:pt x="8907" y="5704"/>
                    <a:pt x="8941" y="5604"/>
                  </a:cubicBezTo>
                  <a:cubicBezTo>
                    <a:pt x="8965" y="5533"/>
                    <a:pt x="8996" y="5464"/>
                    <a:pt x="9023" y="5393"/>
                  </a:cubicBezTo>
                  <a:cubicBezTo>
                    <a:pt x="9059" y="5298"/>
                    <a:pt x="9095" y="5204"/>
                    <a:pt x="9137" y="5111"/>
                  </a:cubicBezTo>
                  <a:cubicBezTo>
                    <a:pt x="9170" y="5039"/>
                    <a:pt x="9209" y="4972"/>
                    <a:pt x="9246" y="4902"/>
                  </a:cubicBezTo>
                  <a:cubicBezTo>
                    <a:pt x="9290" y="4814"/>
                    <a:pt x="9335" y="4727"/>
                    <a:pt x="9386" y="4643"/>
                  </a:cubicBezTo>
                  <a:cubicBezTo>
                    <a:pt x="9428" y="4574"/>
                    <a:pt x="9475" y="4507"/>
                    <a:pt x="9518" y="4441"/>
                  </a:cubicBezTo>
                  <a:cubicBezTo>
                    <a:pt x="9571" y="4361"/>
                    <a:pt x="9625" y="4279"/>
                    <a:pt x="9684" y="4202"/>
                  </a:cubicBezTo>
                  <a:cubicBezTo>
                    <a:pt x="9733" y="4138"/>
                    <a:pt x="9788" y="4075"/>
                    <a:pt x="9841" y="4012"/>
                  </a:cubicBezTo>
                  <a:cubicBezTo>
                    <a:pt x="9902" y="3939"/>
                    <a:pt x="9965" y="3864"/>
                    <a:pt x="10029" y="3794"/>
                  </a:cubicBezTo>
                  <a:cubicBezTo>
                    <a:pt x="10087" y="3733"/>
                    <a:pt x="10149" y="3676"/>
                    <a:pt x="10209" y="3617"/>
                  </a:cubicBezTo>
                  <a:cubicBezTo>
                    <a:pt x="10256" y="3571"/>
                    <a:pt x="10304" y="3528"/>
                    <a:pt x="10354" y="3484"/>
                  </a:cubicBezTo>
                  <a:close/>
                  <a:moveTo>
                    <a:pt x="24171" y="3480"/>
                  </a:moveTo>
                  <a:cubicBezTo>
                    <a:pt x="24238" y="3524"/>
                    <a:pt x="24306" y="3566"/>
                    <a:pt x="24376" y="3609"/>
                  </a:cubicBezTo>
                  <a:cubicBezTo>
                    <a:pt x="24439" y="3650"/>
                    <a:pt x="24503" y="3690"/>
                    <a:pt x="24565" y="3732"/>
                  </a:cubicBezTo>
                  <a:cubicBezTo>
                    <a:pt x="24664" y="3796"/>
                    <a:pt x="24762" y="3863"/>
                    <a:pt x="24861" y="3931"/>
                  </a:cubicBezTo>
                  <a:cubicBezTo>
                    <a:pt x="24919" y="3971"/>
                    <a:pt x="24980" y="4011"/>
                    <a:pt x="25038" y="4051"/>
                  </a:cubicBezTo>
                  <a:cubicBezTo>
                    <a:pt x="25147" y="4128"/>
                    <a:pt x="25255" y="4205"/>
                    <a:pt x="25362" y="4281"/>
                  </a:cubicBezTo>
                  <a:cubicBezTo>
                    <a:pt x="25407" y="4315"/>
                    <a:pt x="25453" y="4347"/>
                    <a:pt x="25497" y="4379"/>
                  </a:cubicBezTo>
                  <a:cubicBezTo>
                    <a:pt x="25649" y="4490"/>
                    <a:pt x="25799" y="4602"/>
                    <a:pt x="25944" y="4712"/>
                  </a:cubicBezTo>
                  <a:cubicBezTo>
                    <a:pt x="25954" y="4719"/>
                    <a:pt x="25961" y="4726"/>
                    <a:pt x="25969" y="4732"/>
                  </a:cubicBezTo>
                  <a:cubicBezTo>
                    <a:pt x="26107" y="4837"/>
                    <a:pt x="26241" y="4941"/>
                    <a:pt x="26372" y="5044"/>
                  </a:cubicBezTo>
                  <a:cubicBezTo>
                    <a:pt x="26417" y="5080"/>
                    <a:pt x="26460" y="5113"/>
                    <a:pt x="26505" y="5149"/>
                  </a:cubicBezTo>
                  <a:cubicBezTo>
                    <a:pt x="26596" y="5222"/>
                    <a:pt x="26689" y="5295"/>
                    <a:pt x="26777" y="5367"/>
                  </a:cubicBezTo>
                  <a:cubicBezTo>
                    <a:pt x="26827" y="5408"/>
                    <a:pt x="26874" y="5446"/>
                    <a:pt x="26922" y="5486"/>
                  </a:cubicBezTo>
                  <a:cubicBezTo>
                    <a:pt x="27000" y="5550"/>
                    <a:pt x="27079" y="5614"/>
                    <a:pt x="27153" y="5676"/>
                  </a:cubicBezTo>
                  <a:cubicBezTo>
                    <a:pt x="27203" y="5717"/>
                    <a:pt x="27249" y="5756"/>
                    <a:pt x="27296" y="5796"/>
                  </a:cubicBezTo>
                  <a:cubicBezTo>
                    <a:pt x="27340" y="5836"/>
                    <a:pt x="27385" y="5873"/>
                    <a:pt x="27429" y="5909"/>
                  </a:cubicBezTo>
                  <a:cubicBezTo>
                    <a:pt x="27405" y="6046"/>
                    <a:pt x="27391" y="6183"/>
                    <a:pt x="27375" y="6321"/>
                  </a:cubicBezTo>
                  <a:cubicBezTo>
                    <a:pt x="27366" y="6381"/>
                    <a:pt x="27356" y="6440"/>
                    <a:pt x="27351" y="6501"/>
                  </a:cubicBezTo>
                  <a:cubicBezTo>
                    <a:pt x="27329" y="6728"/>
                    <a:pt x="27318" y="6957"/>
                    <a:pt x="27318" y="7185"/>
                  </a:cubicBezTo>
                  <a:cubicBezTo>
                    <a:pt x="27318" y="7413"/>
                    <a:pt x="27330" y="7641"/>
                    <a:pt x="27351" y="7868"/>
                  </a:cubicBezTo>
                  <a:cubicBezTo>
                    <a:pt x="27358" y="7938"/>
                    <a:pt x="27371" y="8007"/>
                    <a:pt x="27379" y="8078"/>
                  </a:cubicBezTo>
                  <a:cubicBezTo>
                    <a:pt x="27395" y="8205"/>
                    <a:pt x="27407" y="8334"/>
                    <a:pt x="27429" y="8460"/>
                  </a:cubicBezTo>
                  <a:cubicBezTo>
                    <a:pt x="27385" y="8497"/>
                    <a:pt x="27340" y="8536"/>
                    <a:pt x="27296" y="8573"/>
                  </a:cubicBezTo>
                  <a:cubicBezTo>
                    <a:pt x="27249" y="8612"/>
                    <a:pt x="27202" y="8651"/>
                    <a:pt x="27153" y="8693"/>
                  </a:cubicBezTo>
                  <a:cubicBezTo>
                    <a:pt x="27079" y="8755"/>
                    <a:pt x="27001" y="8819"/>
                    <a:pt x="26922" y="8885"/>
                  </a:cubicBezTo>
                  <a:cubicBezTo>
                    <a:pt x="26874" y="8923"/>
                    <a:pt x="26827" y="8963"/>
                    <a:pt x="26777" y="9002"/>
                  </a:cubicBezTo>
                  <a:cubicBezTo>
                    <a:pt x="26689" y="9074"/>
                    <a:pt x="26596" y="9148"/>
                    <a:pt x="26505" y="9221"/>
                  </a:cubicBezTo>
                  <a:cubicBezTo>
                    <a:pt x="26460" y="9256"/>
                    <a:pt x="26418" y="9291"/>
                    <a:pt x="26372" y="9325"/>
                  </a:cubicBezTo>
                  <a:cubicBezTo>
                    <a:pt x="26241" y="9428"/>
                    <a:pt x="26107" y="9533"/>
                    <a:pt x="25969" y="9637"/>
                  </a:cubicBezTo>
                  <a:cubicBezTo>
                    <a:pt x="25960" y="9644"/>
                    <a:pt x="25953" y="9651"/>
                    <a:pt x="25944" y="9657"/>
                  </a:cubicBezTo>
                  <a:cubicBezTo>
                    <a:pt x="25799" y="9767"/>
                    <a:pt x="25649" y="9880"/>
                    <a:pt x="25497" y="9990"/>
                  </a:cubicBezTo>
                  <a:cubicBezTo>
                    <a:pt x="25453" y="10022"/>
                    <a:pt x="25406" y="10056"/>
                    <a:pt x="25362" y="10088"/>
                  </a:cubicBezTo>
                  <a:cubicBezTo>
                    <a:pt x="25255" y="10165"/>
                    <a:pt x="25147" y="10243"/>
                    <a:pt x="25038" y="10318"/>
                  </a:cubicBezTo>
                  <a:cubicBezTo>
                    <a:pt x="24980" y="10359"/>
                    <a:pt x="24919" y="10399"/>
                    <a:pt x="24861" y="10439"/>
                  </a:cubicBezTo>
                  <a:cubicBezTo>
                    <a:pt x="24763" y="10505"/>
                    <a:pt x="24664" y="10573"/>
                    <a:pt x="24565" y="10639"/>
                  </a:cubicBezTo>
                  <a:cubicBezTo>
                    <a:pt x="24502" y="10680"/>
                    <a:pt x="24439" y="10720"/>
                    <a:pt x="24376" y="10760"/>
                  </a:cubicBezTo>
                  <a:cubicBezTo>
                    <a:pt x="24308" y="10805"/>
                    <a:pt x="24240" y="10847"/>
                    <a:pt x="24171" y="10889"/>
                  </a:cubicBezTo>
                  <a:cubicBezTo>
                    <a:pt x="24159" y="10879"/>
                    <a:pt x="24148" y="10870"/>
                    <a:pt x="24137" y="10859"/>
                  </a:cubicBezTo>
                  <a:cubicBezTo>
                    <a:pt x="24009" y="10745"/>
                    <a:pt x="23889" y="10624"/>
                    <a:pt x="23774" y="10498"/>
                  </a:cubicBezTo>
                  <a:lnTo>
                    <a:pt x="23720" y="10436"/>
                  </a:lnTo>
                  <a:cubicBezTo>
                    <a:pt x="23605" y="10304"/>
                    <a:pt x="23493" y="10166"/>
                    <a:pt x="23392" y="10020"/>
                  </a:cubicBezTo>
                  <a:cubicBezTo>
                    <a:pt x="23389" y="10018"/>
                    <a:pt x="23388" y="10014"/>
                    <a:pt x="23386" y="10011"/>
                  </a:cubicBezTo>
                  <a:cubicBezTo>
                    <a:pt x="23285" y="9867"/>
                    <a:pt x="23194" y="9716"/>
                    <a:pt x="23108" y="9561"/>
                  </a:cubicBezTo>
                  <a:cubicBezTo>
                    <a:pt x="23095" y="9539"/>
                    <a:pt x="23082" y="9516"/>
                    <a:pt x="23070" y="9493"/>
                  </a:cubicBezTo>
                  <a:cubicBezTo>
                    <a:pt x="22991" y="9343"/>
                    <a:pt x="22919" y="9186"/>
                    <a:pt x="22856" y="9027"/>
                  </a:cubicBezTo>
                  <a:cubicBezTo>
                    <a:pt x="22849" y="9012"/>
                    <a:pt x="22843" y="8996"/>
                    <a:pt x="22837" y="8982"/>
                  </a:cubicBezTo>
                  <a:cubicBezTo>
                    <a:pt x="22842" y="8977"/>
                    <a:pt x="22848" y="8973"/>
                    <a:pt x="22853" y="8968"/>
                  </a:cubicBezTo>
                  <a:cubicBezTo>
                    <a:pt x="22926" y="8900"/>
                    <a:pt x="22991" y="8839"/>
                    <a:pt x="23050" y="8783"/>
                  </a:cubicBezTo>
                  <a:cubicBezTo>
                    <a:pt x="23059" y="8774"/>
                    <a:pt x="23067" y="8765"/>
                    <a:pt x="23078" y="8755"/>
                  </a:cubicBezTo>
                  <a:cubicBezTo>
                    <a:pt x="23138" y="8698"/>
                    <a:pt x="23192" y="8645"/>
                    <a:pt x="23236" y="8601"/>
                  </a:cubicBezTo>
                  <a:lnTo>
                    <a:pt x="24691" y="7185"/>
                  </a:lnTo>
                  <a:lnTo>
                    <a:pt x="23238" y="5771"/>
                  </a:lnTo>
                  <a:cubicBezTo>
                    <a:pt x="23195" y="5727"/>
                    <a:pt x="23142" y="5675"/>
                    <a:pt x="23082" y="5619"/>
                  </a:cubicBezTo>
                  <a:cubicBezTo>
                    <a:pt x="23070" y="5608"/>
                    <a:pt x="23059" y="5597"/>
                    <a:pt x="23045" y="5586"/>
                  </a:cubicBezTo>
                  <a:cubicBezTo>
                    <a:pt x="22987" y="5530"/>
                    <a:pt x="22922" y="5468"/>
                    <a:pt x="22851" y="5403"/>
                  </a:cubicBezTo>
                  <a:cubicBezTo>
                    <a:pt x="22846" y="5397"/>
                    <a:pt x="22841" y="5394"/>
                    <a:pt x="22836" y="5389"/>
                  </a:cubicBezTo>
                  <a:cubicBezTo>
                    <a:pt x="22842" y="5373"/>
                    <a:pt x="22848" y="5358"/>
                    <a:pt x="22854" y="5342"/>
                  </a:cubicBezTo>
                  <a:cubicBezTo>
                    <a:pt x="22918" y="5184"/>
                    <a:pt x="22989" y="5028"/>
                    <a:pt x="23069" y="4878"/>
                  </a:cubicBezTo>
                  <a:cubicBezTo>
                    <a:pt x="23081" y="4856"/>
                    <a:pt x="23093" y="4833"/>
                    <a:pt x="23107" y="4811"/>
                  </a:cubicBezTo>
                  <a:cubicBezTo>
                    <a:pt x="23191" y="4656"/>
                    <a:pt x="23283" y="4507"/>
                    <a:pt x="23383" y="4363"/>
                  </a:cubicBezTo>
                  <a:cubicBezTo>
                    <a:pt x="23385" y="4359"/>
                    <a:pt x="23387" y="4356"/>
                    <a:pt x="23389" y="4352"/>
                  </a:cubicBezTo>
                  <a:cubicBezTo>
                    <a:pt x="23491" y="4206"/>
                    <a:pt x="23602" y="4068"/>
                    <a:pt x="23720" y="3935"/>
                  </a:cubicBezTo>
                  <a:cubicBezTo>
                    <a:pt x="23738" y="3914"/>
                    <a:pt x="23754" y="3893"/>
                    <a:pt x="23774" y="3872"/>
                  </a:cubicBezTo>
                  <a:cubicBezTo>
                    <a:pt x="23889" y="3745"/>
                    <a:pt x="24009" y="3625"/>
                    <a:pt x="24137" y="3510"/>
                  </a:cubicBezTo>
                  <a:cubicBezTo>
                    <a:pt x="24149" y="3500"/>
                    <a:pt x="24159" y="3490"/>
                    <a:pt x="24171" y="3480"/>
                  </a:cubicBezTo>
                  <a:close/>
                  <a:moveTo>
                    <a:pt x="51488" y="3482"/>
                  </a:moveTo>
                  <a:cubicBezTo>
                    <a:pt x="51560" y="3526"/>
                    <a:pt x="51631" y="3571"/>
                    <a:pt x="51703" y="3617"/>
                  </a:cubicBezTo>
                  <a:cubicBezTo>
                    <a:pt x="51787" y="3671"/>
                    <a:pt x="51873" y="3726"/>
                    <a:pt x="51957" y="3781"/>
                  </a:cubicBezTo>
                  <a:cubicBezTo>
                    <a:pt x="52057" y="3847"/>
                    <a:pt x="52157" y="3916"/>
                    <a:pt x="52256" y="3986"/>
                  </a:cubicBezTo>
                  <a:cubicBezTo>
                    <a:pt x="52336" y="4040"/>
                    <a:pt x="52415" y="4093"/>
                    <a:pt x="52493" y="4149"/>
                  </a:cubicBezTo>
                  <a:cubicBezTo>
                    <a:pt x="52597" y="4222"/>
                    <a:pt x="52698" y="4298"/>
                    <a:pt x="52801" y="4372"/>
                  </a:cubicBezTo>
                  <a:cubicBezTo>
                    <a:pt x="52873" y="4424"/>
                    <a:pt x="52946" y="4477"/>
                    <a:pt x="53018" y="4529"/>
                  </a:cubicBezTo>
                  <a:cubicBezTo>
                    <a:pt x="53124" y="4608"/>
                    <a:pt x="53228" y="4689"/>
                    <a:pt x="53332" y="4769"/>
                  </a:cubicBezTo>
                  <a:cubicBezTo>
                    <a:pt x="53396" y="4819"/>
                    <a:pt x="53461" y="4866"/>
                    <a:pt x="53525" y="4915"/>
                  </a:cubicBezTo>
                  <a:cubicBezTo>
                    <a:pt x="53634" y="5001"/>
                    <a:pt x="53739" y="5085"/>
                    <a:pt x="53845" y="5169"/>
                  </a:cubicBezTo>
                  <a:cubicBezTo>
                    <a:pt x="53899" y="5212"/>
                    <a:pt x="53956" y="5257"/>
                    <a:pt x="54009" y="5299"/>
                  </a:cubicBezTo>
                  <a:cubicBezTo>
                    <a:pt x="54123" y="5392"/>
                    <a:pt x="54232" y="5483"/>
                    <a:pt x="54342" y="5573"/>
                  </a:cubicBezTo>
                  <a:cubicBezTo>
                    <a:pt x="54382" y="5607"/>
                    <a:pt x="54425" y="5641"/>
                    <a:pt x="54465" y="5674"/>
                  </a:cubicBezTo>
                  <a:cubicBezTo>
                    <a:pt x="54584" y="5774"/>
                    <a:pt x="54699" y="5872"/>
                    <a:pt x="54810" y="5969"/>
                  </a:cubicBezTo>
                  <a:cubicBezTo>
                    <a:pt x="54835" y="5991"/>
                    <a:pt x="54864" y="6013"/>
                    <a:pt x="54888" y="6034"/>
                  </a:cubicBezTo>
                  <a:cubicBezTo>
                    <a:pt x="54989" y="6121"/>
                    <a:pt x="55081" y="6201"/>
                    <a:pt x="55172" y="6283"/>
                  </a:cubicBezTo>
                  <a:cubicBezTo>
                    <a:pt x="55136" y="6578"/>
                    <a:pt x="55114" y="6880"/>
                    <a:pt x="55114" y="7187"/>
                  </a:cubicBezTo>
                  <a:cubicBezTo>
                    <a:pt x="55114" y="7495"/>
                    <a:pt x="55136" y="7797"/>
                    <a:pt x="55172" y="8089"/>
                  </a:cubicBezTo>
                  <a:cubicBezTo>
                    <a:pt x="55081" y="8170"/>
                    <a:pt x="54990" y="8250"/>
                    <a:pt x="54891" y="8335"/>
                  </a:cubicBezTo>
                  <a:cubicBezTo>
                    <a:pt x="54845" y="8376"/>
                    <a:pt x="54792" y="8420"/>
                    <a:pt x="54743" y="8462"/>
                  </a:cubicBezTo>
                  <a:cubicBezTo>
                    <a:pt x="54653" y="8538"/>
                    <a:pt x="54563" y="8615"/>
                    <a:pt x="54469" y="8694"/>
                  </a:cubicBezTo>
                  <a:cubicBezTo>
                    <a:pt x="54413" y="8741"/>
                    <a:pt x="54351" y="8791"/>
                    <a:pt x="54294" y="8839"/>
                  </a:cubicBezTo>
                  <a:cubicBezTo>
                    <a:pt x="54201" y="8916"/>
                    <a:pt x="54110" y="8991"/>
                    <a:pt x="54013" y="9069"/>
                  </a:cubicBezTo>
                  <a:cubicBezTo>
                    <a:pt x="53949" y="9121"/>
                    <a:pt x="53883" y="9173"/>
                    <a:pt x="53818" y="9225"/>
                  </a:cubicBezTo>
                  <a:cubicBezTo>
                    <a:pt x="53721" y="9302"/>
                    <a:pt x="53627" y="9378"/>
                    <a:pt x="53528" y="9456"/>
                  </a:cubicBezTo>
                  <a:cubicBezTo>
                    <a:pt x="53458" y="9509"/>
                    <a:pt x="53388" y="9562"/>
                    <a:pt x="53317" y="9615"/>
                  </a:cubicBezTo>
                  <a:cubicBezTo>
                    <a:pt x="53219" y="9691"/>
                    <a:pt x="53120" y="9768"/>
                    <a:pt x="53019" y="9843"/>
                  </a:cubicBezTo>
                  <a:cubicBezTo>
                    <a:pt x="52945" y="9898"/>
                    <a:pt x="52869" y="9953"/>
                    <a:pt x="52795" y="10008"/>
                  </a:cubicBezTo>
                  <a:cubicBezTo>
                    <a:pt x="52695" y="10081"/>
                    <a:pt x="52595" y="10153"/>
                    <a:pt x="52493" y="10224"/>
                  </a:cubicBezTo>
                  <a:cubicBezTo>
                    <a:pt x="52414" y="10280"/>
                    <a:pt x="52333" y="10336"/>
                    <a:pt x="52254" y="10390"/>
                  </a:cubicBezTo>
                  <a:cubicBezTo>
                    <a:pt x="52155" y="10457"/>
                    <a:pt x="52056" y="10526"/>
                    <a:pt x="51957" y="10593"/>
                  </a:cubicBezTo>
                  <a:cubicBezTo>
                    <a:pt x="51873" y="10649"/>
                    <a:pt x="51788" y="10703"/>
                    <a:pt x="51702" y="10758"/>
                  </a:cubicBezTo>
                  <a:cubicBezTo>
                    <a:pt x="51630" y="10804"/>
                    <a:pt x="51558" y="10849"/>
                    <a:pt x="51487" y="10894"/>
                  </a:cubicBezTo>
                  <a:cubicBezTo>
                    <a:pt x="51476" y="10883"/>
                    <a:pt x="51466" y="10874"/>
                    <a:pt x="51453" y="10863"/>
                  </a:cubicBezTo>
                  <a:cubicBezTo>
                    <a:pt x="51326" y="10749"/>
                    <a:pt x="51203" y="10628"/>
                    <a:pt x="51089" y="10502"/>
                  </a:cubicBezTo>
                  <a:cubicBezTo>
                    <a:pt x="51069" y="10481"/>
                    <a:pt x="51052" y="10458"/>
                    <a:pt x="51033" y="10438"/>
                  </a:cubicBezTo>
                  <a:cubicBezTo>
                    <a:pt x="50920" y="10305"/>
                    <a:pt x="50808" y="10167"/>
                    <a:pt x="50707" y="10021"/>
                  </a:cubicBezTo>
                  <a:cubicBezTo>
                    <a:pt x="50704" y="10018"/>
                    <a:pt x="50702" y="10013"/>
                    <a:pt x="50698" y="10009"/>
                  </a:cubicBezTo>
                  <a:cubicBezTo>
                    <a:pt x="50598" y="9865"/>
                    <a:pt x="50509" y="9716"/>
                    <a:pt x="50424" y="9562"/>
                  </a:cubicBezTo>
                  <a:cubicBezTo>
                    <a:pt x="50411" y="9540"/>
                    <a:pt x="50398" y="9518"/>
                    <a:pt x="50386" y="9495"/>
                  </a:cubicBezTo>
                  <a:cubicBezTo>
                    <a:pt x="50307" y="9345"/>
                    <a:pt x="50235" y="9188"/>
                    <a:pt x="50172" y="9031"/>
                  </a:cubicBezTo>
                  <a:cubicBezTo>
                    <a:pt x="50165" y="9016"/>
                    <a:pt x="50158" y="9000"/>
                    <a:pt x="50153" y="8984"/>
                  </a:cubicBezTo>
                  <a:cubicBezTo>
                    <a:pt x="50210" y="8931"/>
                    <a:pt x="50257" y="8887"/>
                    <a:pt x="50307" y="8840"/>
                  </a:cubicBezTo>
                  <a:cubicBezTo>
                    <a:pt x="50327" y="8822"/>
                    <a:pt x="50351" y="8798"/>
                    <a:pt x="50369" y="8781"/>
                  </a:cubicBezTo>
                  <a:cubicBezTo>
                    <a:pt x="50441" y="8713"/>
                    <a:pt x="50504" y="8652"/>
                    <a:pt x="50553" y="8603"/>
                  </a:cubicBezTo>
                  <a:lnTo>
                    <a:pt x="52008" y="7187"/>
                  </a:lnTo>
                  <a:lnTo>
                    <a:pt x="50555" y="5772"/>
                  </a:lnTo>
                  <a:cubicBezTo>
                    <a:pt x="50510" y="5727"/>
                    <a:pt x="50456" y="5674"/>
                    <a:pt x="50394" y="5617"/>
                  </a:cubicBezTo>
                  <a:cubicBezTo>
                    <a:pt x="50385" y="5608"/>
                    <a:pt x="50376" y="5600"/>
                    <a:pt x="50367" y="5591"/>
                  </a:cubicBezTo>
                  <a:cubicBezTo>
                    <a:pt x="50307" y="5535"/>
                    <a:pt x="50242" y="5472"/>
                    <a:pt x="50171" y="5407"/>
                  </a:cubicBezTo>
                  <a:cubicBezTo>
                    <a:pt x="50164" y="5399"/>
                    <a:pt x="50160" y="5396"/>
                    <a:pt x="50153" y="5391"/>
                  </a:cubicBezTo>
                  <a:cubicBezTo>
                    <a:pt x="50160" y="5373"/>
                    <a:pt x="50166" y="5358"/>
                    <a:pt x="50173" y="5341"/>
                  </a:cubicBezTo>
                  <a:cubicBezTo>
                    <a:pt x="50238" y="5181"/>
                    <a:pt x="50309" y="5023"/>
                    <a:pt x="50390" y="4871"/>
                  </a:cubicBezTo>
                  <a:cubicBezTo>
                    <a:pt x="50400" y="4855"/>
                    <a:pt x="50408" y="4839"/>
                    <a:pt x="50417" y="4822"/>
                  </a:cubicBezTo>
                  <a:cubicBezTo>
                    <a:pt x="50501" y="4671"/>
                    <a:pt x="50591" y="4523"/>
                    <a:pt x="50689" y="4381"/>
                  </a:cubicBezTo>
                  <a:cubicBezTo>
                    <a:pt x="50697" y="4369"/>
                    <a:pt x="50704" y="4358"/>
                    <a:pt x="50712" y="4347"/>
                  </a:cubicBezTo>
                  <a:cubicBezTo>
                    <a:pt x="50812" y="4204"/>
                    <a:pt x="50922" y="4069"/>
                    <a:pt x="51037" y="3936"/>
                  </a:cubicBezTo>
                  <a:cubicBezTo>
                    <a:pt x="51056" y="3914"/>
                    <a:pt x="51074" y="3892"/>
                    <a:pt x="51094" y="3871"/>
                  </a:cubicBezTo>
                  <a:cubicBezTo>
                    <a:pt x="51208" y="3744"/>
                    <a:pt x="51329" y="3625"/>
                    <a:pt x="51456" y="3510"/>
                  </a:cubicBezTo>
                  <a:cubicBezTo>
                    <a:pt x="51467" y="3500"/>
                    <a:pt x="51478" y="3491"/>
                    <a:pt x="51488" y="3482"/>
                  </a:cubicBezTo>
                  <a:close/>
                  <a:moveTo>
                    <a:pt x="65467" y="3480"/>
                  </a:moveTo>
                  <a:cubicBezTo>
                    <a:pt x="65511" y="3508"/>
                    <a:pt x="65556" y="3535"/>
                    <a:pt x="65600" y="3563"/>
                  </a:cubicBezTo>
                  <a:cubicBezTo>
                    <a:pt x="65655" y="3599"/>
                    <a:pt x="65709" y="3634"/>
                    <a:pt x="65765" y="3669"/>
                  </a:cubicBezTo>
                  <a:cubicBezTo>
                    <a:pt x="65838" y="3716"/>
                    <a:pt x="65911" y="3765"/>
                    <a:pt x="65983" y="3813"/>
                  </a:cubicBezTo>
                  <a:cubicBezTo>
                    <a:pt x="66036" y="3849"/>
                    <a:pt x="66090" y="3885"/>
                    <a:pt x="66144" y="3921"/>
                  </a:cubicBezTo>
                  <a:cubicBezTo>
                    <a:pt x="66219" y="3972"/>
                    <a:pt x="66293" y="4024"/>
                    <a:pt x="66368" y="4076"/>
                  </a:cubicBezTo>
                  <a:cubicBezTo>
                    <a:pt x="66417" y="4112"/>
                    <a:pt x="66468" y="4145"/>
                    <a:pt x="66517" y="4180"/>
                  </a:cubicBezTo>
                  <a:cubicBezTo>
                    <a:pt x="66598" y="4238"/>
                    <a:pt x="66676" y="4295"/>
                    <a:pt x="66755" y="4352"/>
                  </a:cubicBezTo>
                  <a:cubicBezTo>
                    <a:pt x="66798" y="4383"/>
                    <a:pt x="66842" y="4415"/>
                    <a:pt x="66883" y="4445"/>
                  </a:cubicBezTo>
                  <a:cubicBezTo>
                    <a:pt x="66973" y="4511"/>
                    <a:pt x="67062" y="4578"/>
                    <a:pt x="67151" y="4645"/>
                  </a:cubicBezTo>
                  <a:cubicBezTo>
                    <a:pt x="67181" y="4669"/>
                    <a:pt x="67212" y="4691"/>
                    <a:pt x="67242" y="4713"/>
                  </a:cubicBezTo>
                  <a:cubicBezTo>
                    <a:pt x="67360" y="4805"/>
                    <a:pt x="67479" y="4895"/>
                    <a:pt x="67593" y="4986"/>
                  </a:cubicBezTo>
                  <a:cubicBezTo>
                    <a:pt x="67594" y="4986"/>
                    <a:pt x="67594" y="4987"/>
                    <a:pt x="67596" y="4987"/>
                  </a:cubicBezTo>
                  <a:cubicBezTo>
                    <a:pt x="67709" y="5076"/>
                    <a:pt x="67821" y="5165"/>
                    <a:pt x="67930" y="5253"/>
                  </a:cubicBezTo>
                  <a:cubicBezTo>
                    <a:pt x="67962" y="5279"/>
                    <a:pt x="67993" y="5304"/>
                    <a:pt x="68024" y="5328"/>
                  </a:cubicBezTo>
                  <a:cubicBezTo>
                    <a:pt x="68101" y="5390"/>
                    <a:pt x="68179" y="5452"/>
                    <a:pt x="68253" y="5515"/>
                  </a:cubicBezTo>
                  <a:cubicBezTo>
                    <a:pt x="68289" y="5545"/>
                    <a:pt x="68325" y="5575"/>
                    <a:pt x="68361" y="5606"/>
                  </a:cubicBezTo>
                  <a:cubicBezTo>
                    <a:pt x="68427" y="5661"/>
                    <a:pt x="68495" y="5716"/>
                    <a:pt x="68559" y="5770"/>
                  </a:cubicBezTo>
                  <a:cubicBezTo>
                    <a:pt x="68597" y="5803"/>
                    <a:pt x="68633" y="5835"/>
                    <a:pt x="68670" y="5866"/>
                  </a:cubicBezTo>
                  <a:cubicBezTo>
                    <a:pt x="68729" y="5915"/>
                    <a:pt x="68788" y="5966"/>
                    <a:pt x="68845" y="6014"/>
                  </a:cubicBezTo>
                  <a:cubicBezTo>
                    <a:pt x="68883" y="6046"/>
                    <a:pt x="68919" y="6077"/>
                    <a:pt x="68957" y="6110"/>
                  </a:cubicBezTo>
                  <a:cubicBezTo>
                    <a:pt x="69010" y="6155"/>
                    <a:pt x="69062" y="6201"/>
                    <a:pt x="69113" y="6246"/>
                  </a:cubicBezTo>
                  <a:cubicBezTo>
                    <a:pt x="69148" y="6277"/>
                    <a:pt x="69182" y="6306"/>
                    <a:pt x="69216" y="6336"/>
                  </a:cubicBezTo>
                  <a:cubicBezTo>
                    <a:pt x="69264" y="6378"/>
                    <a:pt x="69311" y="6420"/>
                    <a:pt x="69356" y="6460"/>
                  </a:cubicBezTo>
                  <a:cubicBezTo>
                    <a:pt x="69390" y="6490"/>
                    <a:pt x="69421" y="6518"/>
                    <a:pt x="69454" y="6548"/>
                  </a:cubicBezTo>
                  <a:cubicBezTo>
                    <a:pt x="69494" y="6584"/>
                    <a:pt x="69534" y="6618"/>
                    <a:pt x="69572" y="6653"/>
                  </a:cubicBezTo>
                  <a:cubicBezTo>
                    <a:pt x="69605" y="6683"/>
                    <a:pt x="69638" y="6711"/>
                    <a:pt x="69669" y="6740"/>
                  </a:cubicBezTo>
                  <a:cubicBezTo>
                    <a:pt x="69699" y="6767"/>
                    <a:pt x="69728" y="6794"/>
                    <a:pt x="69757" y="6820"/>
                  </a:cubicBezTo>
                  <a:cubicBezTo>
                    <a:pt x="69793" y="6852"/>
                    <a:pt x="69826" y="6884"/>
                    <a:pt x="69858" y="6913"/>
                  </a:cubicBezTo>
                  <a:cubicBezTo>
                    <a:pt x="69876" y="6929"/>
                    <a:pt x="69889" y="6941"/>
                    <a:pt x="69905" y="6956"/>
                  </a:cubicBezTo>
                  <a:cubicBezTo>
                    <a:pt x="69945" y="6992"/>
                    <a:pt x="69983" y="7029"/>
                    <a:pt x="70017" y="7060"/>
                  </a:cubicBezTo>
                  <a:cubicBezTo>
                    <a:pt x="70016" y="7101"/>
                    <a:pt x="70016" y="7143"/>
                    <a:pt x="70016" y="7186"/>
                  </a:cubicBezTo>
                  <a:cubicBezTo>
                    <a:pt x="70016" y="7229"/>
                    <a:pt x="70016" y="7271"/>
                    <a:pt x="70017" y="7313"/>
                  </a:cubicBezTo>
                  <a:cubicBezTo>
                    <a:pt x="69977" y="7349"/>
                    <a:pt x="69933" y="7391"/>
                    <a:pt x="69884" y="7434"/>
                  </a:cubicBezTo>
                  <a:cubicBezTo>
                    <a:pt x="69881" y="7439"/>
                    <a:pt x="69877" y="7443"/>
                    <a:pt x="69873" y="7445"/>
                  </a:cubicBezTo>
                  <a:cubicBezTo>
                    <a:pt x="69829" y="7485"/>
                    <a:pt x="69780" y="7529"/>
                    <a:pt x="69730" y="7576"/>
                  </a:cubicBezTo>
                  <a:cubicBezTo>
                    <a:pt x="69718" y="7586"/>
                    <a:pt x="69706" y="7597"/>
                    <a:pt x="69695" y="7609"/>
                  </a:cubicBezTo>
                  <a:cubicBezTo>
                    <a:pt x="69647" y="7652"/>
                    <a:pt x="69596" y="7699"/>
                    <a:pt x="69544" y="7746"/>
                  </a:cubicBezTo>
                  <a:cubicBezTo>
                    <a:pt x="69525" y="7761"/>
                    <a:pt x="69507" y="7778"/>
                    <a:pt x="69489" y="7795"/>
                  </a:cubicBezTo>
                  <a:cubicBezTo>
                    <a:pt x="69439" y="7840"/>
                    <a:pt x="69385" y="7887"/>
                    <a:pt x="69330" y="7935"/>
                  </a:cubicBezTo>
                  <a:lnTo>
                    <a:pt x="69257" y="8002"/>
                  </a:lnTo>
                  <a:cubicBezTo>
                    <a:pt x="69204" y="8049"/>
                    <a:pt x="69149" y="8095"/>
                    <a:pt x="69093" y="8143"/>
                  </a:cubicBezTo>
                  <a:cubicBezTo>
                    <a:pt x="69063" y="8171"/>
                    <a:pt x="69029" y="8200"/>
                    <a:pt x="68996" y="8229"/>
                  </a:cubicBezTo>
                  <a:cubicBezTo>
                    <a:pt x="68941" y="8276"/>
                    <a:pt x="68887" y="8322"/>
                    <a:pt x="68831" y="8371"/>
                  </a:cubicBezTo>
                  <a:cubicBezTo>
                    <a:pt x="68794" y="8403"/>
                    <a:pt x="68757" y="8434"/>
                    <a:pt x="68720" y="8466"/>
                  </a:cubicBezTo>
                  <a:cubicBezTo>
                    <a:pt x="68663" y="8515"/>
                    <a:pt x="68606" y="8564"/>
                    <a:pt x="68547" y="8614"/>
                  </a:cubicBezTo>
                  <a:cubicBezTo>
                    <a:pt x="68507" y="8647"/>
                    <a:pt x="68465" y="8683"/>
                    <a:pt x="68424" y="8716"/>
                  </a:cubicBezTo>
                  <a:cubicBezTo>
                    <a:pt x="68363" y="8766"/>
                    <a:pt x="68305" y="8815"/>
                    <a:pt x="68244" y="8865"/>
                  </a:cubicBezTo>
                  <a:cubicBezTo>
                    <a:pt x="68198" y="8902"/>
                    <a:pt x="68150" y="8942"/>
                    <a:pt x="68103" y="8979"/>
                  </a:cubicBezTo>
                  <a:cubicBezTo>
                    <a:pt x="68044" y="9027"/>
                    <a:pt x="67984" y="9075"/>
                    <a:pt x="67924" y="9125"/>
                  </a:cubicBezTo>
                  <a:cubicBezTo>
                    <a:pt x="67872" y="9167"/>
                    <a:pt x="67817" y="9209"/>
                    <a:pt x="67764" y="9252"/>
                  </a:cubicBezTo>
                  <a:cubicBezTo>
                    <a:pt x="67667" y="9329"/>
                    <a:pt x="67568" y="9406"/>
                    <a:pt x="67468" y="9484"/>
                  </a:cubicBezTo>
                  <a:cubicBezTo>
                    <a:pt x="67396" y="9540"/>
                    <a:pt x="67323" y="9596"/>
                    <a:pt x="67251" y="9652"/>
                  </a:cubicBezTo>
                  <a:cubicBezTo>
                    <a:pt x="67201" y="9691"/>
                    <a:pt x="67147" y="9730"/>
                    <a:pt x="67094" y="9769"/>
                  </a:cubicBezTo>
                  <a:lnTo>
                    <a:pt x="66891" y="9921"/>
                  </a:lnTo>
                  <a:cubicBezTo>
                    <a:pt x="66836" y="9962"/>
                    <a:pt x="66780" y="10004"/>
                    <a:pt x="66724" y="10043"/>
                  </a:cubicBezTo>
                  <a:cubicBezTo>
                    <a:pt x="66657" y="10092"/>
                    <a:pt x="66593" y="10139"/>
                    <a:pt x="66526" y="10187"/>
                  </a:cubicBezTo>
                  <a:cubicBezTo>
                    <a:pt x="66468" y="10228"/>
                    <a:pt x="66407" y="10270"/>
                    <a:pt x="66348" y="10312"/>
                  </a:cubicBezTo>
                  <a:cubicBezTo>
                    <a:pt x="66283" y="10357"/>
                    <a:pt x="66218" y="10402"/>
                    <a:pt x="66151" y="10447"/>
                  </a:cubicBezTo>
                  <a:cubicBezTo>
                    <a:pt x="66092" y="10489"/>
                    <a:pt x="66031" y="10529"/>
                    <a:pt x="65969" y="10569"/>
                  </a:cubicBezTo>
                  <a:cubicBezTo>
                    <a:pt x="65905" y="10613"/>
                    <a:pt x="65839" y="10656"/>
                    <a:pt x="65772" y="10699"/>
                  </a:cubicBezTo>
                  <a:cubicBezTo>
                    <a:pt x="65712" y="10740"/>
                    <a:pt x="65650" y="10779"/>
                    <a:pt x="65588" y="10818"/>
                  </a:cubicBezTo>
                  <a:cubicBezTo>
                    <a:pt x="65548" y="10844"/>
                    <a:pt x="65509" y="10869"/>
                    <a:pt x="65469" y="10894"/>
                  </a:cubicBezTo>
                  <a:cubicBezTo>
                    <a:pt x="65445" y="10873"/>
                    <a:pt x="65422" y="10853"/>
                    <a:pt x="65400" y="10832"/>
                  </a:cubicBezTo>
                  <a:cubicBezTo>
                    <a:pt x="65361" y="10797"/>
                    <a:pt x="65324" y="10761"/>
                    <a:pt x="65287" y="10725"/>
                  </a:cubicBezTo>
                  <a:cubicBezTo>
                    <a:pt x="65244" y="10681"/>
                    <a:pt x="65199" y="10636"/>
                    <a:pt x="65156" y="10592"/>
                  </a:cubicBezTo>
                  <a:cubicBezTo>
                    <a:pt x="65120" y="10553"/>
                    <a:pt x="65084" y="10516"/>
                    <a:pt x="65051" y="10477"/>
                  </a:cubicBezTo>
                  <a:cubicBezTo>
                    <a:pt x="65009" y="10430"/>
                    <a:pt x="64970" y="10384"/>
                    <a:pt x="64931" y="10335"/>
                  </a:cubicBezTo>
                  <a:cubicBezTo>
                    <a:pt x="64898" y="10295"/>
                    <a:pt x="64865" y="10255"/>
                    <a:pt x="64834" y="10214"/>
                  </a:cubicBezTo>
                  <a:cubicBezTo>
                    <a:pt x="64796" y="10165"/>
                    <a:pt x="64760" y="10115"/>
                    <a:pt x="64723" y="10064"/>
                  </a:cubicBezTo>
                  <a:cubicBezTo>
                    <a:pt x="64693" y="10022"/>
                    <a:pt x="64663" y="9981"/>
                    <a:pt x="64635" y="9939"/>
                  </a:cubicBezTo>
                  <a:cubicBezTo>
                    <a:pt x="64599" y="9886"/>
                    <a:pt x="64565" y="9833"/>
                    <a:pt x="64533" y="9778"/>
                  </a:cubicBezTo>
                  <a:cubicBezTo>
                    <a:pt x="64507" y="9736"/>
                    <a:pt x="64481" y="9694"/>
                    <a:pt x="64456" y="9652"/>
                  </a:cubicBezTo>
                  <a:cubicBezTo>
                    <a:pt x="64422" y="9593"/>
                    <a:pt x="64392" y="9535"/>
                    <a:pt x="64361" y="9475"/>
                  </a:cubicBezTo>
                  <a:cubicBezTo>
                    <a:pt x="64340" y="9434"/>
                    <a:pt x="64317" y="9395"/>
                    <a:pt x="64297" y="9353"/>
                  </a:cubicBezTo>
                  <a:cubicBezTo>
                    <a:pt x="64265" y="9285"/>
                    <a:pt x="64235" y="9215"/>
                    <a:pt x="64205" y="9146"/>
                  </a:cubicBezTo>
                  <a:cubicBezTo>
                    <a:pt x="64190" y="9110"/>
                    <a:pt x="64174" y="9078"/>
                    <a:pt x="64159" y="9043"/>
                  </a:cubicBezTo>
                  <a:cubicBezTo>
                    <a:pt x="64137" y="8987"/>
                    <a:pt x="64117" y="8929"/>
                    <a:pt x="64097" y="8874"/>
                  </a:cubicBezTo>
                  <a:cubicBezTo>
                    <a:pt x="64189" y="8787"/>
                    <a:pt x="64272" y="8708"/>
                    <a:pt x="64338" y="8645"/>
                  </a:cubicBezTo>
                  <a:lnTo>
                    <a:pt x="65835" y="7188"/>
                  </a:lnTo>
                  <a:lnTo>
                    <a:pt x="64338" y="5730"/>
                  </a:lnTo>
                  <a:cubicBezTo>
                    <a:pt x="64272" y="5668"/>
                    <a:pt x="64189" y="5587"/>
                    <a:pt x="64097" y="5501"/>
                  </a:cubicBezTo>
                  <a:cubicBezTo>
                    <a:pt x="64117" y="5444"/>
                    <a:pt x="64136" y="5387"/>
                    <a:pt x="64159" y="5331"/>
                  </a:cubicBezTo>
                  <a:cubicBezTo>
                    <a:pt x="64168" y="5297"/>
                    <a:pt x="64186" y="5264"/>
                    <a:pt x="64200" y="5231"/>
                  </a:cubicBezTo>
                  <a:cubicBezTo>
                    <a:pt x="64230" y="5160"/>
                    <a:pt x="64261" y="5090"/>
                    <a:pt x="64293" y="5020"/>
                  </a:cubicBezTo>
                  <a:cubicBezTo>
                    <a:pt x="64313" y="4981"/>
                    <a:pt x="64335" y="4940"/>
                    <a:pt x="64356" y="4900"/>
                  </a:cubicBezTo>
                  <a:cubicBezTo>
                    <a:pt x="64387" y="4840"/>
                    <a:pt x="64418" y="4780"/>
                    <a:pt x="64453" y="4722"/>
                  </a:cubicBezTo>
                  <a:cubicBezTo>
                    <a:pt x="64476" y="4680"/>
                    <a:pt x="64502" y="4638"/>
                    <a:pt x="64529" y="4597"/>
                  </a:cubicBezTo>
                  <a:cubicBezTo>
                    <a:pt x="64563" y="4542"/>
                    <a:pt x="64596" y="4488"/>
                    <a:pt x="64632" y="4434"/>
                  </a:cubicBezTo>
                  <a:cubicBezTo>
                    <a:pt x="64661" y="4393"/>
                    <a:pt x="64689" y="4352"/>
                    <a:pt x="64719" y="4311"/>
                  </a:cubicBezTo>
                  <a:cubicBezTo>
                    <a:pt x="64755" y="4260"/>
                    <a:pt x="64792" y="4209"/>
                    <a:pt x="64830" y="4159"/>
                  </a:cubicBezTo>
                  <a:cubicBezTo>
                    <a:pt x="64862" y="4118"/>
                    <a:pt x="64895" y="4078"/>
                    <a:pt x="64927" y="4040"/>
                  </a:cubicBezTo>
                  <a:cubicBezTo>
                    <a:pt x="64968" y="3992"/>
                    <a:pt x="65007" y="3943"/>
                    <a:pt x="65049" y="3896"/>
                  </a:cubicBezTo>
                  <a:cubicBezTo>
                    <a:pt x="65083" y="3859"/>
                    <a:pt x="65117" y="3822"/>
                    <a:pt x="65152" y="3785"/>
                  </a:cubicBezTo>
                  <a:cubicBezTo>
                    <a:pt x="65197" y="3738"/>
                    <a:pt x="65241" y="3692"/>
                    <a:pt x="65287" y="3646"/>
                  </a:cubicBezTo>
                  <a:cubicBezTo>
                    <a:pt x="65323" y="3612"/>
                    <a:pt x="65359" y="3578"/>
                    <a:pt x="65396" y="3544"/>
                  </a:cubicBezTo>
                  <a:cubicBezTo>
                    <a:pt x="65419" y="3522"/>
                    <a:pt x="65444" y="3503"/>
                    <a:pt x="65467" y="3480"/>
                  </a:cubicBezTo>
                  <a:close/>
                  <a:moveTo>
                    <a:pt x="80365" y="3484"/>
                  </a:moveTo>
                  <a:cubicBezTo>
                    <a:pt x="80406" y="3510"/>
                    <a:pt x="80448" y="3536"/>
                    <a:pt x="80489" y="3564"/>
                  </a:cubicBezTo>
                  <a:cubicBezTo>
                    <a:pt x="80548" y="3602"/>
                    <a:pt x="80607" y="3638"/>
                    <a:pt x="80665" y="3677"/>
                  </a:cubicBezTo>
                  <a:cubicBezTo>
                    <a:pt x="80734" y="3722"/>
                    <a:pt x="80805" y="3768"/>
                    <a:pt x="80874" y="3815"/>
                  </a:cubicBezTo>
                  <a:cubicBezTo>
                    <a:pt x="80932" y="3854"/>
                    <a:pt x="80992" y="3894"/>
                    <a:pt x="81051" y="3935"/>
                  </a:cubicBezTo>
                  <a:cubicBezTo>
                    <a:pt x="81118" y="3982"/>
                    <a:pt x="81186" y="4028"/>
                    <a:pt x="81253" y="4075"/>
                  </a:cubicBezTo>
                  <a:cubicBezTo>
                    <a:pt x="81312" y="4117"/>
                    <a:pt x="81372" y="4159"/>
                    <a:pt x="81432" y="4201"/>
                  </a:cubicBezTo>
                  <a:cubicBezTo>
                    <a:pt x="81497" y="4248"/>
                    <a:pt x="81563" y="4295"/>
                    <a:pt x="81628" y="4343"/>
                  </a:cubicBezTo>
                  <a:cubicBezTo>
                    <a:pt x="81688" y="4388"/>
                    <a:pt x="81748" y="4430"/>
                    <a:pt x="81807" y="4475"/>
                  </a:cubicBezTo>
                  <a:lnTo>
                    <a:pt x="81995" y="4616"/>
                  </a:lnTo>
                  <a:cubicBezTo>
                    <a:pt x="82055" y="4660"/>
                    <a:pt x="82116" y="4706"/>
                    <a:pt x="82175" y="4752"/>
                  </a:cubicBezTo>
                  <a:cubicBezTo>
                    <a:pt x="82234" y="4798"/>
                    <a:pt x="82293" y="4845"/>
                    <a:pt x="82353" y="4889"/>
                  </a:cubicBezTo>
                  <a:cubicBezTo>
                    <a:pt x="82413" y="4936"/>
                    <a:pt x="82473" y="4982"/>
                    <a:pt x="82531" y="5028"/>
                  </a:cubicBezTo>
                  <a:cubicBezTo>
                    <a:pt x="82588" y="5074"/>
                    <a:pt x="82644" y="5117"/>
                    <a:pt x="82700" y="5162"/>
                  </a:cubicBezTo>
                  <a:cubicBezTo>
                    <a:pt x="82759" y="5209"/>
                    <a:pt x="82817" y="5256"/>
                    <a:pt x="82874" y="5301"/>
                  </a:cubicBezTo>
                  <a:cubicBezTo>
                    <a:pt x="82929" y="5345"/>
                    <a:pt x="82983" y="5388"/>
                    <a:pt x="83036" y="5433"/>
                  </a:cubicBezTo>
                  <a:cubicBezTo>
                    <a:pt x="83092" y="5477"/>
                    <a:pt x="83148" y="5523"/>
                    <a:pt x="83202" y="5569"/>
                  </a:cubicBezTo>
                  <a:cubicBezTo>
                    <a:pt x="83256" y="5613"/>
                    <a:pt x="83306" y="5657"/>
                    <a:pt x="83358" y="5699"/>
                  </a:cubicBezTo>
                  <a:cubicBezTo>
                    <a:pt x="83410" y="5742"/>
                    <a:pt x="83462" y="5787"/>
                    <a:pt x="83513" y="5829"/>
                  </a:cubicBezTo>
                  <a:cubicBezTo>
                    <a:pt x="83564" y="5872"/>
                    <a:pt x="83612" y="5914"/>
                    <a:pt x="83662" y="5955"/>
                  </a:cubicBezTo>
                  <a:cubicBezTo>
                    <a:pt x="83710" y="5997"/>
                    <a:pt x="83761" y="6039"/>
                    <a:pt x="83808" y="6079"/>
                  </a:cubicBezTo>
                  <a:cubicBezTo>
                    <a:pt x="83853" y="6120"/>
                    <a:pt x="83898" y="6157"/>
                    <a:pt x="83941" y="6195"/>
                  </a:cubicBezTo>
                  <a:cubicBezTo>
                    <a:pt x="83988" y="6235"/>
                    <a:pt x="84035" y="6277"/>
                    <a:pt x="84081" y="6315"/>
                  </a:cubicBezTo>
                  <a:cubicBezTo>
                    <a:pt x="84126" y="6355"/>
                    <a:pt x="84167" y="6391"/>
                    <a:pt x="84209" y="6429"/>
                  </a:cubicBezTo>
                  <a:cubicBezTo>
                    <a:pt x="84247" y="6464"/>
                    <a:pt x="84289" y="6501"/>
                    <a:pt x="84326" y="6533"/>
                  </a:cubicBezTo>
                  <a:cubicBezTo>
                    <a:pt x="84372" y="6574"/>
                    <a:pt x="84414" y="6611"/>
                    <a:pt x="84457" y="6651"/>
                  </a:cubicBezTo>
                  <a:cubicBezTo>
                    <a:pt x="84488" y="6678"/>
                    <a:pt x="84521" y="6708"/>
                    <a:pt x="84550" y="6734"/>
                  </a:cubicBezTo>
                  <a:cubicBezTo>
                    <a:pt x="84592" y="6771"/>
                    <a:pt x="84630" y="6807"/>
                    <a:pt x="84669" y="6841"/>
                  </a:cubicBezTo>
                  <a:cubicBezTo>
                    <a:pt x="84695" y="6865"/>
                    <a:pt x="84722" y="6890"/>
                    <a:pt x="84746" y="6912"/>
                  </a:cubicBezTo>
                  <a:cubicBezTo>
                    <a:pt x="84784" y="6948"/>
                    <a:pt x="84820" y="6980"/>
                    <a:pt x="84855" y="7012"/>
                  </a:cubicBezTo>
                  <a:cubicBezTo>
                    <a:pt x="84873" y="7029"/>
                    <a:pt x="84896" y="7049"/>
                    <a:pt x="84914" y="7065"/>
                  </a:cubicBezTo>
                  <a:cubicBezTo>
                    <a:pt x="84964" y="7112"/>
                    <a:pt x="85008" y="7153"/>
                    <a:pt x="85048" y="7190"/>
                  </a:cubicBezTo>
                  <a:cubicBezTo>
                    <a:pt x="85008" y="7226"/>
                    <a:pt x="84964" y="7270"/>
                    <a:pt x="84914" y="7315"/>
                  </a:cubicBezTo>
                  <a:cubicBezTo>
                    <a:pt x="84897" y="7330"/>
                    <a:pt x="84876" y="7349"/>
                    <a:pt x="84859" y="7366"/>
                  </a:cubicBezTo>
                  <a:cubicBezTo>
                    <a:pt x="84823" y="7398"/>
                    <a:pt x="84788" y="7432"/>
                    <a:pt x="84747" y="7469"/>
                  </a:cubicBezTo>
                  <a:cubicBezTo>
                    <a:pt x="84726" y="7489"/>
                    <a:pt x="84703" y="7509"/>
                    <a:pt x="84680" y="7530"/>
                  </a:cubicBezTo>
                  <a:cubicBezTo>
                    <a:pt x="84638" y="7569"/>
                    <a:pt x="84596" y="7606"/>
                    <a:pt x="84549" y="7650"/>
                  </a:cubicBezTo>
                  <a:cubicBezTo>
                    <a:pt x="84524" y="7672"/>
                    <a:pt x="84497" y="7697"/>
                    <a:pt x="84471" y="7720"/>
                  </a:cubicBezTo>
                  <a:cubicBezTo>
                    <a:pt x="84424" y="7762"/>
                    <a:pt x="84377" y="7804"/>
                    <a:pt x="84326" y="7850"/>
                  </a:cubicBezTo>
                  <a:cubicBezTo>
                    <a:pt x="84294" y="7879"/>
                    <a:pt x="84258" y="7911"/>
                    <a:pt x="84223" y="7941"/>
                  </a:cubicBezTo>
                  <a:cubicBezTo>
                    <a:pt x="84176" y="7984"/>
                    <a:pt x="84129" y="8026"/>
                    <a:pt x="84079" y="8069"/>
                  </a:cubicBezTo>
                  <a:cubicBezTo>
                    <a:pt x="84040" y="8103"/>
                    <a:pt x="84002" y="8136"/>
                    <a:pt x="83962" y="8170"/>
                  </a:cubicBezTo>
                  <a:cubicBezTo>
                    <a:pt x="83910" y="8215"/>
                    <a:pt x="83860" y="8260"/>
                    <a:pt x="83805" y="8307"/>
                  </a:cubicBezTo>
                  <a:cubicBezTo>
                    <a:pt x="83764" y="8340"/>
                    <a:pt x="83723" y="8377"/>
                    <a:pt x="83681" y="8412"/>
                  </a:cubicBezTo>
                  <a:cubicBezTo>
                    <a:pt x="83625" y="8460"/>
                    <a:pt x="83570" y="8509"/>
                    <a:pt x="83510" y="8558"/>
                  </a:cubicBezTo>
                  <a:cubicBezTo>
                    <a:pt x="83468" y="8594"/>
                    <a:pt x="83424" y="8631"/>
                    <a:pt x="83379" y="8667"/>
                  </a:cubicBezTo>
                  <a:cubicBezTo>
                    <a:pt x="83320" y="8717"/>
                    <a:pt x="83261" y="8766"/>
                    <a:pt x="83198" y="8817"/>
                  </a:cubicBezTo>
                  <a:cubicBezTo>
                    <a:pt x="83151" y="8855"/>
                    <a:pt x="83102" y="8895"/>
                    <a:pt x="83054" y="8936"/>
                  </a:cubicBezTo>
                  <a:cubicBezTo>
                    <a:pt x="82993" y="8984"/>
                    <a:pt x="82932" y="9035"/>
                    <a:pt x="82869" y="9086"/>
                  </a:cubicBezTo>
                  <a:cubicBezTo>
                    <a:pt x="82820" y="9126"/>
                    <a:pt x="82769" y="9167"/>
                    <a:pt x="82718" y="9207"/>
                  </a:cubicBezTo>
                  <a:cubicBezTo>
                    <a:pt x="82655" y="9258"/>
                    <a:pt x="82591" y="9308"/>
                    <a:pt x="82526" y="9360"/>
                  </a:cubicBezTo>
                  <a:cubicBezTo>
                    <a:pt x="82475" y="9401"/>
                    <a:pt x="82423" y="9441"/>
                    <a:pt x="82370" y="9482"/>
                  </a:cubicBezTo>
                  <a:cubicBezTo>
                    <a:pt x="82305" y="9534"/>
                    <a:pt x="82238" y="9584"/>
                    <a:pt x="82171" y="9636"/>
                  </a:cubicBezTo>
                  <a:cubicBezTo>
                    <a:pt x="82118" y="9678"/>
                    <a:pt x="82062" y="9718"/>
                    <a:pt x="82008" y="9759"/>
                  </a:cubicBezTo>
                  <a:cubicBezTo>
                    <a:pt x="81941" y="9810"/>
                    <a:pt x="81874" y="9860"/>
                    <a:pt x="81805" y="9911"/>
                  </a:cubicBezTo>
                  <a:cubicBezTo>
                    <a:pt x="81749" y="9953"/>
                    <a:pt x="81693" y="9993"/>
                    <a:pt x="81636" y="10035"/>
                  </a:cubicBezTo>
                  <a:cubicBezTo>
                    <a:pt x="81567" y="10084"/>
                    <a:pt x="81499" y="10135"/>
                    <a:pt x="81428" y="10185"/>
                  </a:cubicBezTo>
                  <a:cubicBezTo>
                    <a:pt x="81373" y="10224"/>
                    <a:pt x="81316" y="10265"/>
                    <a:pt x="81259" y="10304"/>
                  </a:cubicBezTo>
                  <a:cubicBezTo>
                    <a:pt x="81189" y="10352"/>
                    <a:pt x="81119" y="10401"/>
                    <a:pt x="81048" y="10450"/>
                  </a:cubicBezTo>
                  <a:cubicBezTo>
                    <a:pt x="80990" y="10489"/>
                    <a:pt x="80933" y="10528"/>
                    <a:pt x="80875" y="10567"/>
                  </a:cubicBezTo>
                  <a:cubicBezTo>
                    <a:pt x="80804" y="10614"/>
                    <a:pt x="80734" y="10660"/>
                    <a:pt x="80665" y="10706"/>
                  </a:cubicBezTo>
                  <a:cubicBezTo>
                    <a:pt x="80606" y="10744"/>
                    <a:pt x="80549" y="10781"/>
                    <a:pt x="80491" y="10818"/>
                  </a:cubicBezTo>
                  <a:cubicBezTo>
                    <a:pt x="80449" y="10846"/>
                    <a:pt x="80406" y="10872"/>
                    <a:pt x="80365" y="10898"/>
                  </a:cubicBezTo>
                  <a:cubicBezTo>
                    <a:pt x="80328" y="10864"/>
                    <a:pt x="80292" y="10833"/>
                    <a:pt x="80256" y="10800"/>
                  </a:cubicBezTo>
                  <a:cubicBezTo>
                    <a:pt x="80213" y="10758"/>
                    <a:pt x="80167" y="10716"/>
                    <a:pt x="80124" y="10672"/>
                  </a:cubicBezTo>
                  <a:cubicBezTo>
                    <a:pt x="80067" y="10614"/>
                    <a:pt x="80012" y="10554"/>
                    <a:pt x="79958" y="10494"/>
                  </a:cubicBezTo>
                  <a:cubicBezTo>
                    <a:pt x="79921" y="10446"/>
                    <a:pt x="79881" y="10401"/>
                    <a:pt x="79843" y="10356"/>
                  </a:cubicBezTo>
                  <a:cubicBezTo>
                    <a:pt x="79788" y="10291"/>
                    <a:pt x="79738" y="10223"/>
                    <a:pt x="79687" y="10154"/>
                  </a:cubicBezTo>
                  <a:cubicBezTo>
                    <a:pt x="79655" y="10110"/>
                    <a:pt x="79619" y="10067"/>
                    <a:pt x="79587" y="10021"/>
                  </a:cubicBezTo>
                  <a:cubicBezTo>
                    <a:pt x="79531" y="9941"/>
                    <a:pt x="79479" y="9858"/>
                    <a:pt x="79427" y="9775"/>
                  </a:cubicBezTo>
                  <a:cubicBezTo>
                    <a:pt x="79405" y="9739"/>
                    <a:pt x="79381" y="9706"/>
                    <a:pt x="79360" y="9670"/>
                  </a:cubicBezTo>
                  <a:cubicBezTo>
                    <a:pt x="79290" y="9551"/>
                    <a:pt x="79225" y="9427"/>
                    <a:pt x="79166" y="9301"/>
                  </a:cubicBezTo>
                  <a:cubicBezTo>
                    <a:pt x="79153" y="9272"/>
                    <a:pt x="79141" y="9243"/>
                    <a:pt x="79129" y="9213"/>
                  </a:cubicBezTo>
                  <a:cubicBezTo>
                    <a:pt x="79084" y="9115"/>
                    <a:pt x="79042" y="9016"/>
                    <a:pt x="79004" y="8915"/>
                  </a:cubicBezTo>
                  <a:cubicBezTo>
                    <a:pt x="78986" y="8869"/>
                    <a:pt x="78973" y="8821"/>
                    <a:pt x="78957" y="8774"/>
                  </a:cubicBezTo>
                  <a:cubicBezTo>
                    <a:pt x="78928" y="8688"/>
                    <a:pt x="78898" y="8602"/>
                    <a:pt x="78875" y="8514"/>
                  </a:cubicBezTo>
                  <a:cubicBezTo>
                    <a:pt x="78860" y="8462"/>
                    <a:pt x="78849" y="8407"/>
                    <a:pt x="78835" y="8355"/>
                  </a:cubicBezTo>
                  <a:cubicBezTo>
                    <a:pt x="78822" y="8295"/>
                    <a:pt x="78808" y="8234"/>
                    <a:pt x="78796" y="8173"/>
                  </a:cubicBezTo>
                  <a:lnTo>
                    <a:pt x="79809" y="7188"/>
                  </a:lnTo>
                  <a:lnTo>
                    <a:pt x="78796" y="6203"/>
                  </a:lnTo>
                  <a:cubicBezTo>
                    <a:pt x="78808" y="6142"/>
                    <a:pt x="78822" y="6080"/>
                    <a:pt x="78835" y="6021"/>
                  </a:cubicBezTo>
                  <a:cubicBezTo>
                    <a:pt x="78849" y="5967"/>
                    <a:pt x="78860" y="5915"/>
                    <a:pt x="78875" y="5863"/>
                  </a:cubicBezTo>
                  <a:cubicBezTo>
                    <a:pt x="78900" y="5774"/>
                    <a:pt x="78928" y="5689"/>
                    <a:pt x="78957" y="5602"/>
                  </a:cubicBezTo>
                  <a:cubicBezTo>
                    <a:pt x="78973" y="5556"/>
                    <a:pt x="78986" y="5509"/>
                    <a:pt x="79004" y="5462"/>
                  </a:cubicBezTo>
                  <a:cubicBezTo>
                    <a:pt x="79042" y="5361"/>
                    <a:pt x="79084" y="5262"/>
                    <a:pt x="79129" y="5164"/>
                  </a:cubicBezTo>
                  <a:cubicBezTo>
                    <a:pt x="79141" y="5134"/>
                    <a:pt x="79153" y="5105"/>
                    <a:pt x="79166" y="5076"/>
                  </a:cubicBezTo>
                  <a:cubicBezTo>
                    <a:pt x="79226" y="4950"/>
                    <a:pt x="79291" y="4827"/>
                    <a:pt x="79360" y="4706"/>
                  </a:cubicBezTo>
                  <a:cubicBezTo>
                    <a:pt x="79381" y="4671"/>
                    <a:pt x="79405" y="4637"/>
                    <a:pt x="79426" y="4602"/>
                  </a:cubicBezTo>
                  <a:cubicBezTo>
                    <a:pt x="79478" y="4519"/>
                    <a:pt x="79530" y="4434"/>
                    <a:pt x="79585" y="4353"/>
                  </a:cubicBezTo>
                  <a:cubicBezTo>
                    <a:pt x="79616" y="4308"/>
                    <a:pt x="79652" y="4265"/>
                    <a:pt x="79684" y="4221"/>
                  </a:cubicBezTo>
                  <a:cubicBezTo>
                    <a:pt x="79735" y="4153"/>
                    <a:pt x="79786" y="4086"/>
                    <a:pt x="79840" y="4020"/>
                  </a:cubicBezTo>
                  <a:cubicBezTo>
                    <a:pt x="79878" y="3975"/>
                    <a:pt x="79920" y="3931"/>
                    <a:pt x="79959" y="3887"/>
                  </a:cubicBezTo>
                  <a:cubicBezTo>
                    <a:pt x="80014" y="3827"/>
                    <a:pt x="80067" y="3765"/>
                    <a:pt x="80124" y="3708"/>
                  </a:cubicBezTo>
                  <a:cubicBezTo>
                    <a:pt x="80167" y="3664"/>
                    <a:pt x="80213" y="3622"/>
                    <a:pt x="80256" y="3581"/>
                  </a:cubicBezTo>
                  <a:cubicBezTo>
                    <a:pt x="80292" y="3549"/>
                    <a:pt x="80328" y="3515"/>
                    <a:pt x="80365" y="3484"/>
                  </a:cubicBezTo>
                  <a:close/>
                  <a:moveTo>
                    <a:pt x="68748" y="514"/>
                  </a:moveTo>
                  <a:cubicBezTo>
                    <a:pt x="69810" y="514"/>
                    <a:pt x="71161" y="1007"/>
                    <a:pt x="72759" y="1982"/>
                  </a:cubicBezTo>
                  <a:cubicBezTo>
                    <a:pt x="73248" y="2281"/>
                    <a:pt x="73755" y="2622"/>
                    <a:pt x="74270" y="2993"/>
                  </a:cubicBezTo>
                  <a:cubicBezTo>
                    <a:pt x="75133" y="3617"/>
                    <a:pt x="76025" y="4341"/>
                    <a:pt x="76922" y="5141"/>
                  </a:cubicBezTo>
                  <a:cubicBezTo>
                    <a:pt x="77060" y="5263"/>
                    <a:pt x="77188" y="5378"/>
                    <a:pt x="77302" y="5483"/>
                  </a:cubicBezTo>
                  <a:cubicBezTo>
                    <a:pt x="77486" y="5652"/>
                    <a:pt x="77640" y="5797"/>
                    <a:pt x="77761" y="5912"/>
                  </a:cubicBezTo>
                  <a:cubicBezTo>
                    <a:pt x="77817" y="5965"/>
                    <a:pt x="77865" y="6010"/>
                    <a:pt x="77906" y="6049"/>
                  </a:cubicBezTo>
                  <a:cubicBezTo>
                    <a:pt x="77940" y="6084"/>
                    <a:pt x="77973" y="6116"/>
                    <a:pt x="77996" y="6137"/>
                  </a:cubicBezTo>
                  <a:lnTo>
                    <a:pt x="77997" y="6138"/>
                  </a:lnTo>
                  <a:lnTo>
                    <a:pt x="78241" y="6378"/>
                  </a:lnTo>
                  <a:lnTo>
                    <a:pt x="78317" y="6453"/>
                  </a:lnTo>
                  <a:lnTo>
                    <a:pt x="78683" y="6813"/>
                  </a:lnTo>
                  <a:lnTo>
                    <a:pt x="78683" y="6810"/>
                  </a:lnTo>
                  <a:lnTo>
                    <a:pt x="79074" y="7190"/>
                  </a:lnTo>
                  <a:lnTo>
                    <a:pt x="78683" y="7570"/>
                  </a:lnTo>
                  <a:lnTo>
                    <a:pt x="78683" y="7568"/>
                  </a:lnTo>
                  <a:lnTo>
                    <a:pt x="78339" y="7906"/>
                  </a:lnTo>
                  <a:lnTo>
                    <a:pt x="78240" y="8001"/>
                  </a:lnTo>
                  <a:lnTo>
                    <a:pt x="78240" y="8002"/>
                  </a:lnTo>
                  <a:lnTo>
                    <a:pt x="77996" y="8241"/>
                  </a:lnTo>
                  <a:cubicBezTo>
                    <a:pt x="77654" y="8572"/>
                    <a:pt x="77292" y="8910"/>
                    <a:pt x="76918" y="9244"/>
                  </a:cubicBezTo>
                  <a:cubicBezTo>
                    <a:pt x="76700" y="9437"/>
                    <a:pt x="76483" y="9626"/>
                    <a:pt x="76267" y="9811"/>
                  </a:cubicBezTo>
                  <a:cubicBezTo>
                    <a:pt x="76195" y="9873"/>
                    <a:pt x="76123" y="9932"/>
                    <a:pt x="76050" y="9992"/>
                  </a:cubicBezTo>
                  <a:cubicBezTo>
                    <a:pt x="75905" y="10113"/>
                    <a:pt x="75763" y="10234"/>
                    <a:pt x="75618" y="10349"/>
                  </a:cubicBezTo>
                  <a:cubicBezTo>
                    <a:pt x="75535" y="10417"/>
                    <a:pt x="75451" y="10481"/>
                    <a:pt x="75369" y="10547"/>
                  </a:cubicBezTo>
                  <a:cubicBezTo>
                    <a:pt x="75237" y="10653"/>
                    <a:pt x="75106" y="10758"/>
                    <a:pt x="74973" y="10859"/>
                  </a:cubicBezTo>
                  <a:cubicBezTo>
                    <a:pt x="74888" y="10926"/>
                    <a:pt x="74804" y="10988"/>
                    <a:pt x="74717" y="11052"/>
                  </a:cubicBezTo>
                  <a:cubicBezTo>
                    <a:pt x="74616" y="11129"/>
                    <a:pt x="74513" y="11206"/>
                    <a:pt x="74413" y="11280"/>
                  </a:cubicBezTo>
                  <a:cubicBezTo>
                    <a:pt x="74401" y="11271"/>
                    <a:pt x="74388" y="11264"/>
                    <a:pt x="74377" y="11255"/>
                  </a:cubicBezTo>
                  <a:cubicBezTo>
                    <a:pt x="74243" y="11162"/>
                    <a:pt x="74113" y="11063"/>
                    <a:pt x="73990" y="10961"/>
                  </a:cubicBezTo>
                  <a:cubicBezTo>
                    <a:pt x="73971" y="10944"/>
                    <a:pt x="73951" y="10927"/>
                    <a:pt x="73931" y="10909"/>
                  </a:cubicBezTo>
                  <a:cubicBezTo>
                    <a:pt x="73806" y="10798"/>
                    <a:pt x="73685" y="10683"/>
                    <a:pt x="73573" y="10563"/>
                  </a:cubicBezTo>
                  <a:lnTo>
                    <a:pt x="73480" y="10457"/>
                  </a:lnTo>
                  <a:lnTo>
                    <a:pt x="73660" y="10324"/>
                  </a:lnTo>
                  <a:cubicBezTo>
                    <a:pt x="73733" y="10271"/>
                    <a:pt x="73806" y="10218"/>
                    <a:pt x="73877" y="10163"/>
                  </a:cubicBezTo>
                  <a:cubicBezTo>
                    <a:pt x="73977" y="10088"/>
                    <a:pt x="74076" y="10011"/>
                    <a:pt x="74175" y="9936"/>
                  </a:cubicBezTo>
                  <a:cubicBezTo>
                    <a:pt x="74244" y="9882"/>
                    <a:pt x="74312" y="9829"/>
                    <a:pt x="74380" y="9776"/>
                  </a:cubicBezTo>
                  <a:cubicBezTo>
                    <a:pt x="74479" y="9698"/>
                    <a:pt x="74577" y="9620"/>
                    <a:pt x="74674" y="9542"/>
                  </a:cubicBezTo>
                  <a:cubicBezTo>
                    <a:pt x="74738" y="9490"/>
                    <a:pt x="74804" y="9438"/>
                    <a:pt x="74867" y="9386"/>
                  </a:cubicBezTo>
                  <a:cubicBezTo>
                    <a:pt x="74965" y="9307"/>
                    <a:pt x="75060" y="9229"/>
                    <a:pt x="75154" y="9150"/>
                  </a:cubicBezTo>
                  <a:cubicBezTo>
                    <a:pt x="75213" y="9100"/>
                    <a:pt x="75273" y="9051"/>
                    <a:pt x="75332" y="9001"/>
                  </a:cubicBezTo>
                  <a:cubicBezTo>
                    <a:pt x="75426" y="8922"/>
                    <a:pt x="75517" y="8844"/>
                    <a:pt x="75607" y="8766"/>
                  </a:cubicBezTo>
                  <a:cubicBezTo>
                    <a:pt x="75663" y="8719"/>
                    <a:pt x="75720" y="8671"/>
                    <a:pt x="75773" y="8624"/>
                  </a:cubicBezTo>
                  <a:cubicBezTo>
                    <a:pt x="75866" y="8545"/>
                    <a:pt x="75952" y="8468"/>
                    <a:pt x="76039" y="8390"/>
                  </a:cubicBezTo>
                  <a:cubicBezTo>
                    <a:pt x="76086" y="8348"/>
                    <a:pt x="76136" y="8306"/>
                    <a:pt x="76183" y="8265"/>
                  </a:cubicBezTo>
                  <a:cubicBezTo>
                    <a:pt x="76280" y="8178"/>
                    <a:pt x="76373" y="8094"/>
                    <a:pt x="76465" y="8012"/>
                  </a:cubicBezTo>
                  <a:cubicBezTo>
                    <a:pt x="76481" y="7999"/>
                    <a:pt x="76498" y="7983"/>
                    <a:pt x="76514" y="7968"/>
                  </a:cubicBezTo>
                  <a:lnTo>
                    <a:pt x="76516" y="7983"/>
                  </a:lnTo>
                  <a:lnTo>
                    <a:pt x="76884" y="7630"/>
                  </a:lnTo>
                  <a:cubicBezTo>
                    <a:pt x="76889" y="7625"/>
                    <a:pt x="76896" y="7620"/>
                    <a:pt x="76901" y="7616"/>
                  </a:cubicBezTo>
                  <a:lnTo>
                    <a:pt x="76904" y="7611"/>
                  </a:lnTo>
                  <a:lnTo>
                    <a:pt x="76991" y="7532"/>
                  </a:lnTo>
                  <a:lnTo>
                    <a:pt x="76991" y="7530"/>
                  </a:lnTo>
                  <a:lnTo>
                    <a:pt x="77342" y="7192"/>
                  </a:lnTo>
                  <a:lnTo>
                    <a:pt x="76991" y="6854"/>
                  </a:lnTo>
                  <a:lnTo>
                    <a:pt x="76991" y="6850"/>
                  </a:lnTo>
                  <a:lnTo>
                    <a:pt x="76898" y="6766"/>
                  </a:lnTo>
                  <a:lnTo>
                    <a:pt x="76893" y="6761"/>
                  </a:lnTo>
                  <a:lnTo>
                    <a:pt x="76518" y="6401"/>
                  </a:lnTo>
                  <a:lnTo>
                    <a:pt x="76517" y="6416"/>
                  </a:lnTo>
                  <a:cubicBezTo>
                    <a:pt x="76405" y="6314"/>
                    <a:pt x="76294" y="6216"/>
                    <a:pt x="76183" y="6117"/>
                  </a:cubicBezTo>
                  <a:cubicBezTo>
                    <a:pt x="76043" y="5992"/>
                    <a:pt x="75902" y="5868"/>
                    <a:pt x="75761" y="5747"/>
                  </a:cubicBezTo>
                  <a:cubicBezTo>
                    <a:pt x="74977" y="5069"/>
                    <a:pt x="74206" y="4452"/>
                    <a:pt x="73482" y="3924"/>
                  </a:cubicBezTo>
                  <a:lnTo>
                    <a:pt x="73484" y="3921"/>
                  </a:lnTo>
                  <a:lnTo>
                    <a:pt x="73258" y="3762"/>
                  </a:lnTo>
                  <a:cubicBezTo>
                    <a:pt x="73255" y="3759"/>
                    <a:pt x="73251" y="3758"/>
                    <a:pt x="73249" y="3755"/>
                  </a:cubicBezTo>
                  <a:lnTo>
                    <a:pt x="73060" y="3621"/>
                  </a:lnTo>
                  <a:lnTo>
                    <a:pt x="73057" y="3624"/>
                  </a:lnTo>
                  <a:cubicBezTo>
                    <a:pt x="72995" y="3581"/>
                    <a:pt x="72931" y="3535"/>
                    <a:pt x="72870" y="3493"/>
                  </a:cubicBezTo>
                  <a:cubicBezTo>
                    <a:pt x="72490" y="3236"/>
                    <a:pt x="72126" y="3005"/>
                    <a:pt x="71790" y="2808"/>
                  </a:cubicBezTo>
                  <a:cubicBezTo>
                    <a:pt x="71787" y="2807"/>
                    <a:pt x="71786" y="2806"/>
                    <a:pt x="71783" y="2805"/>
                  </a:cubicBezTo>
                  <a:lnTo>
                    <a:pt x="71593" y="2694"/>
                  </a:lnTo>
                  <a:lnTo>
                    <a:pt x="71590" y="2698"/>
                  </a:lnTo>
                  <a:cubicBezTo>
                    <a:pt x="70448" y="2057"/>
                    <a:pt x="69491" y="1728"/>
                    <a:pt x="68748" y="1728"/>
                  </a:cubicBezTo>
                  <a:cubicBezTo>
                    <a:pt x="68222" y="1728"/>
                    <a:pt x="67706" y="1802"/>
                    <a:pt x="67211" y="1949"/>
                  </a:cubicBezTo>
                  <a:cubicBezTo>
                    <a:pt x="67180" y="1928"/>
                    <a:pt x="67151" y="1912"/>
                    <a:pt x="67122" y="1891"/>
                  </a:cubicBezTo>
                  <a:cubicBezTo>
                    <a:pt x="66955" y="1782"/>
                    <a:pt x="66791" y="1679"/>
                    <a:pt x="66630" y="1581"/>
                  </a:cubicBezTo>
                  <a:cubicBezTo>
                    <a:pt x="66577" y="1548"/>
                    <a:pt x="66524" y="1516"/>
                    <a:pt x="66472" y="1484"/>
                  </a:cubicBezTo>
                  <a:cubicBezTo>
                    <a:pt x="66278" y="1369"/>
                    <a:pt x="66087" y="1256"/>
                    <a:pt x="65902" y="1155"/>
                  </a:cubicBezTo>
                  <a:cubicBezTo>
                    <a:pt x="66785" y="735"/>
                    <a:pt x="67760" y="514"/>
                    <a:pt x="68748" y="514"/>
                  </a:cubicBezTo>
                  <a:close/>
                  <a:moveTo>
                    <a:pt x="57238" y="9251"/>
                  </a:moveTo>
                  <a:cubicBezTo>
                    <a:pt x="57254" y="9295"/>
                    <a:pt x="57276" y="9336"/>
                    <a:pt x="57295" y="9379"/>
                  </a:cubicBezTo>
                  <a:cubicBezTo>
                    <a:pt x="57316" y="9427"/>
                    <a:pt x="57338" y="9475"/>
                    <a:pt x="57359" y="9522"/>
                  </a:cubicBezTo>
                  <a:cubicBezTo>
                    <a:pt x="57427" y="9664"/>
                    <a:pt x="57500" y="9805"/>
                    <a:pt x="57579" y="9941"/>
                  </a:cubicBezTo>
                  <a:cubicBezTo>
                    <a:pt x="57594" y="9964"/>
                    <a:pt x="57605" y="9989"/>
                    <a:pt x="57620" y="10013"/>
                  </a:cubicBezTo>
                  <a:cubicBezTo>
                    <a:pt x="57714" y="10170"/>
                    <a:pt x="57821" y="10322"/>
                    <a:pt x="57931" y="10469"/>
                  </a:cubicBezTo>
                  <a:cubicBezTo>
                    <a:pt x="57959" y="10507"/>
                    <a:pt x="57990" y="10544"/>
                    <a:pt x="58019" y="10581"/>
                  </a:cubicBezTo>
                  <a:cubicBezTo>
                    <a:pt x="58065" y="10639"/>
                    <a:pt x="58109" y="10698"/>
                    <a:pt x="58157" y="10754"/>
                  </a:cubicBezTo>
                  <a:cubicBezTo>
                    <a:pt x="58140" y="10766"/>
                    <a:pt x="58122" y="10776"/>
                    <a:pt x="58105" y="10788"/>
                  </a:cubicBezTo>
                  <a:cubicBezTo>
                    <a:pt x="57946" y="10893"/>
                    <a:pt x="57784" y="10991"/>
                    <a:pt x="57629" y="11083"/>
                  </a:cubicBezTo>
                  <a:cubicBezTo>
                    <a:pt x="57613" y="11092"/>
                    <a:pt x="57598" y="11102"/>
                    <a:pt x="57581" y="11111"/>
                  </a:cubicBezTo>
                  <a:cubicBezTo>
                    <a:pt x="57441" y="11192"/>
                    <a:pt x="57305" y="11269"/>
                    <a:pt x="57171" y="11342"/>
                  </a:cubicBezTo>
                  <a:cubicBezTo>
                    <a:pt x="57150" y="11354"/>
                    <a:pt x="57128" y="11364"/>
                    <a:pt x="57108" y="11377"/>
                  </a:cubicBezTo>
                  <a:cubicBezTo>
                    <a:pt x="56785" y="10978"/>
                    <a:pt x="56510" y="10547"/>
                    <a:pt x="56291" y="10091"/>
                  </a:cubicBezTo>
                  <a:cubicBezTo>
                    <a:pt x="56392" y="10004"/>
                    <a:pt x="56490" y="9919"/>
                    <a:pt x="56585" y="9836"/>
                  </a:cubicBezTo>
                  <a:cubicBezTo>
                    <a:pt x="56611" y="9812"/>
                    <a:pt x="56636" y="9790"/>
                    <a:pt x="56662" y="9768"/>
                  </a:cubicBezTo>
                  <a:cubicBezTo>
                    <a:pt x="56748" y="9692"/>
                    <a:pt x="56830" y="9619"/>
                    <a:pt x="56910" y="9548"/>
                  </a:cubicBezTo>
                  <a:cubicBezTo>
                    <a:pt x="56933" y="9527"/>
                    <a:pt x="56957" y="9505"/>
                    <a:pt x="56980" y="9484"/>
                  </a:cubicBezTo>
                  <a:cubicBezTo>
                    <a:pt x="57069" y="9404"/>
                    <a:pt x="57156" y="9324"/>
                    <a:pt x="57238" y="9251"/>
                  </a:cubicBezTo>
                  <a:close/>
                  <a:moveTo>
                    <a:pt x="34500" y="513"/>
                  </a:moveTo>
                  <a:cubicBezTo>
                    <a:pt x="35311" y="514"/>
                    <a:pt x="36300" y="806"/>
                    <a:pt x="37439" y="1383"/>
                  </a:cubicBezTo>
                  <a:cubicBezTo>
                    <a:pt x="37993" y="1660"/>
                    <a:pt x="38580" y="2006"/>
                    <a:pt x="39230" y="2441"/>
                  </a:cubicBezTo>
                  <a:cubicBezTo>
                    <a:pt x="39436" y="2578"/>
                    <a:pt x="39648" y="2724"/>
                    <a:pt x="39859" y="2875"/>
                  </a:cubicBezTo>
                  <a:cubicBezTo>
                    <a:pt x="39928" y="2925"/>
                    <a:pt x="39997" y="2978"/>
                    <a:pt x="40067" y="3029"/>
                  </a:cubicBezTo>
                  <a:cubicBezTo>
                    <a:pt x="40211" y="3134"/>
                    <a:pt x="40355" y="3238"/>
                    <a:pt x="40501" y="3349"/>
                  </a:cubicBezTo>
                  <a:cubicBezTo>
                    <a:pt x="40581" y="3410"/>
                    <a:pt x="40664" y="3476"/>
                    <a:pt x="40746" y="3539"/>
                  </a:cubicBezTo>
                  <a:cubicBezTo>
                    <a:pt x="40881" y="3644"/>
                    <a:pt x="41016" y="3748"/>
                    <a:pt x="41153" y="3858"/>
                  </a:cubicBezTo>
                  <a:cubicBezTo>
                    <a:pt x="41241" y="3930"/>
                    <a:pt x="41331" y="4003"/>
                    <a:pt x="41421" y="4076"/>
                  </a:cubicBezTo>
                  <a:cubicBezTo>
                    <a:pt x="41526" y="4161"/>
                    <a:pt x="41629" y="4247"/>
                    <a:pt x="41733" y="4335"/>
                  </a:cubicBezTo>
                  <a:cubicBezTo>
                    <a:pt x="41718" y="4366"/>
                    <a:pt x="41709" y="4399"/>
                    <a:pt x="41695" y="4430"/>
                  </a:cubicBezTo>
                  <a:cubicBezTo>
                    <a:pt x="41639" y="4567"/>
                    <a:pt x="41585" y="4705"/>
                    <a:pt x="41537" y="4846"/>
                  </a:cubicBezTo>
                  <a:cubicBezTo>
                    <a:pt x="41520" y="4897"/>
                    <a:pt x="41501" y="4946"/>
                    <a:pt x="41484" y="4997"/>
                  </a:cubicBezTo>
                  <a:cubicBezTo>
                    <a:pt x="41422" y="5184"/>
                    <a:pt x="41369" y="5373"/>
                    <a:pt x="41325" y="5566"/>
                  </a:cubicBezTo>
                  <a:cubicBezTo>
                    <a:pt x="41324" y="5571"/>
                    <a:pt x="41323" y="5575"/>
                    <a:pt x="41320" y="5581"/>
                  </a:cubicBezTo>
                  <a:cubicBezTo>
                    <a:pt x="41318" y="5578"/>
                    <a:pt x="41314" y="5575"/>
                    <a:pt x="41312" y="5573"/>
                  </a:cubicBezTo>
                  <a:cubicBezTo>
                    <a:pt x="41048" y="5347"/>
                    <a:pt x="40787" y="5132"/>
                    <a:pt x="40532" y="4925"/>
                  </a:cubicBezTo>
                  <a:cubicBezTo>
                    <a:pt x="40520" y="4914"/>
                    <a:pt x="40505" y="4903"/>
                    <a:pt x="40492" y="4892"/>
                  </a:cubicBezTo>
                  <a:cubicBezTo>
                    <a:pt x="40236" y="4685"/>
                    <a:pt x="39985" y="4488"/>
                    <a:pt x="39737" y="4300"/>
                  </a:cubicBezTo>
                  <a:cubicBezTo>
                    <a:pt x="39731" y="4295"/>
                    <a:pt x="39725" y="4290"/>
                    <a:pt x="39717" y="4286"/>
                  </a:cubicBezTo>
                  <a:cubicBezTo>
                    <a:pt x="39210" y="3900"/>
                    <a:pt x="38721" y="3554"/>
                    <a:pt x="38258" y="3252"/>
                  </a:cubicBezTo>
                  <a:cubicBezTo>
                    <a:pt x="38199" y="3212"/>
                    <a:pt x="38138" y="3176"/>
                    <a:pt x="38080" y="3138"/>
                  </a:cubicBezTo>
                  <a:lnTo>
                    <a:pt x="38085" y="3133"/>
                  </a:lnTo>
                  <a:lnTo>
                    <a:pt x="37777" y="2947"/>
                  </a:lnTo>
                  <a:cubicBezTo>
                    <a:pt x="37777" y="2947"/>
                    <a:pt x="37775" y="2947"/>
                    <a:pt x="37775" y="2946"/>
                  </a:cubicBezTo>
                  <a:lnTo>
                    <a:pt x="37622" y="2852"/>
                  </a:lnTo>
                  <a:lnTo>
                    <a:pt x="37619" y="2854"/>
                  </a:lnTo>
                  <a:cubicBezTo>
                    <a:pt x="37202" y="2609"/>
                    <a:pt x="36819" y="2405"/>
                    <a:pt x="36462" y="2243"/>
                  </a:cubicBezTo>
                  <a:lnTo>
                    <a:pt x="36469" y="2237"/>
                  </a:lnTo>
                  <a:lnTo>
                    <a:pt x="36112" y="2093"/>
                  </a:lnTo>
                  <a:lnTo>
                    <a:pt x="35955" y="2031"/>
                  </a:lnTo>
                  <a:lnTo>
                    <a:pt x="35951" y="2035"/>
                  </a:lnTo>
                  <a:cubicBezTo>
                    <a:pt x="35411" y="1834"/>
                    <a:pt x="34922" y="1728"/>
                    <a:pt x="34501" y="1728"/>
                  </a:cubicBezTo>
                  <a:cubicBezTo>
                    <a:pt x="33835" y="1728"/>
                    <a:pt x="33187" y="1852"/>
                    <a:pt x="32573" y="2084"/>
                  </a:cubicBezTo>
                  <a:lnTo>
                    <a:pt x="32567" y="2080"/>
                  </a:lnTo>
                  <a:lnTo>
                    <a:pt x="32439" y="2132"/>
                  </a:lnTo>
                  <a:lnTo>
                    <a:pt x="32438" y="2132"/>
                  </a:lnTo>
                  <a:lnTo>
                    <a:pt x="32000" y="2312"/>
                  </a:lnTo>
                  <a:lnTo>
                    <a:pt x="32018" y="2325"/>
                  </a:lnTo>
                  <a:cubicBezTo>
                    <a:pt x="31621" y="2528"/>
                    <a:pt x="31255" y="2779"/>
                    <a:pt x="30920" y="3069"/>
                  </a:cubicBezTo>
                  <a:lnTo>
                    <a:pt x="30913" y="3065"/>
                  </a:lnTo>
                  <a:lnTo>
                    <a:pt x="30768" y="3199"/>
                  </a:lnTo>
                  <a:lnTo>
                    <a:pt x="30529" y="3425"/>
                  </a:lnTo>
                  <a:lnTo>
                    <a:pt x="30544" y="3433"/>
                  </a:lnTo>
                  <a:cubicBezTo>
                    <a:pt x="30153" y="3847"/>
                    <a:pt x="29829" y="4316"/>
                    <a:pt x="29587" y="4821"/>
                  </a:cubicBezTo>
                  <a:lnTo>
                    <a:pt x="29574" y="4809"/>
                  </a:lnTo>
                  <a:lnTo>
                    <a:pt x="29436" y="5146"/>
                  </a:lnTo>
                  <a:lnTo>
                    <a:pt x="29436" y="5147"/>
                  </a:lnTo>
                  <a:cubicBezTo>
                    <a:pt x="29436" y="5147"/>
                    <a:pt x="29436" y="5149"/>
                    <a:pt x="29435" y="5149"/>
                  </a:cubicBezTo>
                  <a:lnTo>
                    <a:pt x="29369" y="5314"/>
                  </a:lnTo>
                  <a:lnTo>
                    <a:pt x="29374" y="5319"/>
                  </a:lnTo>
                  <a:cubicBezTo>
                    <a:pt x="29155" y="5914"/>
                    <a:pt x="29039" y="6541"/>
                    <a:pt x="29039" y="7189"/>
                  </a:cubicBezTo>
                  <a:cubicBezTo>
                    <a:pt x="29039" y="7723"/>
                    <a:pt x="29114" y="8241"/>
                    <a:pt x="29263" y="8740"/>
                  </a:cubicBezTo>
                  <a:cubicBezTo>
                    <a:pt x="29295" y="8848"/>
                    <a:pt x="29336" y="8953"/>
                    <a:pt x="29374" y="9058"/>
                  </a:cubicBezTo>
                  <a:lnTo>
                    <a:pt x="29369" y="9064"/>
                  </a:lnTo>
                  <a:lnTo>
                    <a:pt x="29435" y="9228"/>
                  </a:lnTo>
                  <a:cubicBezTo>
                    <a:pt x="29435" y="9229"/>
                    <a:pt x="29435" y="9229"/>
                    <a:pt x="29436" y="9230"/>
                  </a:cubicBezTo>
                  <a:cubicBezTo>
                    <a:pt x="29436" y="9232"/>
                    <a:pt x="29437" y="9233"/>
                    <a:pt x="29437" y="9234"/>
                  </a:cubicBezTo>
                  <a:lnTo>
                    <a:pt x="29574" y="9567"/>
                  </a:lnTo>
                  <a:lnTo>
                    <a:pt x="29585" y="9557"/>
                  </a:lnTo>
                  <a:cubicBezTo>
                    <a:pt x="29613" y="9615"/>
                    <a:pt x="29639" y="9676"/>
                    <a:pt x="29669" y="9733"/>
                  </a:cubicBezTo>
                  <a:cubicBezTo>
                    <a:pt x="29694" y="9780"/>
                    <a:pt x="29722" y="9826"/>
                    <a:pt x="29749" y="9872"/>
                  </a:cubicBezTo>
                  <a:cubicBezTo>
                    <a:pt x="29815" y="9988"/>
                    <a:pt x="29882" y="10102"/>
                    <a:pt x="29956" y="10214"/>
                  </a:cubicBezTo>
                  <a:cubicBezTo>
                    <a:pt x="29992" y="10268"/>
                    <a:pt x="30030" y="10318"/>
                    <a:pt x="30067" y="10370"/>
                  </a:cubicBezTo>
                  <a:cubicBezTo>
                    <a:pt x="30140" y="10472"/>
                    <a:pt x="30216" y="10572"/>
                    <a:pt x="30296" y="10668"/>
                  </a:cubicBezTo>
                  <a:cubicBezTo>
                    <a:pt x="30337" y="10719"/>
                    <a:pt x="30381" y="10769"/>
                    <a:pt x="30424" y="10817"/>
                  </a:cubicBezTo>
                  <a:cubicBezTo>
                    <a:pt x="30461" y="10858"/>
                    <a:pt x="30496" y="10904"/>
                    <a:pt x="30533" y="10944"/>
                  </a:cubicBezTo>
                  <a:cubicBezTo>
                    <a:pt x="30503" y="10962"/>
                    <a:pt x="30472" y="10983"/>
                    <a:pt x="30444" y="11000"/>
                  </a:cubicBezTo>
                  <a:cubicBezTo>
                    <a:pt x="30336" y="11065"/>
                    <a:pt x="30232" y="11127"/>
                    <a:pt x="30129" y="11185"/>
                  </a:cubicBezTo>
                  <a:cubicBezTo>
                    <a:pt x="30023" y="11246"/>
                    <a:pt x="29919" y="11304"/>
                    <a:pt x="29816" y="11358"/>
                  </a:cubicBezTo>
                  <a:cubicBezTo>
                    <a:pt x="29733" y="11402"/>
                    <a:pt x="29649" y="11446"/>
                    <a:pt x="29569" y="11487"/>
                  </a:cubicBezTo>
                  <a:cubicBezTo>
                    <a:pt x="29531" y="11505"/>
                    <a:pt x="29494" y="11523"/>
                    <a:pt x="29458" y="11541"/>
                  </a:cubicBezTo>
                  <a:cubicBezTo>
                    <a:pt x="29418" y="11494"/>
                    <a:pt x="29377" y="11447"/>
                    <a:pt x="29337" y="11401"/>
                  </a:cubicBezTo>
                  <a:cubicBezTo>
                    <a:pt x="29309" y="11366"/>
                    <a:pt x="29280" y="11332"/>
                    <a:pt x="29253" y="11296"/>
                  </a:cubicBezTo>
                  <a:cubicBezTo>
                    <a:pt x="29187" y="11213"/>
                    <a:pt x="29125" y="11129"/>
                    <a:pt x="29064" y="11043"/>
                  </a:cubicBezTo>
                  <a:cubicBezTo>
                    <a:pt x="29040" y="11009"/>
                    <a:pt x="29014" y="10977"/>
                    <a:pt x="28991" y="10941"/>
                  </a:cubicBezTo>
                  <a:cubicBezTo>
                    <a:pt x="28926" y="10848"/>
                    <a:pt x="28866" y="10752"/>
                    <a:pt x="28806" y="10654"/>
                  </a:cubicBezTo>
                  <a:cubicBezTo>
                    <a:pt x="28789" y="10627"/>
                    <a:pt x="28773" y="10601"/>
                    <a:pt x="28755" y="10575"/>
                  </a:cubicBezTo>
                  <a:cubicBezTo>
                    <a:pt x="28681" y="10449"/>
                    <a:pt x="28612" y="10322"/>
                    <a:pt x="28547" y="10193"/>
                  </a:cubicBezTo>
                  <a:lnTo>
                    <a:pt x="28546" y="10191"/>
                  </a:lnTo>
                  <a:cubicBezTo>
                    <a:pt x="28344" y="9797"/>
                    <a:pt x="28183" y="9381"/>
                    <a:pt x="28065" y="8948"/>
                  </a:cubicBezTo>
                  <a:cubicBezTo>
                    <a:pt x="28058" y="8924"/>
                    <a:pt x="28055" y="8900"/>
                    <a:pt x="28047" y="8876"/>
                  </a:cubicBezTo>
                  <a:cubicBezTo>
                    <a:pt x="28016" y="8755"/>
                    <a:pt x="27985" y="8635"/>
                    <a:pt x="27961" y="8511"/>
                  </a:cubicBezTo>
                  <a:cubicBezTo>
                    <a:pt x="27873" y="8077"/>
                    <a:pt x="27829" y="7631"/>
                    <a:pt x="27829" y="7189"/>
                  </a:cubicBezTo>
                  <a:cubicBezTo>
                    <a:pt x="27829" y="6746"/>
                    <a:pt x="27873" y="6301"/>
                    <a:pt x="27961" y="5867"/>
                  </a:cubicBezTo>
                  <a:cubicBezTo>
                    <a:pt x="28082" y="5273"/>
                    <a:pt x="28279" y="4707"/>
                    <a:pt x="28549" y="4181"/>
                  </a:cubicBezTo>
                  <a:cubicBezTo>
                    <a:pt x="28814" y="3649"/>
                    <a:pt x="29160" y="3145"/>
                    <a:pt x="29577" y="2687"/>
                  </a:cubicBezTo>
                  <a:cubicBezTo>
                    <a:pt x="29991" y="2238"/>
                    <a:pt x="30455" y="1850"/>
                    <a:pt x="30960" y="1533"/>
                  </a:cubicBezTo>
                  <a:cubicBezTo>
                    <a:pt x="32021" y="866"/>
                    <a:pt x="33245" y="513"/>
                    <a:pt x="34500" y="513"/>
                  </a:cubicBezTo>
                  <a:close/>
                  <a:moveTo>
                    <a:pt x="40948" y="508"/>
                  </a:moveTo>
                  <a:cubicBezTo>
                    <a:pt x="41873" y="514"/>
                    <a:pt x="43024" y="891"/>
                    <a:pt x="44374" y="1636"/>
                  </a:cubicBezTo>
                  <a:lnTo>
                    <a:pt x="44409" y="1655"/>
                  </a:lnTo>
                  <a:cubicBezTo>
                    <a:pt x="44482" y="1696"/>
                    <a:pt x="44556" y="1739"/>
                    <a:pt x="44630" y="1782"/>
                  </a:cubicBezTo>
                  <a:cubicBezTo>
                    <a:pt x="44681" y="1812"/>
                    <a:pt x="44732" y="1841"/>
                    <a:pt x="44784" y="1871"/>
                  </a:cubicBezTo>
                  <a:cubicBezTo>
                    <a:pt x="44866" y="1921"/>
                    <a:pt x="44948" y="1973"/>
                    <a:pt x="45032" y="2024"/>
                  </a:cubicBezTo>
                  <a:cubicBezTo>
                    <a:pt x="45081" y="2053"/>
                    <a:pt x="45129" y="2083"/>
                    <a:pt x="45180" y="2114"/>
                  </a:cubicBezTo>
                  <a:cubicBezTo>
                    <a:pt x="45264" y="2167"/>
                    <a:pt x="45350" y="2223"/>
                    <a:pt x="45435" y="2280"/>
                  </a:cubicBezTo>
                  <a:cubicBezTo>
                    <a:pt x="45486" y="2313"/>
                    <a:pt x="45537" y="2344"/>
                    <a:pt x="45587" y="2379"/>
                  </a:cubicBezTo>
                  <a:cubicBezTo>
                    <a:pt x="45726" y="2469"/>
                    <a:pt x="45865" y="2565"/>
                    <a:pt x="46008" y="2665"/>
                  </a:cubicBezTo>
                  <a:lnTo>
                    <a:pt x="46051" y="2693"/>
                  </a:lnTo>
                  <a:cubicBezTo>
                    <a:pt x="46142" y="2758"/>
                    <a:pt x="46233" y="2822"/>
                    <a:pt x="46332" y="2895"/>
                  </a:cubicBezTo>
                  <a:cubicBezTo>
                    <a:pt x="46434" y="2967"/>
                    <a:pt x="46535" y="3040"/>
                    <a:pt x="46632" y="3111"/>
                  </a:cubicBezTo>
                  <a:cubicBezTo>
                    <a:pt x="46992" y="3375"/>
                    <a:pt x="47375" y="3671"/>
                    <a:pt x="47807" y="4020"/>
                  </a:cubicBezTo>
                  <a:cubicBezTo>
                    <a:pt x="47893" y="4088"/>
                    <a:pt x="47976" y="4159"/>
                    <a:pt x="48067" y="4236"/>
                  </a:cubicBezTo>
                  <a:lnTo>
                    <a:pt x="48328" y="4452"/>
                  </a:lnTo>
                  <a:cubicBezTo>
                    <a:pt x="48532" y="4626"/>
                    <a:pt x="48725" y="4793"/>
                    <a:pt x="48905" y="4947"/>
                  </a:cubicBezTo>
                  <a:cubicBezTo>
                    <a:pt x="48985" y="5017"/>
                    <a:pt x="49062" y="5087"/>
                    <a:pt x="49141" y="5160"/>
                  </a:cubicBezTo>
                  <a:lnTo>
                    <a:pt x="49204" y="5215"/>
                  </a:lnTo>
                  <a:cubicBezTo>
                    <a:pt x="49326" y="5322"/>
                    <a:pt x="49443" y="5425"/>
                    <a:pt x="49556" y="5530"/>
                  </a:cubicBezTo>
                  <a:cubicBezTo>
                    <a:pt x="49571" y="5543"/>
                    <a:pt x="49584" y="5556"/>
                    <a:pt x="49597" y="5569"/>
                  </a:cubicBezTo>
                  <a:lnTo>
                    <a:pt x="49597" y="5570"/>
                  </a:lnTo>
                  <a:lnTo>
                    <a:pt x="49676" y="5644"/>
                  </a:lnTo>
                  <a:lnTo>
                    <a:pt x="50107" y="6074"/>
                  </a:lnTo>
                  <a:lnTo>
                    <a:pt x="50107" y="6070"/>
                  </a:lnTo>
                  <a:lnTo>
                    <a:pt x="50107" y="6049"/>
                  </a:lnTo>
                  <a:cubicBezTo>
                    <a:pt x="50138" y="6080"/>
                    <a:pt x="50168" y="6108"/>
                    <a:pt x="50194" y="6134"/>
                  </a:cubicBezTo>
                  <a:lnTo>
                    <a:pt x="51274" y="7185"/>
                  </a:lnTo>
                  <a:lnTo>
                    <a:pt x="50192" y="8237"/>
                  </a:lnTo>
                  <a:cubicBezTo>
                    <a:pt x="50078" y="8352"/>
                    <a:pt x="49904" y="8516"/>
                    <a:pt x="49678" y="8724"/>
                  </a:cubicBezTo>
                  <a:lnTo>
                    <a:pt x="49597" y="8803"/>
                  </a:lnTo>
                  <a:lnTo>
                    <a:pt x="49597" y="8804"/>
                  </a:lnTo>
                  <a:cubicBezTo>
                    <a:pt x="49582" y="8818"/>
                    <a:pt x="49568" y="8832"/>
                    <a:pt x="49546" y="8850"/>
                  </a:cubicBezTo>
                  <a:cubicBezTo>
                    <a:pt x="49500" y="8893"/>
                    <a:pt x="49454" y="8934"/>
                    <a:pt x="49400" y="8981"/>
                  </a:cubicBezTo>
                  <a:cubicBezTo>
                    <a:pt x="49326" y="9049"/>
                    <a:pt x="49246" y="9120"/>
                    <a:pt x="49165" y="9193"/>
                  </a:cubicBezTo>
                  <a:lnTo>
                    <a:pt x="49136" y="9218"/>
                  </a:lnTo>
                  <a:cubicBezTo>
                    <a:pt x="49094" y="9256"/>
                    <a:pt x="49051" y="9294"/>
                    <a:pt x="48991" y="9346"/>
                  </a:cubicBezTo>
                  <a:cubicBezTo>
                    <a:pt x="48788" y="9526"/>
                    <a:pt x="48564" y="9718"/>
                    <a:pt x="48324" y="9921"/>
                  </a:cubicBezTo>
                  <a:lnTo>
                    <a:pt x="48323" y="9922"/>
                  </a:lnTo>
                  <a:lnTo>
                    <a:pt x="48182" y="10041"/>
                  </a:lnTo>
                  <a:lnTo>
                    <a:pt x="48065" y="10140"/>
                  </a:lnTo>
                  <a:cubicBezTo>
                    <a:pt x="47885" y="10288"/>
                    <a:pt x="47708" y="10430"/>
                    <a:pt x="47534" y="10568"/>
                  </a:cubicBezTo>
                  <a:cubicBezTo>
                    <a:pt x="47487" y="10605"/>
                    <a:pt x="47442" y="10640"/>
                    <a:pt x="47395" y="10676"/>
                  </a:cubicBezTo>
                  <a:cubicBezTo>
                    <a:pt x="47271" y="10774"/>
                    <a:pt x="47146" y="10871"/>
                    <a:pt x="47024" y="10963"/>
                  </a:cubicBezTo>
                  <a:cubicBezTo>
                    <a:pt x="46966" y="11009"/>
                    <a:pt x="46908" y="11051"/>
                    <a:pt x="46850" y="11094"/>
                  </a:cubicBezTo>
                  <a:cubicBezTo>
                    <a:pt x="46745" y="11175"/>
                    <a:pt x="46641" y="11253"/>
                    <a:pt x="46538" y="11328"/>
                  </a:cubicBezTo>
                  <a:cubicBezTo>
                    <a:pt x="46470" y="11378"/>
                    <a:pt x="46403" y="11424"/>
                    <a:pt x="46337" y="11472"/>
                  </a:cubicBezTo>
                  <a:cubicBezTo>
                    <a:pt x="46268" y="11521"/>
                    <a:pt x="46199" y="11571"/>
                    <a:pt x="46132" y="11619"/>
                  </a:cubicBezTo>
                  <a:cubicBezTo>
                    <a:pt x="46110" y="11609"/>
                    <a:pt x="46087" y="11596"/>
                    <a:pt x="46065" y="11586"/>
                  </a:cubicBezTo>
                  <a:cubicBezTo>
                    <a:pt x="45915" y="11509"/>
                    <a:pt x="45772" y="11426"/>
                    <a:pt x="45631" y="11336"/>
                  </a:cubicBezTo>
                  <a:cubicBezTo>
                    <a:pt x="45597" y="11313"/>
                    <a:pt x="45563" y="11294"/>
                    <a:pt x="45530" y="11270"/>
                  </a:cubicBezTo>
                  <a:cubicBezTo>
                    <a:pt x="45374" y="11164"/>
                    <a:pt x="45223" y="11048"/>
                    <a:pt x="45080" y="10923"/>
                  </a:cubicBezTo>
                  <a:cubicBezTo>
                    <a:pt x="45070" y="10914"/>
                    <a:pt x="45060" y="10904"/>
                    <a:pt x="45049" y="10895"/>
                  </a:cubicBezTo>
                  <a:cubicBezTo>
                    <a:pt x="45270" y="10743"/>
                    <a:pt x="45491" y="10588"/>
                    <a:pt x="45706" y="10430"/>
                  </a:cubicBezTo>
                  <a:cubicBezTo>
                    <a:pt x="46008" y="10210"/>
                    <a:pt x="46305" y="9986"/>
                    <a:pt x="46586" y="9764"/>
                  </a:cubicBezTo>
                  <a:cubicBezTo>
                    <a:pt x="46979" y="9454"/>
                    <a:pt x="47373" y="9126"/>
                    <a:pt x="47752" y="8801"/>
                  </a:cubicBezTo>
                  <a:lnTo>
                    <a:pt x="47755" y="8804"/>
                  </a:lnTo>
                  <a:lnTo>
                    <a:pt x="48099" y="8506"/>
                  </a:lnTo>
                  <a:cubicBezTo>
                    <a:pt x="48674" y="8006"/>
                    <a:pt x="49564" y="7184"/>
                    <a:pt x="49564" y="7184"/>
                  </a:cubicBezTo>
                  <a:cubicBezTo>
                    <a:pt x="49563" y="7183"/>
                    <a:pt x="49272" y="6929"/>
                    <a:pt x="49271" y="6928"/>
                  </a:cubicBezTo>
                  <a:lnTo>
                    <a:pt x="49244" y="6899"/>
                  </a:lnTo>
                  <a:cubicBezTo>
                    <a:pt x="49212" y="6868"/>
                    <a:pt x="49170" y="6831"/>
                    <a:pt x="49124" y="6787"/>
                  </a:cubicBezTo>
                  <a:cubicBezTo>
                    <a:pt x="49001" y="6670"/>
                    <a:pt x="48830" y="6513"/>
                    <a:pt x="48622" y="6325"/>
                  </a:cubicBezTo>
                  <a:cubicBezTo>
                    <a:pt x="48546" y="6252"/>
                    <a:pt x="48466" y="6179"/>
                    <a:pt x="48380" y="6103"/>
                  </a:cubicBezTo>
                  <a:lnTo>
                    <a:pt x="48203" y="5935"/>
                  </a:lnTo>
                  <a:lnTo>
                    <a:pt x="48195" y="5944"/>
                  </a:lnTo>
                  <a:lnTo>
                    <a:pt x="48194" y="5945"/>
                  </a:lnTo>
                  <a:cubicBezTo>
                    <a:pt x="48164" y="5919"/>
                    <a:pt x="48132" y="5893"/>
                    <a:pt x="48101" y="5866"/>
                  </a:cubicBezTo>
                  <a:cubicBezTo>
                    <a:pt x="47886" y="5676"/>
                    <a:pt x="47648" y="5475"/>
                    <a:pt x="47396" y="5262"/>
                  </a:cubicBezTo>
                  <a:cubicBezTo>
                    <a:pt x="47268" y="5155"/>
                    <a:pt x="47137" y="5047"/>
                    <a:pt x="47005" y="4942"/>
                  </a:cubicBezTo>
                  <a:cubicBezTo>
                    <a:pt x="46542" y="4566"/>
                    <a:pt x="46115" y="4238"/>
                    <a:pt x="45705" y="3941"/>
                  </a:cubicBezTo>
                  <a:cubicBezTo>
                    <a:pt x="45575" y="3843"/>
                    <a:pt x="45444" y="3749"/>
                    <a:pt x="45310" y="3656"/>
                  </a:cubicBezTo>
                  <a:lnTo>
                    <a:pt x="45243" y="3608"/>
                  </a:lnTo>
                  <a:lnTo>
                    <a:pt x="45036" y="3467"/>
                  </a:lnTo>
                  <a:lnTo>
                    <a:pt x="44712" y="3250"/>
                  </a:lnTo>
                  <a:lnTo>
                    <a:pt x="44710" y="3250"/>
                  </a:lnTo>
                  <a:cubicBezTo>
                    <a:pt x="44570" y="3160"/>
                    <a:pt x="44436" y="3076"/>
                    <a:pt x="44306" y="2995"/>
                  </a:cubicBezTo>
                  <a:cubicBezTo>
                    <a:pt x="44028" y="2823"/>
                    <a:pt x="43769" y="2675"/>
                    <a:pt x="43523" y="2543"/>
                  </a:cubicBezTo>
                  <a:lnTo>
                    <a:pt x="43528" y="2538"/>
                  </a:lnTo>
                  <a:lnTo>
                    <a:pt x="43229" y="2390"/>
                  </a:lnTo>
                  <a:lnTo>
                    <a:pt x="43055" y="2303"/>
                  </a:lnTo>
                  <a:lnTo>
                    <a:pt x="43052" y="2306"/>
                  </a:lnTo>
                  <a:cubicBezTo>
                    <a:pt x="42223" y="1915"/>
                    <a:pt x="41532" y="1723"/>
                    <a:pt x="40949" y="1723"/>
                  </a:cubicBezTo>
                  <a:cubicBezTo>
                    <a:pt x="40812" y="1723"/>
                    <a:pt x="40676" y="1728"/>
                    <a:pt x="40541" y="1738"/>
                  </a:cubicBezTo>
                  <a:cubicBezTo>
                    <a:pt x="40495" y="1741"/>
                    <a:pt x="40449" y="1749"/>
                    <a:pt x="40403" y="1753"/>
                  </a:cubicBezTo>
                  <a:cubicBezTo>
                    <a:pt x="40315" y="1761"/>
                    <a:pt x="40225" y="1771"/>
                    <a:pt x="40137" y="1783"/>
                  </a:cubicBezTo>
                  <a:cubicBezTo>
                    <a:pt x="40083" y="1791"/>
                    <a:pt x="40029" y="1803"/>
                    <a:pt x="39974" y="1813"/>
                  </a:cubicBezTo>
                  <a:cubicBezTo>
                    <a:pt x="39896" y="1828"/>
                    <a:pt x="39817" y="1842"/>
                    <a:pt x="39740" y="1859"/>
                  </a:cubicBezTo>
                  <a:cubicBezTo>
                    <a:pt x="39683" y="1872"/>
                    <a:pt x="39628" y="1887"/>
                    <a:pt x="39571" y="1902"/>
                  </a:cubicBezTo>
                  <a:cubicBezTo>
                    <a:pt x="39518" y="1916"/>
                    <a:pt x="39463" y="1928"/>
                    <a:pt x="39411" y="1943"/>
                  </a:cubicBezTo>
                  <a:cubicBezTo>
                    <a:pt x="39380" y="1923"/>
                    <a:pt x="39352" y="1907"/>
                    <a:pt x="39321" y="1886"/>
                  </a:cubicBezTo>
                  <a:cubicBezTo>
                    <a:pt x="39153" y="1777"/>
                    <a:pt x="38990" y="1673"/>
                    <a:pt x="38828" y="1574"/>
                  </a:cubicBezTo>
                  <a:cubicBezTo>
                    <a:pt x="38776" y="1543"/>
                    <a:pt x="38724" y="1510"/>
                    <a:pt x="38673" y="1479"/>
                  </a:cubicBezTo>
                  <a:cubicBezTo>
                    <a:pt x="38480" y="1363"/>
                    <a:pt x="38288" y="1251"/>
                    <a:pt x="38102" y="1150"/>
                  </a:cubicBezTo>
                  <a:cubicBezTo>
                    <a:pt x="38986" y="730"/>
                    <a:pt x="39960" y="508"/>
                    <a:pt x="40948" y="508"/>
                  </a:cubicBezTo>
                  <a:close/>
                  <a:moveTo>
                    <a:pt x="13635" y="511"/>
                  </a:moveTo>
                  <a:cubicBezTo>
                    <a:pt x="14555" y="511"/>
                    <a:pt x="15708" y="890"/>
                    <a:pt x="17057" y="1634"/>
                  </a:cubicBezTo>
                  <a:cubicBezTo>
                    <a:pt x="17187" y="1707"/>
                    <a:pt x="17318" y="1782"/>
                    <a:pt x="17452" y="1862"/>
                  </a:cubicBezTo>
                  <a:cubicBezTo>
                    <a:pt x="17853" y="2100"/>
                    <a:pt x="18267" y="2368"/>
                    <a:pt x="18691" y="2664"/>
                  </a:cubicBezTo>
                  <a:lnTo>
                    <a:pt x="18702" y="2671"/>
                  </a:lnTo>
                  <a:cubicBezTo>
                    <a:pt x="19458" y="3197"/>
                    <a:pt x="20235" y="3795"/>
                    <a:pt x="21012" y="4451"/>
                  </a:cubicBezTo>
                  <a:cubicBezTo>
                    <a:pt x="21607" y="4952"/>
                    <a:pt x="22074" y="5378"/>
                    <a:pt x="22363" y="5646"/>
                  </a:cubicBezTo>
                  <a:lnTo>
                    <a:pt x="22554" y="5824"/>
                  </a:lnTo>
                  <a:cubicBezTo>
                    <a:pt x="22688" y="5950"/>
                    <a:pt x="22800" y="6055"/>
                    <a:pt x="22881" y="6136"/>
                  </a:cubicBezTo>
                  <a:lnTo>
                    <a:pt x="23959" y="7187"/>
                  </a:lnTo>
                  <a:lnTo>
                    <a:pt x="22878" y="8239"/>
                  </a:lnTo>
                  <a:cubicBezTo>
                    <a:pt x="22834" y="8283"/>
                    <a:pt x="22778" y="8338"/>
                    <a:pt x="22715" y="8396"/>
                  </a:cubicBezTo>
                  <a:cubicBezTo>
                    <a:pt x="22670" y="8441"/>
                    <a:pt x="22619" y="8488"/>
                    <a:pt x="22563" y="8540"/>
                  </a:cubicBezTo>
                  <a:lnTo>
                    <a:pt x="22363" y="8727"/>
                  </a:lnTo>
                  <a:cubicBezTo>
                    <a:pt x="22291" y="8793"/>
                    <a:pt x="22207" y="8870"/>
                    <a:pt x="22114" y="8956"/>
                  </a:cubicBezTo>
                  <a:cubicBezTo>
                    <a:pt x="21835" y="9212"/>
                    <a:pt x="21458" y="9546"/>
                    <a:pt x="21009" y="9925"/>
                  </a:cubicBezTo>
                  <a:cubicBezTo>
                    <a:pt x="20815" y="10089"/>
                    <a:pt x="20622" y="10248"/>
                    <a:pt x="20431" y="10403"/>
                  </a:cubicBezTo>
                  <a:cubicBezTo>
                    <a:pt x="20360" y="10461"/>
                    <a:pt x="20291" y="10513"/>
                    <a:pt x="20221" y="10568"/>
                  </a:cubicBezTo>
                  <a:cubicBezTo>
                    <a:pt x="20100" y="10665"/>
                    <a:pt x="19979" y="10760"/>
                    <a:pt x="19859" y="10853"/>
                  </a:cubicBezTo>
                  <a:cubicBezTo>
                    <a:pt x="19780" y="10914"/>
                    <a:pt x="19703" y="10972"/>
                    <a:pt x="19625" y="11030"/>
                  </a:cubicBezTo>
                  <a:cubicBezTo>
                    <a:pt x="19516" y="11112"/>
                    <a:pt x="19406" y="11195"/>
                    <a:pt x="19300" y="11275"/>
                  </a:cubicBezTo>
                  <a:cubicBezTo>
                    <a:pt x="19218" y="11335"/>
                    <a:pt x="19139" y="11392"/>
                    <a:pt x="19056" y="11448"/>
                  </a:cubicBezTo>
                  <a:cubicBezTo>
                    <a:pt x="18975" y="11508"/>
                    <a:pt x="18895" y="11565"/>
                    <a:pt x="18816" y="11621"/>
                  </a:cubicBezTo>
                  <a:cubicBezTo>
                    <a:pt x="18790" y="11608"/>
                    <a:pt x="18765" y="11595"/>
                    <a:pt x="18739" y="11582"/>
                  </a:cubicBezTo>
                  <a:cubicBezTo>
                    <a:pt x="18593" y="11507"/>
                    <a:pt x="18452" y="11426"/>
                    <a:pt x="18313" y="11337"/>
                  </a:cubicBezTo>
                  <a:cubicBezTo>
                    <a:pt x="18282" y="11316"/>
                    <a:pt x="18250" y="11299"/>
                    <a:pt x="18219" y="11278"/>
                  </a:cubicBezTo>
                  <a:cubicBezTo>
                    <a:pt x="18061" y="11170"/>
                    <a:pt x="17910" y="11054"/>
                    <a:pt x="17767" y="10929"/>
                  </a:cubicBezTo>
                  <a:cubicBezTo>
                    <a:pt x="17755" y="10919"/>
                    <a:pt x="17745" y="10908"/>
                    <a:pt x="17733" y="10898"/>
                  </a:cubicBezTo>
                  <a:cubicBezTo>
                    <a:pt x="17773" y="10870"/>
                    <a:pt x="17812" y="10843"/>
                    <a:pt x="17851" y="10816"/>
                  </a:cubicBezTo>
                  <a:cubicBezTo>
                    <a:pt x="17881" y="10795"/>
                    <a:pt x="17912" y="10775"/>
                    <a:pt x="17943" y="10753"/>
                  </a:cubicBezTo>
                  <a:cubicBezTo>
                    <a:pt x="17979" y="10728"/>
                    <a:pt x="18012" y="10702"/>
                    <a:pt x="18049" y="10677"/>
                  </a:cubicBezTo>
                  <a:cubicBezTo>
                    <a:pt x="18136" y="10615"/>
                    <a:pt x="18224" y="10554"/>
                    <a:pt x="18309" y="10492"/>
                  </a:cubicBezTo>
                  <a:cubicBezTo>
                    <a:pt x="18375" y="10445"/>
                    <a:pt x="18439" y="10398"/>
                    <a:pt x="18504" y="10349"/>
                  </a:cubicBezTo>
                  <a:cubicBezTo>
                    <a:pt x="18588" y="10287"/>
                    <a:pt x="18672" y="10224"/>
                    <a:pt x="18756" y="10161"/>
                  </a:cubicBezTo>
                  <a:cubicBezTo>
                    <a:pt x="18819" y="10113"/>
                    <a:pt x="18882" y="10066"/>
                    <a:pt x="18944" y="10018"/>
                  </a:cubicBezTo>
                  <a:cubicBezTo>
                    <a:pt x="19026" y="9956"/>
                    <a:pt x="19105" y="9893"/>
                    <a:pt x="19187" y="9831"/>
                  </a:cubicBezTo>
                  <a:cubicBezTo>
                    <a:pt x="19199" y="9820"/>
                    <a:pt x="19214" y="9810"/>
                    <a:pt x="19228" y="9800"/>
                  </a:cubicBezTo>
                  <a:cubicBezTo>
                    <a:pt x="19254" y="9779"/>
                    <a:pt x="19281" y="9758"/>
                    <a:pt x="19307" y="9738"/>
                  </a:cubicBezTo>
                  <a:cubicBezTo>
                    <a:pt x="19327" y="9723"/>
                    <a:pt x="19345" y="9707"/>
                    <a:pt x="19365" y="9691"/>
                  </a:cubicBezTo>
                  <a:cubicBezTo>
                    <a:pt x="19444" y="9628"/>
                    <a:pt x="19521" y="9566"/>
                    <a:pt x="19598" y="9504"/>
                  </a:cubicBezTo>
                  <a:cubicBezTo>
                    <a:pt x="19654" y="9459"/>
                    <a:pt x="19708" y="9414"/>
                    <a:pt x="19763" y="9371"/>
                  </a:cubicBezTo>
                  <a:cubicBezTo>
                    <a:pt x="19839" y="9308"/>
                    <a:pt x="19914" y="9248"/>
                    <a:pt x="19988" y="9185"/>
                  </a:cubicBezTo>
                  <a:cubicBezTo>
                    <a:pt x="20037" y="9145"/>
                    <a:pt x="20088" y="9103"/>
                    <a:pt x="20136" y="9063"/>
                  </a:cubicBezTo>
                  <a:cubicBezTo>
                    <a:pt x="20211" y="9000"/>
                    <a:pt x="20281" y="8941"/>
                    <a:pt x="20351" y="8880"/>
                  </a:cubicBezTo>
                  <a:cubicBezTo>
                    <a:pt x="20380" y="8855"/>
                    <a:pt x="20411" y="8829"/>
                    <a:pt x="20440" y="8805"/>
                  </a:cubicBezTo>
                  <a:lnTo>
                    <a:pt x="20440" y="8806"/>
                  </a:lnTo>
                  <a:lnTo>
                    <a:pt x="20760" y="8527"/>
                  </a:lnTo>
                  <a:cubicBezTo>
                    <a:pt x="20768" y="8520"/>
                    <a:pt x="20778" y="8512"/>
                    <a:pt x="20786" y="8506"/>
                  </a:cubicBezTo>
                  <a:lnTo>
                    <a:pt x="20893" y="8412"/>
                  </a:lnTo>
                  <a:cubicBezTo>
                    <a:pt x="21582" y="7808"/>
                    <a:pt x="22031" y="7374"/>
                    <a:pt x="22035" y="7370"/>
                  </a:cubicBezTo>
                  <a:lnTo>
                    <a:pt x="22223" y="7187"/>
                  </a:lnTo>
                  <a:lnTo>
                    <a:pt x="22035" y="7002"/>
                  </a:lnTo>
                  <a:cubicBezTo>
                    <a:pt x="22029" y="6997"/>
                    <a:pt x="21583" y="6565"/>
                    <a:pt x="20896" y="5962"/>
                  </a:cubicBezTo>
                  <a:lnTo>
                    <a:pt x="20896" y="5960"/>
                  </a:lnTo>
                  <a:lnTo>
                    <a:pt x="20789" y="5866"/>
                  </a:lnTo>
                  <a:lnTo>
                    <a:pt x="20447" y="5568"/>
                  </a:lnTo>
                  <a:lnTo>
                    <a:pt x="20447" y="5570"/>
                  </a:lnTo>
                  <a:cubicBezTo>
                    <a:pt x="19879" y="5085"/>
                    <a:pt x="19168" y="4506"/>
                    <a:pt x="18406" y="3949"/>
                  </a:cubicBezTo>
                  <a:cubicBezTo>
                    <a:pt x="18182" y="3785"/>
                    <a:pt x="17953" y="3625"/>
                    <a:pt x="17723" y="3468"/>
                  </a:cubicBezTo>
                  <a:lnTo>
                    <a:pt x="17726" y="3465"/>
                  </a:lnTo>
                  <a:lnTo>
                    <a:pt x="17463" y="3294"/>
                  </a:lnTo>
                  <a:cubicBezTo>
                    <a:pt x="17461" y="3294"/>
                    <a:pt x="17461" y="3291"/>
                    <a:pt x="17460" y="3291"/>
                  </a:cubicBezTo>
                  <a:lnTo>
                    <a:pt x="17289" y="3180"/>
                  </a:lnTo>
                  <a:lnTo>
                    <a:pt x="17287" y="3182"/>
                  </a:lnTo>
                  <a:cubicBezTo>
                    <a:pt x="16901" y="2936"/>
                    <a:pt x="16543" y="2724"/>
                    <a:pt x="16208" y="2546"/>
                  </a:cubicBezTo>
                  <a:lnTo>
                    <a:pt x="16214" y="2541"/>
                  </a:lnTo>
                  <a:lnTo>
                    <a:pt x="15918" y="2395"/>
                  </a:lnTo>
                  <a:cubicBezTo>
                    <a:pt x="15917" y="2395"/>
                    <a:pt x="15915" y="2394"/>
                    <a:pt x="15915" y="2394"/>
                  </a:cubicBezTo>
                  <a:lnTo>
                    <a:pt x="15740" y="2307"/>
                  </a:lnTo>
                  <a:lnTo>
                    <a:pt x="15737" y="2310"/>
                  </a:lnTo>
                  <a:cubicBezTo>
                    <a:pt x="14908" y="1919"/>
                    <a:pt x="14217" y="1727"/>
                    <a:pt x="13634" y="1727"/>
                  </a:cubicBezTo>
                  <a:cubicBezTo>
                    <a:pt x="13498" y="1727"/>
                    <a:pt x="13361" y="1732"/>
                    <a:pt x="13226" y="1743"/>
                  </a:cubicBezTo>
                  <a:cubicBezTo>
                    <a:pt x="13180" y="1746"/>
                    <a:pt x="13136" y="1753"/>
                    <a:pt x="13091" y="1756"/>
                  </a:cubicBezTo>
                  <a:cubicBezTo>
                    <a:pt x="13000" y="1765"/>
                    <a:pt x="12911" y="1775"/>
                    <a:pt x="12822" y="1787"/>
                  </a:cubicBezTo>
                  <a:cubicBezTo>
                    <a:pt x="12769" y="1796"/>
                    <a:pt x="12717" y="1807"/>
                    <a:pt x="12664" y="1816"/>
                  </a:cubicBezTo>
                  <a:cubicBezTo>
                    <a:pt x="12584" y="1831"/>
                    <a:pt x="12504" y="1845"/>
                    <a:pt x="12426" y="1863"/>
                  </a:cubicBezTo>
                  <a:cubicBezTo>
                    <a:pt x="12370" y="1876"/>
                    <a:pt x="12316" y="1890"/>
                    <a:pt x="12263" y="1905"/>
                  </a:cubicBezTo>
                  <a:cubicBezTo>
                    <a:pt x="12208" y="1919"/>
                    <a:pt x="12152" y="1931"/>
                    <a:pt x="12098" y="1947"/>
                  </a:cubicBezTo>
                  <a:cubicBezTo>
                    <a:pt x="12062" y="1923"/>
                    <a:pt x="12031" y="1905"/>
                    <a:pt x="11996" y="1883"/>
                  </a:cubicBezTo>
                  <a:cubicBezTo>
                    <a:pt x="11834" y="1777"/>
                    <a:pt x="11676" y="1677"/>
                    <a:pt x="11522" y="1582"/>
                  </a:cubicBezTo>
                  <a:cubicBezTo>
                    <a:pt x="11468" y="1548"/>
                    <a:pt x="11412" y="1514"/>
                    <a:pt x="11358" y="1480"/>
                  </a:cubicBezTo>
                  <a:cubicBezTo>
                    <a:pt x="11165" y="1365"/>
                    <a:pt x="10973" y="1254"/>
                    <a:pt x="10790" y="1152"/>
                  </a:cubicBezTo>
                  <a:cubicBezTo>
                    <a:pt x="11673" y="733"/>
                    <a:pt x="12648" y="511"/>
                    <a:pt x="13635" y="511"/>
                  </a:cubicBezTo>
                  <a:close/>
                  <a:moveTo>
                    <a:pt x="41319" y="8796"/>
                  </a:moveTo>
                  <a:lnTo>
                    <a:pt x="41328" y="8823"/>
                  </a:lnTo>
                  <a:cubicBezTo>
                    <a:pt x="41370" y="9008"/>
                    <a:pt x="41422" y="9191"/>
                    <a:pt x="41481" y="9371"/>
                  </a:cubicBezTo>
                  <a:cubicBezTo>
                    <a:pt x="41501" y="9430"/>
                    <a:pt x="41521" y="9488"/>
                    <a:pt x="41542" y="9547"/>
                  </a:cubicBezTo>
                  <a:cubicBezTo>
                    <a:pt x="41589" y="9680"/>
                    <a:pt x="41639" y="9811"/>
                    <a:pt x="41693" y="9941"/>
                  </a:cubicBezTo>
                  <a:cubicBezTo>
                    <a:pt x="41708" y="9974"/>
                    <a:pt x="41718" y="10009"/>
                    <a:pt x="41733" y="10042"/>
                  </a:cubicBezTo>
                  <a:cubicBezTo>
                    <a:pt x="41619" y="10138"/>
                    <a:pt x="41506" y="10232"/>
                    <a:pt x="41392" y="10323"/>
                  </a:cubicBezTo>
                  <a:cubicBezTo>
                    <a:pt x="41317" y="10384"/>
                    <a:pt x="41241" y="10447"/>
                    <a:pt x="41166" y="10508"/>
                  </a:cubicBezTo>
                  <a:cubicBezTo>
                    <a:pt x="40993" y="10646"/>
                    <a:pt x="40823" y="10780"/>
                    <a:pt x="40652" y="10911"/>
                  </a:cubicBezTo>
                  <a:cubicBezTo>
                    <a:pt x="40611" y="10945"/>
                    <a:pt x="40568" y="10978"/>
                    <a:pt x="40526" y="11009"/>
                  </a:cubicBezTo>
                  <a:cubicBezTo>
                    <a:pt x="40315" y="11169"/>
                    <a:pt x="40106" y="11325"/>
                    <a:pt x="39897" y="11472"/>
                  </a:cubicBezTo>
                  <a:cubicBezTo>
                    <a:pt x="39840" y="11514"/>
                    <a:pt x="39783" y="11551"/>
                    <a:pt x="39726" y="11592"/>
                  </a:cubicBezTo>
                  <a:cubicBezTo>
                    <a:pt x="39596" y="11685"/>
                    <a:pt x="39465" y="11774"/>
                    <a:pt x="39335" y="11862"/>
                  </a:cubicBezTo>
                  <a:cubicBezTo>
                    <a:pt x="39089" y="11777"/>
                    <a:pt x="38849" y="11675"/>
                    <a:pt x="38621" y="11555"/>
                  </a:cubicBezTo>
                  <a:cubicBezTo>
                    <a:pt x="38589" y="11538"/>
                    <a:pt x="38559" y="11519"/>
                    <a:pt x="38527" y="11503"/>
                  </a:cubicBezTo>
                  <a:cubicBezTo>
                    <a:pt x="38429" y="11447"/>
                    <a:pt x="38333" y="11390"/>
                    <a:pt x="38241" y="11330"/>
                  </a:cubicBezTo>
                  <a:cubicBezTo>
                    <a:pt x="38211" y="11310"/>
                    <a:pt x="38182" y="11291"/>
                    <a:pt x="38153" y="11272"/>
                  </a:cubicBezTo>
                  <a:cubicBezTo>
                    <a:pt x="38133" y="11259"/>
                    <a:pt x="38114" y="11243"/>
                    <a:pt x="38096" y="11229"/>
                  </a:cubicBezTo>
                  <a:cubicBezTo>
                    <a:pt x="38138" y="11202"/>
                    <a:pt x="38181" y="11174"/>
                    <a:pt x="38224" y="11145"/>
                  </a:cubicBezTo>
                  <a:cubicBezTo>
                    <a:pt x="38234" y="11139"/>
                    <a:pt x="38246" y="11132"/>
                    <a:pt x="38257" y="11125"/>
                  </a:cubicBezTo>
                  <a:cubicBezTo>
                    <a:pt x="38482" y="10978"/>
                    <a:pt x="38713" y="10820"/>
                    <a:pt x="38950" y="10653"/>
                  </a:cubicBezTo>
                  <a:cubicBezTo>
                    <a:pt x="38963" y="10644"/>
                    <a:pt x="38975" y="10635"/>
                    <a:pt x="38987" y="10627"/>
                  </a:cubicBezTo>
                  <a:cubicBezTo>
                    <a:pt x="39216" y="10464"/>
                    <a:pt x="39450" y="10292"/>
                    <a:pt x="39688" y="10112"/>
                  </a:cubicBezTo>
                  <a:cubicBezTo>
                    <a:pt x="39710" y="10094"/>
                    <a:pt x="39732" y="10077"/>
                    <a:pt x="39756" y="10061"/>
                  </a:cubicBezTo>
                  <a:cubicBezTo>
                    <a:pt x="39991" y="9881"/>
                    <a:pt x="40232" y="9692"/>
                    <a:pt x="40475" y="9496"/>
                  </a:cubicBezTo>
                  <a:cubicBezTo>
                    <a:pt x="40498" y="9477"/>
                    <a:pt x="40523" y="9457"/>
                    <a:pt x="40547" y="9437"/>
                  </a:cubicBezTo>
                  <a:cubicBezTo>
                    <a:pt x="40794" y="9237"/>
                    <a:pt x="41044" y="9029"/>
                    <a:pt x="41299" y="8813"/>
                  </a:cubicBezTo>
                  <a:cubicBezTo>
                    <a:pt x="41305" y="8806"/>
                    <a:pt x="41313" y="8801"/>
                    <a:pt x="41319" y="8796"/>
                  </a:cubicBezTo>
                  <a:close/>
                  <a:moveTo>
                    <a:pt x="27556" y="9025"/>
                  </a:moveTo>
                  <a:cubicBezTo>
                    <a:pt x="27558" y="9033"/>
                    <a:pt x="27561" y="9042"/>
                    <a:pt x="27563" y="9049"/>
                  </a:cubicBezTo>
                  <a:cubicBezTo>
                    <a:pt x="27614" y="9238"/>
                    <a:pt x="27672" y="9424"/>
                    <a:pt x="27739" y="9606"/>
                  </a:cubicBezTo>
                  <a:cubicBezTo>
                    <a:pt x="27755" y="9650"/>
                    <a:pt x="27771" y="9691"/>
                    <a:pt x="27789" y="9734"/>
                  </a:cubicBezTo>
                  <a:cubicBezTo>
                    <a:pt x="27843" y="9879"/>
                    <a:pt x="27904" y="10020"/>
                    <a:pt x="27967" y="10160"/>
                  </a:cubicBezTo>
                  <a:cubicBezTo>
                    <a:pt x="27979" y="10186"/>
                    <a:pt x="27988" y="10213"/>
                    <a:pt x="27999" y="10238"/>
                  </a:cubicBezTo>
                  <a:cubicBezTo>
                    <a:pt x="27900" y="10320"/>
                    <a:pt x="27802" y="10400"/>
                    <a:pt x="27703" y="10479"/>
                  </a:cubicBezTo>
                  <a:cubicBezTo>
                    <a:pt x="27635" y="10534"/>
                    <a:pt x="27568" y="10589"/>
                    <a:pt x="27501" y="10643"/>
                  </a:cubicBezTo>
                  <a:cubicBezTo>
                    <a:pt x="27349" y="10763"/>
                    <a:pt x="27196" y="10880"/>
                    <a:pt x="27045" y="10997"/>
                  </a:cubicBezTo>
                  <a:cubicBezTo>
                    <a:pt x="27004" y="11028"/>
                    <a:pt x="26963" y="11060"/>
                    <a:pt x="26922" y="11090"/>
                  </a:cubicBezTo>
                  <a:cubicBezTo>
                    <a:pt x="26729" y="11234"/>
                    <a:pt x="26538" y="11375"/>
                    <a:pt x="26348" y="11510"/>
                  </a:cubicBezTo>
                  <a:cubicBezTo>
                    <a:pt x="26296" y="11546"/>
                    <a:pt x="26245" y="11582"/>
                    <a:pt x="26193" y="11618"/>
                  </a:cubicBezTo>
                  <a:cubicBezTo>
                    <a:pt x="26075" y="11701"/>
                    <a:pt x="25957" y="11784"/>
                    <a:pt x="25838" y="11863"/>
                  </a:cubicBezTo>
                  <a:cubicBezTo>
                    <a:pt x="25728" y="11825"/>
                    <a:pt x="25617" y="11787"/>
                    <a:pt x="25510" y="11742"/>
                  </a:cubicBezTo>
                  <a:cubicBezTo>
                    <a:pt x="25510" y="11742"/>
                    <a:pt x="25509" y="11742"/>
                    <a:pt x="25509" y="11740"/>
                  </a:cubicBezTo>
                  <a:cubicBezTo>
                    <a:pt x="25379" y="11686"/>
                    <a:pt x="25254" y="11623"/>
                    <a:pt x="25129" y="11558"/>
                  </a:cubicBezTo>
                  <a:cubicBezTo>
                    <a:pt x="25093" y="11539"/>
                    <a:pt x="25058" y="11518"/>
                    <a:pt x="25021" y="11498"/>
                  </a:cubicBezTo>
                  <a:cubicBezTo>
                    <a:pt x="24930" y="11447"/>
                    <a:pt x="24840" y="11393"/>
                    <a:pt x="24753" y="11336"/>
                  </a:cubicBezTo>
                  <a:cubicBezTo>
                    <a:pt x="24719" y="11313"/>
                    <a:pt x="24684" y="11291"/>
                    <a:pt x="24651" y="11268"/>
                  </a:cubicBezTo>
                  <a:cubicBezTo>
                    <a:pt x="24633" y="11256"/>
                    <a:pt x="24616" y="11242"/>
                    <a:pt x="24600" y="11230"/>
                  </a:cubicBezTo>
                  <a:lnTo>
                    <a:pt x="24713" y="11156"/>
                  </a:lnTo>
                  <a:cubicBezTo>
                    <a:pt x="24768" y="11119"/>
                    <a:pt x="24823" y="11084"/>
                    <a:pt x="24878" y="11048"/>
                  </a:cubicBezTo>
                  <a:cubicBezTo>
                    <a:pt x="24983" y="10979"/>
                    <a:pt x="25087" y="10907"/>
                    <a:pt x="25191" y="10836"/>
                  </a:cubicBezTo>
                  <a:cubicBezTo>
                    <a:pt x="25242" y="10801"/>
                    <a:pt x="25292" y="10767"/>
                    <a:pt x="25342" y="10732"/>
                  </a:cubicBezTo>
                  <a:cubicBezTo>
                    <a:pt x="25469" y="10644"/>
                    <a:pt x="25594" y="10555"/>
                    <a:pt x="25715" y="10465"/>
                  </a:cubicBezTo>
                  <a:cubicBezTo>
                    <a:pt x="25740" y="10447"/>
                    <a:pt x="25765" y="10430"/>
                    <a:pt x="25789" y="10412"/>
                  </a:cubicBezTo>
                  <a:cubicBezTo>
                    <a:pt x="25937" y="10303"/>
                    <a:pt x="26081" y="10197"/>
                    <a:pt x="26223" y="10089"/>
                  </a:cubicBezTo>
                  <a:cubicBezTo>
                    <a:pt x="26267" y="10057"/>
                    <a:pt x="26309" y="10024"/>
                    <a:pt x="26352" y="9990"/>
                  </a:cubicBezTo>
                  <a:cubicBezTo>
                    <a:pt x="26450" y="9915"/>
                    <a:pt x="26547" y="9839"/>
                    <a:pt x="26642" y="9765"/>
                  </a:cubicBezTo>
                  <a:cubicBezTo>
                    <a:pt x="26693" y="9725"/>
                    <a:pt x="26742" y="9686"/>
                    <a:pt x="26792" y="9647"/>
                  </a:cubicBezTo>
                  <a:cubicBezTo>
                    <a:pt x="26877" y="9579"/>
                    <a:pt x="26960" y="9511"/>
                    <a:pt x="27044" y="9445"/>
                  </a:cubicBezTo>
                  <a:lnTo>
                    <a:pt x="27185" y="9332"/>
                  </a:lnTo>
                  <a:cubicBezTo>
                    <a:pt x="27275" y="9257"/>
                    <a:pt x="27362" y="9186"/>
                    <a:pt x="27447" y="9116"/>
                  </a:cubicBezTo>
                  <a:cubicBezTo>
                    <a:pt x="27478" y="9090"/>
                    <a:pt x="27509" y="9064"/>
                    <a:pt x="27538" y="9039"/>
                  </a:cubicBezTo>
                  <a:cubicBezTo>
                    <a:pt x="27544" y="9035"/>
                    <a:pt x="27551" y="9030"/>
                    <a:pt x="27556" y="9025"/>
                  </a:cubicBezTo>
                  <a:close/>
                  <a:moveTo>
                    <a:pt x="48320" y="514"/>
                  </a:moveTo>
                  <a:cubicBezTo>
                    <a:pt x="49131" y="514"/>
                    <a:pt x="50120" y="807"/>
                    <a:pt x="51258" y="1383"/>
                  </a:cubicBezTo>
                  <a:cubicBezTo>
                    <a:pt x="51814" y="1661"/>
                    <a:pt x="52400" y="2006"/>
                    <a:pt x="53050" y="2441"/>
                  </a:cubicBezTo>
                  <a:cubicBezTo>
                    <a:pt x="53313" y="2617"/>
                    <a:pt x="53574" y="2799"/>
                    <a:pt x="53829" y="2983"/>
                  </a:cubicBezTo>
                  <a:cubicBezTo>
                    <a:pt x="53953" y="3075"/>
                    <a:pt x="54078" y="3166"/>
                    <a:pt x="54203" y="3260"/>
                  </a:cubicBezTo>
                  <a:cubicBezTo>
                    <a:pt x="54441" y="3440"/>
                    <a:pt x="54682" y="3627"/>
                    <a:pt x="54928" y="3822"/>
                  </a:cubicBezTo>
                  <a:cubicBezTo>
                    <a:pt x="54937" y="3831"/>
                    <a:pt x="54945" y="3837"/>
                    <a:pt x="54955" y="3843"/>
                  </a:cubicBezTo>
                  <a:cubicBezTo>
                    <a:pt x="55189" y="4030"/>
                    <a:pt x="55427" y="4227"/>
                    <a:pt x="55673" y="4431"/>
                  </a:cubicBezTo>
                  <a:cubicBezTo>
                    <a:pt x="55690" y="4446"/>
                    <a:pt x="55705" y="4459"/>
                    <a:pt x="55723" y="4473"/>
                  </a:cubicBezTo>
                  <a:lnTo>
                    <a:pt x="55723" y="4485"/>
                  </a:lnTo>
                  <a:lnTo>
                    <a:pt x="55824" y="4561"/>
                  </a:lnTo>
                  <a:cubicBezTo>
                    <a:pt x="55846" y="4578"/>
                    <a:pt x="55870" y="4598"/>
                    <a:pt x="55892" y="4618"/>
                  </a:cubicBezTo>
                  <a:lnTo>
                    <a:pt x="55895" y="4619"/>
                  </a:lnTo>
                  <a:cubicBezTo>
                    <a:pt x="56421" y="5066"/>
                    <a:pt x="56855" y="5465"/>
                    <a:pt x="57173" y="5761"/>
                  </a:cubicBezTo>
                  <a:lnTo>
                    <a:pt x="57176" y="5763"/>
                  </a:lnTo>
                  <a:cubicBezTo>
                    <a:pt x="57323" y="5901"/>
                    <a:pt x="57442" y="6015"/>
                    <a:pt x="57531" y="6103"/>
                  </a:cubicBezTo>
                  <a:lnTo>
                    <a:pt x="58646" y="7189"/>
                  </a:lnTo>
                  <a:lnTo>
                    <a:pt x="57527" y="8278"/>
                  </a:lnTo>
                  <a:cubicBezTo>
                    <a:pt x="57436" y="8365"/>
                    <a:pt x="57318" y="8480"/>
                    <a:pt x="57173" y="8616"/>
                  </a:cubicBezTo>
                  <a:cubicBezTo>
                    <a:pt x="57020" y="8760"/>
                    <a:pt x="56838" y="8926"/>
                    <a:pt x="56632" y="9110"/>
                  </a:cubicBezTo>
                  <a:cubicBezTo>
                    <a:pt x="56411" y="9309"/>
                    <a:pt x="56163" y="9527"/>
                    <a:pt x="55891" y="9760"/>
                  </a:cubicBezTo>
                  <a:lnTo>
                    <a:pt x="55884" y="9765"/>
                  </a:lnTo>
                  <a:cubicBezTo>
                    <a:pt x="55864" y="9783"/>
                    <a:pt x="55844" y="9801"/>
                    <a:pt x="55823" y="9816"/>
                  </a:cubicBezTo>
                  <a:lnTo>
                    <a:pt x="55721" y="9895"/>
                  </a:lnTo>
                  <a:lnTo>
                    <a:pt x="55721" y="9903"/>
                  </a:lnTo>
                  <a:cubicBezTo>
                    <a:pt x="55702" y="9918"/>
                    <a:pt x="55684" y="9934"/>
                    <a:pt x="55666" y="9949"/>
                  </a:cubicBezTo>
                  <a:cubicBezTo>
                    <a:pt x="55426" y="10150"/>
                    <a:pt x="55192" y="10344"/>
                    <a:pt x="54961" y="10526"/>
                  </a:cubicBezTo>
                  <a:cubicBezTo>
                    <a:pt x="54944" y="10540"/>
                    <a:pt x="54929" y="10552"/>
                    <a:pt x="54913" y="10566"/>
                  </a:cubicBezTo>
                  <a:cubicBezTo>
                    <a:pt x="54673" y="10756"/>
                    <a:pt x="54435" y="10940"/>
                    <a:pt x="54201" y="11117"/>
                  </a:cubicBezTo>
                  <a:cubicBezTo>
                    <a:pt x="54076" y="11212"/>
                    <a:pt x="53951" y="11303"/>
                    <a:pt x="53826" y="11393"/>
                  </a:cubicBezTo>
                  <a:cubicBezTo>
                    <a:pt x="53606" y="11553"/>
                    <a:pt x="53379" y="11709"/>
                    <a:pt x="53153" y="11863"/>
                  </a:cubicBezTo>
                  <a:cubicBezTo>
                    <a:pt x="53044" y="11825"/>
                    <a:pt x="52935" y="11789"/>
                    <a:pt x="52830" y="11744"/>
                  </a:cubicBezTo>
                  <a:cubicBezTo>
                    <a:pt x="52826" y="11743"/>
                    <a:pt x="52823" y="11742"/>
                    <a:pt x="52820" y="11741"/>
                  </a:cubicBezTo>
                  <a:cubicBezTo>
                    <a:pt x="52692" y="11686"/>
                    <a:pt x="52567" y="11624"/>
                    <a:pt x="52445" y="11560"/>
                  </a:cubicBezTo>
                  <a:cubicBezTo>
                    <a:pt x="52409" y="11540"/>
                    <a:pt x="52372" y="11519"/>
                    <a:pt x="52337" y="11499"/>
                  </a:cubicBezTo>
                  <a:cubicBezTo>
                    <a:pt x="52245" y="11447"/>
                    <a:pt x="52155" y="11393"/>
                    <a:pt x="52067" y="11336"/>
                  </a:cubicBezTo>
                  <a:cubicBezTo>
                    <a:pt x="52035" y="11315"/>
                    <a:pt x="52001" y="11293"/>
                    <a:pt x="51968" y="11270"/>
                  </a:cubicBezTo>
                  <a:cubicBezTo>
                    <a:pt x="51951" y="11259"/>
                    <a:pt x="51933" y="11244"/>
                    <a:pt x="51916" y="11232"/>
                  </a:cubicBezTo>
                  <a:cubicBezTo>
                    <a:pt x="51962" y="11202"/>
                    <a:pt x="52008" y="11170"/>
                    <a:pt x="52055" y="11140"/>
                  </a:cubicBezTo>
                  <a:cubicBezTo>
                    <a:pt x="52134" y="11088"/>
                    <a:pt x="52213" y="11036"/>
                    <a:pt x="52294" y="10983"/>
                  </a:cubicBezTo>
                  <a:cubicBezTo>
                    <a:pt x="52398" y="10913"/>
                    <a:pt x="52500" y="10843"/>
                    <a:pt x="52604" y="10771"/>
                  </a:cubicBezTo>
                  <a:cubicBezTo>
                    <a:pt x="52681" y="10718"/>
                    <a:pt x="52757" y="10665"/>
                    <a:pt x="52833" y="10611"/>
                  </a:cubicBezTo>
                  <a:cubicBezTo>
                    <a:pt x="52940" y="10537"/>
                    <a:pt x="53042" y="10462"/>
                    <a:pt x="53146" y="10386"/>
                  </a:cubicBezTo>
                  <a:cubicBezTo>
                    <a:pt x="53218" y="10334"/>
                    <a:pt x="53289" y="10281"/>
                    <a:pt x="53359" y="10228"/>
                  </a:cubicBezTo>
                  <a:cubicBezTo>
                    <a:pt x="53466" y="10149"/>
                    <a:pt x="53569" y="10069"/>
                    <a:pt x="53673" y="9990"/>
                  </a:cubicBezTo>
                  <a:cubicBezTo>
                    <a:pt x="53738" y="9941"/>
                    <a:pt x="53804" y="9891"/>
                    <a:pt x="53867" y="9840"/>
                  </a:cubicBezTo>
                  <a:cubicBezTo>
                    <a:pt x="53973" y="9757"/>
                    <a:pt x="54076" y="9676"/>
                    <a:pt x="54179" y="9592"/>
                  </a:cubicBezTo>
                  <a:cubicBezTo>
                    <a:pt x="54237" y="9547"/>
                    <a:pt x="54295" y="9501"/>
                    <a:pt x="54351" y="9455"/>
                  </a:cubicBezTo>
                  <a:cubicBezTo>
                    <a:pt x="54457" y="9369"/>
                    <a:pt x="54560" y="9283"/>
                    <a:pt x="54663" y="9199"/>
                  </a:cubicBezTo>
                  <a:cubicBezTo>
                    <a:pt x="54711" y="9160"/>
                    <a:pt x="54759" y="9120"/>
                    <a:pt x="54806" y="9080"/>
                  </a:cubicBezTo>
                  <a:cubicBezTo>
                    <a:pt x="54917" y="8989"/>
                    <a:pt x="55021" y="8900"/>
                    <a:pt x="55123" y="8812"/>
                  </a:cubicBezTo>
                  <a:cubicBezTo>
                    <a:pt x="55159" y="8781"/>
                    <a:pt x="55195" y="8751"/>
                    <a:pt x="55230" y="8721"/>
                  </a:cubicBezTo>
                  <a:cubicBezTo>
                    <a:pt x="55363" y="8606"/>
                    <a:pt x="55492" y="8494"/>
                    <a:pt x="55612" y="8388"/>
                  </a:cubicBezTo>
                  <a:cubicBezTo>
                    <a:pt x="56203" y="7872"/>
                    <a:pt x="56600" y="7493"/>
                    <a:pt x="56701" y="7394"/>
                  </a:cubicBezTo>
                  <a:cubicBezTo>
                    <a:pt x="56715" y="7380"/>
                    <a:pt x="56724" y="7372"/>
                    <a:pt x="56726" y="7370"/>
                  </a:cubicBezTo>
                  <a:lnTo>
                    <a:pt x="56913" y="7186"/>
                  </a:lnTo>
                  <a:lnTo>
                    <a:pt x="56726" y="7002"/>
                  </a:lnTo>
                  <a:lnTo>
                    <a:pt x="56701" y="6977"/>
                  </a:lnTo>
                  <a:cubicBezTo>
                    <a:pt x="56685" y="6964"/>
                    <a:pt x="56662" y="6940"/>
                    <a:pt x="56633" y="6914"/>
                  </a:cubicBezTo>
                  <a:cubicBezTo>
                    <a:pt x="56474" y="6762"/>
                    <a:pt x="56112" y="6424"/>
                    <a:pt x="55612" y="5987"/>
                  </a:cubicBezTo>
                  <a:cubicBezTo>
                    <a:pt x="55575" y="5954"/>
                    <a:pt x="55533" y="5918"/>
                    <a:pt x="55495" y="5883"/>
                  </a:cubicBezTo>
                  <a:lnTo>
                    <a:pt x="55258" y="5677"/>
                  </a:lnTo>
                  <a:cubicBezTo>
                    <a:pt x="55106" y="5545"/>
                    <a:pt x="54949" y="5410"/>
                    <a:pt x="54780" y="5271"/>
                  </a:cubicBezTo>
                  <a:cubicBezTo>
                    <a:pt x="53949" y="4576"/>
                    <a:pt x="52936" y="3794"/>
                    <a:pt x="51902" y="3135"/>
                  </a:cubicBezTo>
                  <a:lnTo>
                    <a:pt x="51909" y="3130"/>
                  </a:lnTo>
                  <a:lnTo>
                    <a:pt x="51603" y="2946"/>
                  </a:lnTo>
                  <a:cubicBezTo>
                    <a:pt x="51602" y="2946"/>
                    <a:pt x="51602" y="2945"/>
                    <a:pt x="51600" y="2945"/>
                  </a:cubicBezTo>
                  <a:lnTo>
                    <a:pt x="51446" y="2851"/>
                  </a:lnTo>
                  <a:lnTo>
                    <a:pt x="51443" y="2853"/>
                  </a:lnTo>
                  <a:cubicBezTo>
                    <a:pt x="51191" y="2705"/>
                    <a:pt x="50948" y="2568"/>
                    <a:pt x="50719" y="2451"/>
                  </a:cubicBezTo>
                  <a:cubicBezTo>
                    <a:pt x="50569" y="2374"/>
                    <a:pt x="50424" y="2306"/>
                    <a:pt x="50283" y="2242"/>
                  </a:cubicBezTo>
                  <a:lnTo>
                    <a:pt x="50290" y="2235"/>
                  </a:lnTo>
                  <a:lnTo>
                    <a:pt x="49934" y="2093"/>
                  </a:lnTo>
                  <a:cubicBezTo>
                    <a:pt x="49933" y="2093"/>
                    <a:pt x="49933" y="2092"/>
                    <a:pt x="49932" y="2092"/>
                  </a:cubicBezTo>
                  <a:lnTo>
                    <a:pt x="49775" y="2030"/>
                  </a:lnTo>
                  <a:lnTo>
                    <a:pt x="49771" y="2034"/>
                  </a:lnTo>
                  <a:cubicBezTo>
                    <a:pt x="49231" y="1833"/>
                    <a:pt x="48741" y="1727"/>
                    <a:pt x="48323" y="1727"/>
                  </a:cubicBezTo>
                  <a:cubicBezTo>
                    <a:pt x="48130" y="1727"/>
                    <a:pt x="47940" y="1737"/>
                    <a:pt x="47752" y="1756"/>
                  </a:cubicBezTo>
                  <a:cubicBezTo>
                    <a:pt x="47689" y="1763"/>
                    <a:pt x="47627" y="1776"/>
                    <a:pt x="47564" y="1785"/>
                  </a:cubicBezTo>
                  <a:cubicBezTo>
                    <a:pt x="47440" y="1802"/>
                    <a:pt x="47315" y="1819"/>
                    <a:pt x="47194" y="1845"/>
                  </a:cubicBezTo>
                  <a:cubicBezTo>
                    <a:pt x="47119" y="1860"/>
                    <a:pt x="47046" y="1883"/>
                    <a:pt x="46972" y="1902"/>
                  </a:cubicBezTo>
                  <a:cubicBezTo>
                    <a:pt x="46862" y="1930"/>
                    <a:pt x="46754" y="1957"/>
                    <a:pt x="46647" y="1991"/>
                  </a:cubicBezTo>
                  <a:cubicBezTo>
                    <a:pt x="46570" y="2016"/>
                    <a:pt x="46493" y="2048"/>
                    <a:pt x="46418" y="2077"/>
                  </a:cubicBezTo>
                  <a:cubicBezTo>
                    <a:pt x="46340" y="2106"/>
                    <a:pt x="46260" y="2130"/>
                    <a:pt x="46184" y="2163"/>
                  </a:cubicBezTo>
                  <a:cubicBezTo>
                    <a:pt x="46160" y="2146"/>
                    <a:pt x="46138" y="2134"/>
                    <a:pt x="46113" y="2116"/>
                  </a:cubicBezTo>
                  <a:cubicBezTo>
                    <a:pt x="45960" y="2011"/>
                    <a:pt x="45809" y="1911"/>
                    <a:pt x="45660" y="1814"/>
                  </a:cubicBezTo>
                  <a:lnTo>
                    <a:pt x="45515" y="1721"/>
                  </a:lnTo>
                  <a:cubicBezTo>
                    <a:pt x="45344" y="1611"/>
                    <a:pt x="45175" y="1506"/>
                    <a:pt x="45009" y="1407"/>
                  </a:cubicBezTo>
                  <a:cubicBezTo>
                    <a:pt x="45005" y="1406"/>
                    <a:pt x="45003" y="1403"/>
                    <a:pt x="45000" y="1402"/>
                  </a:cubicBezTo>
                  <a:cubicBezTo>
                    <a:pt x="46008" y="821"/>
                    <a:pt x="47148" y="514"/>
                    <a:pt x="48320" y="514"/>
                  </a:cubicBezTo>
                  <a:close/>
                  <a:moveTo>
                    <a:pt x="77196" y="514"/>
                  </a:moveTo>
                  <a:cubicBezTo>
                    <a:pt x="78007" y="514"/>
                    <a:pt x="78996" y="807"/>
                    <a:pt x="80135" y="1383"/>
                  </a:cubicBezTo>
                  <a:cubicBezTo>
                    <a:pt x="80274" y="1452"/>
                    <a:pt x="80415" y="1526"/>
                    <a:pt x="80557" y="1604"/>
                  </a:cubicBezTo>
                  <a:cubicBezTo>
                    <a:pt x="80987" y="1838"/>
                    <a:pt x="81438" y="2114"/>
                    <a:pt x="81926" y="2440"/>
                  </a:cubicBezTo>
                  <a:lnTo>
                    <a:pt x="81937" y="2447"/>
                  </a:lnTo>
                  <a:cubicBezTo>
                    <a:pt x="83976" y="3810"/>
                    <a:pt x="85768" y="5482"/>
                    <a:pt x="86445" y="6137"/>
                  </a:cubicBezTo>
                  <a:lnTo>
                    <a:pt x="87525" y="7188"/>
                  </a:lnTo>
                  <a:lnTo>
                    <a:pt x="86445" y="8238"/>
                  </a:lnTo>
                  <a:cubicBezTo>
                    <a:pt x="85779" y="8885"/>
                    <a:pt x="84031" y="10514"/>
                    <a:pt x="82032" y="11864"/>
                  </a:cubicBezTo>
                  <a:cubicBezTo>
                    <a:pt x="81922" y="11826"/>
                    <a:pt x="81813" y="11789"/>
                    <a:pt x="81706" y="11743"/>
                  </a:cubicBezTo>
                  <a:cubicBezTo>
                    <a:pt x="81703" y="11742"/>
                    <a:pt x="81702" y="11742"/>
                    <a:pt x="81699" y="11741"/>
                  </a:cubicBezTo>
                  <a:cubicBezTo>
                    <a:pt x="81571" y="11686"/>
                    <a:pt x="81446" y="11623"/>
                    <a:pt x="81322" y="11559"/>
                  </a:cubicBezTo>
                  <a:cubicBezTo>
                    <a:pt x="81286" y="11539"/>
                    <a:pt x="81249" y="11518"/>
                    <a:pt x="81213" y="11497"/>
                  </a:cubicBezTo>
                  <a:cubicBezTo>
                    <a:pt x="81121" y="11446"/>
                    <a:pt x="81033" y="11392"/>
                    <a:pt x="80946" y="11336"/>
                  </a:cubicBezTo>
                  <a:cubicBezTo>
                    <a:pt x="80912" y="11314"/>
                    <a:pt x="80877" y="11291"/>
                    <a:pt x="80843" y="11268"/>
                  </a:cubicBezTo>
                  <a:cubicBezTo>
                    <a:pt x="80827" y="11257"/>
                    <a:pt x="80809" y="11242"/>
                    <a:pt x="80792" y="11231"/>
                  </a:cubicBezTo>
                  <a:cubicBezTo>
                    <a:pt x="80821" y="11212"/>
                    <a:pt x="80848" y="11194"/>
                    <a:pt x="80876" y="11176"/>
                  </a:cubicBezTo>
                  <a:cubicBezTo>
                    <a:pt x="80946" y="11130"/>
                    <a:pt x="81015" y="11084"/>
                    <a:pt x="81086" y="11037"/>
                  </a:cubicBezTo>
                  <a:cubicBezTo>
                    <a:pt x="81170" y="10982"/>
                    <a:pt x="81255" y="10925"/>
                    <a:pt x="81339" y="10868"/>
                  </a:cubicBezTo>
                  <a:cubicBezTo>
                    <a:pt x="81409" y="10821"/>
                    <a:pt x="81477" y="10772"/>
                    <a:pt x="81546" y="10724"/>
                  </a:cubicBezTo>
                  <a:cubicBezTo>
                    <a:pt x="81630" y="10666"/>
                    <a:pt x="81714" y="10605"/>
                    <a:pt x="81797" y="10546"/>
                  </a:cubicBezTo>
                  <a:cubicBezTo>
                    <a:pt x="81865" y="10498"/>
                    <a:pt x="81931" y="10448"/>
                    <a:pt x="81998" y="10400"/>
                  </a:cubicBezTo>
                  <a:cubicBezTo>
                    <a:pt x="82081" y="10339"/>
                    <a:pt x="82164" y="10277"/>
                    <a:pt x="82246" y="10215"/>
                  </a:cubicBezTo>
                  <a:lnTo>
                    <a:pt x="82437" y="10071"/>
                  </a:lnTo>
                  <a:cubicBezTo>
                    <a:pt x="82520" y="10007"/>
                    <a:pt x="82603" y="9943"/>
                    <a:pt x="82685" y="9881"/>
                  </a:cubicBezTo>
                  <a:cubicBezTo>
                    <a:pt x="82744" y="9834"/>
                    <a:pt x="82804" y="9788"/>
                    <a:pt x="82862" y="9741"/>
                  </a:cubicBezTo>
                  <a:cubicBezTo>
                    <a:pt x="82944" y="9677"/>
                    <a:pt x="83025" y="9611"/>
                    <a:pt x="83106" y="9548"/>
                  </a:cubicBezTo>
                  <a:cubicBezTo>
                    <a:pt x="83163" y="9504"/>
                    <a:pt x="83217" y="9459"/>
                    <a:pt x="83272" y="9415"/>
                  </a:cubicBezTo>
                  <a:cubicBezTo>
                    <a:pt x="83352" y="9349"/>
                    <a:pt x="83431" y="9285"/>
                    <a:pt x="83509" y="9220"/>
                  </a:cubicBezTo>
                  <a:cubicBezTo>
                    <a:pt x="83560" y="9178"/>
                    <a:pt x="83610" y="9137"/>
                    <a:pt x="83658" y="9096"/>
                  </a:cubicBezTo>
                  <a:cubicBezTo>
                    <a:pt x="83737" y="9030"/>
                    <a:pt x="83814" y="8966"/>
                    <a:pt x="83889" y="8901"/>
                  </a:cubicBezTo>
                  <a:cubicBezTo>
                    <a:pt x="83934" y="8865"/>
                    <a:pt x="83977" y="8827"/>
                    <a:pt x="84019" y="8791"/>
                  </a:cubicBezTo>
                  <a:cubicBezTo>
                    <a:pt x="84096" y="8724"/>
                    <a:pt x="84170" y="8661"/>
                    <a:pt x="84243" y="8598"/>
                  </a:cubicBezTo>
                  <a:cubicBezTo>
                    <a:pt x="84280" y="8565"/>
                    <a:pt x="84317" y="8534"/>
                    <a:pt x="84354" y="8502"/>
                  </a:cubicBezTo>
                  <a:cubicBezTo>
                    <a:pt x="84429" y="8438"/>
                    <a:pt x="84499" y="8376"/>
                    <a:pt x="84569" y="8314"/>
                  </a:cubicBezTo>
                  <a:cubicBezTo>
                    <a:pt x="84597" y="8288"/>
                    <a:pt x="84627" y="8263"/>
                    <a:pt x="84654" y="8239"/>
                  </a:cubicBezTo>
                  <a:cubicBezTo>
                    <a:pt x="84729" y="8173"/>
                    <a:pt x="84798" y="8111"/>
                    <a:pt x="84865" y="8052"/>
                  </a:cubicBezTo>
                  <a:cubicBezTo>
                    <a:pt x="84882" y="8034"/>
                    <a:pt x="84902" y="8017"/>
                    <a:pt x="84920" y="8002"/>
                  </a:cubicBezTo>
                  <a:cubicBezTo>
                    <a:pt x="84990" y="7939"/>
                    <a:pt x="85053" y="7881"/>
                    <a:pt x="85112" y="7826"/>
                  </a:cubicBezTo>
                  <a:cubicBezTo>
                    <a:pt x="85125" y="7815"/>
                    <a:pt x="85137" y="7803"/>
                    <a:pt x="85149" y="7793"/>
                  </a:cubicBezTo>
                  <a:cubicBezTo>
                    <a:pt x="85216" y="7730"/>
                    <a:pt x="85278" y="7674"/>
                    <a:pt x="85331" y="7623"/>
                  </a:cubicBezTo>
                  <a:lnTo>
                    <a:pt x="85333" y="7622"/>
                  </a:lnTo>
                  <a:cubicBezTo>
                    <a:pt x="85498" y="7467"/>
                    <a:pt x="85594" y="7375"/>
                    <a:pt x="85600" y="7370"/>
                  </a:cubicBezTo>
                  <a:lnTo>
                    <a:pt x="85787" y="7186"/>
                  </a:lnTo>
                  <a:lnTo>
                    <a:pt x="85600" y="7002"/>
                  </a:lnTo>
                  <a:cubicBezTo>
                    <a:pt x="85594" y="6997"/>
                    <a:pt x="85501" y="6907"/>
                    <a:pt x="85333" y="6751"/>
                  </a:cubicBezTo>
                  <a:cubicBezTo>
                    <a:pt x="85226" y="6652"/>
                    <a:pt x="85088" y="6524"/>
                    <a:pt x="84928" y="6378"/>
                  </a:cubicBezTo>
                  <a:cubicBezTo>
                    <a:pt x="84917" y="6366"/>
                    <a:pt x="84903" y="6356"/>
                    <a:pt x="84892" y="6345"/>
                  </a:cubicBezTo>
                  <a:cubicBezTo>
                    <a:pt x="84004" y="5543"/>
                    <a:pt x="82401" y="4169"/>
                    <a:pt x="80776" y="3133"/>
                  </a:cubicBezTo>
                  <a:lnTo>
                    <a:pt x="80781" y="3129"/>
                  </a:lnTo>
                  <a:lnTo>
                    <a:pt x="80483" y="2949"/>
                  </a:lnTo>
                  <a:cubicBezTo>
                    <a:pt x="80479" y="2947"/>
                    <a:pt x="80477" y="2946"/>
                    <a:pt x="80473" y="2943"/>
                  </a:cubicBezTo>
                  <a:lnTo>
                    <a:pt x="80318" y="2848"/>
                  </a:lnTo>
                  <a:lnTo>
                    <a:pt x="80316" y="2850"/>
                  </a:lnTo>
                  <a:cubicBezTo>
                    <a:pt x="80063" y="2702"/>
                    <a:pt x="79821" y="2566"/>
                    <a:pt x="79593" y="2448"/>
                  </a:cubicBezTo>
                  <a:cubicBezTo>
                    <a:pt x="79443" y="2371"/>
                    <a:pt x="79299" y="2303"/>
                    <a:pt x="79157" y="2239"/>
                  </a:cubicBezTo>
                  <a:lnTo>
                    <a:pt x="79163" y="2233"/>
                  </a:lnTo>
                  <a:lnTo>
                    <a:pt x="78808" y="2090"/>
                  </a:lnTo>
                  <a:cubicBezTo>
                    <a:pt x="78807" y="2090"/>
                    <a:pt x="78807" y="2089"/>
                    <a:pt x="78806" y="2089"/>
                  </a:cubicBezTo>
                  <a:lnTo>
                    <a:pt x="78648" y="2027"/>
                  </a:lnTo>
                  <a:lnTo>
                    <a:pt x="78645" y="2031"/>
                  </a:lnTo>
                  <a:cubicBezTo>
                    <a:pt x="78105" y="1830"/>
                    <a:pt x="77615" y="1724"/>
                    <a:pt x="77195" y="1724"/>
                  </a:cubicBezTo>
                  <a:cubicBezTo>
                    <a:pt x="77075" y="1724"/>
                    <a:pt x="76959" y="1728"/>
                    <a:pt x="76862" y="1736"/>
                  </a:cubicBezTo>
                  <a:cubicBezTo>
                    <a:pt x="76819" y="1736"/>
                    <a:pt x="76773" y="1738"/>
                    <a:pt x="76726" y="1745"/>
                  </a:cubicBezTo>
                  <a:cubicBezTo>
                    <a:pt x="76699" y="1746"/>
                    <a:pt x="76673" y="1749"/>
                    <a:pt x="76647" y="1751"/>
                  </a:cubicBezTo>
                  <a:cubicBezTo>
                    <a:pt x="76633" y="1752"/>
                    <a:pt x="76620" y="1754"/>
                    <a:pt x="76606" y="1755"/>
                  </a:cubicBezTo>
                  <a:cubicBezTo>
                    <a:pt x="76565" y="1760"/>
                    <a:pt x="76527" y="1765"/>
                    <a:pt x="76492" y="1772"/>
                  </a:cubicBezTo>
                  <a:cubicBezTo>
                    <a:pt x="76318" y="1788"/>
                    <a:pt x="76139" y="1820"/>
                    <a:pt x="75952" y="1865"/>
                  </a:cubicBezTo>
                  <a:cubicBezTo>
                    <a:pt x="75874" y="1884"/>
                    <a:pt x="75795" y="1905"/>
                    <a:pt x="75715" y="1927"/>
                  </a:cubicBezTo>
                  <a:cubicBezTo>
                    <a:pt x="75540" y="1976"/>
                    <a:pt x="75399" y="2023"/>
                    <a:pt x="75286" y="2068"/>
                  </a:cubicBezTo>
                  <a:cubicBezTo>
                    <a:pt x="75182" y="2103"/>
                    <a:pt x="75082" y="2146"/>
                    <a:pt x="74984" y="2189"/>
                  </a:cubicBezTo>
                  <a:cubicBezTo>
                    <a:pt x="74852" y="2246"/>
                    <a:pt x="74717" y="2312"/>
                    <a:pt x="74588" y="2382"/>
                  </a:cubicBezTo>
                  <a:cubicBezTo>
                    <a:pt x="74534" y="2413"/>
                    <a:pt x="74481" y="2443"/>
                    <a:pt x="74429" y="2474"/>
                  </a:cubicBezTo>
                  <a:cubicBezTo>
                    <a:pt x="74226" y="2330"/>
                    <a:pt x="74024" y="2191"/>
                    <a:pt x="73823" y="2057"/>
                  </a:cubicBezTo>
                  <a:cubicBezTo>
                    <a:pt x="73778" y="2026"/>
                    <a:pt x="73733" y="1999"/>
                    <a:pt x="73687" y="1967"/>
                  </a:cubicBezTo>
                  <a:cubicBezTo>
                    <a:pt x="73571" y="1890"/>
                    <a:pt x="73456" y="1812"/>
                    <a:pt x="73341" y="1739"/>
                  </a:cubicBezTo>
                  <a:cubicBezTo>
                    <a:pt x="74462" y="948"/>
                    <a:pt x="75817" y="514"/>
                    <a:pt x="77196" y="514"/>
                  </a:cubicBezTo>
                  <a:close/>
                  <a:moveTo>
                    <a:pt x="14004" y="8796"/>
                  </a:moveTo>
                  <a:cubicBezTo>
                    <a:pt x="14004" y="8798"/>
                    <a:pt x="14005" y="8801"/>
                    <a:pt x="14007" y="8803"/>
                  </a:cubicBezTo>
                  <a:cubicBezTo>
                    <a:pt x="14052" y="9002"/>
                    <a:pt x="14108" y="9199"/>
                    <a:pt x="14170" y="9393"/>
                  </a:cubicBezTo>
                  <a:cubicBezTo>
                    <a:pt x="14182" y="9431"/>
                    <a:pt x="14196" y="9467"/>
                    <a:pt x="14210" y="9505"/>
                  </a:cubicBezTo>
                  <a:cubicBezTo>
                    <a:pt x="14263" y="9661"/>
                    <a:pt x="14322" y="9816"/>
                    <a:pt x="14388" y="9969"/>
                  </a:cubicBezTo>
                  <a:cubicBezTo>
                    <a:pt x="14398" y="9994"/>
                    <a:pt x="14406" y="10019"/>
                    <a:pt x="14416" y="10043"/>
                  </a:cubicBezTo>
                  <a:cubicBezTo>
                    <a:pt x="14305" y="10137"/>
                    <a:pt x="14192" y="10229"/>
                    <a:pt x="14082" y="10321"/>
                  </a:cubicBezTo>
                  <a:cubicBezTo>
                    <a:pt x="14004" y="10385"/>
                    <a:pt x="13926" y="10449"/>
                    <a:pt x="13849" y="10512"/>
                  </a:cubicBezTo>
                  <a:cubicBezTo>
                    <a:pt x="13678" y="10649"/>
                    <a:pt x="13508" y="10781"/>
                    <a:pt x="13339" y="10911"/>
                  </a:cubicBezTo>
                  <a:cubicBezTo>
                    <a:pt x="13296" y="10944"/>
                    <a:pt x="13253" y="10979"/>
                    <a:pt x="13209" y="11011"/>
                  </a:cubicBezTo>
                  <a:cubicBezTo>
                    <a:pt x="12999" y="11172"/>
                    <a:pt x="12790" y="11327"/>
                    <a:pt x="12582" y="11474"/>
                  </a:cubicBezTo>
                  <a:cubicBezTo>
                    <a:pt x="12520" y="11519"/>
                    <a:pt x="12459" y="11560"/>
                    <a:pt x="12400" y="11602"/>
                  </a:cubicBezTo>
                  <a:cubicBezTo>
                    <a:pt x="12272" y="11692"/>
                    <a:pt x="12145" y="11780"/>
                    <a:pt x="12020" y="11865"/>
                  </a:cubicBezTo>
                  <a:cubicBezTo>
                    <a:pt x="11773" y="11780"/>
                    <a:pt x="11537" y="11681"/>
                    <a:pt x="11309" y="11561"/>
                  </a:cubicBezTo>
                  <a:cubicBezTo>
                    <a:pt x="11271" y="11539"/>
                    <a:pt x="11236" y="11518"/>
                    <a:pt x="11201" y="11498"/>
                  </a:cubicBezTo>
                  <a:cubicBezTo>
                    <a:pt x="11110" y="11446"/>
                    <a:pt x="11020" y="11393"/>
                    <a:pt x="10932" y="11336"/>
                  </a:cubicBezTo>
                  <a:cubicBezTo>
                    <a:pt x="10897" y="11314"/>
                    <a:pt x="10863" y="11291"/>
                    <a:pt x="10830" y="11269"/>
                  </a:cubicBezTo>
                  <a:cubicBezTo>
                    <a:pt x="10812" y="11258"/>
                    <a:pt x="10797" y="11243"/>
                    <a:pt x="10778" y="11231"/>
                  </a:cubicBezTo>
                  <a:cubicBezTo>
                    <a:pt x="10833" y="11195"/>
                    <a:pt x="10886" y="11161"/>
                    <a:pt x="10939" y="11127"/>
                  </a:cubicBezTo>
                  <a:cubicBezTo>
                    <a:pt x="11158" y="10984"/>
                    <a:pt x="11384" y="10830"/>
                    <a:pt x="11613" y="10670"/>
                  </a:cubicBezTo>
                  <a:cubicBezTo>
                    <a:pt x="11636" y="10653"/>
                    <a:pt x="11659" y="10638"/>
                    <a:pt x="11682" y="10620"/>
                  </a:cubicBezTo>
                  <a:cubicBezTo>
                    <a:pt x="11901" y="10466"/>
                    <a:pt x="12125" y="10300"/>
                    <a:pt x="12352" y="10128"/>
                  </a:cubicBezTo>
                  <a:cubicBezTo>
                    <a:pt x="12386" y="10102"/>
                    <a:pt x="12420" y="10076"/>
                    <a:pt x="12456" y="10048"/>
                  </a:cubicBezTo>
                  <a:cubicBezTo>
                    <a:pt x="12680" y="9879"/>
                    <a:pt x="12907" y="9699"/>
                    <a:pt x="13139" y="9512"/>
                  </a:cubicBezTo>
                  <a:cubicBezTo>
                    <a:pt x="13176" y="9482"/>
                    <a:pt x="13216" y="9450"/>
                    <a:pt x="13254" y="9419"/>
                  </a:cubicBezTo>
                  <a:cubicBezTo>
                    <a:pt x="13488" y="9229"/>
                    <a:pt x="13727" y="9031"/>
                    <a:pt x="13968" y="8825"/>
                  </a:cubicBezTo>
                  <a:cubicBezTo>
                    <a:pt x="13981" y="8815"/>
                    <a:pt x="13992" y="8806"/>
                    <a:pt x="14004" y="8796"/>
                  </a:cubicBezTo>
                  <a:close/>
                  <a:moveTo>
                    <a:pt x="70057" y="7970"/>
                  </a:moveTo>
                  <a:lnTo>
                    <a:pt x="70060" y="7997"/>
                  </a:lnTo>
                  <a:cubicBezTo>
                    <a:pt x="70083" y="8199"/>
                    <a:pt x="70116" y="8397"/>
                    <a:pt x="70156" y="8595"/>
                  </a:cubicBezTo>
                  <a:cubicBezTo>
                    <a:pt x="70167" y="8657"/>
                    <a:pt x="70183" y="8716"/>
                    <a:pt x="70195" y="8777"/>
                  </a:cubicBezTo>
                  <a:cubicBezTo>
                    <a:pt x="70231" y="8931"/>
                    <a:pt x="70271" y="9083"/>
                    <a:pt x="70317" y="9234"/>
                  </a:cubicBezTo>
                  <a:cubicBezTo>
                    <a:pt x="70328" y="9271"/>
                    <a:pt x="70335" y="9308"/>
                    <a:pt x="70346" y="9345"/>
                  </a:cubicBezTo>
                  <a:cubicBezTo>
                    <a:pt x="69236" y="10326"/>
                    <a:pt x="68155" y="11173"/>
                    <a:pt x="67133" y="11865"/>
                  </a:cubicBezTo>
                  <a:cubicBezTo>
                    <a:pt x="66888" y="11780"/>
                    <a:pt x="66650" y="11680"/>
                    <a:pt x="66422" y="11560"/>
                  </a:cubicBezTo>
                  <a:cubicBezTo>
                    <a:pt x="66386" y="11540"/>
                    <a:pt x="66351" y="11519"/>
                    <a:pt x="66315" y="11499"/>
                  </a:cubicBezTo>
                  <a:cubicBezTo>
                    <a:pt x="66223" y="11448"/>
                    <a:pt x="66134" y="11394"/>
                    <a:pt x="66046" y="11337"/>
                  </a:cubicBezTo>
                  <a:cubicBezTo>
                    <a:pt x="66012" y="11315"/>
                    <a:pt x="65978" y="11292"/>
                    <a:pt x="65943" y="11269"/>
                  </a:cubicBezTo>
                  <a:cubicBezTo>
                    <a:pt x="65925" y="11258"/>
                    <a:pt x="65910" y="11243"/>
                    <a:pt x="65891" y="11230"/>
                  </a:cubicBezTo>
                  <a:cubicBezTo>
                    <a:pt x="65903" y="11223"/>
                    <a:pt x="65914" y="11214"/>
                    <a:pt x="65925" y="11208"/>
                  </a:cubicBezTo>
                  <a:cubicBezTo>
                    <a:pt x="66108" y="11091"/>
                    <a:pt x="66290" y="10970"/>
                    <a:pt x="66469" y="10847"/>
                  </a:cubicBezTo>
                  <a:cubicBezTo>
                    <a:pt x="66513" y="10817"/>
                    <a:pt x="66555" y="10786"/>
                    <a:pt x="66599" y="10756"/>
                  </a:cubicBezTo>
                  <a:cubicBezTo>
                    <a:pt x="66771" y="10636"/>
                    <a:pt x="66942" y="10516"/>
                    <a:pt x="67111" y="10392"/>
                  </a:cubicBezTo>
                  <a:cubicBezTo>
                    <a:pt x="67123" y="10384"/>
                    <a:pt x="67135" y="10374"/>
                    <a:pt x="67149" y="10365"/>
                  </a:cubicBezTo>
                  <a:cubicBezTo>
                    <a:pt x="67328" y="10233"/>
                    <a:pt x="67504" y="10099"/>
                    <a:pt x="67676" y="9967"/>
                  </a:cubicBezTo>
                  <a:lnTo>
                    <a:pt x="67794" y="9877"/>
                  </a:lnTo>
                  <a:cubicBezTo>
                    <a:pt x="67962" y="9746"/>
                    <a:pt x="68126" y="9616"/>
                    <a:pt x="68284" y="9489"/>
                  </a:cubicBezTo>
                  <a:cubicBezTo>
                    <a:pt x="68305" y="9473"/>
                    <a:pt x="68324" y="9457"/>
                    <a:pt x="68345" y="9441"/>
                  </a:cubicBezTo>
                  <a:cubicBezTo>
                    <a:pt x="68492" y="9322"/>
                    <a:pt x="68634" y="9204"/>
                    <a:pt x="68772" y="9089"/>
                  </a:cubicBezTo>
                  <a:cubicBezTo>
                    <a:pt x="68799" y="9067"/>
                    <a:pt x="68826" y="9044"/>
                    <a:pt x="68852" y="9022"/>
                  </a:cubicBezTo>
                  <a:cubicBezTo>
                    <a:pt x="68997" y="8900"/>
                    <a:pt x="69137" y="8781"/>
                    <a:pt x="69269" y="8667"/>
                  </a:cubicBezTo>
                  <a:cubicBezTo>
                    <a:pt x="69294" y="8646"/>
                    <a:pt x="69316" y="8625"/>
                    <a:pt x="69341" y="8605"/>
                  </a:cubicBezTo>
                  <a:cubicBezTo>
                    <a:pt x="69464" y="8497"/>
                    <a:pt x="69580" y="8395"/>
                    <a:pt x="69689" y="8300"/>
                  </a:cubicBezTo>
                  <a:cubicBezTo>
                    <a:pt x="69698" y="8292"/>
                    <a:pt x="69708" y="8283"/>
                    <a:pt x="69717" y="8276"/>
                  </a:cubicBezTo>
                  <a:cubicBezTo>
                    <a:pt x="69833" y="8173"/>
                    <a:pt x="69937" y="8078"/>
                    <a:pt x="70033" y="7990"/>
                  </a:cubicBezTo>
                  <a:cubicBezTo>
                    <a:pt x="70039" y="7984"/>
                    <a:pt x="70049" y="7976"/>
                    <a:pt x="70057" y="7970"/>
                  </a:cubicBezTo>
                  <a:close/>
                  <a:moveTo>
                    <a:pt x="21092" y="10521"/>
                  </a:moveTo>
                  <a:cubicBezTo>
                    <a:pt x="21123" y="10581"/>
                    <a:pt x="21158" y="10639"/>
                    <a:pt x="21190" y="10697"/>
                  </a:cubicBezTo>
                  <a:cubicBezTo>
                    <a:pt x="21213" y="10737"/>
                    <a:pt x="21236" y="10779"/>
                    <a:pt x="21260" y="10819"/>
                  </a:cubicBezTo>
                  <a:cubicBezTo>
                    <a:pt x="21352" y="10977"/>
                    <a:pt x="21448" y="11130"/>
                    <a:pt x="21552" y="11279"/>
                  </a:cubicBezTo>
                  <a:cubicBezTo>
                    <a:pt x="21565" y="11299"/>
                    <a:pt x="21581" y="11316"/>
                    <a:pt x="21595" y="11336"/>
                  </a:cubicBezTo>
                  <a:cubicBezTo>
                    <a:pt x="21687" y="11465"/>
                    <a:pt x="21784" y="11590"/>
                    <a:pt x="21884" y="11712"/>
                  </a:cubicBezTo>
                  <a:cubicBezTo>
                    <a:pt x="21916" y="11752"/>
                    <a:pt x="21950" y="11793"/>
                    <a:pt x="21984" y="11831"/>
                  </a:cubicBezTo>
                  <a:cubicBezTo>
                    <a:pt x="22014" y="11867"/>
                    <a:pt x="22041" y="11902"/>
                    <a:pt x="22071" y="11936"/>
                  </a:cubicBezTo>
                  <a:cubicBezTo>
                    <a:pt x="22064" y="11939"/>
                    <a:pt x="22055" y="11941"/>
                    <a:pt x="22049" y="11944"/>
                  </a:cubicBezTo>
                  <a:cubicBezTo>
                    <a:pt x="22022" y="11952"/>
                    <a:pt x="21996" y="11960"/>
                    <a:pt x="21968" y="11967"/>
                  </a:cubicBezTo>
                  <a:cubicBezTo>
                    <a:pt x="21880" y="11994"/>
                    <a:pt x="21793" y="12019"/>
                    <a:pt x="21708" y="12039"/>
                  </a:cubicBezTo>
                  <a:cubicBezTo>
                    <a:pt x="21671" y="12048"/>
                    <a:pt x="21637" y="12055"/>
                    <a:pt x="21602" y="12064"/>
                  </a:cubicBezTo>
                  <a:cubicBezTo>
                    <a:pt x="21526" y="12080"/>
                    <a:pt x="21452" y="12093"/>
                    <a:pt x="21379" y="12103"/>
                  </a:cubicBezTo>
                  <a:cubicBezTo>
                    <a:pt x="21348" y="12107"/>
                    <a:pt x="21316" y="12114"/>
                    <a:pt x="21286" y="12117"/>
                  </a:cubicBezTo>
                  <a:cubicBezTo>
                    <a:pt x="21187" y="12128"/>
                    <a:pt x="21093" y="12134"/>
                    <a:pt x="21003" y="12134"/>
                  </a:cubicBezTo>
                  <a:cubicBezTo>
                    <a:pt x="20839" y="12134"/>
                    <a:pt x="20677" y="12124"/>
                    <a:pt x="20518" y="12108"/>
                  </a:cubicBezTo>
                  <a:cubicBezTo>
                    <a:pt x="20468" y="12103"/>
                    <a:pt x="20419" y="12096"/>
                    <a:pt x="20369" y="12091"/>
                  </a:cubicBezTo>
                  <a:cubicBezTo>
                    <a:pt x="20256" y="12076"/>
                    <a:pt x="20144" y="12058"/>
                    <a:pt x="20034" y="12036"/>
                  </a:cubicBezTo>
                  <a:cubicBezTo>
                    <a:pt x="19980" y="12025"/>
                    <a:pt x="19927" y="12014"/>
                    <a:pt x="19875" y="12002"/>
                  </a:cubicBezTo>
                  <a:cubicBezTo>
                    <a:pt x="19759" y="11974"/>
                    <a:pt x="19644" y="11942"/>
                    <a:pt x="19529" y="11905"/>
                  </a:cubicBezTo>
                  <a:cubicBezTo>
                    <a:pt x="19488" y="11893"/>
                    <a:pt x="19448" y="11882"/>
                    <a:pt x="19409" y="11869"/>
                  </a:cubicBezTo>
                  <a:lnTo>
                    <a:pt x="19370" y="11853"/>
                  </a:lnTo>
                  <a:cubicBezTo>
                    <a:pt x="19394" y="11837"/>
                    <a:pt x="19418" y="11817"/>
                    <a:pt x="19442" y="11800"/>
                  </a:cubicBezTo>
                  <a:cubicBezTo>
                    <a:pt x="19686" y="11623"/>
                    <a:pt x="19933" y="11439"/>
                    <a:pt x="20185" y="11244"/>
                  </a:cubicBezTo>
                  <a:cubicBezTo>
                    <a:pt x="20229" y="11211"/>
                    <a:pt x="20273" y="11175"/>
                    <a:pt x="20317" y="11140"/>
                  </a:cubicBezTo>
                  <a:cubicBezTo>
                    <a:pt x="20534" y="10972"/>
                    <a:pt x="20752" y="10796"/>
                    <a:pt x="20973" y="10616"/>
                  </a:cubicBezTo>
                  <a:cubicBezTo>
                    <a:pt x="21013" y="10583"/>
                    <a:pt x="21051" y="10553"/>
                    <a:pt x="21092" y="10521"/>
                  </a:cubicBezTo>
                  <a:close/>
                  <a:moveTo>
                    <a:pt x="34689" y="10706"/>
                  </a:moveTo>
                  <a:cubicBezTo>
                    <a:pt x="34703" y="10732"/>
                    <a:pt x="34721" y="10755"/>
                    <a:pt x="34736" y="10781"/>
                  </a:cubicBezTo>
                  <a:cubicBezTo>
                    <a:pt x="34837" y="10954"/>
                    <a:pt x="34945" y="11125"/>
                    <a:pt x="35059" y="11289"/>
                  </a:cubicBezTo>
                  <a:cubicBezTo>
                    <a:pt x="35077" y="11311"/>
                    <a:pt x="35089" y="11333"/>
                    <a:pt x="35104" y="11354"/>
                  </a:cubicBezTo>
                  <a:cubicBezTo>
                    <a:pt x="35235" y="11538"/>
                    <a:pt x="35378" y="11713"/>
                    <a:pt x="35526" y="11885"/>
                  </a:cubicBezTo>
                  <a:cubicBezTo>
                    <a:pt x="35541" y="11901"/>
                    <a:pt x="35553" y="11920"/>
                    <a:pt x="35567" y="11936"/>
                  </a:cubicBezTo>
                  <a:lnTo>
                    <a:pt x="35544" y="11943"/>
                  </a:lnTo>
                  <a:cubicBezTo>
                    <a:pt x="35516" y="11952"/>
                    <a:pt x="35489" y="11960"/>
                    <a:pt x="35462" y="11968"/>
                  </a:cubicBezTo>
                  <a:cubicBezTo>
                    <a:pt x="35373" y="11995"/>
                    <a:pt x="35287" y="12019"/>
                    <a:pt x="35203" y="12040"/>
                  </a:cubicBezTo>
                  <a:cubicBezTo>
                    <a:pt x="35166" y="12049"/>
                    <a:pt x="35131" y="12056"/>
                    <a:pt x="35094" y="12065"/>
                  </a:cubicBezTo>
                  <a:cubicBezTo>
                    <a:pt x="35020" y="12081"/>
                    <a:pt x="34945" y="12094"/>
                    <a:pt x="34874" y="12104"/>
                  </a:cubicBezTo>
                  <a:cubicBezTo>
                    <a:pt x="34843" y="12108"/>
                    <a:pt x="34811" y="12115"/>
                    <a:pt x="34781" y="12118"/>
                  </a:cubicBezTo>
                  <a:cubicBezTo>
                    <a:pt x="34682" y="12129"/>
                    <a:pt x="34588" y="12135"/>
                    <a:pt x="34497" y="12135"/>
                  </a:cubicBezTo>
                  <a:cubicBezTo>
                    <a:pt x="34351" y="12135"/>
                    <a:pt x="34208" y="12128"/>
                    <a:pt x="34064" y="12115"/>
                  </a:cubicBezTo>
                  <a:cubicBezTo>
                    <a:pt x="34022" y="12111"/>
                    <a:pt x="33981" y="12106"/>
                    <a:pt x="33938" y="12102"/>
                  </a:cubicBezTo>
                  <a:cubicBezTo>
                    <a:pt x="33831" y="12091"/>
                    <a:pt x="33725" y="12075"/>
                    <a:pt x="33619" y="12055"/>
                  </a:cubicBezTo>
                  <a:cubicBezTo>
                    <a:pt x="33579" y="12047"/>
                    <a:pt x="33538" y="12041"/>
                    <a:pt x="33498" y="12033"/>
                  </a:cubicBezTo>
                  <a:cubicBezTo>
                    <a:pt x="33359" y="12004"/>
                    <a:pt x="33221" y="11972"/>
                    <a:pt x="33085" y="11931"/>
                  </a:cubicBezTo>
                  <a:cubicBezTo>
                    <a:pt x="33104" y="11919"/>
                    <a:pt x="33122" y="11904"/>
                    <a:pt x="33141" y="11891"/>
                  </a:cubicBezTo>
                  <a:cubicBezTo>
                    <a:pt x="33372" y="11726"/>
                    <a:pt x="33605" y="11553"/>
                    <a:pt x="33841" y="11373"/>
                  </a:cubicBezTo>
                  <a:cubicBezTo>
                    <a:pt x="33888" y="11337"/>
                    <a:pt x="33937" y="11300"/>
                    <a:pt x="33985" y="11263"/>
                  </a:cubicBezTo>
                  <a:cubicBezTo>
                    <a:pt x="34179" y="11112"/>
                    <a:pt x="34375" y="10957"/>
                    <a:pt x="34573" y="10798"/>
                  </a:cubicBezTo>
                  <a:cubicBezTo>
                    <a:pt x="34611" y="10767"/>
                    <a:pt x="34650" y="10738"/>
                    <a:pt x="34689" y="10706"/>
                  </a:cubicBezTo>
                  <a:close/>
                  <a:moveTo>
                    <a:pt x="28240" y="10704"/>
                  </a:moveTo>
                  <a:cubicBezTo>
                    <a:pt x="28250" y="10723"/>
                    <a:pt x="28262" y="10738"/>
                    <a:pt x="28273" y="10756"/>
                  </a:cubicBezTo>
                  <a:cubicBezTo>
                    <a:pt x="28468" y="11097"/>
                    <a:pt x="28692" y="11422"/>
                    <a:pt x="28946" y="11729"/>
                  </a:cubicBezTo>
                  <a:lnTo>
                    <a:pt x="28968" y="11761"/>
                  </a:lnTo>
                  <a:cubicBezTo>
                    <a:pt x="28931" y="11776"/>
                    <a:pt x="28891" y="11795"/>
                    <a:pt x="28856" y="11810"/>
                  </a:cubicBezTo>
                  <a:cubicBezTo>
                    <a:pt x="28795" y="11834"/>
                    <a:pt x="28733" y="11858"/>
                    <a:pt x="28674" y="11878"/>
                  </a:cubicBezTo>
                  <a:cubicBezTo>
                    <a:pt x="28577" y="11914"/>
                    <a:pt x="28483" y="11945"/>
                    <a:pt x="28391" y="11972"/>
                  </a:cubicBezTo>
                  <a:cubicBezTo>
                    <a:pt x="28337" y="11989"/>
                    <a:pt x="28280" y="12005"/>
                    <a:pt x="28227" y="12020"/>
                  </a:cubicBezTo>
                  <a:cubicBezTo>
                    <a:pt x="28131" y="12045"/>
                    <a:pt x="28040" y="12065"/>
                    <a:pt x="27950" y="12081"/>
                  </a:cubicBezTo>
                  <a:cubicBezTo>
                    <a:pt x="27907" y="12090"/>
                    <a:pt x="27863" y="12099"/>
                    <a:pt x="27821" y="12106"/>
                  </a:cubicBezTo>
                  <a:cubicBezTo>
                    <a:pt x="27692" y="12124"/>
                    <a:pt x="27570" y="12135"/>
                    <a:pt x="27454" y="12135"/>
                  </a:cubicBezTo>
                  <a:cubicBezTo>
                    <a:pt x="27440" y="12136"/>
                    <a:pt x="27426" y="12136"/>
                    <a:pt x="27412" y="12136"/>
                  </a:cubicBezTo>
                  <a:cubicBezTo>
                    <a:pt x="27277" y="12136"/>
                    <a:pt x="27141" y="12127"/>
                    <a:pt x="27008" y="12116"/>
                  </a:cubicBezTo>
                  <a:cubicBezTo>
                    <a:pt x="26963" y="12111"/>
                    <a:pt x="26918" y="12105"/>
                    <a:pt x="26873" y="12099"/>
                  </a:cubicBezTo>
                  <a:cubicBezTo>
                    <a:pt x="26769" y="12088"/>
                    <a:pt x="26666" y="12072"/>
                    <a:pt x="26563" y="12054"/>
                  </a:cubicBezTo>
                  <a:cubicBezTo>
                    <a:pt x="26537" y="12049"/>
                    <a:pt x="26512" y="12044"/>
                    <a:pt x="26486" y="12039"/>
                  </a:cubicBezTo>
                  <a:cubicBezTo>
                    <a:pt x="26503" y="12026"/>
                    <a:pt x="26521" y="12013"/>
                    <a:pt x="26538" y="12000"/>
                  </a:cubicBezTo>
                  <a:cubicBezTo>
                    <a:pt x="26794" y="11820"/>
                    <a:pt x="27051" y="11633"/>
                    <a:pt x="27311" y="11436"/>
                  </a:cubicBezTo>
                  <a:cubicBezTo>
                    <a:pt x="27365" y="11394"/>
                    <a:pt x="27421" y="11352"/>
                    <a:pt x="27474" y="11310"/>
                  </a:cubicBezTo>
                  <a:cubicBezTo>
                    <a:pt x="27688" y="11144"/>
                    <a:pt x="27903" y="10975"/>
                    <a:pt x="28119" y="10800"/>
                  </a:cubicBezTo>
                  <a:cubicBezTo>
                    <a:pt x="28160" y="10767"/>
                    <a:pt x="28199" y="10737"/>
                    <a:pt x="28240" y="10704"/>
                  </a:cubicBezTo>
                  <a:close/>
                  <a:moveTo>
                    <a:pt x="41962" y="10518"/>
                  </a:moveTo>
                  <a:cubicBezTo>
                    <a:pt x="41973" y="10541"/>
                    <a:pt x="41989" y="10562"/>
                    <a:pt x="42000" y="10583"/>
                  </a:cubicBezTo>
                  <a:cubicBezTo>
                    <a:pt x="42094" y="10758"/>
                    <a:pt x="42193" y="10930"/>
                    <a:pt x="42301" y="11096"/>
                  </a:cubicBezTo>
                  <a:cubicBezTo>
                    <a:pt x="42305" y="11101"/>
                    <a:pt x="42307" y="11106"/>
                    <a:pt x="42311" y="11112"/>
                  </a:cubicBezTo>
                  <a:cubicBezTo>
                    <a:pt x="42425" y="11284"/>
                    <a:pt x="42546" y="11448"/>
                    <a:pt x="42673" y="11610"/>
                  </a:cubicBezTo>
                  <a:cubicBezTo>
                    <a:pt x="42686" y="11627"/>
                    <a:pt x="42698" y="11645"/>
                    <a:pt x="42711" y="11662"/>
                  </a:cubicBezTo>
                  <a:cubicBezTo>
                    <a:pt x="42550" y="11735"/>
                    <a:pt x="42395" y="11797"/>
                    <a:pt x="42245" y="11854"/>
                  </a:cubicBezTo>
                  <a:cubicBezTo>
                    <a:pt x="42225" y="11863"/>
                    <a:pt x="42206" y="11869"/>
                    <a:pt x="42189" y="11876"/>
                  </a:cubicBezTo>
                  <a:cubicBezTo>
                    <a:pt x="42047" y="11928"/>
                    <a:pt x="41912" y="11971"/>
                    <a:pt x="41781" y="12007"/>
                  </a:cubicBezTo>
                  <a:cubicBezTo>
                    <a:pt x="41759" y="12014"/>
                    <a:pt x="41736" y="12019"/>
                    <a:pt x="41715" y="12025"/>
                  </a:cubicBezTo>
                  <a:cubicBezTo>
                    <a:pt x="41587" y="12059"/>
                    <a:pt x="41463" y="12085"/>
                    <a:pt x="41345" y="12103"/>
                  </a:cubicBezTo>
                  <a:cubicBezTo>
                    <a:pt x="41329" y="12106"/>
                    <a:pt x="41313" y="12107"/>
                    <a:pt x="41298" y="12110"/>
                  </a:cubicBezTo>
                  <a:cubicBezTo>
                    <a:pt x="41177" y="12127"/>
                    <a:pt x="41059" y="12138"/>
                    <a:pt x="40952" y="12138"/>
                  </a:cubicBezTo>
                  <a:lnTo>
                    <a:pt x="40949" y="12138"/>
                  </a:lnTo>
                  <a:cubicBezTo>
                    <a:pt x="40801" y="12138"/>
                    <a:pt x="40653" y="12128"/>
                    <a:pt x="40507" y="12116"/>
                  </a:cubicBezTo>
                  <a:cubicBezTo>
                    <a:pt x="40461" y="12111"/>
                    <a:pt x="40414" y="12105"/>
                    <a:pt x="40367" y="12098"/>
                  </a:cubicBezTo>
                  <a:cubicBezTo>
                    <a:pt x="40266" y="12087"/>
                    <a:pt x="40164" y="12071"/>
                    <a:pt x="40064" y="12053"/>
                  </a:cubicBezTo>
                  <a:cubicBezTo>
                    <a:pt x="40038" y="12048"/>
                    <a:pt x="40012" y="12043"/>
                    <a:pt x="39985" y="12038"/>
                  </a:cubicBezTo>
                  <a:cubicBezTo>
                    <a:pt x="40022" y="12009"/>
                    <a:pt x="40062" y="11981"/>
                    <a:pt x="40100" y="11954"/>
                  </a:cubicBezTo>
                  <a:cubicBezTo>
                    <a:pt x="40158" y="11914"/>
                    <a:pt x="40216" y="11871"/>
                    <a:pt x="40273" y="11829"/>
                  </a:cubicBezTo>
                  <a:cubicBezTo>
                    <a:pt x="40429" y="11717"/>
                    <a:pt x="40586" y="11601"/>
                    <a:pt x="40744" y="11482"/>
                  </a:cubicBezTo>
                  <a:cubicBezTo>
                    <a:pt x="40792" y="11445"/>
                    <a:pt x="40840" y="11410"/>
                    <a:pt x="40889" y="11372"/>
                  </a:cubicBezTo>
                  <a:cubicBezTo>
                    <a:pt x="41092" y="11217"/>
                    <a:pt x="41295" y="11058"/>
                    <a:pt x="41499" y="10895"/>
                  </a:cubicBezTo>
                  <a:cubicBezTo>
                    <a:pt x="41537" y="10863"/>
                    <a:pt x="41577" y="10832"/>
                    <a:pt x="41614" y="10801"/>
                  </a:cubicBezTo>
                  <a:cubicBezTo>
                    <a:pt x="41730" y="10707"/>
                    <a:pt x="41845" y="10614"/>
                    <a:pt x="41962" y="10518"/>
                  </a:cubicBezTo>
                  <a:close/>
                  <a:moveTo>
                    <a:pt x="48403" y="10524"/>
                  </a:moveTo>
                  <a:cubicBezTo>
                    <a:pt x="48434" y="10582"/>
                    <a:pt x="48469" y="10639"/>
                    <a:pt x="48501" y="10696"/>
                  </a:cubicBezTo>
                  <a:cubicBezTo>
                    <a:pt x="48525" y="10737"/>
                    <a:pt x="48548" y="10779"/>
                    <a:pt x="48571" y="10819"/>
                  </a:cubicBezTo>
                  <a:cubicBezTo>
                    <a:pt x="48666" y="10979"/>
                    <a:pt x="48764" y="11133"/>
                    <a:pt x="48868" y="11281"/>
                  </a:cubicBezTo>
                  <a:cubicBezTo>
                    <a:pt x="48880" y="11297"/>
                    <a:pt x="48892" y="11314"/>
                    <a:pt x="48905" y="11331"/>
                  </a:cubicBezTo>
                  <a:cubicBezTo>
                    <a:pt x="49000" y="11463"/>
                    <a:pt x="49098" y="11592"/>
                    <a:pt x="49202" y="11717"/>
                  </a:cubicBezTo>
                  <a:cubicBezTo>
                    <a:pt x="49220" y="11742"/>
                    <a:pt x="49240" y="11766"/>
                    <a:pt x="49261" y="11791"/>
                  </a:cubicBezTo>
                  <a:lnTo>
                    <a:pt x="49223" y="11791"/>
                  </a:lnTo>
                  <a:lnTo>
                    <a:pt x="49374" y="11944"/>
                  </a:lnTo>
                  <a:cubicBezTo>
                    <a:pt x="49371" y="11945"/>
                    <a:pt x="49369" y="11946"/>
                    <a:pt x="49366" y="11946"/>
                  </a:cubicBezTo>
                  <a:cubicBezTo>
                    <a:pt x="49338" y="11955"/>
                    <a:pt x="49309" y="11963"/>
                    <a:pt x="49281" y="11971"/>
                  </a:cubicBezTo>
                  <a:cubicBezTo>
                    <a:pt x="49193" y="11998"/>
                    <a:pt x="49108" y="12022"/>
                    <a:pt x="49025" y="12043"/>
                  </a:cubicBezTo>
                  <a:cubicBezTo>
                    <a:pt x="48988" y="12051"/>
                    <a:pt x="48953" y="12059"/>
                    <a:pt x="48917" y="12066"/>
                  </a:cubicBezTo>
                  <a:cubicBezTo>
                    <a:pt x="48840" y="12082"/>
                    <a:pt x="48766" y="12096"/>
                    <a:pt x="48695" y="12106"/>
                  </a:cubicBezTo>
                  <a:cubicBezTo>
                    <a:pt x="48663" y="12110"/>
                    <a:pt x="48632" y="12117"/>
                    <a:pt x="48603" y="12119"/>
                  </a:cubicBezTo>
                  <a:cubicBezTo>
                    <a:pt x="48504" y="12131"/>
                    <a:pt x="48408" y="12138"/>
                    <a:pt x="48319" y="12138"/>
                  </a:cubicBezTo>
                  <a:cubicBezTo>
                    <a:pt x="48156" y="12138"/>
                    <a:pt x="47995" y="12127"/>
                    <a:pt x="47834" y="12111"/>
                  </a:cubicBezTo>
                  <a:cubicBezTo>
                    <a:pt x="47784" y="12106"/>
                    <a:pt x="47735" y="12098"/>
                    <a:pt x="47687" y="12093"/>
                  </a:cubicBezTo>
                  <a:cubicBezTo>
                    <a:pt x="47573" y="12079"/>
                    <a:pt x="47461" y="12060"/>
                    <a:pt x="47351" y="12039"/>
                  </a:cubicBezTo>
                  <a:cubicBezTo>
                    <a:pt x="47298" y="12028"/>
                    <a:pt x="47245" y="12017"/>
                    <a:pt x="47192" y="12004"/>
                  </a:cubicBezTo>
                  <a:cubicBezTo>
                    <a:pt x="47078" y="11977"/>
                    <a:pt x="46963" y="11946"/>
                    <a:pt x="46850" y="11910"/>
                  </a:cubicBezTo>
                  <a:cubicBezTo>
                    <a:pt x="46808" y="11897"/>
                    <a:pt x="46767" y="11887"/>
                    <a:pt x="46725" y="11872"/>
                  </a:cubicBezTo>
                  <a:cubicBezTo>
                    <a:pt x="46712" y="11868"/>
                    <a:pt x="46699" y="11862"/>
                    <a:pt x="46686" y="11856"/>
                  </a:cubicBezTo>
                  <a:cubicBezTo>
                    <a:pt x="46706" y="11842"/>
                    <a:pt x="46727" y="11825"/>
                    <a:pt x="46748" y="11810"/>
                  </a:cubicBezTo>
                  <a:cubicBezTo>
                    <a:pt x="46795" y="11775"/>
                    <a:pt x="46844" y="11739"/>
                    <a:pt x="46892" y="11704"/>
                  </a:cubicBezTo>
                  <a:cubicBezTo>
                    <a:pt x="47000" y="11624"/>
                    <a:pt x="47110" y="11543"/>
                    <a:pt x="47221" y="11458"/>
                  </a:cubicBezTo>
                  <a:cubicBezTo>
                    <a:pt x="47276" y="11416"/>
                    <a:pt x="47330" y="11375"/>
                    <a:pt x="47386" y="11332"/>
                  </a:cubicBezTo>
                  <a:cubicBezTo>
                    <a:pt x="47499" y="11244"/>
                    <a:pt x="47614" y="11156"/>
                    <a:pt x="47731" y="11063"/>
                  </a:cubicBezTo>
                  <a:cubicBezTo>
                    <a:pt x="47782" y="11024"/>
                    <a:pt x="47831" y="10984"/>
                    <a:pt x="47883" y="10944"/>
                  </a:cubicBezTo>
                  <a:cubicBezTo>
                    <a:pt x="48048" y="10812"/>
                    <a:pt x="48217" y="10677"/>
                    <a:pt x="48391" y="10535"/>
                  </a:cubicBezTo>
                  <a:lnTo>
                    <a:pt x="48395" y="10531"/>
                  </a:lnTo>
                  <a:cubicBezTo>
                    <a:pt x="48397" y="10529"/>
                    <a:pt x="48401" y="10526"/>
                    <a:pt x="48403" y="10524"/>
                  </a:cubicBezTo>
                  <a:close/>
                  <a:moveTo>
                    <a:pt x="62332" y="10433"/>
                  </a:moveTo>
                  <a:cubicBezTo>
                    <a:pt x="62363" y="10496"/>
                    <a:pt x="62400" y="10556"/>
                    <a:pt x="62434" y="10618"/>
                  </a:cubicBezTo>
                  <a:cubicBezTo>
                    <a:pt x="62459" y="10662"/>
                    <a:pt x="62483" y="10708"/>
                    <a:pt x="62508" y="10753"/>
                  </a:cubicBezTo>
                  <a:cubicBezTo>
                    <a:pt x="62602" y="10916"/>
                    <a:pt x="62701" y="11077"/>
                    <a:pt x="62808" y="11233"/>
                  </a:cubicBezTo>
                  <a:cubicBezTo>
                    <a:pt x="62820" y="11253"/>
                    <a:pt x="62835" y="11270"/>
                    <a:pt x="62849" y="11290"/>
                  </a:cubicBezTo>
                  <a:cubicBezTo>
                    <a:pt x="62945" y="11427"/>
                    <a:pt x="63045" y="11560"/>
                    <a:pt x="63151" y="11690"/>
                  </a:cubicBezTo>
                  <a:cubicBezTo>
                    <a:pt x="63186" y="11733"/>
                    <a:pt x="63221" y="11775"/>
                    <a:pt x="63258" y="11817"/>
                  </a:cubicBezTo>
                  <a:cubicBezTo>
                    <a:pt x="63292" y="11858"/>
                    <a:pt x="63324" y="11899"/>
                    <a:pt x="63357" y="11938"/>
                  </a:cubicBezTo>
                  <a:cubicBezTo>
                    <a:pt x="63356" y="11941"/>
                    <a:pt x="63349" y="11943"/>
                    <a:pt x="63341" y="11946"/>
                  </a:cubicBezTo>
                  <a:cubicBezTo>
                    <a:pt x="63313" y="11955"/>
                    <a:pt x="63287" y="11962"/>
                    <a:pt x="63258" y="11971"/>
                  </a:cubicBezTo>
                  <a:cubicBezTo>
                    <a:pt x="63169" y="11998"/>
                    <a:pt x="63084" y="12021"/>
                    <a:pt x="62999" y="12043"/>
                  </a:cubicBezTo>
                  <a:cubicBezTo>
                    <a:pt x="62963" y="12051"/>
                    <a:pt x="62928" y="12059"/>
                    <a:pt x="62892" y="12066"/>
                  </a:cubicBezTo>
                  <a:cubicBezTo>
                    <a:pt x="62815" y="12082"/>
                    <a:pt x="62742" y="12096"/>
                    <a:pt x="62669" y="12106"/>
                  </a:cubicBezTo>
                  <a:cubicBezTo>
                    <a:pt x="62638" y="12109"/>
                    <a:pt x="62607" y="12117"/>
                    <a:pt x="62578" y="12119"/>
                  </a:cubicBezTo>
                  <a:cubicBezTo>
                    <a:pt x="62479" y="12130"/>
                    <a:pt x="62383" y="12138"/>
                    <a:pt x="62294" y="12138"/>
                  </a:cubicBezTo>
                  <a:cubicBezTo>
                    <a:pt x="62122" y="12138"/>
                    <a:pt x="61951" y="12127"/>
                    <a:pt x="61782" y="12108"/>
                  </a:cubicBezTo>
                  <a:cubicBezTo>
                    <a:pt x="61730" y="12103"/>
                    <a:pt x="61678" y="12094"/>
                    <a:pt x="61624" y="12088"/>
                  </a:cubicBezTo>
                  <a:cubicBezTo>
                    <a:pt x="61508" y="12072"/>
                    <a:pt x="61390" y="12052"/>
                    <a:pt x="61276" y="12029"/>
                  </a:cubicBezTo>
                  <a:cubicBezTo>
                    <a:pt x="61218" y="12018"/>
                    <a:pt x="61160" y="12004"/>
                    <a:pt x="61103" y="11990"/>
                  </a:cubicBezTo>
                  <a:cubicBezTo>
                    <a:pt x="60989" y="11962"/>
                    <a:pt x="60877" y="11929"/>
                    <a:pt x="60764" y="11893"/>
                  </a:cubicBezTo>
                  <a:cubicBezTo>
                    <a:pt x="60713" y="11875"/>
                    <a:pt x="60663" y="11862"/>
                    <a:pt x="60612" y="11843"/>
                  </a:cubicBezTo>
                  <a:cubicBezTo>
                    <a:pt x="60593" y="11837"/>
                    <a:pt x="60575" y="11827"/>
                    <a:pt x="60556" y="11820"/>
                  </a:cubicBezTo>
                  <a:cubicBezTo>
                    <a:pt x="60582" y="11800"/>
                    <a:pt x="60609" y="11779"/>
                    <a:pt x="60635" y="11760"/>
                  </a:cubicBezTo>
                  <a:cubicBezTo>
                    <a:pt x="60892" y="11574"/>
                    <a:pt x="61150" y="11381"/>
                    <a:pt x="61409" y="11178"/>
                  </a:cubicBezTo>
                  <a:cubicBezTo>
                    <a:pt x="61446" y="11150"/>
                    <a:pt x="61483" y="11118"/>
                    <a:pt x="61520" y="11089"/>
                  </a:cubicBezTo>
                  <a:cubicBezTo>
                    <a:pt x="61754" y="10906"/>
                    <a:pt x="61991" y="10715"/>
                    <a:pt x="62226" y="10520"/>
                  </a:cubicBezTo>
                  <a:cubicBezTo>
                    <a:pt x="62261" y="10490"/>
                    <a:pt x="62296" y="10464"/>
                    <a:pt x="62332" y="10433"/>
                  </a:cubicBezTo>
                  <a:close/>
                  <a:moveTo>
                    <a:pt x="14641" y="10521"/>
                  </a:moveTo>
                  <a:cubicBezTo>
                    <a:pt x="14650" y="10538"/>
                    <a:pt x="14662" y="10553"/>
                    <a:pt x="14671" y="10572"/>
                  </a:cubicBezTo>
                  <a:cubicBezTo>
                    <a:pt x="14869" y="10944"/>
                    <a:pt x="15100" y="11294"/>
                    <a:pt x="15357" y="11620"/>
                  </a:cubicBezTo>
                  <a:cubicBezTo>
                    <a:pt x="15368" y="11635"/>
                    <a:pt x="15379" y="11651"/>
                    <a:pt x="15390" y="11666"/>
                  </a:cubicBezTo>
                  <a:cubicBezTo>
                    <a:pt x="15390" y="11666"/>
                    <a:pt x="15389" y="11666"/>
                    <a:pt x="15389" y="11667"/>
                  </a:cubicBezTo>
                  <a:cubicBezTo>
                    <a:pt x="15232" y="11735"/>
                    <a:pt x="15080" y="11796"/>
                    <a:pt x="14933" y="11852"/>
                  </a:cubicBezTo>
                  <a:cubicBezTo>
                    <a:pt x="14910" y="11861"/>
                    <a:pt x="14889" y="11869"/>
                    <a:pt x="14867" y="11878"/>
                  </a:cubicBezTo>
                  <a:cubicBezTo>
                    <a:pt x="14727" y="11929"/>
                    <a:pt x="14595" y="11971"/>
                    <a:pt x="14466" y="12007"/>
                  </a:cubicBezTo>
                  <a:cubicBezTo>
                    <a:pt x="14441" y="12014"/>
                    <a:pt x="14418" y="12020"/>
                    <a:pt x="14394" y="12026"/>
                  </a:cubicBezTo>
                  <a:cubicBezTo>
                    <a:pt x="14266" y="12059"/>
                    <a:pt x="14144" y="12087"/>
                    <a:pt x="14029" y="12104"/>
                  </a:cubicBezTo>
                  <a:cubicBezTo>
                    <a:pt x="14011" y="12107"/>
                    <a:pt x="13994" y="12108"/>
                    <a:pt x="13977" y="12111"/>
                  </a:cubicBezTo>
                  <a:cubicBezTo>
                    <a:pt x="13855" y="12128"/>
                    <a:pt x="13739" y="12139"/>
                    <a:pt x="13632" y="12139"/>
                  </a:cubicBezTo>
                  <a:cubicBezTo>
                    <a:pt x="13482" y="12139"/>
                    <a:pt x="13333" y="12129"/>
                    <a:pt x="13187" y="12117"/>
                  </a:cubicBezTo>
                  <a:cubicBezTo>
                    <a:pt x="13141" y="12113"/>
                    <a:pt x="13096" y="12106"/>
                    <a:pt x="13050" y="12101"/>
                  </a:cubicBezTo>
                  <a:cubicBezTo>
                    <a:pt x="12946" y="12089"/>
                    <a:pt x="12843" y="12073"/>
                    <a:pt x="12740" y="12055"/>
                  </a:cubicBezTo>
                  <a:cubicBezTo>
                    <a:pt x="12715" y="12050"/>
                    <a:pt x="12689" y="12045"/>
                    <a:pt x="12665" y="12041"/>
                  </a:cubicBezTo>
                  <a:cubicBezTo>
                    <a:pt x="12703" y="12014"/>
                    <a:pt x="12741" y="11985"/>
                    <a:pt x="12780" y="11957"/>
                  </a:cubicBezTo>
                  <a:cubicBezTo>
                    <a:pt x="12838" y="11916"/>
                    <a:pt x="12896" y="11873"/>
                    <a:pt x="12955" y="11831"/>
                  </a:cubicBezTo>
                  <a:cubicBezTo>
                    <a:pt x="13108" y="11721"/>
                    <a:pt x="13264" y="11607"/>
                    <a:pt x="13420" y="11489"/>
                  </a:cubicBezTo>
                  <a:cubicBezTo>
                    <a:pt x="13470" y="11452"/>
                    <a:pt x="13520" y="11414"/>
                    <a:pt x="13571" y="11376"/>
                  </a:cubicBezTo>
                  <a:cubicBezTo>
                    <a:pt x="13772" y="11223"/>
                    <a:pt x="13975" y="11063"/>
                    <a:pt x="14178" y="10900"/>
                  </a:cubicBezTo>
                  <a:cubicBezTo>
                    <a:pt x="14216" y="10870"/>
                    <a:pt x="14255" y="10837"/>
                    <a:pt x="14292" y="10806"/>
                  </a:cubicBezTo>
                  <a:cubicBezTo>
                    <a:pt x="14409" y="10712"/>
                    <a:pt x="14525" y="10619"/>
                    <a:pt x="14641" y="10521"/>
                  </a:cubicBezTo>
                  <a:close/>
                  <a:moveTo>
                    <a:pt x="70536" y="9855"/>
                  </a:moveTo>
                  <a:cubicBezTo>
                    <a:pt x="70732" y="10351"/>
                    <a:pt x="70985" y="10822"/>
                    <a:pt x="71288" y="11263"/>
                  </a:cubicBezTo>
                  <a:cubicBezTo>
                    <a:pt x="70248" y="11842"/>
                    <a:pt x="69392" y="12139"/>
                    <a:pt x="68745" y="12139"/>
                  </a:cubicBezTo>
                  <a:cubicBezTo>
                    <a:pt x="68414" y="12139"/>
                    <a:pt x="68091" y="12102"/>
                    <a:pt x="67772" y="12039"/>
                  </a:cubicBezTo>
                  <a:cubicBezTo>
                    <a:pt x="68660" y="11416"/>
                    <a:pt x="69585" y="10685"/>
                    <a:pt x="70536" y="9855"/>
                  </a:cubicBezTo>
                  <a:close/>
                  <a:moveTo>
                    <a:pt x="83647" y="2236"/>
                  </a:moveTo>
                  <a:cubicBezTo>
                    <a:pt x="86086" y="2236"/>
                    <a:pt x="90524" y="6272"/>
                    <a:pt x="91501" y="7188"/>
                  </a:cubicBezTo>
                  <a:cubicBezTo>
                    <a:pt x="90524" y="8104"/>
                    <a:pt x="86088" y="12139"/>
                    <a:pt x="83647" y="12139"/>
                  </a:cubicBezTo>
                  <a:cubicBezTo>
                    <a:pt x="83319" y="12139"/>
                    <a:pt x="82994" y="12103"/>
                    <a:pt x="82679" y="12040"/>
                  </a:cubicBezTo>
                  <a:cubicBezTo>
                    <a:pt x="84558" y="10722"/>
                    <a:pt x="86166" y="9221"/>
                    <a:pt x="86802" y="8605"/>
                  </a:cubicBezTo>
                  <a:lnTo>
                    <a:pt x="88257" y="7188"/>
                  </a:lnTo>
                  <a:lnTo>
                    <a:pt x="86802" y="5771"/>
                  </a:lnTo>
                  <a:cubicBezTo>
                    <a:pt x="86166" y="5154"/>
                    <a:pt x="84558" y="3655"/>
                    <a:pt x="82679" y="2336"/>
                  </a:cubicBezTo>
                  <a:cubicBezTo>
                    <a:pt x="82994" y="2271"/>
                    <a:pt x="83319" y="2236"/>
                    <a:pt x="83647" y="2236"/>
                  </a:cubicBezTo>
                  <a:close/>
                  <a:moveTo>
                    <a:pt x="7179" y="2238"/>
                  </a:moveTo>
                  <a:cubicBezTo>
                    <a:pt x="7270" y="2238"/>
                    <a:pt x="7366" y="2245"/>
                    <a:pt x="7464" y="2256"/>
                  </a:cubicBezTo>
                  <a:cubicBezTo>
                    <a:pt x="7493" y="2260"/>
                    <a:pt x="7523" y="2264"/>
                    <a:pt x="7551" y="2269"/>
                  </a:cubicBezTo>
                  <a:cubicBezTo>
                    <a:pt x="7626" y="2280"/>
                    <a:pt x="7702" y="2293"/>
                    <a:pt x="7782" y="2311"/>
                  </a:cubicBezTo>
                  <a:cubicBezTo>
                    <a:pt x="7814" y="2317"/>
                    <a:pt x="7846" y="2324"/>
                    <a:pt x="7879" y="2333"/>
                  </a:cubicBezTo>
                  <a:cubicBezTo>
                    <a:pt x="7970" y="2355"/>
                    <a:pt x="8063" y="2381"/>
                    <a:pt x="8159" y="2411"/>
                  </a:cubicBezTo>
                  <a:cubicBezTo>
                    <a:pt x="8179" y="2417"/>
                    <a:pt x="8198" y="2421"/>
                    <a:pt x="8217" y="2427"/>
                  </a:cubicBezTo>
                  <a:cubicBezTo>
                    <a:pt x="8226" y="2431"/>
                    <a:pt x="8236" y="2434"/>
                    <a:pt x="8245" y="2438"/>
                  </a:cubicBezTo>
                  <a:cubicBezTo>
                    <a:pt x="8209" y="2480"/>
                    <a:pt x="8175" y="2525"/>
                    <a:pt x="8139" y="2568"/>
                  </a:cubicBezTo>
                  <a:cubicBezTo>
                    <a:pt x="8075" y="2644"/>
                    <a:pt x="8012" y="2723"/>
                    <a:pt x="7950" y="2804"/>
                  </a:cubicBezTo>
                  <a:cubicBezTo>
                    <a:pt x="7872" y="2903"/>
                    <a:pt x="7799" y="3003"/>
                    <a:pt x="7728" y="3106"/>
                  </a:cubicBezTo>
                  <a:cubicBezTo>
                    <a:pt x="7671" y="3188"/>
                    <a:pt x="7613" y="3273"/>
                    <a:pt x="7560" y="3357"/>
                  </a:cubicBezTo>
                  <a:cubicBezTo>
                    <a:pt x="7494" y="3462"/>
                    <a:pt x="7430" y="3569"/>
                    <a:pt x="7369" y="3679"/>
                  </a:cubicBezTo>
                  <a:cubicBezTo>
                    <a:pt x="7320" y="3765"/>
                    <a:pt x="7272" y="3851"/>
                    <a:pt x="7226" y="3941"/>
                  </a:cubicBezTo>
                  <a:cubicBezTo>
                    <a:pt x="7169" y="4053"/>
                    <a:pt x="7117" y="4167"/>
                    <a:pt x="7066" y="4281"/>
                  </a:cubicBezTo>
                  <a:cubicBezTo>
                    <a:pt x="7025" y="4372"/>
                    <a:pt x="6986" y="4460"/>
                    <a:pt x="6950" y="4551"/>
                  </a:cubicBezTo>
                  <a:cubicBezTo>
                    <a:pt x="6903" y="4671"/>
                    <a:pt x="6862" y="4791"/>
                    <a:pt x="6821" y="4914"/>
                  </a:cubicBezTo>
                  <a:cubicBezTo>
                    <a:pt x="6791" y="5004"/>
                    <a:pt x="6759" y="5093"/>
                    <a:pt x="6733" y="5185"/>
                  </a:cubicBezTo>
                  <a:cubicBezTo>
                    <a:pt x="6695" y="5314"/>
                    <a:pt x="6665" y="5445"/>
                    <a:pt x="6635" y="5576"/>
                  </a:cubicBezTo>
                  <a:cubicBezTo>
                    <a:pt x="6616" y="5664"/>
                    <a:pt x="6592" y="5749"/>
                    <a:pt x="6575" y="5837"/>
                  </a:cubicBezTo>
                  <a:cubicBezTo>
                    <a:pt x="6548" y="5983"/>
                    <a:pt x="6529" y="6132"/>
                    <a:pt x="6510" y="6282"/>
                  </a:cubicBezTo>
                  <a:cubicBezTo>
                    <a:pt x="6502" y="6357"/>
                    <a:pt x="6487" y="6430"/>
                    <a:pt x="6481" y="6506"/>
                  </a:cubicBezTo>
                  <a:cubicBezTo>
                    <a:pt x="6460" y="6731"/>
                    <a:pt x="6447" y="6959"/>
                    <a:pt x="6447" y="7188"/>
                  </a:cubicBezTo>
                  <a:cubicBezTo>
                    <a:pt x="6447" y="7417"/>
                    <a:pt x="6460" y="7644"/>
                    <a:pt x="6481" y="7870"/>
                  </a:cubicBezTo>
                  <a:cubicBezTo>
                    <a:pt x="6487" y="7945"/>
                    <a:pt x="6502" y="8018"/>
                    <a:pt x="6512" y="8094"/>
                  </a:cubicBezTo>
                  <a:cubicBezTo>
                    <a:pt x="6530" y="8242"/>
                    <a:pt x="6549" y="8392"/>
                    <a:pt x="6576" y="8539"/>
                  </a:cubicBezTo>
                  <a:cubicBezTo>
                    <a:pt x="6593" y="8627"/>
                    <a:pt x="6617" y="8715"/>
                    <a:pt x="6638" y="8802"/>
                  </a:cubicBezTo>
                  <a:cubicBezTo>
                    <a:pt x="6668" y="8932"/>
                    <a:pt x="6697" y="9064"/>
                    <a:pt x="6734" y="9192"/>
                  </a:cubicBezTo>
                  <a:cubicBezTo>
                    <a:pt x="6762" y="9283"/>
                    <a:pt x="6794" y="9374"/>
                    <a:pt x="6824" y="9464"/>
                  </a:cubicBezTo>
                  <a:cubicBezTo>
                    <a:pt x="6864" y="9585"/>
                    <a:pt x="6904" y="9705"/>
                    <a:pt x="6951" y="9823"/>
                  </a:cubicBezTo>
                  <a:cubicBezTo>
                    <a:pt x="6988" y="9916"/>
                    <a:pt x="7029" y="10007"/>
                    <a:pt x="7070" y="10098"/>
                  </a:cubicBezTo>
                  <a:cubicBezTo>
                    <a:pt x="7121" y="10212"/>
                    <a:pt x="7171" y="10323"/>
                    <a:pt x="7227" y="10432"/>
                  </a:cubicBezTo>
                  <a:cubicBezTo>
                    <a:pt x="7274" y="10524"/>
                    <a:pt x="7324" y="10613"/>
                    <a:pt x="7373" y="10701"/>
                  </a:cubicBezTo>
                  <a:cubicBezTo>
                    <a:pt x="7433" y="10807"/>
                    <a:pt x="7494" y="10911"/>
                    <a:pt x="7560" y="11015"/>
                  </a:cubicBezTo>
                  <a:cubicBezTo>
                    <a:pt x="7615" y="11103"/>
                    <a:pt x="7674" y="11187"/>
                    <a:pt x="7732" y="11271"/>
                  </a:cubicBezTo>
                  <a:cubicBezTo>
                    <a:pt x="7803" y="11372"/>
                    <a:pt x="7876" y="11471"/>
                    <a:pt x="7951" y="11568"/>
                  </a:cubicBezTo>
                  <a:cubicBezTo>
                    <a:pt x="8013" y="11649"/>
                    <a:pt x="8079" y="11729"/>
                    <a:pt x="8144" y="11808"/>
                  </a:cubicBezTo>
                  <a:cubicBezTo>
                    <a:pt x="8181" y="11851"/>
                    <a:pt x="8212" y="11895"/>
                    <a:pt x="8248" y="11937"/>
                  </a:cubicBezTo>
                  <a:cubicBezTo>
                    <a:pt x="8240" y="11940"/>
                    <a:pt x="8231" y="11943"/>
                    <a:pt x="8221" y="11947"/>
                  </a:cubicBezTo>
                  <a:cubicBezTo>
                    <a:pt x="8199" y="11955"/>
                    <a:pt x="8179" y="11961"/>
                    <a:pt x="8157" y="11967"/>
                  </a:cubicBezTo>
                  <a:cubicBezTo>
                    <a:pt x="8063" y="11995"/>
                    <a:pt x="7970" y="12021"/>
                    <a:pt x="7882" y="12044"/>
                  </a:cubicBezTo>
                  <a:cubicBezTo>
                    <a:pt x="7847" y="12051"/>
                    <a:pt x="7814" y="12059"/>
                    <a:pt x="7782" y="12066"/>
                  </a:cubicBezTo>
                  <a:cubicBezTo>
                    <a:pt x="7704" y="12082"/>
                    <a:pt x="7627" y="12096"/>
                    <a:pt x="7553" y="12107"/>
                  </a:cubicBezTo>
                  <a:cubicBezTo>
                    <a:pt x="7523" y="12111"/>
                    <a:pt x="7493" y="12117"/>
                    <a:pt x="7464" y="12120"/>
                  </a:cubicBezTo>
                  <a:cubicBezTo>
                    <a:pt x="7366" y="12132"/>
                    <a:pt x="7270" y="12139"/>
                    <a:pt x="7179" y="12140"/>
                  </a:cubicBezTo>
                  <a:cubicBezTo>
                    <a:pt x="4449" y="12140"/>
                    <a:pt x="2229" y="9918"/>
                    <a:pt x="2229" y="7189"/>
                  </a:cubicBezTo>
                  <a:cubicBezTo>
                    <a:pt x="2229" y="4458"/>
                    <a:pt x="4451" y="2238"/>
                    <a:pt x="7179" y="2238"/>
                  </a:cubicBezTo>
                  <a:close/>
                  <a:moveTo>
                    <a:pt x="55892" y="10428"/>
                  </a:moveTo>
                  <a:cubicBezTo>
                    <a:pt x="56101" y="10845"/>
                    <a:pt x="56354" y="11240"/>
                    <a:pt x="56645" y="11612"/>
                  </a:cubicBezTo>
                  <a:cubicBezTo>
                    <a:pt x="55902" y="11962"/>
                    <a:pt x="55271" y="12140"/>
                    <a:pt x="54769" y="12140"/>
                  </a:cubicBezTo>
                  <a:cubicBezTo>
                    <a:pt x="54621" y="12139"/>
                    <a:pt x="54472" y="12131"/>
                    <a:pt x="54324" y="12117"/>
                  </a:cubicBezTo>
                  <a:cubicBezTo>
                    <a:pt x="54278" y="12113"/>
                    <a:pt x="54232" y="12106"/>
                    <a:pt x="54189" y="12101"/>
                  </a:cubicBezTo>
                  <a:cubicBezTo>
                    <a:pt x="54086" y="12090"/>
                    <a:pt x="53983" y="12073"/>
                    <a:pt x="53881" y="12055"/>
                  </a:cubicBezTo>
                  <a:lnTo>
                    <a:pt x="53803" y="12040"/>
                  </a:lnTo>
                  <a:cubicBezTo>
                    <a:pt x="53912" y="11963"/>
                    <a:pt x="54021" y="11885"/>
                    <a:pt x="54128" y="11806"/>
                  </a:cubicBezTo>
                  <a:cubicBezTo>
                    <a:pt x="54256" y="11714"/>
                    <a:pt x="54383" y="11621"/>
                    <a:pt x="54510" y="11525"/>
                  </a:cubicBezTo>
                  <a:cubicBezTo>
                    <a:pt x="54725" y="11364"/>
                    <a:pt x="54940" y="11196"/>
                    <a:pt x="55161" y="11022"/>
                  </a:cubicBezTo>
                  <a:cubicBezTo>
                    <a:pt x="55345" y="10876"/>
                    <a:pt x="55532" y="10727"/>
                    <a:pt x="55721" y="10571"/>
                  </a:cubicBezTo>
                  <a:cubicBezTo>
                    <a:pt x="55777" y="10525"/>
                    <a:pt x="55836" y="10475"/>
                    <a:pt x="55892" y="10428"/>
                  </a:cubicBezTo>
                  <a:close/>
                  <a:moveTo>
                    <a:pt x="76976" y="9870"/>
                  </a:moveTo>
                  <a:cubicBezTo>
                    <a:pt x="76977" y="9874"/>
                    <a:pt x="76980" y="9877"/>
                    <a:pt x="76981" y="9881"/>
                  </a:cubicBezTo>
                  <a:cubicBezTo>
                    <a:pt x="77049" y="10046"/>
                    <a:pt x="77123" y="10208"/>
                    <a:pt x="77204" y="10368"/>
                  </a:cubicBezTo>
                  <a:lnTo>
                    <a:pt x="77267" y="10489"/>
                  </a:lnTo>
                  <a:cubicBezTo>
                    <a:pt x="77349" y="10643"/>
                    <a:pt x="77434" y="10799"/>
                    <a:pt x="77528" y="10950"/>
                  </a:cubicBezTo>
                  <a:cubicBezTo>
                    <a:pt x="77529" y="10952"/>
                    <a:pt x="77532" y="10956"/>
                    <a:pt x="77533" y="10958"/>
                  </a:cubicBezTo>
                  <a:cubicBezTo>
                    <a:pt x="77629" y="11113"/>
                    <a:pt x="77733" y="11263"/>
                    <a:pt x="77841" y="11411"/>
                  </a:cubicBezTo>
                  <a:cubicBezTo>
                    <a:pt x="77866" y="11445"/>
                    <a:pt x="77891" y="11479"/>
                    <a:pt x="77917" y="11513"/>
                  </a:cubicBezTo>
                  <a:cubicBezTo>
                    <a:pt x="78028" y="11659"/>
                    <a:pt x="78141" y="11801"/>
                    <a:pt x="78262" y="11939"/>
                  </a:cubicBezTo>
                  <a:lnTo>
                    <a:pt x="78263" y="11940"/>
                  </a:lnTo>
                  <a:cubicBezTo>
                    <a:pt x="78256" y="11942"/>
                    <a:pt x="78247" y="11946"/>
                    <a:pt x="78240" y="11947"/>
                  </a:cubicBezTo>
                  <a:cubicBezTo>
                    <a:pt x="78212" y="11956"/>
                    <a:pt x="78188" y="11963"/>
                    <a:pt x="78160" y="11971"/>
                  </a:cubicBezTo>
                  <a:cubicBezTo>
                    <a:pt x="78070" y="11998"/>
                    <a:pt x="77983" y="12023"/>
                    <a:pt x="77899" y="12044"/>
                  </a:cubicBezTo>
                  <a:cubicBezTo>
                    <a:pt x="77862" y="12053"/>
                    <a:pt x="77827" y="12060"/>
                    <a:pt x="77790" y="12069"/>
                  </a:cubicBezTo>
                  <a:cubicBezTo>
                    <a:pt x="77715" y="12085"/>
                    <a:pt x="77641" y="12098"/>
                    <a:pt x="77570" y="12108"/>
                  </a:cubicBezTo>
                  <a:cubicBezTo>
                    <a:pt x="77538" y="12114"/>
                    <a:pt x="77507" y="12119"/>
                    <a:pt x="77477" y="12122"/>
                  </a:cubicBezTo>
                  <a:cubicBezTo>
                    <a:pt x="77379" y="12133"/>
                    <a:pt x="77283" y="12140"/>
                    <a:pt x="77194" y="12140"/>
                  </a:cubicBezTo>
                  <a:cubicBezTo>
                    <a:pt x="77090" y="12140"/>
                    <a:pt x="76988" y="12138"/>
                    <a:pt x="76861" y="12127"/>
                  </a:cubicBezTo>
                  <a:cubicBezTo>
                    <a:pt x="76833" y="12127"/>
                    <a:pt x="76807" y="12124"/>
                    <a:pt x="76763" y="12121"/>
                  </a:cubicBezTo>
                  <a:cubicBezTo>
                    <a:pt x="76695" y="12118"/>
                    <a:pt x="76628" y="12108"/>
                    <a:pt x="76541" y="12095"/>
                  </a:cubicBezTo>
                  <a:cubicBezTo>
                    <a:pt x="76389" y="12080"/>
                    <a:pt x="76236" y="12052"/>
                    <a:pt x="76066" y="12012"/>
                  </a:cubicBezTo>
                  <a:cubicBezTo>
                    <a:pt x="75995" y="11994"/>
                    <a:pt x="75924" y="11976"/>
                    <a:pt x="75854" y="11956"/>
                  </a:cubicBezTo>
                  <a:cubicBezTo>
                    <a:pt x="75721" y="11917"/>
                    <a:pt x="75588" y="11877"/>
                    <a:pt x="75443" y="11820"/>
                  </a:cubicBezTo>
                  <a:cubicBezTo>
                    <a:pt x="75357" y="11792"/>
                    <a:pt x="75273" y="11754"/>
                    <a:pt x="75187" y="11716"/>
                  </a:cubicBezTo>
                  <a:cubicBezTo>
                    <a:pt x="75083" y="11670"/>
                    <a:pt x="74980" y="11619"/>
                    <a:pt x="74883" y="11569"/>
                  </a:cubicBezTo>
                  <a:cubicBezTo>
                    <a:pt x="74957" y="11513"/>
                    <a:pt x="75032" y="11455"/>
                    <a:pt x="75107" y="11398"/>
                  </a:cubicBezTo>
                  <a:cubicBezTo>
                    <a:pt x="75171" y="11348"/>
                    <a:pt x="75237" y="11300"/>
                    <a:pt x="75301" y="11249"/>
                  </a:cubicBezTo>
                  <a:cubicBezTo>
                    <a:pt x="75485" y="11107"/>
                    <a:pt x="75670" y="10962"/>
                    <a:pt x="75854" y="10812"/>
                  </a:cubicBezTo>
                  <a:lnTo>
                    <a:pt x="75909" y="10770"/>
                  </a:lnTo>
                  <a:cubicBezTo>
                    <a:pt x="76113" y="10604"/>
                    <a:pt x="76319" y="10432"/>
                    <a:pt x="76524" y="10259"/>
                  </a:cubicBezTo>
                  <a:cubicBezTo>
                    <a:pt x="76583" y="10208"/>
                    <a:pt x="76643" y="10157"/>
                    <a:pt x="76701" y="10107"/>
                  </a:cubicBezTo>
                  <a:cubicBezTo>
                    <a:pt x="76793" y="10029"/>
                    <a:pt x="76885" y="9950"/>
                    <a:pt x="76976" y="9870"/>
                  </a:cubicBezTo>
                  <a:close/>
                  <a:moveTo>
                    <a:pt x="32511" y="2655"/>
                  </a:moveTo>
                  <a:cubicBezTo>
                    <a:pt x="32591" y="2712"/>
                    <a:pt x="32673" y="2769"/>
                    <a:pt x="32755" y="2827"/>
                  </a:cubicBezTo>
                  <a:cubicBezTo>
                    <a:pt x="32828" y="2879"/>
                    <a:pt x="32900" y="2928"/>
                    <a:pt x="32973" y="2982"/>
                  </a:cubicBezTo>
                  <a:cubicBezTo>
                    <a:pt x="33080" y="3060"/>
                    <a:pt x="33190" y="3142"/>
                    <a:pt x="33299" y="3224"/>
                  </a:cubicBezTo>
                  <a:cubicBezTo>
                    <a:pt x="33370" y="3276"/>
                    <a:pt x="33439" y="3327"/>
                    <a:pt x="33510" y="3381"/>
                  </a:cubicBezTo>
                  <a:cubicBezTo>
                    <a:pt x="33634" y="3475"/>
                    <a:pt x="33759" y="3574"/>
                    <a:pt x="33884" y="3671"/>
                  </a:cubicBezTo>
                  <a:cubicBezTo>
                    <a:pt x="33941" y="3716"/>
                    <a:pt x="33996" y="3759"/>
                    <a:pt x="34054" y="3805"/>
                  </a:cubicBezTo>
                  <a:cubicBezTo>
                    <a:pt x="34238" y="3950"/>
                    <a:pt x="34422" y="4099"/>
                    <a:pt x="34607" y="4254"/>
                  </a:cubicBezTo>
                  <a:lnTo>
                    <a:pt x="34609" y="4255"/>
                  </a:lnTo>
                  <a:cubicBezTo>
                    <a:pt x="35039" y="4612"/>
                    <a:pt x="35449" y="4972"/>
                    <a:pt x="35817" y="5306"/>
                  </a:cubicBezTo>
                  <a:lnTo>
                    <a:pt x="35817" y="5307"/>
                  </a:lnTo>
                  <a:lnTo>
                    <a:pt x="35950" y="5426"/>
                  </a:lnTo>
                  <a:cubicBezTo>
                    <a:pt x="35950" y="5426"/>
                    <a:pt x="35951" y="5426"/>
                    <a:pt x="35951" y="5429"/>
                  </a:cubicBezTo>
                  <a:lnTo>
                    <a:pt x="36220" y="5676"/>
                  </a:lnTo>
                  <a:lnTo>
                    <a:pt x="36222" y="5674"/>
                  </a:lnTo>
                  <a:cubicBezTo>
                    <a:pt x="36430" y="5866"/>
                    <a:pt x="36597" y="6024"/>
                    <a:pt x="36707" y="6132"/>
                  </a:cubicBezTo>
                  <a:lnTo>
                    <a:pt x="37785" y="7183"/>
                  </a:lnTo>
                  <a:lnTo>
                    <a:pt x="36706" y="8232"/>
                  </a:lnTo>
                  <a:cubicBezTo>
                    <a:pt x="36653" y="8284"/>
                    <a:pt x="36583" y="8351"/>
                    <a:pt x="36508" y="8422"/>
                  </a:cubicBezTo>
                  <a:cubicBezTo>
                    <a:pt x="36473" y="8456"/>
                    <a:pt x="36437" y="8489"/>
                    <a:pt x="36398" y="8526"/>
                  </a:cubicBezTo>
                  <a:cubicBezTo>
                    <a:pt x="36383" y="8539"/>
                    <a:pt x="36367" y="8555"/>
                    <a:pt x="36352" y="8568"/>
                  </a:cubicBezTo>
                  <a:cubicBezTo>
                    <a:pt x="36310" y="8607"/>
                    <a:pt x="36268" y="8647"/>
                    <a:pt x="36222" y="8689"/>
                  </a:cubicBezTo>
                  <a:lnTo>
                    <a:pt x="36221" y="8687"/>
                  </a:lnTo>
                  <a:lnTo>
                    <a:pt x="35948" y="8939"/>
                  </a:lnTo>
                  <a:cubicBezTo>
                    <a:pt x="35946" y="8942"/>
                    <a:pt x="35943" y="8944"/>
                    <a:pt x="35940" y="8947"/>
                  </a:cubicBezTo>
                  <a:lnTo>
                    <a:pt x="35818" y="9056"/>
                  </a:lnTo>
                  <a:lnTo>
                    <a:pt x="35818" y="9057"/>
                  </a:lnTo>
                  <a:cubicBezTo>
                    <a:pt x="35588" y="9268"/>
                    <a:pt x="35338" y="9489"/>
                    <a:pt x="35077" y="9713"/>
                  </a:cubicBezTo>
                  <a:cubicBezTo>
                    <a:pt x="34923" y="9844"/>
                    <a:pt x="34769" y="9978"/>
                    <a:pt x="34609" y="10109"/>
                  </a:cubicBezTo>
                  <a:cubicBezTo>
                    <a:pt x="34420" y="10266"/>
                    <a:pt x="34230" y="10420"/>
                    <a:pt x="34042" y="10569"/>
                  </a:cubicBezTo>
                  <a:cubicBezTo>
                    <a:pt x="33479" y="11016"/>
                    <a:pt x="32925" y="11427"/>
                    <a:pt x="32393" y="11791"/>
                  </a:cubicBezTo>
                  <a:cubicBezTo>
                    <a:pt x="32241" y="11895"/>
                    <a:pt x="32091" y="11994"/>
                    <a:pt x="31946" y="12089"/>
                  </a:cubicBezTo>
                  <a:cubicBezTo>
                    <a:pt x="31508" y="12373"/>
                    <a:pt x="31100" y="12616"/>
                    <a:pt x="30706" y="12827"/>
                  </a:cubicBezTo>
                  <a:cubicBezTo>
                    <a:pt x="29433" y="13510"/>
                    <a:pt x="28339" y="13856"/>
                    <a:pt x="27457" y="13856"/>
                  </a:cubicBezTo>
                  <a:cubicBezTo>
                    <a:pt x="27447" y="13856"/>
                    <a:pt x="27437" y="13856"/>
                    <a:pt x="27427" y="13856"/>
                  </a:cubicBezTo>
                  <a:cubicBezTo>
                    <a:pt x="26286" y="13856"/>
                    <a:pt x="25166" y="13559"/>
                    <a:pt x="24182" y="12997"/>
                  </a:cubicBezTo>
                  <a:cubicBezTo>
                    <a:pt x="23634" y="12690"/>
                    <a:pt x="23137" y="12310"/>
                    <a:pt x="22706" y="11865"/>
                  </a:cubicBezTo>
                  <a:lnTo>
                    <a:pt x="22705" y="11863"/>
                  </a:lnTo>
                  <a:cubicBezTo>
                    <a:pt x="22577" y="11734"/>
                    <a:pt x="22456" y="11599"/>
                    <a:pt x="22340" y="11462"/>
                  </a:cubicBezTo>
                  <a:cubicBezTo>
                    <a:pt x="22300" y="11416"/>
                    <a:pt x="22265" y="11367"/>
                    <a:pt x="22227" y="11318"/>
                  </a:cubicBezTo>
                  <a:cubicBezTo>
                    <a:pt x="22152" y="11224"/>
                    <a:pt x="22076" y="11130"/>
                    <a:pt x="22007" y="11031"/>
                  </a:cubicBezTo>
                  <a:cubicBezTo>
                    <a:pt x="21965" y="10973"/>
                    <a:pt x="21926" y="10912"/>
                    <a:pt x="21888" y="10853"/>
                  </a:cubicBezTo>
                  <a:cubicBezTo>
                    <a:pt x="21826" y="10760"/>
                    <a:pt x="21765" y="10668"/>
                    <a:pt x="21708" y="10573"/>
                  </a:cubicBezTo>
                  <a:cubicBezTo>
                    <a:pt x="21669" y="10508"/>
                    <a:pt x="21634" y="10442"/>
                    <a:pt x="21597" y="10375"/>
                  </a:cubicBezTo>
                  <a:cubicBezTo>
                    <a:pt x="21562" y="10312"/>
                    <a:pt x="21529" y="10247"/>
                    <a:pt x="21496" y="10182"/>
                  </a:cubicBezTo>
                  <a:cubicBezTo>
                    <a:pt x="21590" y="10101"/>
                    <a:pt x="21681" y="10023"/>
                    <a:pt x="21768" y="9947"/>
                  </a:cubicBezTo>
                  <a:cubicBezTo>
                    <a:pt x="21772" y="9943"/>
                    <a:pt x="21775" y="9941"/>
                    <a:pt x="21780" y="9937"/>
                  </a:cubicBezTo>
                  <a:cubicBezTo>
                    <a:pt x="21898" y="9834"/>
                    <a:pt x="22008" y="9738"/>
                    <a:pt x="22112" y="9645"/>
                  </a:cubicBezTo>
                  <a:cubicBezTo>
                    <a:pt x="22134" y="9626"/>
                    <a:pt x="22154" y="9608"/>
                    <a:pt x="22175" y="9589"/>
                  </a:cubicBezTo>
                  <a:cubicBezTo>
                    <a:pt x="22269" y="9506"/>
                    <a:pt x="22358" y="9426"/>
                    <a:pt x="22439" y="9353"/>
                  </a:cubicBezTo>
                  <a:cubicBezTo>
                    <a:pt x="22440" y="9357"/>
                    <a:pt x="22442" y="9359"/>
                    <a:pt x="22444" y="9362"/>
                  </a:cubicBezTo>
                  <a:cubicBezTo>
                    <a:pt x="22522" y="9540"/>
                    <a:pt x="22610" y="9713"/>
                    <a:pt x="22706" y="9881"/>
                  </a:cubicBezTo>
                  <a:cubicBezTo>
                    <a:pt x="22721" y="9906"/>
                    <a:pt x="22732" y="9931"/>
                    <a:pt x="22747" y="9954"/>
                  </a:cubicBezTo>
                  <a:cubicBezTo>
                    <a:pt x="22842" y="10115"/>
                    <a:pt x="22947" y="10271"/>
                    <a:pt x="23059" y="10424"/>
                  </a:cubicBezTo>
                  <a:cubicBezTo>
                    <a:pt x="23080" y="10452"/>
                    <a:pt x="23101" y="10481"/>
                    <a:pt x="23122" y="10508"/>
                  </a:cubicBezTo>
                  <a:cubicBezTo>
                    <a:pt x="23237" y="10656"/>
                    <a:pt x="23358" y="10801"/>
                    <a:pt x="23488" y="10937"/>
                  </a:cubicBezTo>
                  <a:cubicBezTo>
                    <a:pt x="23508" y="10958"/>
                    <a:pt x="23529" y="10979"/>
                    <a:pt x="23549" y="11000"/>
                  </a:cubicBezTo>
                  <a:cubicBezTo>
                    <a:pt x="23605" y="11057"/>
                    <a:pt x="23661" y="11114"/>
                    <a:pt x="23720" y="11170"/>
                  </a:cubicBezTo>
                  <a:lnTo>
                    <a:pt x="23710" y="11177"/>
                  </a:lnTo>
                  <a:lnTo>
                    <a:pt x="23986" y="11405"/>
                  </a:lnTo>
                  <a:lnTo>
                    <a:pt x="24127" y="11520"/>
                  </a:lnTo>
                  <a:lnTo>
                    <a:pt x="24135" y="11515"/>
                  </a:lnTo>
                  <a:cubicBezTo>
                    <a:pt x="24501" y="11796"/>
                    <a:pt x="24895" y="12032"/>
                    <a:pt x="25318" y="12210"/>
                  </a:cubicBezTo>
                  <a:lnTo>
                    <a:pt x="25296" y="12226"/>
                  </a:lnTo>
                  <a:lnTo>
                    <a:pt x="25798" y="12387"/>
                  </a:lnTo>
                  <a:lnTo>
                    <a:pt x="25799" y="12387"/>
                  </a:lnTo>
                  <a:lnTo>
                    <a:pt x="25916" y="12424"/>
                  </a:lnTo>
                  <a:lnTo>
                    <a:pt x="25922" y="12421"/>
                  </a:lnTo>
                  <a:cubicBezTo>
                    <a:pt x="26416" y="12566"/>
                    <a:pt x="26930" y="12644"/>
                    <a:pt x="27454" y="12644"/>
                  </a:cubicBezTo>
                  <a:cubicBezTo>
                    <a:pt x="27982" y="12644"/>
                    <a:pt x="28614" y="12477"/>
                    <a:pt x="29327" y="12160"/>
                  </a:cubicBezTo>
                  <a:lnTo>
                    <a:pt x="29332" y="12166"/>
                  </a:lnTo>
                  <a:lnTo>
                    <a:pt x="29501" y="12088"/>
                  </a:lnTo>
                  <a:cubicBezTo>
                    <a:pt x="29535" y="12072"/>
                    <a:pt x="29570" y="12054"/>
                    <a:pt x="29603" y="12039"/>
                  </a:cubicBezTo>
                  <a:lnTo>
                    <a:pt x="29819" y="11938"/>
                  </a:lnTo>
                  <a:lnTo>
                    <a:pt x="29816" y="11936"/>
                  </a:lnTo>
                  <a:cubicBezTo>
                    <a:pt x="30163" y="11760"/>
                    <a:pt x="30532" y="11549"/>
                    <a:pt x="30914" y="11308"/>
                  </a:cubicBezTo>
                  <a:lnTo>
                    <a:pt x="30919" y="11305"/>
                  </a:lnTo>
                  <a:cubicBezTo>
                    <a:pt x="30974" y="11269"/>
                    <a:pt x="31027" y="11238"/>
                    <a:pt x="31084" y="11202"/>
                  </a:cubicBezTo>
                  <a:lnTo>
                    <a:pt x="31357" y="11025"/>
                  </a:lnTo>
                  <a:lnTo>
                    <a:pt x="31352" y="11021"/>
                  </a:lnTo>
                  <a:cubicBezTo>
                    <a:pt x="32175" y="10478"/>
                    <a:pt x="33062" y="9809"/>
                    <a:pt x="33996" y="9026"/>
                  </a:cubicBezTo>
                  <a:lnTo>
                    <a:pt x="33998" y="9032"/>
                  </a:lnTo>
                  <a:lnTo>
                    <a:pt x="34326" y="8751"/>
                  </a:lnTo>
                  <a:lnTo>
                    <a:pt x="34327" y="8750"/>
                  </a:lnTo>
                  <a:lnTo>
                    <a:pt x="34442" y="8651"/>
                  </a:lnTo>
                  <a:lnTo>
                    <a:pt x="34442" y="8650"/>
                  </a:lnTo>
                  <a:cubicBezTo>
                    <a:pt x="35286" y="7920"/>
                    <a:pt x="35852" y="7371"/>
                    <a:pt x="35859" y="7366"/>
                  </a:cubicBezTo>
                  <a:lnTo>
                    <a:pt x="36047" y="7183"/>
                  </a:lnTo>
                  <a:lnTo>
                    <a:pt x="35859" y="6998"/>
                  </a:lnTo>
                  <a:cubicBezTo>
                    <a:pt x="35858" y="6997"/>
                    <a:pt x="35817" y="6959"/>
                    <a:pt x="35744" y="6889"/>
                  </a:cubicBezTo>
                  <a:cubicBezTo>
                    <a:pt x="35539" y="6694"/>
                    <a:pt x="35065" y="6253"/>
                    <a:pt x="34442" y="5713"/>
                  </a:cubicBezTo>
                  <a:lnTo>
                    <a:pt x="34442" y="5712"/>
                  </a:lnTo>
                  <a:lnTo>
                    <a:pt x="34327" y="5614"/>
                  </a:lnTo>
                  <a:cubicBezTo>
                    <a:pt x="34327" y="5614"/>
                    <a:pt x="34326" y="5614"/>
                    <a:pt x="34326" y="5613"/>
                  </a:cubicBezTo>
                  <a:lnTo>
                    <a:pt x="33998" y="5332"/>
                  </a:lnTo>
                  <a:lnTo>
                    <a:pt x="33996" y="5338"/>
                  </a:lnTo>
                  <a:cubicBezTo>
                    <a:pt x="33833" y="5201"/>
                    <a:pt x="33667" y="5061"/>
                    <a:pt x="33506" y="4931"/>
                  </a:cubicBezTo>
                  <a:cubicBezTo>
                    <a:pt x="33421" y="4861"/>
                    <a:pt x="33335" y="4797"/>
                    <a:pt x="33251" y="4729"/>
                  </a:cubicBezTo>
                  <a:cubicBezTo>
                    <a:pt x="33070" y="4586"/>
                    <a:pt x="32890" y="4443"/>
                    <a:pt x="32713" y="4310"/>
                  </a:cubicBezTo>
                  <a:cubicBezTo>
                    <a:pt x="32612" y="4232"/>
                    <a:pt x="32513" y="4162"/>
                    <a:pt x="32414" y="4089"/>
                  </a:cubicBezTo>
                  <a:cubicBezTo>
                    <a:pt x="32257" y="3973"/>
                    <a:pt x="32101" y="3858"/>
                    <a:pt x="31949" y="3749"/>
                  </a:cubicBezTo>
                  <a:cubicBezTo>
                    <a:pt x="31845" y="3676"/>
                    <a:pt x="31743" y="3607"/>
                    <a:pt x="31641" y="3537"/>
                  </a:cubicBezTo>
                  <a:cubicBezTo>
                    <a:pt x="31550" y="3477"/>
                    <a:pt x="31459" y="3410"/>
                    <a:pt x="31371" y="3353"/>
                  </a:cubicBezTo>
                  <a:cubicBezTo>
                    <a:pt x="31396" y="3332"/>
                    <a:pt x="31419" y="3310"/>
                    <a:pt x="31444" y="3290"/>
                  </a:cubicBezTo>
                  <a:cubicBezTo>
                    <a:pt x="31458" y="3279"/>
                    <a:pt x="31474" y="3269"/>
                    <a:pt x="31488" y="3256"/>
                  </a:cubicBezTo>
                  <a:cubicBezTo>
                    <a:pt x="31591" y="3177"/>
                    <a:pt x="31698" y="3102"/>
                    <a:pt x="31807" y="3031"/>
                  </a:cubicBezTo>
                  <a:cubicBezTo>
                    <a:pt x="31818" y="3025"/>
                    <a:pt x="31829" y="3017"/>
                    <a:pt x="31839" y="3009"/>
                  </a:cubicBezTo>
                  <a:cubicBezTo>
                    <a:pt x="32052" y="2874"/>
                    <a:pt x="32277" y="2758"/>
                    <a:pt x="32511" y="2655"/>
                  </a:cubicBezTo>
                  <a:close/>
                  <a:moveTo>
                    <a:pt x="7180" y="511"/>
                  </a:moveTo>
                  <a:cubicBezTo>
                    <a:pt x="7991" y="511"/>
                    <a:pt x="8980" y="804"/>
                    <a:pt x="10119" y="1380"/>
                  </a:cubicBezTo>
                  <a:cubicBezTo>
                    <a:pt x="10674" y="1657"/>
                    <a:pt x="11260" y="2004"/>
                    <a:pt x="11910" y="2438"/>
                  </a:cubicBezTo>
                  <a:cubicBezTo>
                    <a:pt x="12117" y="2576"/>
                    <a:pt x="12328" y="2722"/>
                    <a:pt x="12539" y="2873"/>
                  </a:cubicBezTo>
                  <a:cubicBezTo>
                    <a:pt x="12610" y="2924"/>
                    <a:pt x="12683" y="2979"/>
                    <a:pt x="12755" y="3031"/>
                  </a:cubicBezTo>
                  <a:cubicBezTo>
                    <a:pt x="12896" y="3134"/>
                    <a:pt x="13037" y="3237"/>
                    <a:pt x="13180" y="3346"/>
                  </a:cubicBezTo>
                  <a:cubicBezTo>
                    <a:pt x="13266" y="3410"/>
                    <a:pt x="13354" y="3481"/>
                    <a:pt x="13441" y="3549"/>
                  </a:cubicBezTo>
                  <a:cubicBezTo>
                    <a:pt x="13571" y="3649"/>
                    <a:pt x="13699" y="3748"/>
                    <a:pt x="13829" y="3853"/>
                  </a:cubicBezTo>
                  <a:cubicBezTo>
                    <a:pt x="13926" y="3930"/>
                    <a:pt x="14022" y="4010"/>
                    <a:pt x="14118" y="4090"/>
                  </a:cubicBezTo>
                  <a:cubicBezTo>
                    <a:pt x="14216" y="4170"/>
                    <a:pt x="14313" y="4249"/>
                    <a:pt x="14412" y="4332"/>
                  </a:cubicBezTo>
                  <a:cubicBezTo>
                    <a:pt x="14399" y="4364"/>
                    <a:pt x="14389" y="4395"/>
                    <a:pt x="14375" y="4426"/>
                  </a:cubicBezTo>
                  <a:cubicBezTo>
                    <a:pt x="14317" y="4565"/>
                    <a:pt x="14264" y="4704"/>
                    <a:pt x="14216" y="4845"/>
                  </a:cubicBezTo>
                  <a:cubicBezTo>
                    <a:pt x="14198" y="4893"/>
                    <a:pt x="14180" y="4943"/>
                    <a:pt x="14164" y="4993"/>
                  </a:cubicBezTo>
                  <a:cubicBezTo>
                    <a:pt x="14104" y="5181"/>
                    <a:pt x="14050" y="5370"/>
                    <a:pt x="14005" y="5561"/>
                  </a:cubicBezTo>
                  <a:cubicBezTo>
                    <a:pt x="14004" y="5566"/>
                    <a:pt x="14001" y="5573"/>
                    <a:pt x="14000" y="5578"/>
                  </a:cubicBezTo>
                  <a:cubicBezTo>
                    <a:pt x="13995" y="5575"/>
                    <a:pt x="13993" y="5573"/>
                    <a:pt x="13989" y="5570"/>
                  </a:cubicBezTo>
                  <a:cubicBezTo>
                    <a:pt x="13729" y="5347"/>
                    <a:pt x="13473" y="5136"/>
                    <a:pt x="13222" y="4931"/>
                  </a:cubicBezTo>
                  <a:cubicBezTo>
                    <a:pt x="13201" y="4914"/>
                    <a:pt x="13180" y="4898"/>
                    <a:pt x="13161" y="4882"/>
                  </a:cubicBezTo>
                  <a:cubicBezTo>
                    <a:pt x="12913" y="4683"/>
                    <a:pt x="12670" y="4492"/>
                    <a:pt x="12432" y="4310"/>
                  </a:cubicBezTo>
                  <a:cubicBezTo>
                    <a:pt x="12412" y="4295"/>
                    <a:pt x="12394" y="4280"/>
                    <a:pt x="12376" y="4267"/>
                  </a:cubicBezTo>
                  <a:cubicBezTo>
                    <a:pt x="12134" y="4083"/>
                    <a:pt x="11896" y="3908"/>
                    <a:pt x="11664" y="3743"/>
                  </a:cubicBezTo>
                  <a:cubicBezTo>
                    <a:pt x="11656" y="3738"/>
                    <a:pt x="11648" y="3733"/>
                    <a:pt x="11641" y="3727"/>
                  </a:cubicBezTo>
                  <a:cubicBezTo>
                    <a:pt x="11401" y="3557"/>
                    <a:pt x="11167" y="3398"/>
                    <a:pt x="10938" y="3249"/>
                  </a:cubicBezTo>
                  <a:cubicBezTo>
                    <a:pt x="10880" y="3210"/>
                    <a:pt x="10819" y="3175"/>
                    <a:pt x="10760" y="3135"/>
                  </a:cubicBezTo>
                  <a:lnTo>
                    <a:pt x="10766" y="3130"/>
                  </a:lnTo>
                  <a:lnTo>
                    <a:pt x="10458" y="2945"/>
                  </a:lnTo>
                  <a:cubicBezTo>
                    <a:pt x="10458" y="2945"/>
                    <a:pt x="10456" y="2945"/>
                    <a:pt x="10456" y="2943"/>
                  </a:cubicBezTo>
                  <a:lnTo>
                    <a:pt x="10303" y="2849"/>
                  </a:lnTo>
                  <a:lnTo>
                    <a:pt x="10300" y="2852"/>
                  </a:lnTo>
                  <a:cubicBezTo>
                    <a:pt x="9883" y="2604"/>
                    <a:pt x="9498" y="2401"/>
                    <a:pt x="9142" y="2240"/>
                  </a:cubicBezTo>
                  <a:lnTo>
                    <a:pt x="9149" y="2234"/>
                  </a:lnTo>
                  <a:lnTo>
                    <a:pt x="8793" y="2091"/>
                  </a:lnTo>
                  <a:lnTo>
                    <a:pt x="8634" y="2029"/>
                  </a:lnTo>
                  <a:lnTo>
                    <a:pt x="8631" y="2032"/>
                  </a:lnTo>
                  <a:cubicBezTo>
                    <a:pt x="8091" y="1832"/>
                    <a:pt x="7602" y="1725"/>
                    <a:pt x="7181" y="1725"/>
                  </a:cubicBezTo>
                  <a:cubicBezTo>
                    <a:pt x="4169" y="1725"/>
                    <a:pt x="1719" y="4175"/>
                    <a:pt x="1719" y="7188"/>
                  </a:cubicBezTo>
                  <a:cubicBezTo>
                    <a:pt x="1719" y="10198"/>
                    <a:pt x="4169" y="12649"/>
                    <a:pt x="7181" y="12649"/>
                  </a:cubicBezTo>
                  <a:lnTo>
                    <a:pt x="7191" y="12649"/>
                  </a:lnTo>
                  <a:cubicBezTo>
                    <a:pt x="7300" y="12649"/>
                    <a:pt x="7411" y="12641"/>
                    <a:pt x="7528" y="12628"/>
                  </a:cubicBezTo>
                  <a:cubicBezTo>
                    <a:pt x="7571" y="12623"/>
                    <a:pt x="7614" y="12613"/>
                    <a:pt x="7658" y="12607"/>
                  </a:cubicBezTo>
                  <a:cubicBezTo>
                    <a:pt x="7736" y="12596"/>
                    <a:pt x="7815" y="12582"/>
                    <a:pt x="7897" y="12565"/>
                  </a:cubicBezTo>
                  <a:cubicBezTo>
                    <a:pt x="7951" y="12554"/>
                    <a:pt x="8008" y="12538"/>
                    <a:pt x="8062" y="12524"/>
                  </a:cubicBezTo>
                  <a:cubicBezTo>
                    <a:pt x="8138" y="12504"/>
                    <a:pt x="8213" y="12484"/>
                    <a:pt x="8293" y="12461"/>
                  </a:cubicBezTo>
                  <a:cubicBezTo>
                    <a:pt x="8355" y="12441"/>
                    <a:pt x="8419" y="12420"/>
                    <a:pt x="8484" y="12398"/>
                  </a:cubicBezTo>
                  <a:cubicBezTo>
                    <a:pt x="8535" y="12379"/>
                    <a:pt x="8584" y="12367"/>
                    <a:pt x="8637" y="12347"/>
                  </a:cubicBezTo>
                  <a:cubicBezTo>
                    <a:pt x="8666" y="12376"/>
                    <a:pt x="8700" y="12402"/>
                    <a:pt x="8730" y="12430"/>
                  </a:cubicBezTo>
                  <a:cubicBezTo>
                    <a:pt x="8834" y="12528"/>
                    <a:pt x="8941" y="12623"/>
                    <a:pt x="9050" y="12713"/>
                  </a:cubicBezTo>
                  <a:cubicBezTo>
                    <a:pt x="9100" y="12755"/>
                    <a:pt x="9149" y="12796"/>
                    <a:pt x="9200" y="12837"/>
                  </a:cubicBezTo>
                  <a:cubicBezTo>
                    <a:pt x="9356" y="12961"/>
                    <a:pt x="9517" y="13078"/>
                    <a:pt x="9684" y="13189"/>
                  </a:cubicBezTo>
                  <a:cubicBezTo>
                    <a:pt x="9688" y="13191"/>
                    <a:pt x="9693" y="13195"/>
                    <a:pt x="9696" y="13197"/>
                  </a:cubicBezTo>
                  <a:cubicBezTo>
                    <a:pt x="8735" y="13638"/>
                    <a:pt x="7891" y="13861"/>
                    <a:pt x="7180" y="13861"/>
                  </a:cubicBezTo>
                  <a:cubicBezTo>
                    <a:pt x="3502" y="13861"/>
                    <a:pt x="509" y="10868"/>
                    <a:pt x="509" y="7187"/>
                  </a:cubicBezTo>
                  <a:cubicBezTo>
                    <a:pt x="509" y="3505"/>
                    <a:pt x="3502" y="511"/>
                    <a:pt x="7180" y="511"/>
                  </a:cubicBezTo>
                  <a:close/>
                  <a:moveTo>
                    <a:pt x="8767" y="2635"/>
                  </a:moveTo>
                  <a:cubicBezTo>
                    <a:pt x="8792" y="2645"/>
                    <a:pt x="8816" y="2655"/>
                    <a:pt x="8842" y="2667"/>
                  </a:cubicBezTo>
                  <a:cubicBezTo>
                    <a:pt x="8967" y="2722"/>
                    <a:pt x="9095" y="2781"/>
                    <a:pt x="9227" y="2847"/>
                  </a:cubicBezTo>
                  <a:cubicBezTo>
                    <a:pt x="9262" y="2864"/>
                    <a:pt x="9294" y="2879"/>
                    <a:pt x="9331" y="2898"/>
                  </a:cubicBezTo>
                  <a:cubicBezTo>
                    <a:pt x="9492" y="2979"/>
                    <a:pt x="9662" y="3073"/>
                    <a:pt x="9837" y="3172"/>
                  </a:cubicBezTo>
                  <a:cubicBezTo>
                    <a:pt x="9856" y="3182"/>
                    <a:pt x="9875" y="3195"/>
                    <a:pt x="9895" y="3206"/>
                  </a:cubicBezTo>
                  <a:cubicBezTo>
                    <a:pt x="9862" y="3236"/>
                    <a:pt x="9835" y="3270"/>
                    <a:pt x="9803" y="3301"/>
                  </a:cubicBezTo>
                  <a:cubicBezTo>
                    <a:pt x="9741" y="3362"/>
                    <a:pt x="9681" y="3426"/>
                    <a:pt x="9621" y="3489"/>
                  </a:cubicBezTo>
                  <a:cubicBezTo>
                    <a:pt x="9548" y="3569"/>
                    <a:pt x="9477" y="3650"/>
                    <a:pt x="9409" y="3733"/>
                  </a:cubicBezTo>
                  <a:cubicBezTo>
                    <a:pt x="9355" y="3800"/>
                    <a:pt x="9300" y="3868"/>
                    <a:pt x="9250" y="3939"/>
                  </a:cubicBezTo>
                  <a:cubicBezTo>
                    <a:pt x="9185" y="4024"/>
                    <a:pt x="9125" y="4113"/>
                    <a:pt x="9065" y="4202"/>
                  </a:cubicBezTo>
                  <a:cubicBezTo>
                    <a:pt x="9019" y="4274"/>
                    <a:pt x="8972" y="4347"/>
                    <a:pt x="8929" y="4421"/>
                  </a:cubicBezTo>
                  <a:cubicBezTo>
                    <a:pt x="8875" y="4515"/>
                    <a:pt x="8824" y="4610"/>
                    <a:pt x="8776" y="4706"/>
                  </a:cubicBezTo>
                  <a:cubicBezTo>
                    <a:pt x="8736" y="4782"/>
                    <a:pt x="8698" y="4856"/>
                    <a:pt x="8664" y="4933"/>
                  </a:cubicBezTo>
                  <a:cubicBezTo>
                    <a:pt x="8618" y="5033"/>
                    <a:pt x="8579" y="5136"/>
                    <a:pt x="8539" y="5238"/>
                  </a:cubicBezTo>
                  <a:cubicBezTo>
                    <a:pt x="8511" y="5315"/>
                    <a:pt x="8479" y="5391"/>
                    <a:pt x="8453" y="5469"/>
                  </a:cubicBezTo>
                  <a:cubicBezTo>
                    <a:pt x="8417" y="5578"/>
                    <a:pt x="8388" y="5691"/>
                    <a:pt x="8358" y="5803"/>
                  </a:cubicBezTo>
                  <a:cubicBezTo>
                    <a:pt x="8339" y="5877"/>
                    <a:pt x="8316" y="5950"/>
                    <a:pt x="8299" y="6026"/>
                  </a:cubicBezTo>
                  <a:cubicBezTo>
                    <a:pt x="8272" y="6152"/>
                    <a:pt x="8253" y="6279"/>
                    <a:pt x="8236" y="6408"/>
                  </a:cubicBezTo>
                  <a:cubicBezTo>
                    <a:pt x="8226" y="6472"/>
                    <a:pt x="8212" y="6536"/>
                    <a:pt x="8206" y="6601"/>
                  </a:cubicBezTo>
                  <a:cubicBezTo>
                    <a:pt x="8185" y="6794"/>
                    <a:pt x="8173" y="6991"/>
                    <a:pt x="8173" y="7188"/>
                  </a:cubicBezTo>
                  <a:cubicBezTo>
                    <a:pt x="8173" y="8708"/>
                    <a:pt x="8805" y="10136"/>
                    <a:pt x="9908" y="11169"/>
                  </a:cubicBezTo>
                  <a:lnTo>
                    <a:pt x="9891" y="11180"/>
                  </a:lnTo>
                  <a:lnTo>
                    <a:pt x="10168" y="11409"/>
                  </a:lnTo>
                  <a:lnTo>
                    <a:pt x="10308" y="11524"/>
                  </a:lnTo>
                  <a:lnTo>
                    <a:pt x="10317" y="11519"/>
                  </a:lnTo>
                  <a:cubicBezTo>
                    <a:pt x="10428" y="11605"/>
                    <a:pt x="10543" y="11690"/>
                    <a:pt x="10661" y="11766"/>
                  </a:cubicBezTo>
                  <a:cubicBezTo>
                    <a:pt x="10926" y="11939"/>
                    <a:pt x="11201" y="12089"/>
                    <a:pt x="11491" y="12212"/>
                  </a:cubicBezTo>
                  <a:cubicBezTo>
                    <a:pt x="11494" y="12214"/>
                    <a:pt x="11495" y="12214"/>
                    <a:pt x="11498" y="12216"/>
                  </a:cubicBezTo>
                  <a:lnTo>
                    <a:pt x="11474" y="12231"/>
                  </a:lnTo>
                  <a:lnTo>
                    <a:pt x="11978" y="12394"/>
                  </a:lnTo>
                  <a:lnTo>
                    <a:pt x="11979" y="12394"/>
                  </a:lnTo>
                  <a:lnTo>
                    <a:pt x="12097" y="12430"/>
                  </a:lnTo>
                  <a:lnTo>
                    <a:pt x="12102" y="12427"/>
                  </a:lnTo>
                  <a:cubicBezTo>
                    <a:pt x="12596" y="12573"/>
                    <a:pt x="13110" y="12651"/>
                    <a:pt x="13634" y="12651"/>
                  </a:cubicBezTo>
                  <a:cubicBezTo>
                    <a:pt x="13771" y="12651"/>
                    <a:pt x="13916" y="12638"/>
                    <a:pt x="14067" y="12616"/>
                  </a:cubicBezTo>
                  <a:cubicBezTo>
                    <a:pt x="14081" y="12614"/>
                    <a:pt x="14092" y="12613"/>
                    <a:pt x="14104" y="12611"/>
                  </a:cubicBezTo>
                  <a:cubicBezTo>
                    <a:pt x="14248" y="12588"/>
                    <a:pt x="14400" y="12555"/>
                    <a:pt x="14559" y="12512"/>
                  </a:cubicBezTo>
                  <a:cubicBezTo>
                    <a:pt x="14579" y="12507"/>
                    <a:pt x="14600" y="12502"/>
                    <a:pt x="14622" y="12495"/>
                  </a:cubicBezTo>
                  <a:cubicBezTo>
                    <a:pt x="14777" y="12452"/>
                    <a:pt x="14938" y="12398"/>
                    <a:pt x="15103" y="12336"/>
                  </a:cubicBezTo>
                  <a:cubicBezTo>
                    <a:pt x="15131" y="12326"/>
                    <a:pt x="15157" y="12317"/>
                    <a:pt x="15185" y="12306"/>
                  </a:cubicBezTo>
                  <a:cubicBezTo>
                    <a:pt x="15352" y="12243"/>
                    <a:pt x="15522" y="12169"/>
                    <a:pt x="15699" y="12087"/>
                  </a:cubicBezTo>
                  <a:cubicBezTo>
                    <a:pt x="15714" y="12080"/>
                    <a:pt x="15728" y="12075"/>
                    <a:pt x="15742" y="12069"/>
                  </a:cubicBezTo>
                  <a:cubicBezTo>
                    <a:pt x="15761" y="12090"/>
                    <a:pt x="15783" y="12107"/>
                    <a:pt x="15802" y="12127"/>
                  </a:cubicBezTo>
                  <a:cubicBezTo>
                    <a:pt x="15910" y="12242"/>
                    <a:pt x="16023" y="12353"/>
                    <a:pt x="16141" y="12462"/>
                  </a:cubicBezTo>
                  <a:cubicBezTo>
                    <a:pt x="16169" y="12489"/>
                    <a:pt x="16198" y="12517"/>
                    <a:pt x="16226" y="12543"/>
                  </a:cubicBezTo>
                  <a:cubicBezTo>
                    <a:pt x="16373" y="12675"/>
                    <a:pt x="16526" y="12801"/>
                    <a:pt x="16684" y="12920"/>
                  </a:cubicBezTo>
                  <a:cubicBezTo>
                    <a:pt x="16689" y="12924"/>
                    <a:pt x="16695" y="12930"/>
                    <a:pt x="16700" y="12934"/>
                  </a:cubicBezTo>
                  <a:cubicBezTo>
                    <a:pt x="15503" y="13549"/>
                    <a:pt x="14473" y="13861"/>
                    <a:pt x="13632" y="13861"/>
                  </a:cubicBezTo>
                  <a:cubicBezTo>
                    <a:pt x="12483" y="13861"/>
                    <a:pt x="11352" y="13564"/>
                    <a:pt x="10359" y="12997"/>
                  </a:cubicBezTo>
                  <a:cubicBezTo>
                    <a:pt x="9810" y="12690"/>
                    <a:pt x="9314" y="12309"/>
                    <a:pt x="8882" y="11866"/>
                  </a:cubicBezTo>
                  <a:cubicBezTo>
                    <a:pt x="7639" y="10609"/>
                    <a:pt x="6956" y="8948"/>
                    <a:pt x="6956" y="7187"/>
                  </a:cubicBezTo>
                  <a:cubicBezTo>
                    <a:pt x="6956" y="6970"/>
                    <a:pt x="6967" y="6755"/>
                    <a:pt x="6988" y="6542"/>
                  </a:cubicBezTo>
                  <a:cubicBezTo>
                    <a:pt x="6994" y="6472"/>
                    <a:pt x="7008" y="6403"/>
                    <a:pt x="7018" y="6333"/>
                  </a:cubicBezTo>
                  <a:cubicBezTo>
                    <a:pt x="7036" y="6191"/>
                    <a:pt x="7053" y="6049"/>
                    <a:pt x="7080" y="5909"/>
                  </a:cubicBezTo>
                  <a:cubicBezTo>
                    <a:pt x="7096" y="5828"/>
                    <a:pt x="7119" y="5747"/>
                    <a:pt x="7139" y="5665"/>
                  </a:cubicBezTo>
                  <a:cubicBezTo>
                    <a:pt x="7168" y="5540"/>
                    <a:pt x="7195" y="5415"/>
                    <a:pt x="7231" y="5293"/>
                  </a:cubicBezTo>
                  <a:cubicBezTo>
                    <a:pt x="7256" y="5209"/>
                    <a:pt x="7289" y="5126"/>
                    <a:pt x="7317" y="5042"/>
                  </a:cubicBezTo>
                  <a:cubicBezTo>
                    <a:pt x="7356" y="4926"/>
                    <a:pt x="7394" y="4809"/>
                    <a:pt x="7439" y="4696"/>
                  </a:cubicBezTo>
                  <a:cubicBezTo>
                    <a:pt x="7473" y="4611"/>
                    <a:pt x="7514" y="4529"/>
                    <a:pt x="7553" y="4446"/>
                  </a:cubicBezTo>
                  <a:cubicBezTo>
                    <a:pt x="7602" y="4337"/>
                    <a:pt x="7650" y="4227"/>
                    <a:pt x="7705" y="4121"/>
                  </a:cubicBezTo>
                  <a:cubicBezTo>
                    <a:pt x="7748" y="4038"/>
                    <a:pt x="7796" y="3958"/>
                    <a:pt x="7844" y="3878"/>
                  </a:cubicBezTo>
                  <a:cubicBezTo>
                    <a:pt x="7903" y="3774"/>
                    <a:pt x="7961" y="3671"/>
                    <a:pt x="8024" y="3573"/>
                  </a:cubicBezTo>
                  <a:cubicBezTo>
                    <a:pt x="8077" y="3493"/>
                    <a:pt x="8134" y="3416"/>
                    <a:pt x="8190" y="3338"/>
                  </a:cubicBezTo>
                  <a:cubicBezTo>
                    <a:pt x="8258" y="3243"/>
                    <a:pt x="8325" y="3146"/>
                    <a:pt x="8399" y="3054"/>
                  </a:cubicBezTo>
                  <a:cubicBezTo>
                    <a:pt x="8460" y="2978"/>
                    <a:pt x="8526" y="2905"/>
                    <a:pt x="8590" y="2831"/>
                  </a:cubicBezTo>
                  <a:cubicBezTo>
                    <a:pt x="8647" y="2765"/>
                    <a:pt x="8705" y="2698"/>
                    <a:pt x="8767" y="2635"/>
                  </a:cubicBezTo>
                  <a:close/>
                  <a:moveTo>
                    <a:pt x="15867" y="2943"/>
                  </a:moveTo>
                  <a:cubicBezTo>
                    <a:pt x="15887" y="2953"/>
                    <a:pt x="15906" y="2963"/>
                    <a:pt x="15925" y="2973"/>
                  </a:cubicBezTo>
                  <a:cubicBezTo>
                    <a:pt x="16060" y="3045"/>
                    <a:pt x="16197" y="3120"/>
                    <a:pt x="16341" y="3202"/>
                  </a:cubicBezTo>
                  <a:cubicBezTo>
                    <a:pt x="16355" y="3211"/>
                    <a:pt x="16369" y="3218"/>
                    <a:pt x="16383" y="3227"/>
                  </a:cubicBezTo>
                  <a:cubicBezTo>
                    <a:pt x="16543" y="3320"/>
                    <a:pt x="16708" y="3420"/>
                    <a:pt x="16878" y="3526"/>
                  </a:cubicBezTo>
                  <a:cubicBezTo>
                    <a:pt x="16893" y="3536"/>
                    <a:pt x="16909" y="3546"/>
                    <a:pt x="16925" y="3556"/>
                  </a:cubicBezTo>
                  <a:cubicBezTo>
                    <a:pt x="16887" y="3599"/>
                    <a:pt x="16855" y="3645"/>
                    <a:pt x="16818" y="3689"/>
                  </a:cubicBezTo>
                  <a:cubicBezTo>
                    <a:pt x="16768" y="3747"/>
                    <a:pt x="16721" y="3807"/>
                    <a:pt x="16674" y="3868"/>
                  </a:cubicBezTo>
                  <a:cubicBezTo>
                    <a:pt x="16601" y="3963"/>
                    <a:pt x="16533" y="4061"/>
                    <a:pt x="16467" y="4160"/>
                  </a:cubicBezTo>
                  <a:cubicBezTo>
                    <a:pt x="16427" y="4221"/>
                    <a:pt x="16384" y="4280"/>
                    <a:pt x="16346" y="4345"/>
                  </a:cubicBezTo>
                  <a:cubicBezTo>
                    <a:pt x="16278" y="4455"/>
                    <a:pt x="16218" y="4569"/>
                    <a:pt x="16158" y="4683"/>
                  </a:cubicBezTo>
                  <a:cubicBezTo>
                    <a:pt x="16130" y="4738"/>
                    <a:pt x="16098" y="4793"/>
                    <a:pt x="16072" y="4848"/>
                  </a:cubicBezTo>
                  <a:cubicBezTo>
                    <a:pt x="16046" y="4903"/>
                    <a:pt x="16024" y="4960"/>
                    <a:pt x="16001" y="5016"/>
                  </a:cubicBezTo>
                  <a:lnTo>
                    <a:pt x="15991" y="5006"/>
                  </a:lnTo>
                  <a:lnTo>
                    <a:pt x="15864" y="5355"/>
                  </a:lnTo>
                  <a:lnTo>
                    <a:pt x="15857" y="5373"/>
                  </a:lnTo>
                  <a:cubicBezTo>
                    <a:pt x="15857" y="5375"/>
                    <a:pt x="15857" y="5375"/>
                    <a:pt x="15856" y="5377"/>
                  </a:cubicBezTo>
                  <a:lnTo>
                    <a:pt x="15856" y="5378"/>
                  </a:lnTo>
                  <a:lnTo>
                    <a:pt x="15802" y="5533"/>
                  </a:lnTo>
                  <a:lnTo>
                    <a:pt x="15806" y="5537"/>
                  </a:lnTo>
                  <a:cubicBezTo>
                    <a:pt x="15636" y="6062"/>
                    <a:pt x="15545" y="6615"/>
                    <a:pt x="15545" y="7185"/>
                  </a:cubicBezTo>
                  <a:cubicBezTo>
                    <a:pt x="15545" y="7756"/>
                    <a:pt x="15637" y="8309"/>
                    <a:pt x="15806" y="8834"/>
                  </a:cubicBezTo>
                  <a:lnTo>
                    <a:pt x="15802" y="8838"/>
                  </a:lnTo>
                  <a:lnTo>
                    <a:pt x="15856" y="8993"/>
                  </a:lnTo>
                  <a:cubicBezTo>
                    <a:pt x="15857" y="8998"/>
                    <a:pt x="15860" y="9001"/>
                    <a:pt x="15861" y="9005"/>
                  </a:cubicBezTo>
                  <a:lnTo>
                    <a:pt x="15990" y="9364"/>
                  </a:lnTo>
                  <a:lnTo>
                    <a:pt x="16002" y="9353"/>
                  </a:lnTo>
                  <a:cubicBezTo>
                    <a:pt x="16031" y="9420"/>
                    <a:pt x="16053" y="9488"/>
                    <a:pt x="16086" y="9555"/>
                  </a:cubicBezTo>
                  <a:cubicBezTo>
                    <a:pt x="16304" y="10011"/>
                    <a:pt x="16596" y="10435"/>
                    <a:pt x="16937" y="10816"/>
                  </a:cubicBezTo>
                  <a:lnTo>
                    <a:pt x="16923" y="10825"/>
                  </a:lnTo>
                  <a:lnTo>
                    <a:pt x="17142" y="11046"/>
                  </a:lnTo>
                  <a:lnTo>
                    <a:pt x="17289" y="11192"/>
                  </a:lnTo>
                  <a:lnTo>
                    <a:pt x="17297" y="11187"/>
                  </a:lnTo>
                  <a:cubicBezTo>
                    <a:pt x="17364" y="11250"/>
                    <a:pt x="17428" y="11315"/>
                    <a:pt x="17499" y="11373"/>
                  </a:cubicBezTo>
                  <a:cubicBezTo>
                    <a:pt x="17761" y="11592"/>
                    <a:pt x="18043" y="11785"/>
                    <a:pt x="18342" y="11951"/>
                  </a:cubicBezTo>
                  <a:lnTo>
                    <a:pt x="18325" y="11963"/>
                  </a:lnTo>
                  <a:lnTo>
                    <a:pt x="18731" y="12150"/>
                  </a:lnTo>
                  <a:lnTo>
                    <a:pt x="18733" y="12150"/>
                  </a:lnTo>
                  <a:lnTo>
                    <a:pt x="18865" y="12210"/>
                  </a:lnTo>
                  <a:lnTo>
                    <a:pt x="18871" y="12205"/>
                  </a:lnTo>
                  <a:cubicBezTo>
                    <a:pt x="19547" y="12494"/>
                    <a:pt x="20263" y="12646"/>
                    <a:pt x="21005" y="12646"/>
                  </a:cubicBezTo>
                  <a:cubicBezTo>
                    <a:pt x="21118" y="12646"/>
                    <a:pt x="21233" y="12638"/>
                    <a:pt x="21353" y="12624"/>
                  </a:cubicBezTo>
                  <a:cubicBezTo>
                    <a:pt x="21392" y="12619"/>
                    <a:pt x="21432" y="12611"/>
                    <a:pt x="21473" y="12604"/>
                  </a:cubicBezTo>
                  <a:cubicBezTo>
                    <a:pt x="21555" y="12591"/>
                    <a:pt x="21638" y="12580"/>
                    <a:pt x="21726" y="12560"/>
                  </a:cubicBezTo>
                  <a:cubicBezTo>
                    <a:pt x="21774" y="12550"/>
                    <a:pt x="21826" y="12534"/>
                    <a:pt x="21877" y="12521"/>
                  </a:cubicBezTo>
                  <a:cubicBezTo>
                    <a:pt x="21958" y="12500"/>
                    <a:pt x="22039" y="12479"/>
                    <a:pt x="22123" y="12453"/>
                  </a:cubicBezTo>
                  <a:cubicBezTo>
                    <a:pt x="22179" y="12436"/>
                    <a:pt x="22238" y="12415"/>
                    <a:pt x="22296" y="12396"/>
                  </a:cubicBezTo>
                  <a:cubicBezTo>
                    <a:pt x="22352" y="12377"/>
                    <a:pt x="22405" y="12362"/>
                    <a:pt x="22463" y="12341"/>
                  </a:cubicBezTo>
                  <a:cubicBezTo>
                    <a:pt x="22489" y="12364"/>
                    <a:pt x="22518" y="12387"/>
                    <a:pt x="22544" y="12411"/>
                  </a:cubicBezTo>
                  <a:cubicBezTo>
                    <a:pt x="22655" y="12519"/>
                    <a:pt x="22772" y="12622"/>
                    <a:pt x="22891" y="12720"/>
                  </a:cubicBezTo>
                  <a:cubicBezTo>
                    <a:pt x="22934" y="12755"/>
                    <a:pt x="22976" y="12791"/>
                    <a:pt x="23019" y="12827"/>
                  </a:cubicBezTo>
                  <a:cubicBezTo>
                    <a:pt x="23180" y="12954"/>
                    <a:pt x="23345" y="13074"/>
                    <a:pt x="23517" y="13186"/>
                  </a:cubicBezTo>
                  <a:cubicBezTo>
                    <a:pt x="23519" y="13189"/>
                    <a:pt x="23522" y="13190"/>
                    <a:pt x="23525" y="13192"/>
                  </a:cubicBezTo>
                  <a:cubicBezTo>
                    <a:pt x="22559" y="13638"/>
                    <a:pt x="21713" y="13861"/>
                    <a:pt x="21004" y="13861"/>
                  </a:cubicBezTo>
                  <a:cubicBezTo>
                    <a:pt x="19696" y="13861"/>
                    <a:pt x="18426" y="13479"/>
                    <a:pt x="17334" y="12756"/>
                  </a:cubicBezTo>
                  <a:lnTo>
                    <a:pt x="17324" y="12749"/>
                  </a:lnTo>
                  <a:cubicBezTo>
                    <a:pt x="16825" y="12415"/>
                    <a:pt x="16377" y="12024"/>
                    <a:pt x="15997" y="11587"/>
                  </a:cubicBezTo>
                  <a:lnTo>
                    <a:pt x="15993" y="11583"/>
                  </a:lnTo>
                  <a:cubicBezTo>
                    <a:pt x="15578" y="11114"/>
                    <a:pt x="15231" y="10585"/>
                    <a:pt x="14961" y="10008"/>
                  </a:cubicBezTo>
                  <a:lnTo>
                    <a:pt x="14960" y="10005"/>
                  </a:lnTo>
                  <a:cubicBezTo>
                    <a:pt x="14700" y="9454"/>
                    <a:pt x="14519" y="8873"/>
                    <a:pt x="14422" y="8276"/>
                  </a:cubicBezTo>
                  <a:lnTo>
                    <a:pt x="14422" y="8272"/>
                  </a:lnTo>
                  <a:cubicBezTo>
                    <a:pt x="14364" y="7921"/>
                    <a:pt x="14334" y="7554"/>
                    <a:pt x="14334" y="7187"/>
                  </a:cubicBezTo>
                  <a:cubicBezTo>
                    <a:pt x="14334" y="6819"/>
                    <a:pt x="14364" y="6454"/>
                    <a:pt x="14422" y="6100"/>
                  </a:cubicBezTo>
                  <a:lnTo>
                    <a:pt x="14427" y="6071"/>
                  </a:lnTo>
                  <a:cubicBezTo>
                    <a:pt x="14500" y="5632"/>
                    <a:pt x="14618" y="5202"/>
                    <a:pt x="14780" y="4785"/>
                  </a:cubicBezTo>
                  <a:cubicBezTo>
                    <a:pt x="14835" y="4645"/>
                    <a:pt x="14895" y="4506"/>
                    <a:pt x="14960" y="4368"/>
                  </a:cubicBezTo>
                  <a:lnTo>
                    <a:pt x="14962" y="4363"/>
                  </a:lnTo>
                  <a:cubicBezTo>
                    <a:pt x="15025" y="4227"/>
                    <a:pt x="15093" y="4096"/>
                    <a:pt x="15164" y="3966"/>
                  </a:cubicBezTo>
                  <a:cubicBezTo>
                    <a:pt x="15189" y="3921"/>
                    <a:pt x="15215" y="3879"/>
                    <a:pt x="15241" y="3836"/>
                  </a:cubicBezTo>
                  <a:cubicBezTo>
                    <a:pt x="15290" y="3749"/>
                    <a:pt x="15341" y="3664"/>
                    <a:pt x="15394" y="3581"/>
                  </a:cubicBezTo>
                  <a:cubicBezTo>
                    <a:pt x="15428" y="3531"/>
                    <a:pt x="15461" y="3483"/>
                    <a:pt x="15494" y="3434"/>
                  </a:cubicBezTo>
                  <a:cubicBezTo>
                    <a:pt x="15545" y="3358"/>
                    <a:pt x="15597" y="3284"/>
                    <a:pt x="15653" y="3211"/>
                  </a:cubicBezTo>
                  <a:cubicBezTo>
                    <a:pt x="15690" y="3161"/>
                    <a:pt x="15728" y="3112"/>
                    <a:pt x="15767" y="3065"/>
                  </a:cubicBezTo>
                  <a:cubicBezTo>
                    <a:pt x="15799" y="3023"/>
                    <a:pt x="15833" y="2983"/>
                    <a:pt x="15867" y="2943"/>
                  </a:cubicBezTo>
                  <a:close/>
                  <a:moveTo>
                    <a:pt x="32564" y="12294"/>
                  </a:moveTo>
                  <a:cubicBezTo>
                    <a:pt x="32635" y="12321"/>
                    <a:pt x="32708" y="12341"/>
                    <a:pt x="32777" y="12363"/>
                  </a:cubicBezTo>
                  <a:cubicBezTo>
                    <a:pt x="32845" y="12386"/>
                    <a:pt x="32913" y="12410"/>
                    <a:pt x="32980" y="12430"/>
                  </a:cubicBezTo>
                  <a:cubicBezTo>
                    <a:pt x="33079" y="12459"/>
                    <a:pt x="33179" y="12481"/>
                    <a:pt x="33280" y="12504"/>
                  </a:cubicBezTo>
                  <a:cubicBezTo>
                    <a:pt x="33345" y="12519"/>
                    <a:pt x="33410" y="12537"/>
                    <a:pt x="33476" y="12550"/>
                  </a:cubicBezTo>
                  <a:cubicBezTo>
                    <a:pt x="33588" y="12571"/>
                    <a:pt x="33702" y="12585"/>
                    <a:pt x="33814" y="12600"/>
                  </a:cubicBezTo>
                  <a:cubicBezTo>
                    <a:pt x="33870" y="12606"/>
                    <a:pt x="33927" y="12616"/>
                    <a:pt x="33983" y="12623"/>
                  </a:cubicBezTo>
                  <a:cubicBezTo>
                    <a:pt x="34152" y="12638"/>
                    <a:pt x="34324" y="12648"/>
                    <a:pt x="34498" y="12648"/>
                  </a:cubicBezTo>
                  <a:cubicBezTo>
                    <a:pt x="34609" y="12648"/>
                    <a:pt x="34725" y="12639"/>
                    <a:pt x="34845" y="12626"/>
                  </a:cubicBezTo>
                  <a:cubicBezTo>
                    <a:pt x="34884" y="12622"/>
                    <a:pt x="34925" y="12612"/>
                    <a:pt x="34964" y="12606"/>
                  </a:cubicBezTo>
                  <a:cubicBezTo>
                    <a:pt x="35047" y="12592"/>
                    <a:pt x="35130" y="12581"/>
                    <a:pt x="35217" y="12561"/>
                  </a:cubicBezTo>
                  <a:cubicBezTo>
                    <a:pt x="35266" y="12551"/>
                    <a:pt x="35318" y="12535"/>
                    <a:pt x="35369" y="12523"/>
                  </a:cubicBezTo>
                  <a:cubicBezTo>
                    <a:pt x="35449" y="12502"/>
                    <a:pt x="35531" y="12481"/>
                    <a:pt x="35615" y="12455"/>
                  </a:cubicBezTo>
                  <a:cubicBezTo>
                    <a:pt x="35671" y="12438"/>
                    <a:pt x="35729" y="12418"/>
                    <a:pt x="35789" y="12398"/>
                  </a:cubicBezTo>
                  <a:cubicBezTo>
                    <a:pt x="35844" y="12378"/>
                    <a:pt x="35898" y="12363"/>
                    <a:pt x="35955" y="12342"/>
                  </a:cubicBezTo>
                  <a:cubicBezTo>
                    <a:pt x="35981" y="12367"/>
                    <a:pt x="36009" y="12388"/>
                    <a:pt x="36036" y="12413"/>
                  </a:cubicBezTo>
                  <a:cubicBezTo>
                    <a:pt x="36148" y="12519"/>
                    <a:pt x="36262" y="12622"/>
                    <a:pt x="36382" y="12720"/>
                  </a:cubicBezTo>
                  <a:cubicBezTo>
                    <a:pt x="36426" y="12757"/>
                    <a:pt x="36468" y="12793"/>
                    <a:pt x="36513" y="12829"/>
                  </a:cubicBezTo>
                  <a:cubicBezTo>
                    <a:pt x="36674" y="12955"/>
                    <a:pt x="36837" y="13075"/>
                    <a:pt x="37009" y="13188"/>
                  </a:cubicBezTo>
                  <a:cubicBezTo>
                    <a:pt x="37011" y="13190"/>
                    <a:pt x="37015" y="13193"/>
                    <a:pt x="37018" y="13194"/>
                  </a:cubicBezTo>
                  <a:cubicBezTo>
                    <a:pt x="36055" y="13638"/>
                    <a:pt x="35209" y="13861"/>
                    <a:pt x="34500" y="13861"/>
                  </a:cubicBezTo>
                  <a:cubicBezTo>
                    <a:pt x="33393" y="13861"/>
                    <a:pt x="32309" y="13587"/>
                    <a:pt x="31340" y="13063"/>
                  </a:cubicBezTo>
                  <a:cubicBezTo>
                    <a:pt x="31341" y="13061"/>
                    <a:pt x="31344" y="13060"/>
                    <a:pt x="31345" y="13059"/>
                  </a:cubicBezTo>
                  <a:cubicBezTo>
                    <a:pt x="31518" y="12960"/>
                    <a:pt x="31696" y="12852"/>
                    <a:pt x="31876" y="12740"/>
                  </a:cubicBezTo>
                  <a:cubicBezTo>
                    <a:pt x="31927" y="12709"/>
                    <a:pt x="31979" y="12675"/>
                    <a:pt x="32029" y="12642"/>
                  </a:cubicBezTo>
                  <a:cubicBezTo>
                    <a:pt x="32171" y="12553"/>
                    <a:pt x="32317" y="12457"/>
                    <a:pt x="32464" y="12358"/>
                  </a:cubicBezTo>
                  <a:cubicBezTo>
                    <a:pt x="32497" y="12336"/>
                    <a:pt x="32529" y="12317"/>
                    <a:pt x="32564" y="12294"/>
                  </a:cubicBezTo>
                  <a:close/>
                  <a:moveTo>
                    <a:pt x="36028" y="9560"/>
                  </a:moveTo>
                  <a:cubicBezTo>
                    <a:pt x="36031" y="9567"/>
                    <a:pt x="36037" y="9576"/>
                    <a:pt x="36041" y="9584"/>
                  </a:cubicBezTo>
                  <a:cubicBezTo>
                    <a:pt x="36117" y="9738"/>
                    <a:pt x="36200" y="9886"/>
                    <a:pt x="36288" y="10032"/>
                  </a:cubicBezTo>
                  <a:cubicBezTo>
                    <a:pt x="36301" y="10052"/>
                    <a:pt x="36311" y="10073"/>
                    <a:pt x="36325" y="10093"/>
                  </a:cubicBezTo>
                  <a:cubicBezTo>
                    <a:pt x="36415" y="10239"/>
                    <a:pt x="36515" y="10378"/>
                    <a:pt x="36622" y="10515"/>
                  </a:cubicBezTo>
                  <a:cubicBezTo>
                    <a:pt x="36642" y="10541"/>
                    <a:pt x="36661" y="10567"/>
                    <a:pt x="36682" y="10593"/>
                  </a:cubicBezTo>
                  <a:cubicBezTo>
                    <a:pt x="36789" y="10727"/>
                    <a:pt x="36903" y="10855"/>
                    <a:pt x="37022" y="10979"/>
                  </a:cubicBezTo>
                  <a:cubicBezTo>
                    <a:pt x="37041" y="11000"/>
                    <a:pt x="37062" y="11020"/>
                    <a:pt x="37082" y="11039"/>
                  </a:cubicBezTo>
                  <a:cubicBezTo>
                    <a:pt x="37126" y="11083"/>
                    <a:pt x="37169" y="11129"/>
                    <a:pt x="37215" y="11172"/>
                  </a:cubicBezTo>
                  <a:lnTo>
                    <a:pt x="37202" y="11179"/>
                  </a:lnTo>
                  <a:lnTo>
                    <a:pt x="37480" y="11408"/>
                  </a:lnTo>
                  <a:cubicBezTo>
                    <a:pt x="37482" y="11410"/>
                    <a:pt x="37487" y="11411"/>
                    <a:pt x="37489" y="11414"/>
                  </a:cubicBezTo>
                  <a:lnTo>
                    <a:pt x="37621" y="11522"/>
                  </a:lnTo>
                  <a:lnTo>
                    <a:pt x="37628" y="11517"/>
                  </a:lnTo>
                  <a:cubicBezTo>
                    <a:pt x="37994" y="11798"/>
                    <a:pt x="38387" y="12033"/>
                    <a:pt x="38811" y="12211"/>
                  </a:cubicBezTo>
                  <a:lnTo>
                    <a:pt x="38788" y="12227"/>
                  </a:lnTo>
                  <a:lnTo>
                    <a:pt x="39291" y="12389"/>
                  </a:lnTo>
                  <a:lnTo>
                    <a:pt x="39293" y="12389"/>
                  </a:lnTo>
                  <a:lnTo>
                    <a:pt x="39409" y="12426"/>
                  </a:lnTo>
                  <a:lnTo>
                    <a:pt x="39414" y="12424"/>
                  </a:lnTo>
                  <a:cubicBezTo>
                    <a:pt x="39909" y="12570"/>
                    <a:pt x="40423" y="12648"/>
                    <a:pt x="40948" y="12648"/>
                  </a:cubicBezTo>
                  <a:lnTo>
                    <a:pt x="40949" y="12648"/>
                  </a:lnTo>
                  <a:cubicBezTo>
                    <a:pt x="41084" y="12648"/>
                    <a:pt x="41229" y="12634"/>
                    <a:pt x="41380" y="12613"/>
                  </a:cubicBezTo>
                  <a:cubicBezTo>
                    <a:pt x="41392" y="12612"/>
                    <a:pt x="41406" y="12611"/>
                    <a:pt x="41418" y="12608"/>
                  </a:cubicBezTo>
                  <a:cubicBezTo>
                    <a:pt x="41562" y="12586"/>
                    <a:pt x="41713" y="12553"/>
                    <a:pt x="41869" y="12511"/>
                  </a:cubicBezTo>
                  <a:cubicBezTo>
                    <a:pt x="41892" y="12504"/>
                    <a:pt x="41915" y="12499"/>
                    <a:pt x="41938" y="12492"/>
                  </a:cubicBezTo>
                  <a:cubicBezTo>
                    <a:pt x="42090" y="12450"/>
                    <a:pt x="42249" y="12397"/>
                    <a:pt x="42411" y="12336"/>
                  </a:cubicBezTo>
                  <a:cubicBezTo>
                    <a:pt x="42443" y="12325"/>
                    <a:pt x="42473" y="12314"/>
                    <a:pt x="42504" y="12301"/>
                  </a:cubicBezTo>
                  <a:cubicBezTo>
                    <a:pt x="42665" y="12238"/>
                    <a:pt x="42833" y="12168"/>
                    <a:pt x="43005" y="12088"/>
                  </a:cubicBezTo>
                  <a:cubicBezTo>
                    <a:pt x="43023" y="12080"/>
                    <a:pt x="43039" y="12075"/>
                    <a:pt x="43057" y="12066"/>
                  </a:cubicBezTo>
                  <a:cubicBezTo>
                    <a:pt x="43073" y="12083"/>
                    <a:pt x="43093" y="12101"/>
                    <a:pt x="43110" y="12119"/>
                  </a:cubicBezTo>
                  <a:cubicBezTo>
                    <a:pt x="43223" y="12240"/>
                    <a:pt x="43341" y="12356"/>
                    <a:pt x="43464" y="12469"/>
                  </a:cubicBezTo>
                  <a:cubicBezTo>
                    <a:pt x="43489" y="12491"/>
                    <a:pt x="43513" y="12514"/>
                    <a:pt x="43537" y="12537"/>
                  </a:cubicBezTo>
                  <a:cubicBezTo>
                    <a:pt x="43687" y="12670"/>
                    <a:pt x="43843" y="12801"/>
                    <a:pt x="44005" y="12923"/>
                  </a:cubicBezTo>
                  <a:cubicBezTo>
                    <a:pt x="44009" y="12926"/>
                    <a:pt x="44012" y="12929"/>
                    <a:pt x="44014" y="12931"/>
                  </a:cubicBezTo>
                  <a:cubicBezTo>
                    <a:pt x="42821" y="13549"/>
                    <a:pt x="41792" y="13861"/>
                    <a:pt x="40949" y="13861"/>
                  </a:cubicBezTo>
                  <a:cubicBezTo>
                    <a:pt x="39800" y="13861"/>
                    <a:pt x="38669" y="13564"/>
                    <a:pt x="37676" y="12997"/>
                  </a:cubicBezTo>
                  <a:cubicBezTo>
                    <a:pt x="37520" y="12910"/>
                    <a:pt x="37369" y="12815"/>
                    <a:pt x="37222" y="12715"/>
                  </a:cubicBezTo>
                  <a:cubicBezTo>
                    <a:pt x="36853" y="12466"/>
                    <a:pt x="36509" y="12183"/>
                    <a:pt x="36201" y="11866"/>
                  </a:cubicBezTo>
                  <a:lnTo>
                    <a:pt x="36200" y="11864"/>
                  </a:lnTo>
                  <a:cubicBezTo>
                    <a:pt x="36082" y="11746"/>
                    <a:pt x="35972" y="11623"/>
                    <a:pt x="35865" y="11498"/>
                  </a:cubicBezTo>
                  <a:cubicBezTo>
                    <a:pt x="35830" y="11457"/>
                    <a:pt x="35797" y="11413"/>
                    <a:pt x="35763" y="11371"/>
                  </a:cubicBezTo>
                  <a:cubicBezTo>
                    <a:pt x="35693" y="11285"/>
                    <a:pt x="35624" y="11200"/>
                    <a:pt x="35560" y="11111"/>
                  </a:cubicBezTo>
                  <a:cubicBezTo>
                    <a:pt x="35521" y="11059"/>
                    <a:pt x="35485" y="11004"/>
                    <a:pt x="35448" y="10952"/>
                  </a:cubicBezTo>
                  <a:cubicBezTo>
                    <a:pt x="35393" y="10870"/>
                    <a:pt x="35337" y="10788"/>
                    <a:pt x="35284" y="10703"/>
                  </a:cubicBezTo>
                  <a:cubicBezTo>
                    <a:pt x="35249" y="10646"/>
                    <a:pt x="35214" y="10588"/>
                    <a:pt x="35181" y="10529"/>
                  </a:cubicBezTo>
                  <a:cubicBezTo>
                    <a:pt x="35151" y="10477"/>
                    <a:pt x="35123" y="10424"/>
                    <a:pt x="35093" y="10372"/>
                  </a:cubicBezTo>
                  <a:cubicBezTo>
                    <a:pt x="35117" y="10352"/>
                    <a:pt x="35140" y="10331"/>
                    <a:pt x="35164" y="10312"/>
                  </a:cubicBezTo>
                  <a:cubicBezTo>
                    <a:pt x="35279" y="10214"/>
                    <a:pt x="35391" y="10118"/>
                    <a:pt x="35504" y="10021"/>
                  </a:cubicBezTo>
                  <a:cubicBezTo>
                    <a:pt x="35535" y="9994"/>
                    <a:pt x="35567" y="9967"/>
                    <a:pt x="35597" y="9940"/>
                  </a:cubicBezTo>
                  <a:cubicBezTo>
                    <a:pt x="35739" y="9816"/>
                    <a:pt x="35875" y="9695"/>
                    <a:pt x="36008" y="9577"/>
                  </a:cubicBezTo>
                  <a:cubicBezTo>
                    <a:pt x="36015" y="9572"/>
                    <a:pt x="36021" y="9565"/>
                    <a:pt x="36028" y="9560"/>
                  </a:cubicBezTo>
                  <a:close/>
                  <a:moveTo>
                    <a:pt x="61720" y="8692"/>
                  </a:moveTo>
                  <a:lnTo>
                    <a:pt x="61724" y="8708"/>
                  </a:lnTo>
                  <a:cubicBezTo>
                    <a:pt x="61766" y="8900"/>
                    <a:pt x="61816" y="9092"/>
                    <a:pt x="61875" y="9280"/>
                  </a:cubicBezTo>
                  <a:cubicBezTo>
                    <a:pt x="61891" y="9332"/>
                    <a:pt x="61908" y="9383"/>
                    <a:pt x="61925" y="9433"/>
                  </a:cubicBezTo>
                  <a:cubicBezTo>
                    <a:pt x="61972" y="9577"/>
                    <a:pt x="62024" y="9717"/>
                    <a:pt x="62081" y="9857"/>
                  </a:cubicBezTo>
                  <a:cubicBezTo>
                    <a:pt x="62095" y="9888"/>
                    <a:pt x="62104" y="9921"/>
                    <a:pt x="62117" y="9953"/>
                  </a:cubicBezTo>
                  <a:cubicBezTo>
                    <a:pt x="62021" y="10034"/>
                    <a:pt x="61924" y="10114"/>
                    <a:pt x="61828" y="10193"/>
                  </a:cubicBezTo>
                  <a:cubicBezTo>
                    <a:pt x="61758" y="10252"/>
                    <a:pt x="61686" y="10311"/>
                    <a:pt x="61616" y="10368"/>
                  </a:cubicBezTo>
                  <a:cubicBezTo>
                    <a:pt x="61490" y="10471"/>
                    <a:pt x="61363" y="10570"/>
                    <a:pt x="61237" y="10669"/>
                  </a:cubicBezTo>
                  <a:cubicBezTo>
                    <a:pt x="61169" y="10722"/>
                    <a:pt x="61101" y="10778"/>
                    <a:pt x="61033" y="10830"/>
                  </a:cubicBezTo>
                  <a:cubicBezTo>
                    <a:pt x="60904" y="10930"/>
                    <a:pt x="60777" y="11025"/>
                    <a:pt x="60649" y="11122"/>
                  </a:cubicBezTo>
                  <a:cubicBezTo>
                    <a:pt x="60585" y="11169"/>
                    <a:pt x="60520" y="11218"/>
                    <a:pt x="60456" y="11265"/>
                  </a:cubicBezTo>
                  <a:cubicBezTo>
                    <a:pt x="60274" y="11399"/>
                    <a:pt x="60092" y="11530"/>
                    <a:pt x="59913" y="11656"/>
                  </a:cubicBezTo>
                  <a:cubicBezTo>
                    <a:pt x="59906" y="11660"/>
                    <a:pt x="59899" y="11665"/>
                    <a:pt x="59894" y="11669"/>
                  </a:cubicBezTo>
                  <a:cubicBezTo>
                    <a:pt x="59747" y="11770"/>
                    <a:pt x="59604" y="11868"/>
                    <a:pt x="59465" y="11961"/>
                  </a:cubicBezTo>
                  <a:cubicBezTo>
                    <a:pt x="59045" y="12238"/>
                    <a:pt x="58654" y="12481"/>
                    <a:pt x="58279" y="12691"/>
                  </a:cubicBezTo>
                  <a:cubicBezTo>
                    <a:pt x="56899" y="13469"/>
                    <a:pt x="55719" y="13861"/>
                    <a:pt x="54772" y="13861"/>
                  </a:cubicBezTo>
                  <a:cubicBezTo>
                    <a:pt x="54770" y="13861"/>
                    <a:pt x="54768" y="13861"/>
                    <a:pt x="54766" y="13861"/>
                  </a:cubicBezTo>
                  <a:cubicBezTo>
                    <a:pt x="53617" y="13861"/>
                    <a:pt x="52489" y="13564"/>
                    <a:pt x="51498" y="13000"/>
                  </a:cubicBezTo>
                  <a:cubicBezTo>
                    <a:pt x="51418" y="12956"/>
                    <a:pt x="51335" y="12908"/>
                    <a:pt x="51249" y="12851"/>
                  </a:cubicBezTo>
                  <a:cubicBezTo>
                    <a:pt x="51201" y="12821"/>
                    <a:pt x="51150" y="12789"/>
                    <a:pt x="51098" y="12756"/>
                  </a:cubicBezTo>
                  <a:cubicBezTo>
                    <a:pt x="50993" y="12688"/>
                    <a:pt x="50890" y="12617"/>
                    <a:pt x="50788" y="12539"/>
                  </a:cubicBezTo>
                  <a:lnTo>
                    <a:pt x="50594" y="12389"/>
                  </a:lnTo>
                  <a:cubicBezTo>
                    <a:pt x="50593" y="12388"/>
                    <a:pt x="50583" y="12382"/>
                    <a:pt x="50536" y="12337"/>
                  </a:cubicBezTo>
                  <a:cubicBezTo>
                    <a:pt x="50478" y="12291"/>
                    <a:pt x="50422" y="12246"/>
                    <a:pt x="50350" y="12180"/>
                  </a:cubicBezTo>
                  <a:cubicBezTo>
                    <a:pt x="50298" y="12140"/>
                    <a:pt x="50245" y="12090"/>
                    <a:pt x="50195" y="12044"/>
                  </a:cubicBezTo>
                  <a:cubicBezTo>
                    <a:pt x="50166" y="12014"/>
                    <a:pt x="50138" y="11983"/>
                    <a:pt x="50109" y="11955"/>
                  </a:cubicBezTo>
                  <a:cubicBezTo>
                    <a:pt x="50082" y="11928"/>
                    <a:pt x="50056" y="11902"/>
                    <a:pt x="50030" y="11873"/>
                  </a:cubicBezTo>
                  <a:lnTo>
                    <a:pt x="49975" y="11817"/>
                  </a:lnTo>
                  <a:cubicBezTo>
                    <a:pt x="49892" y="11733"/>
                    <a:pt x="49814" y="11644"/>
                    <a:pt x="49736" y="11555"/>
                  </a:cubicBezTo>
                  <a:cubicBezTo>
                    <a:pt x="49703" y="11517"/>
                    <a:pt x="49668" y="11482"/>
                    <a:pt x="49636" y="11442"/>
                  </a:cubicBezTo>
                  <a:cubicBezTo>
                    <a:pt x="49523" y="11309"/>
                    <a:pt x="49416" y="11170"/>
                    <a:pt x="49314" y="11028"/>
                  </a:cubicBezTo>
                  <a:cubicBezTo>
                    <a:pt x="49296" y="11002"/>
                    <a:pt x="49280" y="10974"/>
                    <a:pt x="49261" y="10947"/>
                  </a:cubicBezTo>
                  <a:cubicBezTo>
                    <a:pt x="49180" y="10830"/>
                    <a:pt x="49102" y="10710"/>
                    <a:pt x="49028" y="10588"/>
                  </a:cubicBezTo>
                  <a:cubicBezTo>
                    <a:pt x="48995" y="10531"/>
                    <a:pt x="48965" y="10474"/>
                    <a:pt x="48934" y="10419"/>
                  </a:cubicBezTo>
                  <a:cubicBezTo>
                    <a:pt x="48891" y="10342"/>
                    <a:pt x="48850" y="10265"/>
                    <a:pt x="48809" y="10186"/>
                  </a:cubicBezTo>
                  <a:cubicBezTo>
                    <a:pt x="48834" y="10165"/>
                    <a:pt x="48856" y="10145"/>
                    <a:pt x="48881" y="10124"/>
                  </a:cubicBezTo>
                  <a:cubicBezTo>
                    <a:pt x="49039" y="9988"/>
                    <a:pt x="49194" y="9855"/>
                    <a:pt x="49343" y="9724"/>
                  </a:cubicBezTo>
                  <a:cubicBezTo>
                    <a:pt x="49392" y="9681"/>
                    <a:pt x="49440" y="9639"/>
                    <a:pt x="49505" y="9579"/>
                  </a:cubicBezTo>
                  <a:cubicBezTo>
                    <a:pt x="49590" y="9504"/>
                    <a:pt x="49672" y="9432"/>
                    <a:pt x="49742" y="9368"/>
                  </a:cubicBezTo>
                  <a:cubicBezTo>
                    <a:pt x="49746" y="9364"/>
                    <a:pt x="49749" y="9362"/>
                    <a:pt x="49752" y="9358"/>
                  </a:cubicBezTo>
                  <a:cubicBezTo>
                    <a:pt x="49754" y="9362"/>
                    <a:pt x="49756" y="9365"/>
                    <a:pt x="49759" y="9371"/>
                  </a:cubicBezTo>
                  <a:cubicBezTo>
                    <a:pt x="49835" y="9548"/>
                    <a:pt x="49924" y="9718"/>
                    <a:pt x="50021" y="9885"/>
                  </a:cubicBezTo>
                  <a:cubicBezTo>
                    <a:pt x="50035" y="9910"/>
                    <a:pt x="50048" y="9935"/>
                    <a:pt x="50062" y="9959"/>
                  </a:cubicBezTo>
                  <a:cubicBezTo>
                    <a:pt x="50157" y="10120"/>
                    <a:pt x="50262" y="10275"/>
                    <a:pt x="50375" y="10426"/>
                  </a:cubicBezTo>
                  <a:cubicBezTo>
                    <a:pt x="50395" y="10455"/>
                    <a:pt x="50417" y="10483"/>
                    <a:pt x="50439" y="10513"/>
                  </a:cubicBezTo>
                  <a:cubicBezTo>
                    <a:pt x="50555" y="10660"/>
                    <a:pt x="50675" y="10804"/>
                    <a:pt x="50806" y="10940"/>
                  </a:cubicBezTo>
                  <a:cubicBezTo>
                    <a:pt x="50826" y="10962"/>
                    <a:pt x="50848" y="10983"/>
                    <a:pt x="50869" y="11004"/>
                  </a:cubicBezTo>
                  <a:cubicBezTo>
                    <a:pt x="50925" y="11061"/>
                    <a:pt x="50979" y="11118"/>
                    <a:pt x="51038" y="11174"/>
                  </a:cubicBezTo>
                  <a:lnTo>
                    <a:pt x="51027" y="11180"/>
                  </a:lnTo>
                  <a:lnTo>
                    <a:pt x="51305" y="11409"/>
                  </a:lnTo>
                  <a:lnTo>
                    <a:pt x="51306" y="11410"/>
                  </a:lnTo>
                  <a:lnTo>
                    <a:pt x="51446" y="11524"/>
                  </a:lnTo>
                  <a:lnTo>
                    <a:pt x="51453" y="11519"/>
                  </a:lnTo>
                  <a:cubicBezTo>
                    <a:pt x="51816" y="11799"/>
                    <a:pt x="52208" y="12033"/>
                    <a:pt x="52629" y="12211"/>
                  </a:cubicBezTo>
                  <a:cubicBezTo>
                    <a:pt x="52632" y="12212"/>
                    <a:pt x="52634" y="12212"/>
                    <a:pt x="52637" y="12215"/>
                  </a:cubicBezTo>
                  <a:lnTo>
                    <a:pt x="52613" y="12230"/>
                  </a:lnTo>
                  <a:lnTo>
                    <a:pt x="53117" y="12393"/>
                  </a:lnTo>
                  <a:lnTo>
                    <a:pt x="53118" y="12393"/>
                  </a:lnTo>
                  <a:lnTo>
                    <a:pt x="53235" y="12429"/>
                  </a:lnTo>
                  <a:lnTo>
                    <a:pt x="53239" y="12426"/>
                  </a:lnTo>
                  <a:cubicBezTo>
                    <a:pt x="53734" y="12572"/>
                    <a:pt x="54248" y="12650"/>
                    <a:pt x="54773" y="12650"/>
                  </a:cubicBezTo>
                  <a:cubicBezTo>
                    <a:pt x="55387" y="12650"/>
                    <a:pt x="56113" y="12440"/>
                    <a:pt x="56984" y="12015"/>
                  </a:cubicBezTo>
                  <a:lnTo>
                    <a:pt x="56986" y="12018"/>
                  </a:lnTo>
                  <a:lnTo>
                    <a:pt x="57164" y="11925"/>
                  </a:lnTo>
                  <a:cubicBezTo>
                    <a:pt x="57580" y="11712"/>
                    <a:pt x="58035" y="11444"/>
                    <a:pt x="58515" y="11134"/>
                  </a:cubicBezTo>
                  <a:lnTo>
                    <a:pt x="58517" y="11137"/>
                  </a:lnTo>
                  <a:lnTo>
                    <a:pt x="58696" y="11018"/>
                  </a:lnTo>
                  <a:cubicBezTo>
                    <a:pt x="58697" y="11017"/>
                    <a:pt x="58698" y="11015"/>
                    <a:pt x="58701" y="11014"/>
                  </a:cubicBezTo>
                  <a:lnTo>
                    <a:pt x="58952" y="10849"/>
                  </a:lnTo>
                  <a:lnTo>
                    <a:pt x="58947" y="10844"/>
                  </a:lnTo>
                  <a:cubicBezTo>
                    <a:pt x="59109" y="10732"/>
                    <a:pt x="59274" y="10620"/>
                    <a:pt x="59441" y="10499"/>
                  </a:cubicBezTo>
                  <a:cubicBezTo>
                    <a:pt x="59534" y="10432"/>
                    <a:pt x="59629" y="10359"/>
                    <a:pt x="59722" y="10290"/>
                  </a:cubicBezTo>
                  <a:cubicBezTo>
                    <a:pt x="59889" y="10166"/>
                    <a:pt x="60054" y="10042"/>
                    <a:pt x="60226" y="9911"/>
                  </a:cubicBezTo>
                  <a:cubicBezTo>
                    <a:pt x="60337" y="9826"/>
                    <a:pt x="60451" y="9733"/>
                    <a:pt x="60565" y="9643"/>
                  </a:cubicBezTo>
                  <a:cubicBezTo>
                    <a:pt x="60724" y="9515"/>
                    <a:pt x="60883" y="9389"/>
                    <a:pt x="61048" y="9255"/>
                  </a:cubicBezTo>
                  <a:cubicBezTo>
                    <a:pt x="61168" y="9156"/>
                    <a:pt x="61290" y="9052"/>
                    <a:pt x="61413" y="8949"/>
                  </a:cubicBezTo>
                  <a:cubicBezTo>
                    <a:pt x="61516" y="8863"/>
                    <a:pt x="61616" y="8781"/>
                    <a:pt x="61720" y="8692"/>
                  </a:cubicBezTo>
                  <a:close/>
                  <a:moveTo>
                    <a:pt x="43183" y="2942"/>
                  </a:moveTo>
                  <a:cubicBezTo>
                    <a:pt x="43201" y="2951"/>
                    <a:pt x="43219" y="2959"/>
                    <a:pt x="43238" y="2970"/>
                  </a:cubicBezTo>
                  <a:cubicBezTo>
                    <a:pt x="43374" y="3043"/>
                    <a:pt x="43515" y="3120"/>
                    <a:pt x="43662" y="3204"/>
                  </a:cubicBezTo>
                  <a:cubicBezTo>
                    <a:pt x="43672" y="3211"/>
                    <a:pt x="43682" y="3217"/>
                    <a:pt x="43695" y="3223"/>
                  </a:cubicBezTo>
                  <a:cubicBezTo>
                    <a:pt x="43852" y="3315"/>
                    <a:pt x="44019" y="3416"/>
                    <a:pt x="44190" y="3525"/>
                  </a:cubicBezTo>
                  <a:cubicBezTo>
                    <a:pt x="44207" y="3535"/>
                    <a:pt x="44226" y="3546"/>
                    <a:pt x="44242" y="3557"/>
                  </a:cubicBezTo>
                  <a:cubicBezTo>
                    <a:pt x="44216" y="3586"/>
                    <a:pt x="44195" y="3618"/>
                    <a:pt x="44170" y="3649"/>
                  </a:cubicBezTo>
                  <a:cubicBezTo>
                    <a:pt x="44098" y="3733"/>
                    <a:pt x="44028" y="3818"/>
                    <a:pt x="43961" y="3907"/>
                  </a:cubicBezTo>
                  <a:cubicBezTo>
                    <a:pt x="43916" y="3967"/>
                    <a:pt x="43874" y="4028"/>
                    <a:pt x="43831" y="4091"/>
                  </a:cubicBezTo>
                  <a:cubicBezTo>
                    <a:pt x="43765" y="4187"/>
                    <a:pt x="43699" y="4283"/>
                    <a:pt x="43640" y="4383"/>
                  </a:cubicBezTo>
                  <a:cubicBezTo>
                    <a:pt x="43607" y="4437"/>
                    <a:pt x="43580" y="4493"/>
                    <a:pt x="43549" y="4547"/>
                  </a:cubicBezTo>
                  <a:cubicBezTo>
                    <a:pt x="43487" y="4659"/>
                    <a:pt x="43425" y="4771"/>
                    <a:pt x="43372" y="4885"/>
                  </a:cubicBezTo>
                  <a:cubicBezTo>
                    <a:pt x="43365" y="4900"/>
                    <a:pt x="43360" y="4915"/>
                    <a:pt x="43353" y="4931"/>
                  </a:cubicBezTo>
                  <a:cubicBezTo>
                    <a:pt x="43341" y="4960"/>
                    <a:pt x="43331" y="4988"/>
                    <a:pt x="43318" y="5017"/>
                  </a:cubicBezTo>
                  <a:lnTo>
                    <a:pt x="43307" y="5005"/>
                  </a:lnTo>
                  <a:lnTo>
                    <a:pt x="43186" y="5340"/>
                  </a:lnTo>
                  <a:cubicBezTo>
                    <a:pt x="43182" y="5352"/>
                    <a:pt x="43175" y="5363"/>
                    <a:pt x="43171" y="5377"/>
                  </a:cubicBezTo>
                  <a:cubicBezTo>
                    <a:pt x="43170" y="5379"/>
                    <a:pt x="43170" y="5382"/>
                    <a:pt x="43169" y="5384"/>
                  </a:cubicBezTo>
                  <a:lnTo>
                    <a:pt x="43057" y="5718"/>
                  </a:lnTo>
                  <a:lnTo>
                    <a:pt x="43065" y="5718"/>
                  </a:lnTo>
                  <a:cubicBezTo>
                    <a:pt x="42931" y="6191"/>
                    <a:pt x="42860" y="6681"/>
                    <a:pt x="42860" y="7188"/>
                  </a:cubicBezTo>
                  <a:cubicBezTo>
                    <a:pt x="42860" y="7694"/>
                    <a:pt x="42932" y="8185"/>
                    <a:pt x="43065" y="8657"/>
                  </a:cubicBezTo>
                  <a:lnTo>
                    <a:pt x="43053" y="8657"/>
                  </a:lnTo>
                  <a:lnTo>
                    <a:pt x="43170" y="8995"/>
                  </a:lnTo>
                  <a:cubicBezTo>
                    <a:pt x="43176" y="9013"/>
                    <a:pt x="43186" y="9030"/>
                    <a:pt x="43192" y="9047"/>
                  </a:cubicBezTo>
                  <a:lnTo>
                    <a:pt x="43307" y="9365"/>
                  </a:lnTo>
                  <a:lnTo>
                    <a:pt x="43318" y="9355"/>
                  </a:lnTo>
                  <a:cubicBezTo>
                    <a:pt x="43547" y="9887"/>
                    <a:pt x="43865" y="10384"/>
                    <a:pt x="44254" y="10821"/>
                  </a:cubicBezTo>
                  <a:lnTo>
                    <a:pt x="44242" y="10828"/>
                  </a:lnTo>
                  <a:lnTo>
                    <a:pt x="44429" y="11015"/>
                  </a:lnTo>
                  <a:cubicBezTo>
                    <a:pt x="44439" y="11026"/>
                    <a:pt x="44447" y="11037"/>
                    <a:pt x="44458" y="11048"/>
                  </a:cubicBezTo>
                  <a:lnTo>
                    <a:pt x="44536" y="11124"/>
                  </a:lnTo>
                  <a:lnTo>
                    <a:pt x="44543" y="11124"/>
                  </a:lnTo>
                  <a:cubicBezTo>
                    <a:pt x="44879" y="11448"/>
                    <a:pt x="45253" y="11728"/>
                    <a:pt x="45662" y="11955"/>
                  </a:cubicBezTo>
                  <a:lnTo>
                    <a:pt x="45647" y="11966"/>
                  </a:lnTo>
                  <a:lnTo>
                    <a:pt x="46021" y="12139"/>
                  </a:lnTo>
                  <a:cubicBezTo>
                    <a:pt x="46032" y="12144"/>
                    <a:pt x="46040" y="12149"/>
                    <a:pt x="46049" y="12153"/>
                  </a:cubicBezTo>
                  <a:lnTo>
                    <a:pt x="46103" y="12176"/>
                  </a:lnTo>
                  <a:cubicBezTo>
                    <a:pt x="46195" y="12218"/>
                    <a:pt x="46289" y="12249"/>
                    <a:pt x="46383" y="12284"/>
                  </a:cubicBezTo>
                  <a:cubicBezTo>
                    <a:pt x="46461" y="12314"/>
                    <a:pt x="46538" y="12348"/>
                    <a:pt x="46617" y="12375"/>
                  </a:cubicBezTo>
                  <a:cubicBezTo>
                    <a:pt x="46725" y="12410"/>
                    <a:pt x="46834" y="12436"/>
                    <a:pt x="46944" y="12466"/>
                  </a:cubicBezTo>
                  <a:cubicBezTo>
                    <a:pt x="47021" y="12486"/>
                    <a:pt x="47095" y="12510"/>
                    <a:pt x="47172" y="12528"/>
                  </a:cubicBezTo>
                  <a:cubicBezTo>
                    <a:pt x="47293" y="12554"/>
                    <a:pt x="47418" y="12571"/>
                    <a:pt x="47543" y="12588"/>
                  </a:cubicBezTo>
                  <a:cubicBezTo>
                    <a:pt x="47610" y="12598"/>
                    <a:pt x="47673" y="12613"/>
                    <a:pt x="47740" y="12619"/>
                  </a:cubicBezTo>
                  <a:cubicBezTo>
                    <a:pt x="47932" y="12640"/>
                    <a:pt x="48125" y="12651"/>
                    <a:pt x="48320" y="12651"/>
                  </a:cubicBezTo>
                  <a:cubicBezTo>
                    <a:pt x="48432" y="12651"/>
                    <a:pt x="48548" y="12643"/>
                    <a:pt x="48667" y="12629"/>
                  </a:cubicBezTo>
                  <a:cubicBezTo>
                    <a:pt x="48707" y="12625"/>
                    <a:pt x="48749" y="12616"/>
                    <a:pt x="48788" y="12609"/>
                  </a:cubicBezTo>
                  <a:cubicBezTo>
                    <a:pt x="48870" y="12597"/>
                    <a:pt x="48954" y="12585"/>
                    <a:pt x="49040" y="12565"/>
                  </a:cubicBezTo>
                  <a:cubicBezTo>
                    <a:pt x="49089" y="12555"/>
                    <a:pt x="49142" y="12539"/>
                    <a:pt x="49193" y="12526"/>
                  </a:cubicBezTo>
                  <a:cubicBezTo>
                    <a:pt x="49274" y="12505"/>
                    <a:pt x="49355" y="12484"/>
                    <a:pt x="49438" y="12458"/>
                  </a:cubicBezTo>
                  <a:cubicBezTo>
                    <a:pt x="49495" y="12441"/>
                    <a:pt x="49553" y="12420"/>
                    <a:pt x="49613" y="12400"/>
                  </a:cubicBezTo>
                  <a:cubicBezTo>
                    <a:pt x="49667" y="12380"/>
                    <a:pt x="49720" y="12367"/>
                    <a:pt x="49776" y="12346"/>
                  </a:cubicBezTo>
                  <a:lnTo>
                    <a:pt x="49834" y="12404"/>
                  </a:lnTo>
                  <a:lnTo>
                    <a:pt x="49843" y="12411"/>
                  </a:lnTo>
                  <a:cubicBezTo>
                    <a:pt x="49907" y="12473"/>
                    <a:pt x="49973" y="12533"/>
                    <a:pt x="50019" y="12567"/>
                  </a:cubicBezTo>
                  <a:cubicBezTo>
                    <a:pt x="50082" y="12628"/>
                    <a:pt x="50149" y="12684"/>
                    <a:pt x="50197" y="12718"/>
                  </a:cubicBezTo>
                  <a:cubicBezTo>
                    <a:pt x="50242" y="12764"/>
                    <a:pt x="50282" y="12796"/>
                    <a:pt x="50305" y="12810"/>
                  </a:cubicBezTo>
                  <a:lnTo>
                    <a:pt x="50477" y="12945"/>
                  </a:lnTo>
                  <a:cubicBezTo>
                    <a:pt x="50588" y="13033"/>
                    <a:pt x="50704" y="13112"/>
                    <a:pt x="50818" y="13185"/>
                  </a:cubicBezTo>
                  <a:cubicBezTo>
                    <a:pt x="50825" y="13189"/>
                    <a:pt x="50832" y="13194"/>
                    <a:pt x="50839" y="13197"/>
                  </a:cubicBezTo>
                  <a:cubicBezTo>
                    <a:pt x="49876" y="13639"/>
                    <a:pt x="49031" y="13862"/>
                    <a:pt x="48323" y="13862"/>
                  </a:cubicBezTo>
                  <a:cubicBezTo>
                    <a:pt x="47019" y="13862"/>
                    <a:pt x="45754" y="13482"/>
                    <a:pt x="44665" y="12764"/>
                  </a:cubicBezTo>
                  <a:lnTo>
                    <a:pt x="44641" y="12749"/>
                  </a:lnTo>
                  <a:cubicBezTo>
                    <a:pt x="44140" y="12414"/>
                    <a:pt x="43693" y="12023"/>
                    <a:pt x="43313" y="11584"/>
                  </a:cubicBezTo>
                  <a:lnTo>
                    <a:pt x="43295" y="11563"/>
                  </a:lnTo>
                  <a:cubicBezTo>
                    <a:pt x="43197" y="11452"/>
                    <a:pt x="43103" y="11338"/>
                    <a:pt x="43011" y="11219"/>
                  </a:cubicBezTo>
                  <a:cubicBezTo>
                    <a:pt x="42725" y="10847"/>
                    <a:pt x="42479" y="10439"/>
                    <a:pt x="42277" y="10005"/>
                  </a:cubicBezTo>
                  <a:cubicBezTo>
                    <a:pt x="42017" y="9453"/>
                    <a:pt x="41837" y="8871"/>
                    <a:pt x="41740" y="8272"/>
                  </a:cubicBezTo>
                  <a:cubicBezTo>
                    <a:pt x="41682" y="7920"/>
                    <a:pt x="41651" y="7554"/>
                    <a:pt x="41651" y="7186"/>
                  </a:cubicBezTo>
                  <a:cubicBezTo>
                    <a:pt x="41651" y="6818"/>
                    <a:pt x="41682" y="6452"/>
                    <a:pt x="41740" y="6098"/>
                  </a:cubicBezTo>
                  <a:cubicBezTo>
                    <a:pt x="41836" y="5501"/>
                    <a:pt x="42017" y="4920"/>
                    <a:pt x="42278" y="4367"/>
                  </a:cubicBezTo>
                  <a:cubicBezTo>
                    <a:pt x="42341" y="4229"/>
                    <a:pt x="42410" y="4097"/>
                    <a:pt x="42481" y="3966"/>
                  </a:cubicBezTo>
                  <a:cubicBezTo>
                    <a:pt x="42506" y="3921"/>
                    <a:pt x="42532" y="3879"/>
                    <a:pt x="42558" y="3836"/>
                  </a:cubicBezTo>
                  <a:cubicBezTo>
                    <a:pt x="42608" y="3749"/>
                    <a:pt x="42658" y="3664"/>
                    <a:pt x="42712" y="3581"/>
                  </a:cubicBezTo>
                  <a:cubicBezTo>
                    <a:pt x="42743" y="3531"/>
                    <a:pt x="42777" y="3483"/>
                    <a:pt x="42811" y="3435"/>
                  </a:cubicBezTo>
                  <a:cubicBezTo>
                    <a:pt x="42863" y="3359"/>
                    <a:pt x="42915" y="3284"/>
                    <a:pt x="42969" y="3209"/>
                  </a:cubicBezTo>
                  <a:cubicBezTo>
                    <a:pt x="43006" y="3160"/>
                    <a:pt x="43043" y="3113"/>
                    <a:pt x="43082" y="3066"/>
                  </a:cubicBezTo>
                  <a:cubicBezTo>
                    <a:pt x="43114" y="3024"/>
                    <a:pt x="43149" y="2983"/>
                    <a:pt x="43183" y="2942"/>
                  </a:cubicBezTo>
                  <a:close/>
                  <a:moveTo>
                    <a:pt x="60062" y="12173"/>
                  </a:moveTo>
                  <a:cubicBezTo>
                    <a:pt x="60143" y="12208"/>
                    <a:pt x="60226" y="12236"/>
                    <a:pt x="60310" y="12269"/>
                  </a:cubicBezTo>
                  <a:cubicBezTo>
                    <a:pt x="60388" y="12300"/>
                    <a:pt x="60466" y="12332"/>
                    <a:pt x="60545" y="12359"/>
                  </a:cubicBezTo>
                  <a:cubicBezTo>
                    <a:pt x="60658" y="12399"/>
                    <a:pt x="60774" y="12429"/>
                    <a:pt x="60889" y="12459"/>
                  </a:cubicBezTo>
                  <a:cubicBezTo>
                    <a:pt x="60965" y="12478"/>
                    <a:pt x="61038" y="12503"/>
                    <a:pt x="61113" y="12520"/>
                  </a:cubicBezTo>
                  <a:cubicBezTo>
                    <a:pt x="61242" y="12549"/>
                    <a:pt x="61375" y="12566"/>
                    <a:pt x="61507" y="12586"/>
                  </a:cubicBezTo>
                  <a:cubicBezTo>
                    <a:pt x="61570" y="12596"/>
                    <a:pt x="61634" y="12610"/>
                    <a:pt x="61699" y="12616"/>
                  </a:cubicBezTo>
                  <a:cubicBezTo>
                    <a:pt x="61897" y="12637"/>
                    <a:pt x="62096" y="12649"/>
                    <a:pt x="62298" y="12649"/>
                  </a:cubicBezTo>
                  <a:cubicBezTo>
                    <a:pt x="62409" y="12649"/>
                    <a:pt x="62526" y="12641"/>
                    <a:pt x="62645" y="12627"/>
                  </a:cubicBezTo>
                  <a:cubicBezTo>
                    <a:pt x="62684" y="12623"/>
                    <a:pt x="62726" y="12613"/>
                    <a:pt x="62766" y="12607"/>
                  </a:cubicBezTo>
                  <a:cubicBezTo>
                    <a:pt x="62848" y="12593"/>
                    <a:pt x="62932" y="12582"/>
                    <a:pt x="63017" y="12563"/>
                  </a:cubicBezTo>
                  <a:cubicBezTo>
                    <a:pt x="63067" y="12553"/>
                    <a:pt x="63120" y="12537"/>
                    <a:pt x="63171" y="12524"/>
                  </a:cubicBezTo>
                  <a:cubicBezTo>
                    <a:pt x="63250" y="12503"/>
                    <a:pt x="63330" y="12482"/>
                    <a:pt x="63414" y="12457"/>
                  </a:cubicBezTo>
                  <a:cubicBezTo>
                    <a:pt x="63470" y="12440"/>
                    <a:pt x="63530" y="12420"/>
                    <a:pt x="63589" y="12399"/>
                  </a:cubicBezTo>
                  <a:cubicBezTo>
                    <a:pt x="63645" y="12379"/>
                    <a:pt x="63697" y="12364"/>
                    <a:pt x="63754" y="12343"/>
                  </a:cubicBezTo>
                  <a:cubicBezTo>
                    <a:pt x="63778" y="12368"/>
                    <a:pt x="63807" y="12388"/>
                    <a:pt x="63833" y="12413"/>
                  </a:cubicBezTo>
                  <a:cubicBezTo>
                    <a:pt x="63945" y="12520"/>
                    <a:pt x="64061" y="12623"/>
                    <a:pt x="64181" y="12722"/>
                  </a:cubicBezTo>
                  <a:cubicBezTo>
                    <a:pt x="64224" y="12758"/>
                    <a:pt x="64266" y="12794"/>
                    <a:pt x="64311" y="12830"/>
                  </a:cubicBezTo>
                  <a:cubicBezTo>
                    <a:pt x="64470" y="12956"/>
                    <a:pt x="64635" y="13075"/>
                    <a:pt x="64805" y="13189"/>
                  </a:cubicBezTo>
                  <a:cubicBezTo>
                    <a:pt x="64809" y="13191"/>
                    <a:pt x="64812" y="13194"/>
                    <a:pt x="64816" y="13195"/>
                  </a:cubicBezTo>
                  <a:cubicBezTo>
                    <a:pt x="63851" y="13639"/>
                    <a:pt x="63006" y="13862"/>
                    <a:pt x="62297" y="13862"/>
                  </a:cubicBezTo>
                  <a:cubicBezTo>
                    <a:pt x="61089" y="13862"/>
                    <a:pt x="59920" y="13540"/>
                    <a:pt x="58893" y="12926"/>
                  </a:cubicBezTo>
                  <a:cubicBezTo>
                    <a:pt x="58896" y="12923"/>
                    <a:pt x="58900" y="12920"/>
                    <a:pt x="58903" y="12919"/>
                  </a:cubicBezTo>
                  <a:cubicBezTo>
                    <a:pt x="59068" y="12820"/>
                    <a:pt x="59237" y="12715"/>
                    <a:pt x="59409" y="12604"/>
                  </a:cubicBezTo>
                  <a:cubicBezTo>
                    <a:pt x="59455" y="12575"/>
                    <a:pt x="59503" y="12545"/>
                    <a:pt x="59550" y="12513"/>
                  </a:cubicBezTo>
                  <a:cubicBezTo>
                    <a:pt x="59686" y="12425"/>
                    <a:pt x="59827" y="12331"/>
                    <a:pt x="59968" y="12234"/>
                  </a:cubicBezTo>
                  <a:cubicBezTo>
                    <a:pt x="59999" y="12212"/>
                    <a:pt x="60030" y="12195"/>
                    <a:pt x="60062" y="12173"/>
                  </a:cubicBezTo>
                  <a:close/>
                  <a:moveTo>
                    <a:pt x="63879" y="2636"/>
                  </a:moveTo>
                  <a:cubicBezTo>
                    <a:pt x="63901" y="2645"/>
                    <a:pt x="63923" y="2654"/>
                    <a:pt x="63945" y="2665"/>
                  </a:cubicBezTo>
                  <a:cubicBezTo>
                    <a:pt x="64079" y="2723"/>
                    <a:pt x="64217" y="2787"/>
                    <a:pt x="64359" y="2858"/>
                  </a:cubicBezTo>
                  <a:cubicBezTo>
                    <a:pt x="64385" y="2871"/>
                    <a:pt x="64410" y="2881"/>
                    <a:pt x="64436" y="2896"/>
                  </a:cubicBezTo>
                  <a:cubicBezTo>
                    <a:pt x="64602" y="2980"/>
                    <a:pt x="64776" y="3076"/>
                    <a:pt x="64956" y="3178"/>
                  </a:cubicBezTo>
                  <a:cubicBezTo>
                    <a:pt x="64972" y="3187"/>
                    <a:pt x="64989" y="3198"/>
                    <a:pt x="65005" y="3207"/>
                  </a:cubicBezTo>
                  <a:lnTo>
                    <a:pt x="64998" y="3214"/>
                  </a:lnTo>
                  <a:cubicBezTo>
                    <a:pt x="64967" y="3245"/>
                    <a:pt x="64937" y="3276"/>
                    <a:pt x="64906" y="3306"/>
                  </a:cubicBezTo>
                  <a:cubicBezTo>
                    <a:pt x="64849" y="3362"/>
                    <a:pt x="64793" y="3417"/>
                    <a:pt x="64739" y="3477"/>
                  </a:cubicBezTo>
                  <a:cubicBezTo>
                    <a:pt x="64703" y="3514"/>
                    <a:pt x="64671" y="3553"/>
                    <a:pt x="64637" y="3591"/>
                  </a:cubicBezTo>
                  <a:cubicBezTo>
                    <a:pt x="64590" y="3644"/>
                    <a:pt x="64543" y="3698"/>
                    <a:pt x="64498" y="3754"/>
                  </a:cubicBezTo>
                  <a:cubicBezTo>
                    <a:pt x="64464" y="3795"/>
                    <a:pt x="64432" y="3838"/>
                    <a:pt x="64399" y="3880"/>
                  </a:cubicBezTo>
                  <a:cubicBezTo>
                    <a:pt x="64358" y="3935"/>
                    <a:pt x="64316" y="3990"/>
                    <a:pt x="64277" y="4046"/>
                  </a:cubicBezTo>
                  <a:cubicBezTo>
                    <a:pt x="64245" y="4091"/>
                    <a:pt x="64215" y="4135"/>
                    <a:pt x="64186" y="4180"/>
                  </a:cubicBezTo>
                  <a:cubicBezTo>
                    <a:pt x="64148" y="4238"/>
                    <a:pt x="64111" y="4296"/>
                    <a:pt x="64075" y="4354"/>
                  </a:cubicBezTo>
                  <a:cubicBezTo>
                    <a:pt x="64048" y="4400"/>
                    <a:pt x="64021" y="4446"/>
                    <a:pt x="63993" y="4493"/>
                  </a:cubicBezTo>
                  <a:cubicBezTo>
                    <a:pt x="63958" y="4554"/>
                    <a:pt x="63926" y="4618"/>
                    <a:pt x="63892" y="4680"/>
                  </a:cubicBezTo>
                  <a:cubicBezTo>
                    <a:pt x="63870" y="4726"/>
                    <a:pt x="63846" y="4770"/>
                    <a:pt x="63823" y="4816"/>
                  </a:cubicBezTo>
                  <a:cubicBezTo>
                    <a:pt x="63788" y="4887"/>
                    <a:pt x="63757" y="4958"/>
                    <a:pt x="63726" y="5030"/>
                  </a:cubicBezTo>
                  <a:cubicBezTo>
                    <a:pt x="63712" y="5062"/>
                    <a:pt x="63697" y="5093"/>
                    <a:pt x="63683" y="5127"/>
                  </a:cubicBezTo>
                  <a:lnTo>
                    <a:pt x="63673" y="5117"/>
                  </a:lnTo>
                  <a:lnTo>
                    <a:pt x="63549" y="5494"/>
                  </a:lnTo>
                  <a:cubicBezTo>
                    <a:pt x="63371" y="6038"/>
                    <a:pt x="63281" y="6607"/>
                    <a:pt x="63281" y="7190"/>
                  </a:cubicBezTo>
                  <a:cubicBezTo>
                    <a:pt x="63281" y="7336"/>
                    <a:pt x="63287" y="7480"/>
                    <a:pt x="63298" y="7625"/>
                  </a:cubicBezTo>
                  <a:cubicBezTo>
                    <a:pt x="63332" y="8057"/>
                    <a:pt x="63417" y="8479"/>
                    <a:pt x="63549" y="8886"/>
                  </a:cubicBezTo>
                  <a:lnTo>
                    <a:pt x="63673" y="9262"/>
                  </a:lnTo>
                  <a:lnTo>
                    <a:pt x="63683" y="9252"/>
                  </a:lnTo>
                  <a:cubicBezTo>
                    <a:pt x="63979" y="9980"/>
                    <a:pt x="64432" y="10634"/>
                    <a:pt x="65009" y="11177"/>
                  </a:cubicBezTo>
                  <a:lnTo>
                    <a:pt x="64998" y="11183"/>
                  </a:lnTo>
                  <a:lnTo>
                    <a:pt x="65270" y="11407"/>
                  </a:lnTo>
                  <a:lnTo>
                    <a:pt x="65274" y="11411"/>
                  </a:lnTo>
                  <a:lnTo>
                    <a:pt x="65414" y="11526"/>
                  </a:lnTo>
                  <a:lnTo>
                    <a:pt x="65422" y="11521"/>
                  </a:lnTo>
                  <a:cubicBezTo>
                    <a:pt x="65785" y="11801"/>
                    <a:pt x="66176" y="12036"/>
                    <a:pt x="66598" y="12214"/>
                  </a:cubicBezTo>
                  <a:cubicBezTo>
                    <a:pt x="66757" y="12281"/>
                    <a:pt x="66921" y="12342"/>
                    <a:pt x="67087" y="12395"/>
                  </a:cubicBezTo>
                  <a:lnTo>
                    <a:pt x="67205" y="12431"/>
                  </a:lnTo>
                  <a:lnTo>
                    <a:pt x="67210" y="12429"/>
                  </a:lnTo>
                  <a:cubicBezTo>
                    <a:pt x="67704" y="12575"/>
                    <a:pt x="68218" y="12653"/>
                    <a:pt x="68742" y="12653"/>
                  </a:cubicBezTo>
                  <a:cubicBezTo>
                    <a:pt x="69488" y="12653"/>
                    <a:pt x="70445" y="12326"/>
                    <a:pt x="71590" y="11683"/>
                  </a:cubicBezTo>
                  <a:cubicBezTo>
                    <a:pt x="71609" y="11706"/>
                    <a:pt x="71629" y="11724"/>
                    <a:pt x="71647" y="11747"/>
                  </a:cubicBezTo>
                  <a:cubicBezTo>
                    <a:pt x="71743" y="11864"/>
                    <a:pt x="71843" y="11978"/>
                    <a:pt x="71946" y="12088"/>
                  </a:cubicBezTo>
                  <a:lnTo>
                    <a:pt x="72024" y="12174"/>
                  </a:lnTo>
                  <a:cubicBezTo>
                    <a:pt x="72152" y="12306"/>
                    <a:pt x="72286" y="12434"/>
                    <a:pt x="72422" y="12556"/>
                  </a:cubicBezTo>
                  <a:cubicBezTo>
                    <a:pt x="72431" y="12564"/>
                    <a:pt x="72439" y="12573"/>
                    <a:pt x="72448" y="12581"/>
                  </a:cubicBezTo>
                  <a:cubicBezTo>
                    <a:pt x="70987" y="13430"/>
                    <a:pt x="69742" y="13862"/>
                    <a:pt x="68746" y="13862"/>
                  </a:cubicBezTo>
                  <a:cubicBezTo>
                    <a:pt x="67598" y="13862"/>
                    <a:pt x="66467" y="13565"/>
                    <a:pt x="65474" y="12998"/>
                  </a:cubicBezTo>
                  <a:cubicBezTo>
                    <a:pt x="64925" y="12690"/>
                    <a:pt x="64429" y="12310"/>
                    <a:pt x="63997" y="11865"/>
                  </a:cubicBezTo>
                  <a:cubicBezTo>
                    <a:pt x="63437" y="11302"/>
                    <a:pt x="62986" y="10647"/>
                    <a:pt x="62658" y="9918"/>
                  </a:cubicBezTo>
                  <a:cubicBezTo>
                    <a:pt x="62403" y="9359"/>
                    <a:pt x="62230" y="8770"/>
                    <a:pt x="62143" y="8163"/>
                  </a:cubicBezTo>
                  <a:cubicBezTo>
                    <a:pt x="62095" y="7854"/>
                    <a:pt x="62071" y="7526"/>
                    <a:pt x="62071" y="7188"/>
                  </a:cubicBezTo>
                  <a:cubicBezTo>
                    <a:pt x="62071" y="6849"/>
                    <a:pt x="62096" y="6522"/>
                    <a:pt x="62144" y="6210"/>
                  </a:cubicBezTo>
                  <a:cubicBezTo>
                    <a:pt x="62168" y="6056"/>
                    <a:pt x="62195" y="5904"/>
                    <a:pt x="62227" y="5753"/>
                  </a:cubicBezTo>
                  <a:cubicBezTo>
                    <a:pt x="62326" y="5302"/>
                    <a:pt x="62471" y="4867"/>
                    <a:pt x="62658" y="4455"/>
                  </a:cubicBezTo>
                  <a:cubicBezTo>
                    <a:pt x="62737" y="4279"/>
                    <a:pt x="62824" y="4108"/>
                    <a:pt x="62918" y="3941"/>
                  </a:cubicBezTo>
                  <a:cubicBezTo>
                    <a:pt x="62949" y="3885"/>
                    <a:pt x="62985" y="3833"/>
                    <a:pt x="63017" y="3780"/>
                  </a:cubicBezTo>
                  <a:cubicBezTo>
                    <a:pt x="63083" y="3670"/>
                    <a:pt x="63148" y="3560"/>
                    <a:pt x="63219" y="3454"/>
                  </a:cubicBezTo>
                  <a:cubicBezTo>
                    <a:pt x="63262" y="3391"/>
                    <a:pt x="63307" y="3332"/>
                    <a:pt x="63351" y="3272"/>
                  </a:cubicBezTo>
                  <a:cubicBezTo>
                    <a:pt x="63419" y="3180"/>
                    <a:pt x="63487" y="3086"/>
                    <a:pt x="63559" y="2996"/>
                  </a:cubicBezTo>
                  <a:cubicBezTo>
                    <a:pt x="63610" y="2933"/>
                    <a:pt x="63666" y="2874"/>
                    <a:pt x="63718" y="2814"/>
                  </a:cubicBezTo>
                  <a:cubicBezTo>
                    <a:pt x="63770" y="2754"/>
                    <a:pt x="63824" y="2694"/>
                    <a:pt x="63879" y="2636"/>
                  </a:cubicBezTo>
                  <a:close/>
                  <a:moveTo>
                    <a:pt x="71729" y="3365"/>
                  </a:moveTo>
                  <a:cubicBezTo>
                    <a:pt x="71744" y="3375"/>
                    <a:pt x="71760" y="3384"/>
                    <a:pt x="71776" y="3395"/>
                  </a:cubicBezTo>
                  <a:cubicBezTo>
                    <a:pt x="71920" y="3483"/>
                    <a:pt x="72068" y="3576"/>
                    <a:pt x="72222" y="3675"/>
                  </a:cubicBezTo>
                  <a:cubicBezTo>
                    <a:pt x="72223" y="3676"/>
                    <a:pt x="72225" y="3677"/>
                    <a:pt x="72227" y="3678"/>
                  </a:cubicBezTo>
                  <a:cubicBezTo>
                    <a:pt x="72376" y="3776"/>
                    <a:pt x="72531" y="3880"/>
                    <a:pt x="72689" y="3988"/>
                  </a:cubicBezTo>
                  <a:cubicBezTo>
                    <a:pt x="72707" y="3999"/>
                    <a:pt x="72725" y="4013"/>
                    <a:pt x="72743" y="4025"/>
                  </a:cubicBezTo>
                  <a:cubicBezTo>
                    <a:pt x="72730" y="4042"/>
                    <a:pt x="72719" y="4060"/>
                    <a:pt x="72708" y="4076"/>
                  </a:cubicBezTo>
                  <a:cubicBezTo>
                    <a:pt x="72645" y="4167"/>
                    <a:pt x="72584" y="4259"/>
                    <a:pt x="72529" y="4351"/>
                  </a:cubicBezTo>
                  <a:cubicBezTo>
                    <a:pt x="72511" y="4380"/>
                    <a:pt x="72495" y="4410"/>
                    <a:pt x="72477" y="4442"/>
                  </a:cubicBezTo>
                  <a:cubicBezTo>
                    <a:pt x="72442" y="4502"/>
                    <a:pt x="72406" y="4561"/>
                    <a:pt x="72374" y="4622"/>
                  </a:cubicBezTo>
                  <a:cubicBezTo>
                    <a:pt x="72373" y="4624"/>
                    <a:pt x="72371" y="4628"/>
                    <a:pt x="72369" y="4630"/>
                  </a:cubicBezTo>
                  <a:cubicBezTo>
                    <a:pt x="72368" y="4632"/>
                    <a:pt x="72366" y="4634"/>
                    <a:pt x="72366" y="4635"/>
                  </a:cubicBezTo>
                  <a:cubicBezTo>
                    <a:pt x="72354" y="4655"/>
                    <a:pt x="72343" y="4676"/>
                    <a:pt x="72335" y="4697"/>
                  </a:cubicBezTo>
                  <a:cubicBezTo>
                    <a:pt x="72301" y="4765"/>
                    <a:pt x="72266" y="4833"/>
                    <a:pt x="72235" y="4903"/>
                  </a:cubicBezTo>
                  <a:lnTo>
                    <a:pt x="72188" y="4958"/>
                  </a:lnTo>
                  <a:lnTo>
                    <a:pt x="72188" y="5009"/>
                  </a:lnTo>
                  <a:cubicBezTo>
                    <a:pt x="72160" y="5076"/>
                    <a:pt x="72132" y="5140"/>
                    <a:pt x="72108" y="5206"/>
                  </a:cubicBezTo>
                  <a:cubicBezTo>
                    <a:pt x="72092" y="5243"/>
                    <a:pt x="72074" y="5280"/>
                    <a:pt x="72067" y="5310"/>
                  </a:cubicBezTo>
                  <a:cubicBezTo>
                    <a:pt x="72035" y="5400"/>
                    <a:pt x="72002" y="5493"/>
                    <a:pt x="71979" y="5576"/>
                  </a:cubicBezTo>
                  <a:cubicBezTo>
                    <a:pt x="71957" y="5644"/>
                    <a:pt x="71938" y="5716"/>
                    <a:pt x="71918" y="5786"/>
                  </a:cubicBezTo>
                  <a:lnTo>
                    <a:pt x="71916" y="5784"/>
                  </a:lnTo>
                  <a:lnTo>
                    <a:pt x="71908" y="5822"/>
                  </a:lnTo>
                  <a:cubicBezTo>
                    <a:pt x="71903" y="5843"/>
                    <a:pt x="71896" y="5863"/>
                    <a:pt x="71890" y="5884"/>
                  </a:cubicBezTo>
                  <a:lnTo>
                    <a:pt x="71877" y="5941"/>
                  </a:lnTo>
                  <a:cubicBezTo>
                    <a:pt x="71858" y="6027"/>
                    <a:pt x="71840" y="6114"/>
                    <a:pt x="71824" y="6200"/>
                  </a:cubicBezTo>
                  <a:lnTo>
                    <a:pt x="71813" y="6262"/>
                  </a:lnTo>
                  <a:cubicBezTo>
                    <a:pt x="71812" y="6268"/>
                    <a:pt x="71812" y="6274"/>
                    <a:pt x="71811" y="6279"/>
                  </a:cubicBezTo>
                  <a:cubicBezTo>
                    <a:pt x="71804" y="6315"/>
                    <a:pt x="71798" y="6353"/>
                    <a:pt x="71791" y="6400"/>
                  </a:cubicBezTo>
                  <a:lnTo>
                    <a:pt x="71770" y="6559"/>
                  </a:lnTo>
                  <a:cubicBezTo>
                    <a:pt x="71756" y="6670"/>
                    <a:pt x="71749" y="6785"/>
                    <a:pt x="71741" y="6907"/>
                  </a:cubicBezTo>
                  <a:cubicBezTo>
                    <a:pt x="71738" y="6997"/>
                    <a:pt x="71735" y="7094"/>
                    <a:pt x="71735" y="7185"/>
                  </a:cubicBezTo>
                  <a:cubicBezTo>
                    <a:pt x="71735" y="7276"/>
                    <a:pt x="71739" y="7372"/>
                    <a:pt x="71741" y="7470"/>
                  </a:cubicBezTo>
                  <a:cubicBezTo>
                    <a:pt x="71749" y="7584"/>
                    <a:pt x="71756" y="7699"/>
                    <a:pt x="71770" y="7808"/>
                  </a:cubicBezTo>
                  <a:lnTo>
                    <a:pt x="71792" y="7985"/>
                  </a:lnTo>
                  <a:cubicBezTo>
                    <a:pt x="71799" y="8028"/>
                    <a:pt x="71806" y="8069"/>
                    <a:pt x="71813" y="8112"/>
                  </a:cubicBezTo>
                  <a:lnTo>
                    <a:pt x="71816" y="8163"/>
                  </a:lnTo>
                  <a:lnTo>
                    <a:pt x="71827" y="8185"/>
                  </a:lnTo>
                  <a:cubicBezTo>
                    <a:pt x="71842" y="8266"/>
                    <a:pt x="71858" y="8346"/>
                    <a:pt x="71876" y="8428"/>
                  </a:cubicBezTo>
                  <a:lnTo>
                    <a:pt x="71881" y="8427"/>
                  </a:lnTo>
                  <a:lnTo>
                    <a:pt x="71892" y="8482"/>
                  </a:lnTo>
                  <a:lnTo>
                    <a:pt x="71888" y="8484"/>
                  </a:lnTo>
                  <a:cubicBezTo>
                    <a:pt x="71895" y="8510"/>
                    <a:pt x="71903" y="8534"/>
                    <a:pt x="71910" y="8560"/>
                  </a:cubicBezTo>
                  <a:lnTo>
                    <a:pt x="71914" y="8584"/>
                  </a:lnTo>
                  <a:lnTo>
                    <a:pt x="71916" y="8583"/>
                  </a:lnTo>
                  <a:cubicBezTo>
                    <a:pt x="71936" y="8652"/>
                    <a:pt x="71955" y="8720"/>
                    <a:pt x="71974" y="8781"/>
                  </a:cubicBezTo>
                  <a:cubicBezTo>
                    <a:pt x="72010" y="8907"/>
                    <a:pt x="72053" y="9032"/>
                    <a:pt x="72105" y="9158"/>
                  </a:cubicBezTo>
                  <a:cubicBezTo>
                    <a:pt x="72132" y="9231"/>
                    <a:pt x="72162" y="9302"/>
                    <a:pt x="72192" y="9372"/>
                  </a:cubicBezTo>
                  <a:lnTo>
                    <a:pt x="72197" y="9434"/>
                  </a:lnTo>
                  <a:lnTo>
                    <a:pt x="72239" y="9478"/>
                  </a:lnTo>
                  <a:cubicBezTo>
                    <a:pt x="72268" y="9541"/>
                    <a:pt x="72301" y="9605"/>
                    <a:pt x="72334" y="9673"/>
                  </a:cubicBezTo>
                  <a:cubicBezTo>
                    <a:pt x="72342" y="9694"/>
                    <a:pt x="72353" y="9714"/>
                    <a:pt x="72365" y="9734"/>
                  </a:cubicBezTo>
                  <a:lnTo>
                    <a:pt x="72369" y="9741"/>
                  </a:lnTo>
                  <a:lnTo>
                    <a:pt x="72372" y="9750"/>
                  </a:lnTo>
                  <a:cubicBezTo>
                    <a:pt x="72405" y="9812"/>
                    <a:pt x="72443" y="9874"/>
                    <a:pt x="72479" y="9937"/>
                  </a:cubicBezTo>
                  <a:cubicBezTo>
                    <a:pt x="72495" y="9964"/>
                    <a:pt x="72510" y="9991"/>
                    <a:pt x="72526" y="10019"/>
                  </a:cubicBezTo>
                  <a:cubicBezTo>
                    <a:pt x="72527" y="10020"/>
                    <a:pt x="72527" y="10021"/>
                    <a:pt x="72528" y="10024"/>
                  </a:cubicBezTo>
                  <a:cubicBezTo>
                    <a:pt x="72548" y="10057"/>
                    <a:pt x="72570" y="10088"/>
                    <a:pt x="72591" y="10119"/>
                  </a:cubicBezTo>
                  <a:cubicBezTo>
                    <a:pt x="72628" y="10176"/>
                    <a:pt x="72665" y="10234"/>
                    <a:pt x="72702" y="10288"/>
                  </a:cubicBezTo>
                  <a:lnTo>
                    <a:pt x="72702" y="10290"/>
                  </a:lnTo>
                  <a:cubicBezTo>
                    <a:pt x="72703" y="10291"/>
                    <a:pt x="72704" y="10292"/>
                    <a:pt x="72704" y="10295"/>
                  </a:cubicBezTo>
                  <a:cubicBezTo>
                    <a:pt x="72704" y="10295"/>
                    <a:pt x="72704" y="10296"/>
                    <a:pt x="72706" y="10296"/>
                  </a:cubicBezTo>
                  <a:cubicBezTo>
                    <a:pt x="72719" y="10314"/>
                    <a:pt x="72732" y="10329"/>
                    <a:pt x="72745" y="10348"/>
                  </a:cubicBezTo>
                  <a:lnTo>
                    <a:pt x="72743" y="10349"/>
                  </a:lnTo>
                  <a:lnTo>
                    <a:pt x="72902" y="10557"/>
                  </a:lnTo>
                  <a:cubicBezTo>
                    <a:pt x="72904" y="10558"/>
                    <a:pt x="72905" y="10560"/>
                    <a:pt x="72906" y="10563"/>
                  </a:cubicBezTo>
                  <a:lnTo>
                    <a:pt x="73057" y="10754"/>
                  </a:lnTo>
                  <a:lnTo>
                    <a:pt x="73061" y="10751"/>
                  </a:lnTo>
                  <a:lnTo>
                    <a:pt x="73191" y="10899"/>
                  </a:lnTo>
                  <a:cubicBezTo>
                    <a:pt x="73427" y="11155"/>
                    <a:pt x="73697" y="11380"/>
                    <a:pt x="73984" y="11588"/>
                  </a:cubicBezTo>
                  <a:lnTo>
                    <a:pt x="73967" y="11601"/>
                  </a:lnTo>
                  <a:lnTo>
                    <a:pt x="74280" y="11804"/>
                  </a:lnTo>
                  <a:cubicBezTo>
                    <a:pt x="74281" y="11804"/>
                    <a:pt x="74281" y="11805"/>
                    <a:pt x="74283" y="11805"/>
                  </a:cubicBezTo>
                  <a:lnTo>
                    <a:pt x="74430" y="11898"/>
                  </a:lnTo>
                  <a:lnTo>
                    <a:pt x="74434" y="11895"/>
                  </a:lnTo>
                  <a:cubicBezTo>
                    <a:pt x="74487" y="11926"/>
                    <a:pt x="74538" y="11958"/>
                    <a:pt x="74594" y="11992"/>
                  </a:cubicBezTo>
                  <a:cubicBezTo>
                    <a:pt x="74721" y="12059"/>
                    <a:pt x="74853" y="12124"/>
                    <a:pt x="74983" y="12180"/>
                  </a:cubicBezTo>
                  <a:cubicBezTo>
                    <a:pt x="75083" y="12224"/>
                    <a:pt x="75185" y="12269"/>
                    <a:pt x="75272" y="12296"/>
                  </a:cubicBezTo>
                  <a:cubicBezTo>
                    <a:pt x="75400" y="12348"/>
                    <a:pt x="75538" y="12394"/>
                    <a:pt x="75718" y="12446"/>
                  </a:cubicBezTo>
                  <a:cubicBezTo>
                    <a:pt x="75796" y="12466"/>
                    <a:pt x="75874" y="12488"/>
                    <a:pt x="75950" y="12505"/>
                  </a:cubicBezTo>
                  <a:cubicBezTo>
                    <a:pt x="76138" y="12552"/>
                    <a:pt x="76316" y="12582"/>
                    <a:pt x="76475" y="12598"/>
                  </a:cubicBezTo>
                  <a:cubicBezTo>
                    <a:pt x="76564" y="12613"/>
                    <a:pt x="76654" y="12625"/>
                    <a:pt x="76735" y="12628"/>
                  </a:cubicBezTo>
                  <a:cubicBezTo>
                    <a:pt x="76778" y="12632"/>
                    <a:pt x="76818" y="12633"/>
                    <a:pt x="76839" y="12634"/>
                  </a:cubicBezTo>
                  <a:cubicBezTo>
                    <a:pt x="76959" y="12644"/>
                    <a:pt x="77075" y="12649"/>
                    <a:pt x="77195" y="12649"/>
                  </a:cubicBezTo>
                  <a:cubicBezTo>
                    <a:pt x="77307" y="12649"/>
                    <a:pt x="77423" y="12640"/>
                    <a:pt x="77543" y="12627"/>
                  </a:cubicBezTo>
                  <a:cubicBezTo>
                    <a:pt x="77581" y="12623"/>
                    <a:pt x="77623" y="12613"/>
                    <a:pt x="77663" y="12607"/>
                  </a:cubicBezTo>
                  <a:cubicBezTo>
                    <a:pt x="77746" y="12593"/>
                    <a:pt x="77829" y="12582"/>
                    <a:pt x="77914" y="12562"/>
                  </a:cubicBezTo>
                  <a:cubicBezTo>
                    <a:pt x="77964" y="12552"/>
                    <a:pt x="78017" y="12536"/>
                    <a:pt x="78068" y="12524"/>
                  </a:cubicBezTo>
                  <a:cubicBezTo>
                    <a:pt x="78147" y="12503"/>
                    <a:pt x="78229" y="12482"/>
                    <a:pt x="78312" y="12457"/>
                  </a:cubicBezTo>
                  <a:cubicBezTo>
                    <a:pt x="78369" y="12439"/>
                    <a:pt x="78427" y="12419"/>
                    <a:pt x="78486" y="12399"/>
                  </a:cubicBezTo>
                  <a:cubicBezTo>
                    <a:pt x="78541" y="12379"/>
                    <a:pt x="78594" y="12364"/>
                    <a:pt x="78651" y="12344"/>
                  </a:cubicBezTo>
                  <a:cubicBezTo>
                    <a:pt x="78677" y="12369"/>
                    <a:pt x="78705" y="12390"/>
                    <a:pt x="78731" y="12415"/>
                  </a:cubicBezTo>
                  <a:cubicBezTo>
                    <a:pt x="78844" y="12523"/>
                    <a:pt x="78959" y="12624"/>
                    <a:pt x="79078" y="12723"/>
                  </a:cubicBezTo>
                  <a:cubicBezTo>
                    <a:pt x="79121" y="12759"/>
                    <a:pt x="79163" y="12795"/>
                    <a:pt x="79208" y="12830"/>
                  </a:cubicBezTo>
                  <a:cubicBezTo>
                    <a:pt x="79368" y="12956"/>
                    <a:pt x="79532" y="13076"/>
                    <a:pt x="79703" y="13189"/>
                  </a:cubicBezTo>
                  <a:cubicBezTo>
                    <a:pt x="79707" y="13191"/>
                    <a:pt x="79709" y="13194"/>
                    <a:pt x="79712" y="13195"/>
                  </a:cubicBezTo>
                  <a:cubicBezTo>
                    <a:pt x="78751" y="13639"/>
                    <a:pt x="77906" y="13862"/>
                    <a:pt x="77196" y="13862"/>
                  </a:cubicBezTo>
                  <a:cubicBezTo>
                    <a:pt x="75695" y="13862"/>
                    <a:pt x="74223" y="13347"/>
                    <a:pt x="73051" y="12411"/>
                  </a:cubicBezTo>
                  <a:cubicBezTo>
                    <a:pt x="72942" y="12326"/>
                    <a:pt x="72833" y="12234"/>
                    <a:pt x="72729" y="12142"/>
                  </a:cubicBezTo>
                  <a:cubicBezTo>
                    <a:pt x="72625" y="12047"/>
                    <a:pt x="72522" y="11949"/>
                    <a:pt x="72423" y="11847"/>
                  </a:cubicBezTo>
                  <a:cubicBezTo>
                    <a:pt x="72225" y="11644"/>
                    <a:pt x="72038" y="11426"/>
                    <a:pt x="71864" y="11193"/>
                  </a:cubicBezTo>
                  <a:cubicBezTo>
                    <a:pt x="71438" y="10629"/>
                    <a:pt x="71110" y="10006"/>
                    <a:pt x="70886" y="9338"/>
                  </a:cubicBezTo>
                  <a:cubicBezTo>
                    <a:pt x="70684" y="8765"/>
                    <a:pt x="70569" y="8157"/>
                    <a:pt x="70539" y="7523"/>
                  </a:cubicBezTo>
                  <a:lnTo>
                    <a:pt x="70542" y="7521"/>
                  </a:lnTo>
                  <a:lnTo>
                    <a:pt x="70532" y="7406"/>
                  </a:lnTo>
                  <a:lnTo>
                    <a:pt x="70524" y="7188"/>
                  </a:lnTo>
                  <a:lnTo>
                    <a:pt x="70532" y="6969"/>
                  </a:lnTo>
                  <a:lnTo>
                    <a:pt x="70542" y="6855"/>
                  </a:lnTo>
                  <a:lnTo>
                    <a:pt x="70539" y="6852"/>
                  </a:lnTo>
                  <a:cubicBezTo>
                    <a:pt x="70568" y="6226"/>
                    <a:pt x="70683" y="5617"/>
                    <a:pt x="70886" y="5035"/>
                  </a:cubicBezTo>
                  <a:lnTo>
                    <a:pt x="70888" y="5029"/>
                  </a:lnTo>
                  <a:cubicBezTo>
                    <a:pt x="71089" y="4432"/>
                    <a:pt x="71371" y="3874"/>
                    <a:pt x="71729" y="3365"/>
                  </a:cubicBezTo>
                  <a:close/>
                  <a:moveTo>
                    <a:pt x="83649" y="514"/>
                  </a:moveTo>
                  <a:cubicBezTo>
                    <a:pt x="86944" y="514"/>
                    <a:pt x="91933" y="5200"/>
                    <a:pt x="92898" y="6138"/>
                  </a:cubicBezTo>
                  <a:lnTo>
                    <a:pt x="93978" y="7189"/>
                  </a:lnTo>
                  <a:lnTo>
                    <a:pt x="92897" y="8238"/>
                  </a:lnTo>
                  <a:cubicBezTo>
                    <a:pt x="91930" y="9177"/>
                    <a:pt x="86943" y="13862"/>
                    <a:pt x="83647" y="13862"/>
                  </a:cubicBezTo>
                  <a:cubicBezTo>
                    <a:pt x="82497" y="13862"/>
                    <a:pt x="81367" y="13565"/>
                    <a:pt x="80374" y="12998"/>
                  </a:cubicBezTo>
                  <a:cubicBezTo>
                    <a:pt x="79824" y="12691"/>
                    <a:pt x="79329" y="12310"/>
                    <a:pt x="78897" y="11867"/>
                  </a:cubicBezTo>
                  <a:cubicBezTo>
                    <a:pt x="78739" y="11707"/>
                    <a:pt x="78590" y="11538"/>
                    <a:pt x="78448" y="11362"/>
                  </a:cubicBezTo>
                  <a:cubicBezTo>
                    <a:pt x="78439" y="11351"/>
                    <a:pt x="78428" y="11340"/>
                    <a:pt x="78419" y="11328"/>
                  </a:cubicBezTo>
                  <a:cubicBezTo>
                    <a:pt x="78286" y="11159"/>
                    <a:pt x="78161" y="10983"/>
                    <a:pt x="78043" y="10802"/>
                  </a:cubicBezTo>
                  <a:cubicBezTo>
                    <a:pt x="78031" y="10781"/>
                    <a:pt x="78016" y="10762"/>
                    <a:pt x="78003" y="10742"/>
                  </a:cubicBezTo>
                  <a:cubicBezTo>
                    <a:pt x="77891" y="10565"/>
                    <a:pt x="77788" y="10382"/>
                    <a:pt x="77693" y="10197"/>
                  </a:cubicBezTo>
                  <a:cubicBezTo>
                    <a:pt x="77679" y="10170"/>
                    <a:pt x="77665" y="10144"/>
                    <a:pt x="77652" y="10117"/>
                  </a:cubicBezTo>
                  <a:cubicBezTo>
                    <a:pt x="77560" y="9933"/>
                    <a:pt x="77480" y="9744"/>
                    <a:pt x="77406" y="9553"/>
                  </a:cubicBezTo>
                  <a:cubicBezTo>
                    <a:pt x="77399" y="9536"/>
                    <a:pt x="77393" y="9521"/>
                    <a:pt x="77387" y="9504"/>
                  </a:cubicBezTo>
                  <a:cubicBezTo>
                    <a:pt x="77481" y="9420"/>
                    <a:pt x="77573" y="9334"/>
                    <a:pt x="77664" y="9250"/>
                  </a:cubicBezTo>
                  <a:cubicBezTo>
                    <a:pt x="77726" y="9193"/>
                    <a:pt x="77789" y="9136"/>
                    <a:pt x="77850" y="9081"/>
                  </a:cubicBezTo>
                  <a:cubicBezTo>
                    <a:pt x="78021" y="8921"/>
                    <a:pt x="78189" y="8762"/>
                    <a:pt x="78353" y="8605"/>
                  </a:cubicBezTo>
                  <a:lnTo>
                    <a:pt x="78365" y="8593"/>
                  </a:lnTo>
                  <a:cubicBezTo>
                    <a:pt x="78365" y="8594"/>
                    <a:pt x="78366" y="8597"/>
                    <a:pt x="78366" y="8598"/>
                  </a:cubicBezTo>
                  <a:cubicBezTo>
                    <a:pt x="78374" y="8625"/>
                    <a:pt x="78383" y="8652"/>
                    <a:pt x="78391" y="8681"/>
                  </a:cubicBezTo>
                  <a:cubicBezTo>
                    <a:pt x="78424" y="8800"/>
                    <a:pt x="78461" y="8917"/>
                    <a:pt x="78502" y="9034"/>
                  </a:cubicBezTo>
                  <a:cubicBezTo>
                    <a:pt x="78521" y="9086"/>
                    <a:pt x="78543" y="9136"/>
                    <a:pt x="78564" y="9187"/>
                  </a:cubicBezTo>
                  <a:cubicBezTo>
                    <a:pt x="78599" y="9277"/>
                    <a:pt x="78636" y="9368"/>
                    <a:pt x="78676" y="9456"/>
                  </a:cubicBezTo>
                  <a:cubicBezTo>
                    <a:pt x="78702" y="9511"/>
                    <a:pt x="78729" y="9566"/>
                    <a:pt x="78756" y="9620"/>
                  </a:cubicBezTo>
                  <a:cubicBezTo>
                    <a:pt x="78797" y="9703"/>
                    <a:pt x="78840" y="9784"/>
                    <a:pt x="78884" y="9863"/>
                  </a:cubicBezTo>
                  <a:cubicBezTo>
                    <a:pt x="78916" y="9917"/>
                    <a:pt x="78947" y="9971"/>
                    <a:pt x="78980" y="10025"/>
                  </a:cubicBezTo>
                  <a:cubicBezTo>
                    <a:pt x="79027" y="10103"/>
                    <a:pt x="79077" y="10179"/>
                    <a:pt x="79129" y="10254"/>
                  </a:cubicBezTo>
                  <a:cubicBezTo>
                    <a:pt x="79163" y="10305"/>
                    <a:pt x="79199" y="10357"/>
                    <a:pt x="79235" y="10406"/>
                  </a:cubicBezTo>
                  <a:cubicBezTo>
                    <a:pt x="79291" y="10482"/>
                    <a:pt x="79349" y="10556"/>
                    <a:pt x="79408" y="10629"/>
                  </a:cubicBezTo>
                  <a:cubicBezTo>
                    <a:pt x="79444" y="10675"/>
                    <a:pt x="79481" y="10721"/>
                    <a:pt x="79520" y="10765"/>
                  </a:cubicBezTo>
                  <a:cubicBezTo>
                    <a:pt x="79589" y="10844"/>
                    <a:pt x="79661" y="10920"/>
                    <a:pt x="79734" y="10994"/>
                  </a:cubicBezTo>
                  <a:cubicBezTo>
                    <a:pt x="79767" y="11029"/>
                    <a:pt x="79800" y="11065"/>
                    <a:pt x="79835" y="11099"/>
                  </a:cubicBezTo>
                  <a:cubicBezTo>
                    <a:pt x="79861" y="11124"/>
                    <a:pt x="79887" y="11149"/>
                    <a:pt x="79915" y="11174"/>
                  </a:cubicBezTo>
                  <a:lnTo>
                    <a:pt x="79902" y="11181"/>
                  </a:lnTo>
                  <a:lnTo>
                    <a:pt x="80180" y="11410"/>
                  </a:lnTo>
                  <a:lnTo>
                    <a:pt x="80181" y="11411"/>
                  </a:lnTo>
                  <a:lnTo>
                    <a:pt x="80321" y="11525"/>
                  </a:lnTo>
                  <a:lnTo>
                    <a:pt x="80328" y="11520"/>
                  </a:lnTo>
                  <a:cubicBezTo>
                    <a:pt x="80691" y="11799"/>
                    <a:pt x="81083" y="12034"/>
                    <a:pt x="81503" y="12212"/>
                  </a:cubicBezTo>
                  <a:cubicBezTo>
                    <a:pt x="81662" y="12280"/>
                    <a:pt x="81826" y="12341"/>
                    <a:pt x="81993" y="12394"/>
                  </a:cubicBezTo>
                  <a:lnTo>
                    <a:pt x="82109" y="12430"/>
                  </a:lnTo>
                  <a:lnTo>
                    <a:pt x="82114" y="12428"/>
                  </a:lnTo>
                  <a:cubicBezTo>
                    <a:pt x="82609" y="12574"/>
                    <a:pt x="83123" y="12652"/>
                    <a:pt x="83648" y="12652"/>
                  </a:cubicBezTo>
                  <a:cubicBezTo>
                    <a:pt x="86594" y="12652"/>
                    <a:pt x="91830" y="7589"/>
                    <a:pt x="92050" y="7372"/>
                  </a:cubicBezTo>
                  <a:lnTo>
                    <a:pt x="92238" y="7189"/>
                  </a:lnTo>
                  <a:lnTo>
                    <a:pt x="92050" y="7006"/>
                  </a:lnTo>
                  <a:cubicBezTo>
                    <a:pt x="91830" y="6789"/>
                    <a:pt x="86593" y="1727"/>
                    <a:pt x="83648" y="1727"/>
                  </a:cubicBezTo>
                  <a:cubicBezTo>
                    <a:pt x="83122" y="1727"/>
                    <a:pt x="82606" y="1801"/>
                    <a:pt x="82109" y="1948"/>
                  </a:cubicBezTo>
                  <a:cubicBezTo>
                    <a:pt x="82076" y="1926"/>
                    <a:pt x="82045" y="1907"/>
                    <a:pt x="82010" y="1885"/>
                  </a:cubicBezTo>
                  <a:cubicBezTo>
                    <a:pt x="81849" y="1780"/>
                    <a:pt x="81691" y="1680"/>
                    <a:pt x="81536" y="1583"/>
                  </a:cubicBezTo>
                  <a:cubicBezTo>
                    <a:pt x="81482" y="1550"/>
                    <a:pt x="81425" y="1516"/>
                    <a:pt x="81370" y="1483"/>
                  </a:cubicBezTo>
                  <a:cubicBezTo>
                    <a:pt x="81178" y="1368"/>
                    <a:pt x="80987" y="1256"/>
                    <a:pt x="80803" y="1155"/>
                  </a:cubicBezTo>
                  <a:cubicBezTo>
                    <a:pt x="81687" y="735"/>
                    <a:pt x="82661" y="514"/>
                    <a:pt x="83649" y="514"/>
                  </a:cubicBezTo>
                  <a:close/>
                  <a:moveTo>
                    <a:pt x="7183" y="1"/>
                  </a:moveTo>
                  <a:cubicBezTo>
                    <a:pt x="3223" y="1"/>
                    <a:pt x="1" y="3224"/>
                    <a:pt x="1" y="7188"/>
                  </a:cubicBezTo>
                  <a:cubicBezTo>
                    <a:pt x="1" y="11150"/>
                    <a:pt x="3223" y="14372"/>
                    <a:pt x="7183" y="14372"/>
                  </a:cubicBezTo>
                  <a:cubicBezTo>
                    <a:pt x="8045" y="14372"/>
                    <a:pt x="9071" y="14080"/>
                    <a:pt x="10231" y="13507"/>
                  </a:cubicBezTo>
                  <a:cubicBezTo>
                    <a:pt x="11270" y="14073"/>
                    <a:pt x="12442" y="14372"/>
                    <a:pt x="13634" y="14372"/>
                  </a:cubicBezTo>
                  <a:cubicBezTo>
                    <a:pt x="14616" y="14372"/>
                    <a:pt x="15808" y="13996"/>
                    <a:pt x="17174" y="13257"/>
                  </a:cubicBezTo>
                  <a:cubicBezTo>
                    <a:pt x="18324" y="13985"/>
                    <a:pt x="19645" y="14372"/>
                    <a:pt x="21007" y="14372"/>
                  </a:cubicBezTo>
                  <a:cubicBezTo>
                    <a:pt x="21868" y="14372"/>
                    <a:pt x="22894" y="14080"/>
                    <a:pt x="24054" y="13507"/>
                  </a:cubicBezTo>
                  <a:cubicBezTo>
                    <a:pt x="25093" y="14073"/>
                    <a:pt x="26265" y="14372"/>
                    <a:pt x="27457" y="14372"/>
                  </a:cubicBezTo>
                  <a:cubicBezTo>
                    <a:pt x="28394" y="14372"/>
                    <a:pt x="29524" y="14027"/>
                    <a:pt x="30819" y="13348"/>
                  </a:cubicBezTo>
                  <a:cubicBezTo>
                    <a:pt x="31932" y="14017"/>
                    <a:pt x="33202" y="14372"/>
                    <a:pt x="34503" y="14372"/>
                  </a:cubicBezTo>
                  <a:cubicBezTo>
                    <a:pt x="35365" y="14372"/>
                    <a:pt x="36390" y="14080"/>
                    <a:pt x="37550" y="13507"/>
                  </a:cubicBezTo>
                  <a:cubicBezTo>
                    <a:pt x="38589" y="14073"/>
                    <a:pt x="39761" y="14372"/>
                    <a:pt x="40953" y="14372"/>
                  </a:cubicBezTo>
                  <a:cubicBezTo>
                    <a:pt x="41934" y="14372"/>
                    <a:pt x="43124" y="13996"/>
                    <a:pt x="44492" y="13257"/>
                  </a:cubicBezTo>
                  <a:cubicBezTo>
                    <a:pt x="45641" y="13986"/>
                    <a:pt x="46963" y="14375"/>
                    <a:pt x="48325" y="14375"/>
                  </a:cubicBezTo>
                  <a:cubicBezTo>
                    <a:pt x="49186" y="14375"/>
                    <a:pt x="50209" y="14081"/>
                    <a:pt x="51370" y="13508"/>
                  </a:cubicBezTo>
                  <a:cubicBezTo>
                    <a:pt x="52409" y="14074"/>
                    <a:pt x="53581" y="14375"/>
                    <a:pt x="54773" y="14375"/>
                  </a:cubicBezTo>
                  <a:cubicBezTo>
                    <a:pt x="55776" y="14375"/>
                    <a:pt x="56994" y="13981"/>
                    <a:pt x="58394" y="13211"/>
                  </a:cubicBezTo>
                  <a:cubicBezTo>
                    <a:pt x="59557" y="13970"/>
                    <a:pt x="60903" y="14375"/>
                    <a:pt x="62299" y="14375"/>
                  </a:cubicBezTo>
                  <a:cubicBezTo>
                    <a:pt x="63161" y="14375"/>
                    <a:pt x="64187" y="14081"/>
                    <a:pt x="65347" y="13508"/>
                  </a:cubicBezTo>
                  <a:cubicBezTo>
                    <a:pt x="66385" y="14074"/>
                    <a:pt x="67557" y="14375"/>
                    <a:pt x="68748" y="14375"/>
                  </a:cubicBezTo>
                  <a:cubicBezTo>
                    <a:pt x="69873" y="14375"/>
                    <a:pt x="71262" y="13881"/>
                    <a:pt x="72879" y="12917"/>
                  </a:cubicBezTo>
                  <a:cubicBezTo>
                    <a:pt x="74117" y="13855"/>
                    <a:pt x="75642" y="14375"/>
                    <a:pt x="77198" y="14375"/>
                  </a:cubicBezTo>
                  <a:cubicBezTo>
                    <a:pt x="78059" y="14375"/>
                    <a:pt x="79085" y="14081"/>
                    <a:pt x="80245" y="13508"/>
                  </a:cubicBezTo>
                  <a:cubicBezTo>
                    <a:pt x="81284" y="14074"/>
                    <a:pt x="82456" y="14375"/>
                    <a:pt x="83648" y="14375"/>
                  </a:cubicBezTo>
                  <a:cubicBezTo>
                    <a:pt x="87141" y="14375"/>
                    <a:pt x="92263" y="9568"/>
                    <a:pt x="93254" y="8605"/>
                  </a:cubicBezTo>
                  <a:lnTo>
                    <a:pt x="94710" y="7188"/>
                  </a:lnTo>
                  <a:lnTo>
                    <a:pt x="93252" y="5772"/>
                  </a:lnTo>
                  <a:cubicBezTo>
                    <a:pt x="92261" y="4809"/>
                    <a:pt x="87140" y="2"/>
                    <a:pt x="83647" y="2"/>
                  </a:cubicBezTo>
                  <a:cubicBezTo>
                    <a:pt x="82456" y="2"/>
                    <a:pt x="81284" y="303"/>
                    <a:pt x="80244" y="868"/>
                  </a:cubicBezTo>
                  <a:cubicBezTo>
                    <a:pt x="79083" y="296"/>
                    <a:pt x="78058" y="2"/>
                    <a:pt x="77196" y="2"/>
                  </a:cubicBezTo>
                  <a:cubicBezTo>
                    <a:pt x="75640" y="2"/>
                    <a:pt x="74115" y="521"/>
                    <a:pt x="72878" y="1459"/>
                  </a:cubicBezTo>
                  <a:cubicBezTo>
                    <a:pt x="71262" y="495"/>
                    <a:pt x="69872" y="2"/>
                    <a:pt x="68746" y="2"/>
                  </a:cubicBezTo>
                  <a:cubicBezTo>
                    <a:pt x="67556" y="2"/>
                    <a:pt x="66384" y="303"/>
                    <a:pt x="65344" y="868"/>
                  </a:cubicBezTo>
                  <a:cubicBezTo>
                    <a:pt x="64183" y="296"/>
                    <a:pt x="63158" y="2"/>
                    <a:pt x="62297" y="2"/>
                  </a:cubicBezTo>
                  <a:cubicBezTo>
                    <a:pt x="60900" y="2"/>
                    <a:pt x="59555" y="407"/>
                    <a:pt x="58391" y="1166"/>
                  </a:cubicBezTo>
                  <a:cubicBezTo>
                    <a:pt x="56991" y="397"/>
                    <a:pt x="55773" y="2"/>
                    <a:pt x="54771" y="2"/>
                  </a:cubicBezTo>
                  <a:cubicBezTo>
                    <a:pt x="53580" y="2"/>
                    <a:pt x="52408" y="303"/>
                    <a:pt x="51368" y="868"/>
                  </a:cubicBezTo>
                  <a:cubicBezTo>
                    <a:pt x="50207" y="296"/>
                    <a:pt x="49182" y="2"/>
                    <a:pt x="48320" y="2"/>
                  </a:cubicBezTo>
                  <a:cubicBezTo>
                    <a:pt x="46959" y="2"/>
                    <a:pt x="45639" y="390"/>
                    <a:pt x="44491" y="1120"/>
                  </a:cubicBezTo>
                  <a:cubicBezTo>
                    <a:pt x="43122" y="380"/>
                    <a:pt x="41930" y="2"/>
                    <a:pt x="40950" y="2"/>
                  </a:cubicBezTo>
                  <a:cubicBezTo>
                    <a:pt x="39760" y="2"/>
                    <a:pt x="38587" y="303"/>
                    <a:pt x="37549" y="868"/>
                  </a:cubicBezTo>
                  <a:cubicBezTo>
                    <a:pt x="36388" y="296"/>
                    <a:pt x="35363" y="2"/>
                    <a:pt x="34501" y="2"/>
                  </a:cubicBezTo>
                  <a:cubicBezTo>
                    <a:pt x="33199" y="2"/>
                    <a:pt x="31930" y="358"/>
                    <a:pt x="30818" y="1026"/>
                  </a:cubicBezTo>
                  <a:cubicBezTo>
                    <a:pt x="29523" y="349"/>
                    <a:pt x="28391" y="1"/>
                    <a:pt x="27454" y="1"/>
                  </a:cubicBezTo>
                  <a:cubicBezTo>
                    <a:pt x="26264" y="1"/>
                    <a:pt x="25091" y="302"/>
                    <a:pt x="24052" y="866"/>
                  </a:cubicBezTo>
                  <a:cubicBezTo>
                    <a:pt x="22891" y="294"/>
                    <a:pt x="21866" y="1"/>
                    <a:pt x="21004" y="1"/>
                  </a:cubicBezTo>
                  <a:cubicBezTo>
                    <a:pt x="19642" y="1"/>
                    <a:pt x="18322" y="389"/>
                    <a:pt x="17172" y="1118"/>
                  </a:cubicBezTo>
                  <a:cubicBezTo>
                    <a:pt x="15805" y="379"/>
                    <a:pt x="14613" y="1"/>
                    <a:pt x="13632" y="1"/>
                  </a:cubicBezTo>
                  <a:cubicBezTo>
                    <a:pt x="12441" y="1"/>
                    <a:pt x="11269" y="302"/>
                    <a:pt x="10230" y="866"/>
                  </a:cubicBezTo>
                  <a:cubicBezTo>
                    <a:pt x="9070" y="294"/>
                    <a:pt x="8044" y="1"/>
                    <a:pt x="7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6"/>
          <p:cNvGrpSpPr/>
          <p:nvPr/>
        </p:nvGrpSpPr>
        <p:grpSpPr>
          <a:xfrm>
            <a:off x="-1360195" y="4603500"/>
            <a:ext cx="11864391" cy="477394"/>
            <a:chOff x="-1360195" y="62600"/>
            <a:chExt cx="11864391" cy="477394"/>
          </a:xfrm>
        </p:grpSpPr>
        <p:sp>
          <p:nvSpPr>
            <p:cNvPr id="81" name="Google Shape;81;p6"/>
            <p:cNvSpPr/>
            <p:nvPr/>
          </p:nvSpPr>
          <p:spPr>
            <a:xfrm>
              <a:off x="7364322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67253" y="511"/>
                  </a:moveTo>
                  <a:cubicBezTo>
                    <a:pt x="68241" y="511"/>
                    <a:pt x="69215" y="731"/>
                    <a:pt x="70099" y="1152"/>
                  </a:cubicBezTo>
                  <a:cubicBezTo>
                    <a:pt x="69914" y="1253"/>
                    <a:pt x="69724" y="1365"/>
                    <a:pt x="69532" y="1480"/>
                  </a:cubicBezTo>
                  <a:cubicBezTo>
                    <a:pt x="69477" y="1514"/>
                    <a:pt x="69423" y="1547"/>
                    <a:pt x="69366" y="1581"/>
                  </a:cubicBezTo>
                  <a:cubicBezTo>
                    <a:pt x="69209" y="1678"/>
                    <a:pt x="69047" y="1780"/>
                    <a:pt x="68882" y="1888"/>
                  </a:cubicBezTo>
                  <a:cubicBezTo>
                    <a:pt x="68851" y="1909"/>
                    <a:pt x="68822" y="1926"/>
                    <a:pt x="68792" y="1947"/>
                  </a:cubicBezTo>
                  <a:cubicBezTo>
                    <a:pt x="68740" y="1931"/>
                    <a:pt x="68685" y="1919"/>
                    <a:pt x="68631" y="1905"/>
                  </a:cubicBezTo>
                  <a:cubicBezTo>
                    <a:pt x="68575" y="1890"/>
                    <a:pt x="68518" y="1874"/>
                    <a:pt x="68462" y="1860"/>
                  </a:cubicBezTo>
                  <a:cubicBezTo>
                    <a:pt x="68384" y="1842"/>
                    <a:pt x="68306" y="1829"/>
                    <a:pt x="68228" y="1815"/>
                  </a:cubicBezTo>
                  <a:cubicBezTo>
                    <a:pt x="68173" y="1805"/>
                    <a:pt x="68120" y="1795"/>
                    <a:pt x="68065" y="1785"/>
                  </a:cubicBezTo>
                  <a:cubicBezTo>
                    <a:pt x="67977" y="1772"/>
                    <a:pt x="67888" y="1763"/>
                    <a:pt x="67800" y="1754"/>
                  </a:cubicBezTo>
                  <a:cubicBezTo>
                    <a:pt x="67754" y="1749"/>
                    <a:pt x="67709" y="1743"/>
                    <a:pt x="67663" y="1739"/>
                  </a:cubicBezTo>
                  <a:cubicBezTo>
                    <a:pt x="67528" y="1729"/>
                    <a:pt x="67392" y="1724"/>
                    <a:pt x="67254" y="1724"/>
                  </a:cubicBezTo>
                  <a:cubicBezTo>
                    <a:pt x="67118" y="1724"/>
                    <a:pt x="66973" y="1735"/>
                    <a:pt x="66824" y="1758"/>
                  </a:cubicBezTo>
                  <a:cubicBezTo>
                    <a:pt x="66773" y="1765"/>
                    <a:pt x="66718" y="1780"/>
                    <a:pt x="66666" y="1789"/>
                  </a:cubicBezTo>
                  <a:cubicBezTo>
                    <a:pt x="66564" y="1808"/>
                    <a:pt x="66461" y="1827"/>
                    <a:pt x="66353" y="1855"/>
                  </a:cubicBezTo>
                  <a:cubicBezTo>
                    <a:pt x="66286" y="1873"/>
                    <a:pt x="66216" y="1897"/>
                    <a:pt x="66149" y="1917"/>
                  </a:cubicBezTo>
                  <a:cubicBezTo>
                    <a:pt x="66048" y="1949"/>
                    <a:pt x="65947" y="1979"/>
                    <a:pt x="65842" y="2018"/>
                  </a:cubicBezTo>
                  <a:cubicBezTo>
                    <a:pt x="65766" y="2045"/>
                    <a:pt x="65687" y="2079"/>
                    <a:pt x="65609" y="2112"/>
                  </a:cubicBezTo>
                  <a:cubicBezTo>
                    <a:pt x="65534" y="2143"/>
                    <a:pt x="65461" y="2167"/>
                    <a:pt x="65381" y="2203"/>
                  </a:cubicBezTo>
                  <a:cubicBezTo>
                    <a:pt x="65348" y="2169"/>
                    <a:pt x="65313" y="2140"/>
                    <a:pt x="65280" y="2108"/>
                  </a:cubicBezTo>
                  <a:cubicBezTo>
                    <a:pt x="65192" y="2020"/>
                    <a:pt x="65104" y="1937"/>
                    <a:pt x="65013" y="1855"/>
                  </a:cubicBezTo>
                  <a:cubicBezTo>
                    <a:pt x="64957" y="1805"/>
                    <a:pt x="64901" y="1753"/>
                    <a:pt x="64842" y="1703"/>
                  </a:cubicBezTo>
                  <a:cubicBezTo>
                    <a:pt x="64703" y="1586"/>
                    <a:pt x="64561" y="1473"/>
                    <a:pt x="64416" y="1366"/>
                  </a:cubicBezTo>
                  <a:cubicBezTo>
                    <a:pt x="64405" y="1358"/>
                    <a:pt x="64396" y="1350"/>
                    <a:pt x="64386" y="1343"/>
                  </a:cubicBezTo>
                  <a:cubicBezTo>
                    <a:pt x="65497" y="792"/>
                    <a:pt x="66460" y="511"/>
                    <a:pt x="67253" y="511"/>
                  </a:cubicBezTo>
                  <a:close/>
                  <a:moveTo>
                    <a:pt x="60207" y="2239"/>
                  </a:moveTo>
                  <a:cubicBezTo>
                    <a:pt x="60362" y="2239"/>
                    <a:pt x="60514" y="2247"/>
                    <a:pt x="60666" y="2261"/>
                  </a:cubicBezTo>
                  <a:cubicBezTo>
                    <a:pt x="60686" y="2263"/>
                    <a:pt x="60706" y="2265"/>
                    <a:pt x="60726" y="2268"/>
                  </a:cubicBezTo>
                  <a:cubicBezTo>
                    <a:pt x="60862" y="2282"/>
                    <a:pt x="60996" y="2302"/>
                    <a:pt x="61128" y="2326"/>
                  </a:cubicBezTo>
                  <a:cubicBezTo>
                    <a:pt x="61147" y="2331"/>
                    <a:pt x="61165" y="2333"/>
                    <a:pt x="61183" y="2337"/>
                  </a:cubicBezTo>
                  <a:cubicBezTo>
                    <a:pt x="61330" y="2367"/>
                    <a:pt x="61475" y="2401"/>
                    <a:pt x="61619" y="2445"/>
                  </a:cubicBezTo>
                  <a:cubicBezTo>
                    <a:pt x="61602" y="2458"/>
                    <a:pt x="61584" y="2471"/>
                    <a:pt x="61565" y="2484"/>
                  </a:cubicBezTo>
                  <a:cubicBezTo>
                    <a:pt x="61335" y="2649"/>
                    <a:pt x="61101" y="2821"/>
                    <a:pt x="60866" y="3002"/>
                  </a:cubicBezTo>
                  <a:cubicBezTo>
                    <a:pt x="60817" y="3039"/>
                    <a:pt x="60769" y="3077"/>
                    <a:pt x="60721" y="3113"/>
                  </a:cubicBezTo>
                  <a:cubicBezTo>
                    <a:pt x="60527" y="3260"/>
                    <a:pt x="60331" y="3415"/>
                    <a:pt x="60134" y="3575"/>
                  </a:cubicBezTo>
                  <a:cubicBezTo>
                    <a:pt x="60096" y="3606"/>
                    <a:pt x="60058" y="3634"/>
                    <a:pt x="60019" y="3666"/>
                  </a:cubicBezTo>
                  <a:cubicBezTo>
                    <a:pt x="60004" y="3640"/>
                    <a:pt x="59986" y="3617"/>
                    <a:pt x="59971" y="3591"/>
                  </a:cubicBezTo>
                  <a:cubicBezTo>
                    <a:pt x="59870" y="3418"/>
                    <a:pt x="59765" y="3249"/>
                    <a:pt x="59650" y="3085"/>
                  </a:cubicBezTo>
                  <a:cubicBezTo>
                    <a:pt x="59635" y="3062"/>
                    <a:pt x="59622" y="3040"/>
                    <a:pt x="59605" y="3016"/>
                  </a:cubicBezTo>
                  <a:cubicBezTo>
                    <a:pt x="59473" y="2832"/>
                    <a:pt x="59332" y="2656"/>
                    <a:pt x="59184" y="2487"/>
                  </a:cubicBezTo>
                  <a:cubicBezTo>
                    <a:pt x="59170" y="2471"/>
                    <a:pt x="59159" y="2453"/>
                    <a:pt x="59144" y="2438"/>
                  </a:cubicBezTo>
                  <a:cubicBezTo>
                    <a:pt x="59279" y="2394"/>
                    <a:pt x="59409" y="2357"/>
                    <a:pt x="59534" y="2326"/>
                  </a:cubicBezTo>
                  <a:cubicBezTo>
                    <a:pt x="59548" y="2322"/>
                    <a:pt x="59562" y="2320"/>
                    <a:pt x="59576" y="2317"/>
                  </a:cubicBezTo>
                  <a:cubicBezTo>
                    <a:pt x="59679" y="2294"/>
                    <a:pt x="59778" y="2275"/>
                    <a:pt x="59873" y="2264"/>
                  </a:cubicBezTo>
                  <a:cubicBezTo>
                    <a:pt x="59883" y="2263"/>
                    <a:pt x="59895" y="2260"/>
                    <a:pt x="59905" y="2259"/>
                  </a:cubicBezTo>
                  <a:cubicBezTo>
                    <a:pt x="60010" y="2245"/>
                    <a:pt x="60112" y="2239"/>
                    <a:pt x="60207" y="2239"/>
                  </a:cubicBezTo>
                  <a:close/>
                  <a:moveTo>
                    <a:pt x="67254" y="2234"/>
                  </a:moveTo>
                  <a:cubicBezTo>
                    <a:pt x="67404" y="2234"/>
                    <a:pt x="67553" y="2243"/>
                    <a:pt x="67700" y="2256"/>
                  </a:cubicBezTo>
                  <a:cubicBezTo>
                    <a:pt x="67746" y="2260"/>
                    <a:pt x="67789" y="2266"/>
                    <a:pt x="67834" y="2271"/>
                  </a:cubicBezTo>
                  <a:cubicBezTo>
                    <a:pt x="67938" y="2284"/>
                    <a:pt x="68042" y="2299"/>
                    <a:pt x="68144" y="2318"/>
                  </a:cubicBezTo>
                  <a:cubicBezTo>
                    <a:pt x="68170" y="2323"/>
                    <a:pt x="68195" y="2329"/>
                    <a:pt x="68220" y="2333"/>
                  </a:cubicBezTo>
                  <a:cubicBezTo>
                    <a:pt x="68204" y="2344"/>
                    <a:pt x="68185" y="2359"/>
                    <a:pt x="68168" y="2370"/>
                  </a:cubicBezTo>
                  <a:cubicBezTo>
                    <a:pt x="67911" y="2551"/>
                    <a:pt x="67654" y="2740"/>
                    <a:pt x="67394" y="2936"/>
                  </a:cubicBezTo>
                  <a:cubicBezTo>
                    <a:pt x="67342" y="2976"/>
                    <a:pt x="67290" y="3018"/>
                    <a:pt x="67238" y="3057"/>
                  </a:cubicBezTo>
                  <a:cubicBezTo>
                    <a:pt x="67022" y="3227"/>
                    <a:pt x="66805" y="3399"/>
                    <a:pt x="66586" y="3576"/>
                  </a:cubicBezTo>
                  <a:cubicBezTo>
                    <a:pt x="66546" y="3607"/>
                    <a:pt x="66508" y="3637"/>
                    <a:pt x="66468" y="3668"/>
                  </a:cubicBezTo>
                  <a:cubicBezTo>
                    <a:pt x="66455" y="3643"/>
                    <a:pt x="66437" y="3619"/>
                    <a:pt x="66425" y="3596"/>
                  </a:cubicBezTo>
                  <a:cubicBezTo>
                    <a:pt x="66352" y="3471"/>
                    <a:pt x="66275" y="3347"/>
                    <a:pt x="66193" y="3223"/>
                  </a:cubicBezTo>
                  <a:cubicBezTo>
                    <a:pt x="66155" y="3167"/>
                    <a:pt x="66119" y="3109"/>
                    <a:pt x="66080" y="3055"/>
                  </a:cubicBezTo>
                  <a:cubicBezTo>
                    <a:pt x="65987" y="2925"/>
                    <a:pt x="65891" y="2796"/>
                    <a:pt x="65790" y="2670"/>
                  </a:cubicBezTo>
                  <a:cubicBezTo>
                    <a:pt x="65774" y="2650"/>
                    <a:pt x="65759" y="2628"/>
                    <a:pt x="65744" y="2609"/>
                  </a:cubicBezTo>
                  <a:cubicBezTo>
                    <a:pt x="65783" y="2593"/>
                    <a:pt x="65822" y="2575"/>
                    <a:pt x="65859" y="2560"/>
                  </a:cubicBezTo>
                  <a:cubicBezTo>
                    <a:pt x="65920" y="2536"/>
                    <a:pt x="65979" y="2513"/>
                    <a:pt x="66038" y="2492"/>
                  </a:cubicBezTo>
                  <a:cubicBezTo>
                    <a:pt x="66135" y="2457"/>
                    <a:pt x="66231" y="2425"/>
                    <a:pt x="66323" y="2398"/>
                  </a:cubicBezTo>
                  <a:cubicBezTo>
                    <a:pt x="66378" y="2381"/>
                    <a:pt x="66432" y="2364"/>
                    <a:pt x="66486" y="2349"/>
                  </a:cubicBezTo>
                  <a:cubicBezTo>
                    <a:pt x="66582" y="2325"/>
                    <a:pt x="66673" y="2306"/>
                    <a:pt x="66763" y="2289"/>
                  </a:cubicBezTo>
                  <a:cubicBezTo>
                    <a:pt x="66806" y="2281"/>
                    <a:pt x="66850" y="2270"/>
                    <a:pt x="66890" y="2264"/>
                  </a:cubicBezTo>
                  <a:cubicBezTo>
                    <a:pt x="67018" y="2245"/>
                    <a:pt x="67140" y="2234"/>
                    <a:pt x="67254" y="2234"/>
                  </a:cubicBezTo>
                  <a:close/>
                  <a:moveTo>
                    <a:pt x="46390" y="2236"/>
                  </a:moveTo>
                  <a:cubicBezTo>
                    <a:pt x="46553" y="2236"/>
                    <a:pt x="46714" y="2247"/>
                    <a:pt x="46876" y="2262"/>
                  </a:cubicBezTo>
                  <a:cubicBezTo>
                    <a:pt x="46924" y="2267"/>
                    <a:pt x="46974" y="2275"/>
                    <a:pt x="47023" y="2281"/>
                  </a:cubicBezTo>
                  <a:cubicBezTo>
                    <a:pt x="47136" y="2295"/>
                    <a:pt x="47247" y="2313"/>
                    <a:pt x="47359" y="2335"/>
                  </a:cubicBezTo>
                  <a:cubicBezTo>
                    <a:pt x="47412" y="2345"/>
                    <a:pt x="47465" y="2358"/>
                    <a:pt x="47520" y="2370"/>
                  </a:cubicBezTo>
                  <a:cubicBezTo>
                    <a:pt x="47632" y="2397"/>
                    <a:pt x="47746" y="2429"/>
                    <a:pt x="47856" y="2464"/>
                  </a:cubicBezTo>
                  <a:cubicBezTo>
                    <a:pt x="47899" y="2477"/>
                    <a:pt x="47943" y="2489"/>
                    <a:pt x="47985" y="2503"/>
                  </a:cubicBezTo>
                  <a:cubicBezTo>
                    <a:pt x="47999" y="2509"/>
                    <a:pt x="48011" y="2515"/>
                    <a:pt x="48026" y="2519"/>
                  </a:cubicBezTo>
                  <a:cubicBezTo>
                    <a:pt x="47937" y="2582"/>
                    <a:pt x="47854" y="2640"/>
                    <a:pt x="47773" y="2698"/>
                  </a:cubicBezTo>
                  <a:cubicBezTo>
                    <a:pt x="47407" y="2968"/>
                    <a:pt x="47018" y="3269"/>
                    <a:pt x="46585" y="3618"/>
                  </a:cubicBezTo>
                  <a:cubicBezTo>
                    <a:pt x="46517" y="3670"/>
                    <a:pt x="46450" y="3727"/>
                    <a:pt x="46383" y="3784"/>
                  </a:cubicBezTo>
                  <a:lnTo>
                    <a:pt x="46313" y="3841"/>
                  </a:lnTo>
                  <a:cubicBezTo>
                    <a:pt x="46309" y="3845"/>
                    <a:pt x="46305" y="3847"/>
                    <a:pt x="46300" y="3851"/>
                  </a:cubicBezTo>
                  <a:cubicBezTo>
                    <a:pt x="46271" y="3795"/>
                    <a:pt x="46237" y="3741"/>
                    <a:pt x="46206" y="3685"/>
                  </a:cubicBezTo>
                  <a:cubicBezTo>
                    <a:pt x="46184" y="3644"/>
                    <a:pt x="46161" y="3604"/>
                    <a:pt x="46137" y="3563"/>
                  </a:cubicBezTo>
                  <a:cubicBezTo>
                    <a:pt x="46047" y="3409"/>
                    <a:pt x="45951" y="3255"/>
                    <a:pt x="45847" y="3107"/>
                  </a:cubicBezTo>
                  <a:lnTo>
                    <a:pt x="45816" y="3063"/>
                  </a:lnTo>
                  <a:cubicBezTo>
                    <a:pt x="45721" y="2930"/>
                    <a:pt x="45620" y="2798"/>
                    <a:pt x="45516" y="2668"/>
                  </a:cubicBezTo>
                  <a:lnTo>
                    <a:pt x="45418" y="2551"/>
                  </a:lnTo>
                  <a:cubicBezTo>
                    <a:pt x="45386" y="2514"/>
                    <a:pt x="45356" y="2474"/>
                    <a:pt x="45323" y="2437"/>
                  </a:cubicBezTo>
                  <a:cubicBezTo>
                    <a:pt x="45330" y="2434"/>
                    <a:pt x="45337" y="2432"/>
                    <a:pt x="45345" y="2429"/>
                  </a:cubicBezTo>
                  <a:cubicBezTo>
                    <a:pt x="45373" y="2420"/>
                    <a:pt x="45399" y="2413"/>
                    <a:pt x="45428" y="2405"/>
                  </a:cubicBezTo>
                  <a:cubicBezTo>
                    <a:pt x="45516" y="2376"/>
                    <a:pt x="45601" y="2354"/>
                    <a:pt x="45685" y="2333"/>
                  </a:cubicBezTo>
                  <a:cubicBezTo>
                    <a:pt x="45721" y="2323"/>
                    <a:pt x="45757" y="2316"/>
                    <a:pt x="45793" y="2308"/>
                  </a:cubicBezTo>
                  <a:cubicBezTo>
                    <a:pt x="45868" y="2291"/>
                    <a:pt x="45943" y="2278"/>
                    <a:pt x="46014" y="2267"/>
                  </a:cubicBezTo>
                  <a:cubicBezTo>
                    <a:pt x="46045" y="2262"/>
                    <a:pt x="46076" y="2257"/>
                    <a:pt x="46106" y="2255"/>
                  </a:cubicBezTo>
                  <a:cubicBezTo>
                    <a:pt x="46204" y="2243"/>
                    <a:pt x="46300" y="2236"/>
                    <a:pt x="46390" y="2236"/>
                  </a:cubicBezTo>
                  <a:close/>
                  <a:moveTo>
                    <a:pt x="73702" y="2236"/>
                  </a:moveTo>
                  <a:cubicBezTo>
                    <a:pt x="73866" y="2236"/>
                    <a:pt x="74028" y="2247"/>
                    <a:pt x="74189" y="2262"/>
                  </a:cubicBezTo>
                  <a:cubicBezTo>
                    <a:pt x="74238" y="2267"/>
                    <a:pt x="74288" y="2275"/>
                    <a:pt x="74337" y="2281"/>
                  </a:cubicBezTo>
                  <a:cubicBezTo>
                    <a:pt x="74450" y="2295"/>
                    <a:pt x="74562" y="2313"/>
                    <a:pt x="74674" y="2335"/>
                  </a:cubicBezTo>
                  <a:cubicBezTo>
                    <a:pt x="74727" y="2345"/>
                    <a:pt x="74780" y="2358"/>
                    <a:pt x="74832" y="2369"/>
                  </a:cubicBezTo>
                  <a:cubicBezTo>
                    <a:pt x="74949" y="2396"/>
                    <a:pt x="75064" y="2430"/>
                    <a:pt x="75176" y="2464"/>
                  </a:cubicBezTo>
                  <a:cubicBezTo>
                    <a:pt x="75218" y="2477"/>
                    <a:pt x="75259" y="2488"/>
                    <a:pt x="75300" y="2502"/>
                  </a:cubicBezTo>
                  <a:cubicBezTo>
                    <a:pt x="75313" y="2506"/>
                    <a:pt x="75326" y="2513"/>
                    <a:pt x="75339" y="2518"/>
                  </a:cubicBezTo>
                  <a:cubicBezTo>
                    <a:pt x="75316" y="2535"/>
                    <a:pt x="75294" y="2552"/>
                    <a:pt x="75270" y="2568"/>
                  </a:cubicBezTo>
                  <a:cubicBezTo>
                    <a:pt x="75018" y="2750"/>
                    <a:pt x="74765" y="2939"/>
                    <a:pt x="74510" y="3135"/>
                  </a:cubicBezTo>
                  <a:cubicBezTo>
                    <a:pt x="74471" y="3166"/>
                    <a:pt x="74431" y="3198"/>
                    <a:pt x="74392" y="3229"/>
                  </a:cubicBezTo>
                  <a:cubicBezTo>
                    <a:pt x="74171" y="3401"/>
                    <a:pt x="73952" y="3578"/>
                    <a:pt x="73731" y="3759"/>
                  </a:cubicBezTo>
                  <a:cubicBezTo>
                    <a:pt x="73692" y="3790"/>
                    <a:pt x="73654" y="3820"/>
                    <a:pt x="73615" y="3851"/>
                  </a:cubicBezTo>
                  <a:cubicBezTo>
                    <a:pt x="73585" y="3795"/>
                    <a:pt x="73552" y="3741"/>
                    <a:pt x="73521" y="3686"/>
                  </a:cubicBezTo>
                  <a:cubicBezTo>
                    <a:pt x="73498" y="3644"/>
                    <a:pt x="73476" y="3603"/>
                    <a:pt x="73451" y="3562"/>
                  </a:cubicBezTo>
                  <a:cubicBezTo>
                    <a:pt x="73360" y="3406"/>
                    <a:pt x="73264" y="3254"/>
                    <a:pt x="73161" y="3104"/>
                  </a:cubicBezTo>
                  <a:cubicBezTo>
                    <a:pt x="73150" y="3091"/>
                    <a:pt x="73140" y="3077"/>
                    <a:pt x="73129" y="3062"/>
                  </a:cubicBezTo>
                  <a:cubicBezTo>
                    <a:pt x="73035" y="2927"/>
                    <a:pt x="72933" y="2796"/>
                    <a:pt x="72828" y="2666"/>
                  </a:cubicBezTo>
                  <a:cubicBezTo>
                    <a:pt x="72796" y="2627"/>
                    <a:pt x="72764" y="2588"/>
                    <a:pt x="72732" y="2550"/>
                  </a:cubicBezTo>
                  <a:cubicBezTo>
                    <a:pt x="72698" y="2513"/>
                    <a:pt x="72669" y="2473"/>
                    <a:pt x="72636" y="2436"/>
                  </a:cubicBezTo>
                  <a:cubicBezTo>
                    <a:pt x="72644" y="2433"/>
                    <a:pt x="72652" y="2431"/>
                    <a:pt x="72659" y="2427"/>
                  </a:cubicBezTo>
                  <a:cubicBezTo>
                    <a:pt x="72686" y="2419"/>
                    <a:pt x="72712" y="2412"/>
                    <a:pt x="72738" y="2405"/>
                  </a:cubicBezTo>
                  <a:cubicBezTo>
                    <a:pt x="72828" y="2378"/>
                    <a:pt x="72915" y="2353"/>
                    <a:pt x="72999" y="2332"/>
                  </a:cubicBezTo>
                  <a:cubicBezTo>
                    <a:pt x="73035" y="2322"/>
                    <a:pt x="73070" y="2316"/>
                    <a:pt x="73103" y="2308"/>
                  </a:cubicBezTo>
                  <a:cubicBezTo>
                    <a:pt x="73180" y="2291"/>
                    <a:pt x="73254" y="2278"/>
                    <a:pt x="73327" y="2267"/>
                  </a:cubicBezTo>
                  <a:cubicBezTo>
                    <a:pt x="73357" y="2264"/>
                    <a:pt x="73389" y="2257"/>
                    <a:pt x="73419" y="2255"/>
                  </a:cubicBezTo>
                  <a:cubicBezTo>
                    <a:pt x="73518" y="2243"/>
                    <a:pt x="73612" y="2236"/>
                    <a:pt x="73702" y="2236"/>
                  </a:cubicBezTo>
                  <a:close/>
                  <a:moveTo>
                    <a:pt x="53759" y="2237"/>
                  </a:moveTo>
                  <a:cubicBezTo>
                    <a:pt x="53909" y="2237"/>
                    <a:pt x="54058" y="2245"/>
                    <a:pt x="54205" y="2259"/>
                  </a:cubicBezTo>
                  <a:cubicBezTo>
                    <a:pt x="54249" y="2263"/>
                    <a:pt x="54293" y="2269"/>
                    <a:pt x="54339" y="2274"/>
                  </a:cubicBezTo>
                  <a:cubicBezTo>
                    <a:pt x="54443" y="2286"/>
                    <a:pt x="54547" y="2302"/>
                    <a:pt x="54651" y="2321"/>
                  </a:cubicBezTo>
                  <a:cubicBezTo>
                    <a:pt x="54675" y="2326"/>
                    <a:pt x="54700" y="2331"/>
                    <a:pt x="54726" y="2336"/>
                  </a:cubicBezTo>
                  <a:cubicBezTo>
                    <a:pt x="54688" y="2363"/>
                    <a:pt x="54647" y="2393"/>
                    <a:pt x="54607" y="2421"/>
                  </a:cubicBezTo>
                  <a:cubicBezTo>
                    <a:pt x="54553" y="2461"/>
                    <a:pt x="54497" y="2499"/>
                    <a:pt x="54443" y="2540"/>
                  </a:cubicBezTo>
                  <a:cubicBezTo>
                    <a:pt x="54285" y="2653"/>
                    <a:pt x="54127" y="2770"/>
                    <a:pt x="53968" y="2890"/>
                  </a:cubicBezTo>
                  <a:cubicBezTo>
                    <a:pt x="53920" y="2926"/>
                    <a:pt x="53872" y="2963"/>
                    <a:pt x="53822" y="2999"/>
                  </a:cubicBezTo>
                  <a:cubicBezTo>
                    <a:pt x="53621" y="3153"/>
                    <a:pt x="53418" y="3311"/>
                    <a:pt x="53215" y="3476"/>
                  </a:cubicBezTo>
                  <a:cubicBezTo>
                    <a:pt x="53175" y="3507"/>
                    <a:pt x="53135" y="3540"/>
                    <a:pt x="53096" y="3573"/>
                  </a:cubicBezTo>
                  <a:cubicBezTo>
                    <a:pt x="52982" y="3666"/>
                    <a:pt x="52866" y="3759"/>
                    <a:pt x="52750" y="3856"/>
                  </a:cubicBezTo>
                  <a:cubicBezTo>
                    <a:pt x="52739" y="3835"/>
                    <a:pt x="52726" y="3815"/>
                    <a:pt x="52715" y="3795"/>
                  </a:cubicBezTo>
                  <a:cubicBezTo>
                    <a:pt x="52620" y="3618"/>
                    <a:pt x="52520" y="3442"/>
                    <a:pt x="52410" y="3275"/>
                  </a:cubicBezTo>
                  <a:cubicBezTo>
                    <a:pt x="52408" y="3273"/>
                    <a:pt x="52406" y="3269"/>
                    <a:pt x="52404" y="3264"/>
                  </a:cubicBezTo>
                  <a:cubicBezTo>
                    <a:pt x="52288" y="3094"/>
                    <a:pt x="52168" y="2930"/>
                    <a:pt x="52041" y="2769"/>
                  </a:cubicBezTo>
                  <a:cubicBezTo>
                    <a:pt x="52027" y="2750"/>
                    <a:pt x="52015" y="2729"/>
                    <a:pt x="51999" y="2712"/>
                  </a:cubicBezTo>
                  <a:lnTo>
                    <a:pt x="52001" y="2712"/>
                  </a:lnTo>
                  <a:cubicBezTo>
                    <a:pt x="52160" y="2640"/>
                    <a:pt x="52313" y="2577"/>
                    <a:pt x="52461" y="2521"/>
                  </a:cubicBezTo>
                  <a:cubicBezTo>
                    <a:pt x="52482" y="2514"/>
                    <a:pt x="52504" y="2505"/>
                    <a:pt x="52525" y="2497"/>
                  </a:cubicBezTo>
                  <a:cubicBezTo>
                    <a:pt x="52664" y="2446"/>
                    <a:pt x="52799" y="2404"/>
                    <a:pt x="52929" y="2367"/>
                  </a:cubicBezTo>
                  <a:cubicBezTo>
                    <a:pt x="52952" y="2360"/>
                    <a:pt x="52976" y="2354"/>
                    <a:pt x="52998" y="2348"/>
                  </a:cubicBezTo>
                  <a:cubicBezTo>
                    <a:pt x="53126" y="2315"/>
                    <a:pt x="53248" y="2289"/>
                    <a:pt x="53364" y="2270"/>
                  </a:cubicBezTo>
                  <a:cubicBezTo>
                    <a:pt x="53382" y="2268"/>
                    <a:pt x="53398" y="2266"/>
                    <a:pt x="53415" y="2264"/>
                  </a:cubicBezTo>
                  <a:cubicBezTo>
                    <a:pt x="53535" y="2247"/>
                    <a:pt x="53652" y="2237"/>
                    <a:pt x="53759" y="2237"/>
                  </a:cubicBezTo>
                  <a:close/>
                  <a:moveTo>
                    <a:pt x="81077" y="2235"/>
                  </a:moveTo>
                  <a:cubicBezTo>
                    <a:pt x="81227" y="2235"/>
                    <a:pt x="81375" y="2244"/>
                    <a:pt x="81523" y="2258"/>
                  </a:cubicBezTo>
                  <a:cubicBezTo>
                    <a:pt x="81567" y="2261"/>
                    <a:pt x="81613" y="2268"/>
                    <a:pt x="81658" y="2273"/>
                  </a:cubicBezTo>
                  <a:cubicBezTo>
                    <a:pt x="81762" y="2285"/>
                    <a:pt x="81866" y="2300"/>
                    <a:pt x="81968" y="2320"/>
                  </a:cubicBezTo>
                  <a:cubicBezTo>
                    <a:pt x="81993" y="2325"/>
                    <a:pt x="82019" y="2331"/>
                    <a:pt x="82044" y="2334"/>
                  </a:cubicBezTo>
                  <a:cubicBezTo>
                    <a:pt x="82007" y="2362"/>
                    <a:pt x="81967" y="2390"/>
                    <a:pt x="81929" y="2417"/>
                  </a:cubicBezTo>
                  <a:cubicBezTo>
                    <a:pt x="81869" y="2459"/>
                    <a:pt x="81811" y="2500"/>
                    <a:pt x="81753" y="2544"/>
                  </a:cubicBezTo>
                  <a:cubicBezTo>
                    <a:pt x="81599" y="2654"/>
                    <a:pt x="81444" y="2769"/>
                    <a:pt x="81287" y="2885"/>
                  </a:cubicBezTo>
                  <a:cubicBezTo>
                    <a:pt x="81237" y="2924"/>
                    <a:pt x="81186" y="2961"/>
                    <a:pt x="81135" y="3000"/>
                  </a:cubicBezTo>
                  <a:cubicBezTo>
                    <a:pt x="80933" y="3154"/>
                    <a:pt x="80733" y="3311"/>
                    <a:pt x="80530" y="3476"/>
                  </a:cubicBezTo>
                  <a:cubicBezTo>
                    <a:pt x="80490" y="3508"/>
                    <a:pt x="80449" y="3540"/>
                    <a:pt x="80410" y="3573"/>
                  </a:cubicBezTo>
                  <a:cubicBezTo>
                    <a:pt x="80295" y="3666"/>
                    <a:pt x="80179" y="3759"/>
                    <a:pt x="80064" y="3856"/>
                  </a:cubicBezTo>
                  <a:cubicBezTo>
                    <a:pt x="80054" y="3836"/>
                    <a:pt x="80041" y="3816"/>
                    <a:pt x="80031" y="3796"/>
                  </a:cubicBezTo>
                  <a:cubicBezTo>
                    <a:pt x="79934" y="3617"/>
                    <a:pt x="79833" y="3439"/>
                    <a:pt x="79721" y="3269"/>
                  </a:cubicBezTo>
                  <a:cubicBezTo>
                    <a:pt x="79720" y="3266"/>
                    <a:pt x="79720" y="3265"/>
                    <a:pt x="79720" y="3265"/>
                  </a:cubicBezTo>
                  <a:cubicBezTo>
                    <a:pt x="79608" y="3093"/>
                    <a:pt x="79486" y="2927"/>
                    <a:pt x="79359" y="2766"/>
                  </a:cubicBezTo>
                  <a:cubicBezTo>
                    <a:pt x="79344" y="2748"/>
                    <a:pt x="79333" y="2728"/>
                    <a:pt x="79318" y="2711"/>
                  </a:cubicBezTo>
                  <a:cubicBezTo>
                    <a:pt x="79318" y="2711"/>
                    <a:pt x="79319" y="2711"/>
                    <a:pt x="79319" y="2709"/>
                  </a:cubicBezTo>
                  <a:cubicBezTo>
                    <a:pt x="79478" y="2638"/>
                    <a:pt x="79630" y="2576"/>
                    <a:pt x="79777" y="2520"/>
                  </a:cubicBezTo>
                  <a:cubicBezTo>
                    <a:pt x="79800" y="2512"/>
                    <a:pt x="79822" y="2503"/>
                    <a:pt x="79843" y="2495"/>
                  </a:cubicBezTo>
                  <a:cubicBezTo>
                    <a:pt x="79982" y="2445"/>
                    <a:pt x="80115" y="2401"/>
                    <a:pt x="80244" y="2367"/>
                  </a:cubicBezTo>
                  <a:cubicBezTo>
                    <a:pt x="80268" y="2360"/>
                    <a:pt x="80292" y="2354"/>
                    <a:pt x="80316" y="2347"/>
                  </a:cubicBezTo>
                  <a:cubicBezTo>
                    <a:pt x="80443" y="2315"/>
                    <a:pt x="80566" y="2287"/>
                    <a:pt x="80682" y="2269"/>
                  </a:cubicBezTo>
                  <a:cubicBezTo>
                    <a:pt x="80698" y="2266"/>
                    <a:pt x="80716" y="2265"/>
                    <a:pt x="80733" y="2263"/>
                  </a:cubicBezTo>
                  <a:cubicBezTo>
                    <a:pt x="80852" y="2245"/>
                    <a:pt x="80969" y="2235"/>
                    <a:pt x="81077" y="2235"/>
                  </a:cubicBezTo>
                  <a:close/>
                  <a:moveTo>
                    <a:pt x="32411" y="2238"/>
                  </a:moveTo>
                  <a:cubicBezTo>
                    <a:pt x="32583" y="2238"/>
                    <a:pt x="32754" y="2248"/>
                    <a:pt x="32923" y="2266"/>
                  </a:cubicBezTo>
                  <a:cubicBezTo>
                    <a:pt x="32976" y="2271"/>
                    <a:pt x="33028" y="2281"/>
                    <a:pt x="33080" y="2287"/>
                  </a:cubicBezTo>
                  <a:cubicBezTo>
                    <a:pt x="33197" y="2303"/>
                    <a:pt x="33313" y="2322"/>
                    <a:pt x="33428" y="2345"/>
                  </a:cubicBezTo>
                  <a:cubicBezTo>
                    <a:pt x="33488" y="2358"/>
                    <a:pt x="33545" y="2370"/>
                    <a:pt x="33601" y="2385"/>
                  </a:cubicBezTo>
                  <a:cubicBezTo>
                    <a:pt x="33715" y="2412"/>
                    <a:pt x="33827" y="2446"/>
                    <a:pt x="33938" y="2481"/>
                  </a:cubicBezTo>
                  <a:cubicBezTo>
                    <a:pt x="33990" y="2498"/>
                    <a:pt x="34042" y="2514"/>
                    <a:pt x="34093" y="2532"/>
                  </a:cubicBezTo>
                  <a:cubicBezTo>
                    <a:pt x="34110" y="2538"/>
                    <a:pt x="34129" y="2547"/>
                    <a:pt x="34147" y="2556"/>
                  </a:cubicBezTo>
                  <a:cubicBezTo>
                    <a:pt x="34121" y="2573"/>
                    <a:pt x="34095" y="2595"/>
                    <a:pt x="34069" y="2614"/>
                  </a:cubicBezTo>
                  <a:cubicBezTo>
                    <a:pt x="33813" y="2800"/>
                    <a:pt x="33554" y="2994"/>
                    <a:pt x="33294" y="3196"/>
                  </a:cubicBezTo>
                  <a:cubicBezTo>
                    <a:pt x="33259" y="3224"/>
                    <a:pt x="33220" y="3254"/>
                    <a:pt x="33184" y="3282"/>
                  </a:cubicBezTo>
                  <a:cubicBezTo>
                    <a:pt x="32950" y="3467"/>
                    <a:pt x="32713" y="3659"/>
                    <a:pt x="32476" y="3855"/>
                  </a:cubicBezTo>
                  <a:cubicBezTo>
                    <a:pt x="32441" y="3885"/>
                    <a:pt x="32406" y="3911"/>
                    <a:pt x="32370" y="3941"/>
                  </a:cubicBezTo>
                  <a:cubicBezTo>
                    <a:pt x="32337" y="3879"/>
                    <a:pt x="32302" y="3817"/>
                    <a:pt x="32268" y="3756"/>
                  </a:cubicBezTo>
                  <a:cubicBezTo>
                    <a:pt x="32244" y="3711"/>
                    <a:pt x="32220" y="3665"/>
                    <a:pt x="32194" y="3620"/>
                  </a:cubicBezTo>
                  <a:cubicBezTo>
                    <a:pt x="32100" y="3457"/>
                    <a:pt x="32001" y="3296"/>
                    <a:pt x="31894" y="3141"/>
                  </a:cubicBezTo>
                  <a:cubicBezTo>
                    <a:pt x="31882" y="3121"/>
                    <a:pt x="31867" y="3104"/>
                    <a:pt x="31855" y="3084"/>
                  </a:cubicBezTo>
                  <a:cubicBezTo>
                    <a:pt x="31758" y="2948"/>
                    <a:pt x="31658" y="2814"/>
                    <a:pt x="31553" y="2684"/>
                  </a:cubicBezTo>
                  <a:cubicBezTo>
                    <a:pt x="31516" y="2643"/>
                    <a:pt x="31481" y="2599"/>
                    <a:pt x="31445" y="2558"/>
                  </a:cubicBezTo>
                  <a:cubicBezTo>
                    <a:pt x="31412" y="2518"/>
                    <a:pt x="31381" y="2477"/>
                    <a:pt x="31346" y="2437"/>
                  </a:cubicBezTo>
                  <a:cubicBezTo>
                    <a:pt x="31352" y="2435"/>
                    <a:pt x="31360" y="2432"/>
                    <a:pt x="31367" y="2430"/>
                  </a:cubicBezTo>
                  <a:cubicBezTo>
                    <a:pt x="31395" y="2420"/>
                    <a:pt x="31422" y="2414"/>
                    <a:pt x="31449" y="2406"/>
                  </a:cubicBezTo>
                  <a:cubicBezTo>
                    <a:pt x="31537" y="2379"/>
                    <a:pt x="31625" y="2354"/>
                    <a:pt x="31709" y="2333"/>
                  </a:cubicBezTo>
                  <a:cubicBezTo>
                    <a:pt x="31744" y="2323"/>
                    <a:pt x="31779" y="2316"/>
                    <a:pt x="31814" y="2309"/>
                  </a:cubicBezTo>
                  <a:cubicBezTo>
                    <a:pt x="31891" y="2292"/>
                    <a:pt x="31965" y="2280"/>
                    <a:pt x="32037" y="2269"/>
                  </a:cubicBezTo>
                  <a:cubicBezTo>
                    <a:pt x="32067" y="2265"/>
                    <a:pt x="32098" y="2259"/>
                    <a:pt x="32127" y="2256"/>
                  </a:cubicBezTo>
                  <a:cubicBezTo>
                    <a:pt x="32226" y="2244"/>
                    <a:pt x="32322" y="2238"/>
                    <a:pt x="32411" y="2238"/>
                  </a:cubicBezTo>
                  <a:close/>
                  <a:moveTo>
                    <a:pt x="39939" y="2238"/>
                  </a:moveTo>
                  <a:cubicBezTo>
                    <a:pt x="40089" y="2238"/>
                    <a:pt x="40236" y="2247"/>
                    <a:pt x="40385" y="2260"/>
                  </a:cubicBezTo>
                  <a:cubicBezTo>
                    <a:pt x="40429" y="2264"/>
                    <a:pt x="40474" y="2270"/>
                    <a:pt x="40519" y="2275"/>
                  </a:cubicBezTo>
                  <a:cubicBezTo>
                    <a:pt x="40625" y="2287"/>
                    <a:pt x="40729" y="2303"/>
                    <a:pt x="40833" y="2322"/>
                  </a:cubicBezTo>
                  <a:cubicBezTo>
                    <a:pt x="40858" y="2328"/>
                    <a:pt x="40882" y="2332"/>
                    <a:pt x="40907" y="2337"/>
                  </a:cubicBezTo>
                  <a:cubicBezTo>
                    <a:pt x="40797" y="2414"/>
                    <a:pt x="40688" y="2492"/>
                    <a:pt x="40580" y="2570"/>
                  </a:cubicBezTo>
                  <a:cubicBezTo>
                    <a:pt x="40453" y="2664"/>
                    <a:pt x="40325" y="2755"/>
                    <a:pt x="40198" y="2852"/>
                  </a:cubicBezTo>
                  <a:cubicBezTo>
                    <a:pt x="39749" y="3187"/>
                    <a:pt x="39293" y="3550"/>
                    <a:pt x="38814" y="3949"/>
                  </a:cubicBezTo>
                  <a:cubicBezTo>
                    <a:pt x="38602" y="3528"/>
                    <a:pt x="38350" y="3132"/>
                    <a:pt x="38063" y="2766"/>
                  </a:cubicBezTo>
                  <a:cubicBezTo>
                    <a:pt x="38805" y="2416"/>
                    <a:pt x="39435" y="2238"/>
                    <a:pt x="39939" y="2238"/>
                  </a:cubicBezTo>
                  <a:close/>
                  <a:moveTo>
                    <a:pt x="17514" y="2239"/>
                  </a:moveTo>
                  <a:cubicBezTo>
                    <a:pt x="17620" y="2239"/>
                    <a:pt x="17719" y="2242"/>
                    <a:pt x="17825" y="2253"/>
                  </a:cubicBezTo>
                  <a:cubicBezTo>
                    <a:pt x="17873" y="2254"/>
                    <a:pt x="17896" y="2256"/>
                    <a:pt x="17921" y="2258"/>
                  </a:cubicBezTo>
                  <a:cubicBezTo>
                    <a:pt x="17933" y="2258"/>
                    <a:pt x="17940" y="2259"/>
                    <a:pt x="17953" y="2260"/>
                  </a:cubicBezTo>
                  <a:cubicBezTo>
                    <a:pt x="18017" y="2264"/>
                    <a:pt x="18083" y="2271"/>
                    <a:pt x="18148" y="2284"/>
                  </a:cubicBezTo>
                  <a:cubicBezTo>
                    <a:pt x="18318" y="2300"/>
                    <a:pt x="18473" y="2328"/>
                    <a:pt x="18640" y="2368"/>
                  </a:cubicBezTo>
                  <a:cubicBezTo>
                    <a:pt x="18715" y="2385"/>
                    <a:pt x="18786" y="2405"/>
                    <a:pt x="18858" y="2424"/>
                  </a:cubicBezTo>
                  <a:cubicBezTo>
                    <a:pt x="18989" y="2462"/>
                    <a:pt x="19122" y="2503"/>
                    <a:pt x="19250" y="2554"/>
                  </a:cubicBezTo>
                  <a:cubicBezTo>
                    <a:pt x="19353" y="2588"/>
                    <a:pt x="19436" y="2625"/>
                    <a:pt x="19519" y="2662"/>
                  </a:cubicBezTo>
                  <a:cubicBezTo>
                    <a:pt x="19622" y="2707"/>
                    <a:pt x="19723" y="2758"/>
                    <a:pt x="19823" y="2811"/>
                  </a:cubicBezTo>
                  <a:cubicBezTo>
                    <a:pt x="19748" y="2867"/>
                    <a:pt x="19672" y="2925"/>
                    <a:pt x="19597" y="2983"/>
                  </a:cubicBezTo>
                  <a:cubicBezTo>
                    <a:pt x="19534" y="3031"/>
                    <a:pt x="19470" y="3080"/>
                    <a:pt x="19407" y="3128"/>
                  </a:cubicBezTo>
                  <a:cubicBezTo>
                    <a:pt x="19222" y="3271"/>
                    <a:pt x="19035" y="3418"/>
                    <a:pt x="18846" y="3570"/>
                  </a:cubicBezTo>
                  <a:cubicBezTo>
                    <a:pt x="18829" y="3583"/>
                    <a:pt x="18813" y="3596"/>
                    <a:pt x="18798" y="3609"/>
                  </a:cubicBezTo>
                  <a:cubicBezTo>
                    <a:pt x="18593" y="3776"/>
                    <a:pt x="18385" y="3949"/>
                    <a:pt x="18177" y="4124"/>
                  </a:cubicBezTo>
                  <a:lnTo>
                    <a:pt x="18013" y="4265"/>
                  </a:lnTo>
                  <a:cubicBezTo>
                    <a:pt x="17918" y="4347"/>
                    <a:pt x="17824" y="4428"/>
                    <a:pt x="17727" y="4511"/>
                  </a:cubicBezTo>
                  <a:cubicBezTo>
                    <a:pt x="17726" y="4507"/>
                    <a:pt x="17725" y="4504"/>
                    <a:pt x="17724" y="4501"/>
                  </a:cubicBezTo>
                  <a:cubicBezTo>
                    <a:pt x="17657" y="4335"/>
                    <a:pt x="17581" y="4171"/>
                    <a:pt x="17503" y="4012"/>
                  </a:cubicBezTo>
                  <a:cubicBezTo>
                    <a:pt x="17484" y="3971"/>
                    <a:pt x="17463" y="3932"/>
                    <a:pt x="17444" y="3892"/>
                  </a:cubicBezTo>
                  <a:cubicBezTo>
                    <a:pt x="17361" y="3734"/>
                    <a:pt x="17277" y="3578"/>
                    <a:pt x="17183" y="3427"/>
                  </a:cubicBezTo>
                  <a:cubicBezTo>
                    <a:pt x="17182" y="3425"/>
                    <a:pt x="17180" y="3422"/>
                    <a:pt x="17178" y="3420"/>
                  </a:cubicBezTo>
                  <a:cubicBezTo>
                    <a:pt x="17083" y="3265"/>
                    <a:pt x="16980" y="3118"/>
                    <a:pt x="16873" y="2971"/>
                  </a:cubicBezTo>
                  <a:cubicBezTo>
                    <a:pt x="16847" y="2934"/>
                    <a:pt x="16820" y="2899"/>
                    <a:pt x="16794" y="2864"/>
                  </a:cubicBezTo>
                  <a:cubicBezTo>
                    <a:pt x="16685" y="2721"/>
                    <a:pt x="16573" y="2578"/>
                    <a:pt x="16452" y="2443"/>
                  </a:cubicBezTo>
                  <a:cubicBezTo>
                    <a:pt x="16451" y="2442"/>
                    <a:pt x="16449" y="2440"/>
                    <a:pt x="16448" y="2438"/>
                  </a:cubicBezTo>
                  <a:cubicBezTo>
                    <a:pt x="16456" y="2436"/>
                    <a:pt x="16464" y="2432"/>
                    <a:pt x="16471" y="2431"/>
                  </a:cubicBezTo>
                  <a:cubicBezTo>
                    <a:pt x="16496" y="2422"/>
                    <a:pt x="16521" y="2416"/>
                    <a:pt x="16546" y="2409"/>
                  </a:cubicBezTo>
                  <a:cubicBezTo>
                    <a:pt x="16637" y="2380"/>
                    <a:pt x="16725" y="2355"/>
                    <a:pt x="16812" y="2334"/>
                  </a:cubicBezTo>
                  <a:cubicBezTo>
                    <a:pt x="16846" y="2325"/>
                    <a:pt x="16880" y="2318"/>
                    <a:pt x="16916" y="2311"/>
                  </a:cubicBezTo>
                  <a:cubicBezTo>
                    <a:pt x="16992" y="2294"/>
                    <a:pt x="17067" y="2281"/>
                    <a:pt x="17140" y="2270"/>
                  </a:cubicBezTo>
                  <a:cubicBezTo>
                    <a:pt x="17169" y="2266"/>
                    <a:pt x="17200" y="2260"/>
                    <a:pt x="17230" y="2258"/>
                  </a:cubicBezTo>
                  <a:cubicBezTo>
                    <a:pt x="17329" y="2245"/>
                    <a:pt x="17424" y="2239"/>
                    <a:pt x="17514" y="2239"/>
                  </a:cubicBezTo>
                  <a:close/>
                  <a:moveTo>
                    <a:pt x="25962" y="2238"/>
                  </a:moveTo>
                  <a:cubicBezTo>
                    <a:pt x="26292" y="2238"/>
                    <a:pt x="26618" y="2274"/>
                    <a:pt x="26935" y="2338"/>
                  </a:cubicBezTo>
                  <a:cubicBezTo>
                    <a:pt x="26046" y="2961"/>
                    <a:pt x="25121" y="3692"/>
                    <a:pt x="24172" y="4522"/>
                  </a:cubicBezTo>
                  <a:cubicBezTo>
                    <a:pt x="23975" y="4023"/>
                    <a:pt x="23722" y="3552"/>
                    <a:pt x="23419" y="3113"/>
                  </a:cubicBezTo>
                  <a:cubicBezTo>
                    <a:pt x="24460" y="2535"/>
                    <a:pt x="25316" y="2238"/>
                    <a:pt x="25962" y="2238"/>
                  </a:cubicBezTo>
                  <a:close/>
                  <a:moveTo>
                    <a:pt x="58626" y="2635"/>
                  </a:moveTo>
                  <a:cubicBezTo>
                    <a:pt x="58681" y="2692"/>
                    <a:pt x="58734" y="2750"/>
                    <a:pt x="58786" y="2808"/>
                  </a:cubicBezTo>
                  <a:cubicBezTo>
                    <a:pt x="58817" y="2844"/>
                    <a:pt x="58850" y="2879"/>
                    <a:pt x="58881" y="2916"/>
                  </a:cubicBezTo>
                  <a:cubicBezTo>
                    <a:pt x="58983" y="3036"/>
                    <a:pt x="59082" y="3161"/>
                    <a:pt x="59174" y="3290"/>
                  </a:cubicBezTo>
                  <a:cubicBezTo>
                    <a:pt x="59186" y="3306"/>
                    <a:pt x="59196" y="3323"/>
                    <a:pt x="59208" y="3340"/>
                  </a:cubicBezTo>
                  <a:cubicBezTo>
                    <a:pt x="59287" y="3453"/>
                    <a:pt x="59364" y="3569"/>
                    <a:pt x="59437" y="3686"/>
                  </a:cubicBezTo>
                  <a:cubicBezTo>
                    <a:pt x="59464" y="3731"/>
                    <a:pt x="59490" y="3776"/>
                    <a:pt x="59516" y="3821"/>
                  </a:cubicBezTo>
                  <a:cubicBezTo>
                    <a:pt x="59550" y="3880"/>
                    <a:pt x="59582" y="3941"/>
                    <a:pt x="59615" y="4001"/>
                  </a:cubicBezTo>
                  <a:cubicBezTo>
                    <a:pt x="59592" y="4020"/>
                    <a:pt x="59570" y="4040"/>
                    <a:pt x="59546" y="4060"/>
                  </a:cubicBezTo>
                  <a:cubicBezTo>
                    <a:pt x="59435" y="4154"/>
                    <a:pt x="59323" y="4249"/>
                    <a:pt x="59215" y="4343"/>
                  </a:cubicBezTo>
                  <a:cubicBezTo>
                    <a:pt x="59179" y="4374"/>
                    <a:pt x="59141" y="4405"/>
                    <a:pt x="59107" y="4437"/>
                  </a:cubicBezTo>
                  <a:cubicBezTo>
                    <a:pt x="58967" y="4558"/>
                    <a:pt x="58833" y="4676"/>
                    <a:pt x="58703" y="4794"/>
                  </a:cubicBezTo>
                  <a:cubicBezTo>
                    <a:pt x="58696" y="4800"/>
                    <a:pt x="58687" y="4806"/>
                    <a:pt x="58681" y="4812"/>
                  </a:cubicBezTo>
                  <a:cubicBezTo>
                    <a:pt x="58675" y="4800"/>
                    <a:pt x="58666" y="4788"/>
                    <a:pt x="58660" y="4775"/>
                  </a:cubicBezTo>
                  <a:cubicBezTo>
                    <a:pt x="58602" y="4656"/>
                    <a:pt x="58539" y="4543"/>
                    <a:pt x="58472" y="4428"/>
                  </a:cubicBezTo>
                  <a:cubicBezTo>
                    <a:pt x="58452" y="4394"/>
                    <a:pt x="58432" y="4361"/>
                    <a:pt x="58411" y="4327"/>
                  </a:cubicBezTo>
                  <a:cubicBezTo>
                    <a:pt x="58333" y="4201"/>
                    <a:pt x="58253" y="4077"/>
                    <a:pt x="58166" y="3960"/>
                  </a:cubicBezTo>
                  <a:cubicBezTo>
                    <a:pt x="58163" y="3956"/>
                    <a:pt x="58159" y="3951"/>
                    <a:pt x="58156" y="3947"/>
                  </a:cubicBezTo>
                  <a:cubicBezTo>
                    <a:pt x="58071" y="3832"/>
                    <a:pt x="57979" y="3720"/>
                    <a:pt x="57885" y="3612"/>
                  </a:cubicBezTo>
                  <a:cubicBezTo>
                    <a:pt x="57859" y="3582"/>
                    <a:pt x="57833" y="3552"/>
                    <a:pt x="57806" y="3523"/>
                  </a:cubicBezTo>
                  <a:cubicBezTo>
                    <a:pt x="57713" y="3421"/>
                    <a:pt x="57618" y="3322"/>
                    <a:pt x="57518" y="3227"/>
                  </a:cubicBezTo>
                  <a:cubicBezTo>
                    <a:pt x="57511" y="3221"/>
                    <a:pt x="57505" y="3212"/>
                    <a:pt x="57497" y="3206"/>
                  </a:cubicBezTo>
                  <a:cubicBezTo>
                    <a:pt x="57521" y="3192"/>
                    <a:pt x="57549" y="3176"/>
                    <a:pt x="57573" y="3161"/>
                  </a:cubicBezTo>
                  <a:cubicBezTo>
                    <a:pt x="57735" y="3071"/>
                    <a:pt x="57892" y="2984"/>
                    <a:pt x="58042" y="2906"/>
                  </a:cubicBezTo>
                  <a:cubicBezTo>
                    <a:pt x="58102" y="2876"/>
                    <a:pt x="58157" y="2850"/>
                    <a:pt x="58215" y="2822"/>
                  </a:cubicBezTo>
                  <a:cubicBezTo>
                    <a:pt x="58319" y="2771"/>
                    <a:pt x="58422" y="2723"/>
                    <a:pt x="58522" y="2678"/>
                  </a:cubicBezTo>
                  <a:cubicBezTo>
                    <a:pt x="58557" y="2664"/>
                    <a:pt x="58591" y="2649"/>
                    <a:pt x="58626" y="2635"/>
                  </a:cubicBezTo>
                  <a:close/>
                  <a:moveTo>
                    <a:pt x="72121" y="2634"/>
                  </a:moveTo>
                  <a:cubicBezTo>
                    <a:pt x="72183" y="2701"/>
                    <a:pt x="72246" y="2769"/>
                    <a:pt x="72306" y="2838"/>
                  </a:cubicBezTo>
                  <a:cubicBezTo>
                    <a:pt x="72341" y="2879"/>
                    <a:pt x="72379" y="2920"/>
                    <a:pt x="72414" y="2961"/>
                  </a:cubicBezTo>
                  <a:cubicBezTo>
                    <a:pt x="72526" y="3098"/>
                    <a:pt x="72633" y="3237"/>
                    <a:pt x="72733" y="3380"/>
                  </a:cubicBezTo>
                  <a:cubicBezTo>
                    <a:pt x="72745" y="3399"/>
                    <a:pt x="72758" y="3417"/>
                    <a:pt x="72769" y="3437"/>
                  </a:cubicBezTo>
                  <a:cubicBezTo>
                    <a:pt x="72855" y="3563"/>
                    <a:pt x="72937" y="3692"/>
                    <a:pt x="73014" y="3823"/>
                  </a:cubicBezTo>
                  <a:cubicBezTo>
                    <a:pt x="73044" y="3874"/>
                    <a:pt x="73070" y="3926"/>
                    <a:pt x="73098" y="3978"/>
                  </a:cubicBezTo>
                  <a:cubicBezTo>
                    <a:pt x="73138" y="4049"/>
                    <a:pt x="73174" y="4120"/>
                    <a:pt x="73209" y="4192"/>
                  </a:cubicBezTo>
                  <a:cubicBezTo>
                    <a:pt x="72982" y="4388"/>
                    <a:pt x="72776" y="4566"/>
                    <a:pt x="72592" y="4729"/>
                  </a:cubicBezTo>
                  <a:cubicBezTo>
                    <a:pt x="72574" y="4745"/>
                    <a:pt x="72557" y="4760"/>
                    <a:pt x="72539" y="4776"/>
                  </a:cubicBezTo>
                  <a:cubicBezTo>
                    <a:pt x="72443" y="4861"/>
                    <a:pt x="72353" y="4942"/>
                    <a:pt x="72271" y="5017"/>
                  </a:cubicBezTo>
                  <a:cubicBezTo>
                    <a:pt x="72270" y="5012"/>
                    <a:pt x="72265" y="5008"/>
                    <a:pt x="72264" y="5004"/>
                  </a:cubicBezTo>
                  <a:cubicBezTo>
                    <a:pt x="72201" y="4857"/>
                    <a:pt x="72128" y="4715"/>
                    <a:pt x="72051" y="4575"/>
                  </a:cubicBezTo>
                  <a:cubicBezTo>
                    <a:pt x="72031" y="4539"/>
                    <a:pt x="72010" y="4502"/>
                    <a:pt x="71990" y="4466"/>
                  </a:cubicBezTo>
                  <a:cubicBezTo>
                    <a:pt x="71907" y="4323"/>
                    <a:pt x="71822" y="4183"/>
                    <a:pt x="71727" y="4049"/>
                  </a:cubicBezTo>
                  <a:cubicBezTo>
                    <a:pt x="71722" y="4041"/>
                    <a:pt x="71715" y="4034"/>
                    <a:pt x="71710" y="4025"/>
                  </a:cubicBezTo>
                  <a:cubicBezTo>
                    <a:pt x="71619" y="3898"/>
                    <a:pt x="71522" y="3776"/>
                    <a:pt x="71421" y="3656"/>
                  </a:cubicBezTo>
                  <a:cubicBezTo>
                    <a:pt x="71394" y="3624"/>
                    <a:pt x="71366" y="3592"/>
                    <a:pt x="71339" y="3561"/>
                  </a:cubicBezTo>
                  <a:cubicBezTo>
                    <a:pt x="71230" y="3440"/>
                    <a:pt x="71116" y="3321"/>
                    <a:pt x="70997" y="3207"/>
                  </a:cubicBezTo>
                  <a:cubicBezTo>
                    <a:pt x="70995" y="3206"/>
                    <a:pt x="70995" y="3205"/>
                    <a:pt x="70994" y="3205"/>
                  </a:cubicBezTo>
                  <a:lnTo>
                    <a:pt x="71041" y="3177"/>
                  </a:lnTo>
                  <a:cubicBezTo>
                    <a:pt x="71222" y="3075"/>
                    <a:pt x="71396" y="2978"/>
                    <a:pt x="71563" y="2894"/>
                  </a:cubicBezTo>
                  <a:cubicBezTo>
                    <a:pt x="71590" y="2879"/>
                    <a:pt x="71615" y="2869"/>
                    <a:pt x="71642" y="2854"/>
                  </a:cubicBezTo>
                  <a:cubicBezTo>
                    <a:pt x="71785" y="2785"/>
                    <a:pt x="71921" y="2720"/>
                    <a:pt x="72055" y="2662"/>
                  </a:cubicBezTo>
                  <a:cubicBezTo>
                    <a:pt x="72077" y="2652"/>
                    <a:pt x="72099" y="2642"/>
                    <a:pt x="72121" y="2634"/>
                  </a:cubicBezTo>
                  <a:close/>
                  <a:moveTo>
                    <a:pt x="44802" y="2636"/>
                  </a:moveTo>
                  <a:cubicBezTo>
                    <a:pt x="44861" y="2698"/>
                    <a:pt x="44919" y="2763"/>
                    <a:pt x="44974" y="2826"/>
                  </a:cubicBezTo>
                  <a:cubicBezTo>
                    <a:pt x="45012" y="2870"/>
                    <a:pt x="45052" y="2914"/>
                    <a:pt x="45090" y="2958"/>
                  </a:cubicBezTo>
                  <a:cubicBezTo>
                    <a:pt x="45186" y="3075"/>
                    <a:pt x="45278" y="3195"/>
                    <a:pt x="45364" y="3315"/>
                  </a:cubicBezTo>
                  <a:cubicBezTo>
                    <a:pt x="45379" y="3335"/>
                    <a:pt x="45394" y="3353"/>
                    <a:pt x="45408" y="3373"/>
                  </a:cubicBezTo>
                  <a:cubicBezTo>
                    <a:pt x="45507" y="3513"/>
                    <a:pt x="45598" y="3659"/>
                    <a:pt x="45686" y="3806"/>
                  </a:cubicBezTo>
                  <a:cubicBezTo>
                    <a:pt x="45712" y="3850"/>
                    <a:pt x="45736" y="3895"/>
                    <a:pt x="45760" y="3941"/>
                  </a:cubicBezTo>
                  <a:cubicBezTo>
                    <a:pt x="45806" y="4024"/>
                    <a:pt x="45851" y="4109"/>
                    <a:pt x="45894" y="4194"/>
                  </a:cubicBezTo>
                  <a:cubicBezTo>
                    <a:pt x="45874" y="4211"/>
                    <a:pt x="45856" y="4226"/>
                    <a:pt x="45837" y="4243"/>
                  </a:cubicBezTo>
                  <a:cubicBezTo>
                    <a:pt x="45710" y="4352"/>
                    <a:pt x="45585" y="4460"/>
                    <a:pt x="45467" y="4564"/>
                  </a:cubicBezTo>
                  <a:cubicBezTo>
                    <a:pt x="45384" y="4636"/>
                    <a:pt x="45304" y="4709"/>
                    <a:pt x="45225" y="4782"/>
                  </a:cubicBezTo>
                  <a:lnTo>
                    <a:pt x="45165" y="4834"/>
                  </a:lnTo>
                  <a:cubicBezTo>
                    <a:pt x="45094" y="4898"/>
                    <a:pt x="45024" y="4959"/>
                    <a:pt x="44957" y="5018"/>
                  </a:cubicBezTo>
                  <a:cubicBezTo>
                    <a:pt x="44955" y="5012"/>
                    <a:pt x="44951" y="5007"/>
                    <a:pt x="44949" y="5001"/>
                  </a:cubicBezTo>
                  <a:cubicBezTo>
                    <a:pt x="44884" y="4856"/>
                    <a:pt x="44813" y="4714"/>
                    <a:pt x="44737" y="4576"/>
                  </a:cubicBezTo>
                  <a:cubicBezTo>
                    <a:pt x="44718" y="4540"/>
                    <a:pt x="44698" y="4504"/>
                    <a:pt x="44677" y="4470"/>
                  </a:cubicBezTo>
                  <a:cubicBezTo>
                    <a:pt x="44596" y="4326"/>
                    <a:pt x="44508" y="4187"/>
                    <a:pt x="44414" y="4051"/>
                  </a:cubicBezTo>
                  <a:cubicBezTo>
                    <a:pt x="44410" y="4045"/>
                    <a:pt x="44404" y="4040"/>
                    <a:pt x="44399" y="4034"/>
                  </a:cubicBezTo>
                  <a:cubicBezTo>
                    <a:pt x="44306" y="3905"/>
                    <a:pt x="44208" y="3780"/>
                    <a:pt x="44105" y="3659"/>
                  </a:cubicBezTo>
                  <a:cubicBezTo>
                    <a:pt x="44078" y="3628"/>
                    <a:pt x="44051" y="3596"/>
                    <a:pt x="44024" y="3566"/>
                  </a:cubicBezTo>
                  <a:cubicBezTo>
                    <a:pt x="43915" y="3442"/>
                    <a:pt x="43801" y="3322"/>
                    <a:pt x="43680" y="3208"/>
                  </a:cubicBezTo>
                  <a:lnTo>
                    <a:pt x="43677" y="3206"/>
                  </a:lnTo>
                  <a:cubicBezTo>
                    <a:pt x="43691" y="3198"/>
                    <a:pt x="43706" y="3189"/>
                    <a:pt x="43719" y="3181"/>
                  </a:cubicBezTo>
                  <a:cubicBezTo>
                    <a:pt x="43902" y="3077"/>
                    <a:pt x="44077" y="2981"/>
                    <a:pt x="44245" y="2895"/>
                  </a:cubicBezTo>
                  <a:cubicBezTo>
                    <a:pt x="44271" y="2882"/>
                    <a:pt x="44296" y="2870"/>
                    <a:pt x="44321" y="2858"/>
                  </a:cubicBezTo>
                  <a:cubicBezTo>
                    <a:pt x="44464" y="2787"/>
                    <a:pt x="44602" y="2723"/>
                    <a:pt x="44736" y="2665"/>
                  </a:cubicBezTo>
                  <a:cubicBezTo>
                    <a:pt x="44758" y="2655"/>
                    <a:pt x="44780" y="2645"/>
                    <a:pt x="44802" y="2636"/>
                  </a:cubicBezTo>
                  <a:close/>
                  <a:moveTo>
                    <a:pt x="37600" y="3000"/>
                  </a:moveTo>
                  <a:cubicBezTo>
                    <a:pt x="37918" y="3392"/>
                    <a:pt x="38191" y="3822"/>
                    <a:pt x="38415" y="4286"/>
                  </a:cubicBezTo>
                  <a:cubicBezTo>
                    <a:pt x="38314" y="4373"/>
                    <a:pt x="38216" y="4457"/>
                    <a:pt x="38121" y="4540"/>
                  </a:cubicBezTo>
                  <a:cubicBezTo>
                    <a:pt x="38112" y="4548"/>
                    <a:pt x="38102" y="4555"/>
                    <a:pt x="38095" y="4564"/>
                  </a:cubicBezTo>
                  <a:cubicBezTo>
                    <a:pt x="38074" y="4581"/>
                    <a:pt x="38054" y="4598"/>
                    <a:pt x="38034" y="4617"/>
                  </a:cubicBezTo>
                  <a:cubicBezTo>
                    <a:pt x="37951" y="4688"/>
                    <a:pt x="37873" y="4758"/>
                    <a:pt x="37798" y="4826"/>
                  </a:cubicBezTo>
                  <a:cubicBezTo>
                    <a:pt x="37772" y="4850"/>
                    <a:pt x="37746" y="4873"/>
                    <a:pt x="37721" y="4895"/>
                  </a:cubicBezTo>
                  <a:cubicBezTo>
                    <a:pt x="37633" y="4975"/>
                    <a:pt x="37548" y="5053"/>
                    <a:pt x="37467" y="5124"/>
                  </a:cubicBezTo>
                  <a:cubicBezTo>
                    <a:pt x="37451" y="5081"/>
                    <a:pt x="37429" y="5039"/>
                    <a:pt x="37410" y="4997"/>
                  </a:cubicBezTo>
                  <a:cubicBezTo>
                    <a:pt x="37389" y="4949"/>
                    <a:pt x="37367" y="4900"/>
                    <a:pt x="37346" y="4852"/>
                  </a:cubicBezTo>
                  <a:cubicBezTo>
                    <a:pt x="37279" y="4710"/>
                    <a:pt x="37206" y="4571"/>
                    <a:pt x="37127" y="4434"/>
                  </a:cubicBezTo>
                  <a:cubicBezTo>
                    <a:pt x="37112" y="4409"/>
                    <a:pt x="37101" y="4384"/>
                    <a:pt x="37086" y="4362"/>
                  </a:cubicBezTo>
                  <a:cubicBezTo>
                    <a:pt x="36992" y="4204"/>
                    <a:pt x="36888" y="4051"/>
                    <a:pt x="36775" y="3905"/>
                  </a:cubicBezTo>
                  <a:cubicBezTo>
                    <a:pt x="36747" y="3867"/>
                    <a:pt x="36716" y="3830"/>
                    <a:pt x="36686" y="3793"/>
                  </a:cubicBezTo>
                  <a:cubicBezTo>
                    <a:pt x="36640" y="3736"/>
                    <a:pt x="36596" y="3676"/>
                    <a:pt x="36548" y="3619"/>
                  </a:cubicBezTo>
                  <a:lnTo>
                    <a:pt x="36602" y="3585"/>
                  </a:lnTo>
                  <a:cubicBezTo>
                    <a:pt x="36764" y="3482"/>
                    <a:pt x="36924" y="3383"/>
                    <a:pt x="37077" y="3291"/>
                  </a:cubicBezTo>
                  <a:cubicBezTo>
                    <a:pt x="37095" y="3281"/>
                    <a:pt x="37110" y="3274"/>
                    <a:pt x="37127" y="3263"/>
                  </a:cubicBezTo>
                  <a:cubicBezTo>
                    <a:pt x="37269" y="3180"/>
                    <a:pt x="37405" y="3103"/>
                    <a:pt x="37540" y="3030"/>
                  </a:cubicBezTo>
                  <a:cubicBezTo>
                    <a:pt x="37561" y="3020"/>
                    <a:pt x="37580" y="3010"/>
                    <a:pt x="37600" y="3000"/>
                  </a:cubicBezTo>
                  <a:close/>
                  <a:moveTo>
                    <a:pt x="73712" y="512"/>
                  </a:moveTo>
                  <a:cubicBezTo>
                    <a:pt x="74881" y="512"/>
                    <a:pt x="76020" y="819"/>
                    <a:pt x="77029" y="1402"/>
                  </a:cubicBezTo>
                  <a:cubicBezTo>
                    <a:pt x="77024" y="1405"/>
                    <a:pt x="77020" y="1409"/>
                    <a:pt x="77015" y="1411"/>
                  </a:cubicBezTo>
                  <a:cubicBezTo>
                    <a:pt x="76845" y="1514"/>
                    <a:pt x="76672" y="1620"/>
                    <a:pt x="76497" y="1732"/>
                  </a:cubicBezTo>
                  <a:cubicBezTo>
                    <a:pt x="76450" y="1761"/>
                    <a:pt x="76402" y="1792"/>
                    <a:pt x="76355" y="1823"/>
                  </a:cubicBezTo>
                  <a:cubicBezTo>
                    <a:pt x="76214" y="1914"/>
                    <a:pt x="76071" y="2009"/>
                    <a:pt x="75928" y="2107"/>
                  </a:cubicBezTo>
                  <a:cubicBezTo>
                    <a:pt x="75898" y="2126"/>
                    <a:pt x="75871" y="2143"/>
                    <a:pt x="75844" y="2162"/>
                  </a:cubicBezTo>
                  <a:cubicBezTo>
                    <a:pt x="75767" y="2130"/>
                    <a:pt x="75688" y="2105"/>
                    <a:pt x="75610" y="2076"/>
                  </a:cubicBezTo>
                  <a:cubicBezTo>
                    <a:pt x="75534" y="2046"/>
                    <a:pt x="75459" y="2015"/>
                    <a:pt x="75382" y="1990"/>
                  </a:cubicBezTo>
                  <a:cubicBezTo>
                    <a:pt x="75274" y="1956"/>
                    <a:pt x="75165" y="1928"/>
                    <a:pt x="75055" y="1901"/>
                  </a:cubicBezTo>
                  <a:cubicBezTo>
                    <a:pt x="74982" y="1883"/>
                    <a:pt x="74909" y="1859"/>
                    <a:pt x="74836" y="1843"/>
                  </a:cubicBezTo>
                  <a:cubicBezTo>
                    <a:pt x="74713" y="1817"/>
                    <a:pt x="74588" y="1801"/>
                    <a:pt x="74463" y="1784"/>
                  </a:cubicBezTo>
                  <a:cubicBezTo>
                    <a:pt x="74400" y="1775"/>
                    <a:pt x="74338" y="1761"/>
                    <a:pt x="74276" y="1755"/>
                  </a:cubicBezTo>
                  <a:cubicBezTo>
                    <a:pt x="74087" y="1735"/>
                    <a:pt x="73896" y="1725"/>
                    <a:pt x="73705" y="1725"/>
                  </a:cubicBezTo>
                  <a:cubicBezTo>
                    <a:pt x="73285" y="1725"/>
                    <a:pt x="72796" y="1832"/>
                    <a:pt x="72256" y="2032"/>
                  </a:cubicBezTo>
                  <a:lnTo>
                    <a:pt x="72253" y="2029"/>
                  </a:lnTo>
                  <a:lnTo>
                    <a:pt x="72095" y="2091"/>
                  </a:lnTo>
                  <a:lnTo>
                    <a:pt x="71739" y="2234"/>
                  </a:lnTo>
                  <a:lnTo>
                    <a:pt x="71745" y="2240"/>
                  </a:lnTo>
                  <a:cubicBezTo>
                    <a:pt x="71474" y="2363"/>
                    <a:pt x="71188" y="2509"/>
                    <a:pt x="70882" y="2680"/>
                  </a:cubicBezTo>
                  <a:cubicBezTo>
                    <a:pt x="70786" y="2734"/>
                    <a:pt x="70686" y="2795"/>
                    <a:pt x="70585" y="2853"/>
                  </a:cubicBezTo>
                  <a:lnTo>
                    <a:pt x="70583" y="2851"/>
                  </a:lnTo>
                  <a:lnTo>
                    <a:pt x="70428" y="2946"/>
                  </a:lnTo>
                  <a:cubicBezTo>
                    <a:pt x="70427" y="2946"/>
                    <a:pt x="70427" y="2947"/>
                    <a:pt x="70426" y="2947"/>
                  </a:cubicBezTo>
                  <a:lnTo>
                    <a:pt x="70120" y="3132"/>
                  </a:lnTo>
                  <a:lnTo>
                    <a:pt x="70125" y="3135"/>
                  </a:lnTo>
                  <a:cubicBezTo>
                    <a:pt x="70067" y="3174"/>
                    <a:pt x="70008" y="3210"/>
                    <a:pt x="69949" y="3248"/>
                  </a:cubicBezTo>
                  <a:cubicBezTo>
                    <a:pt x="69890" y="3286"/>
                    <a:pt x="69831" y="3327"/>
                    <a:pt x="69771" y="3366"/>
                  </a:cubicBezTo>
                  <a:cubicBezTo>
                    <a:pt x="69672" y="3432"/>
                    <a:pt x="69573" y="3499"/>
                    <a:pt x="69475" y="3566"/>
                  </a:cubicBezTo>
                  <a:cubicBezTo>
                    <a:pt x="69407" y="3613"/>
                    <a:pt x="69340" y="3660"/>
                    <a:pt x="69273" y="3708"/>
                  </a:cubicBezTo>
                  <a:cubicBezTo>
                    <a:pt x="69184" y="3770"/>
                    <a:pt x="69095" y="3833"/>
                    <a:pt x="69007" y="3897"/>
                  </a:cubicBezTo>
                  <a:cubicBezTo>
                    <a:pt x="68940" y="3946"/>
                    <a:pt x="68872" y="3996"/>
                    <a:pt x="68805" y="4045"/>
                  </a:cubicBezTo>
                  <a:cubicBezTo>
                    <a:pt x="68720" y="4108"/>
                    <a:pt x="68637" y="4170"/>
                    <a:pt x="68553" y="4234"/>
                  </a:cubicBezTo>
                  <a:cubicBezTo>
                    <a:pt x="68488" y="4283"/>
                    <a:pt x="68424" y="4331"/>
                    <a:pt x="68360" y="4381"/>
                  </a:cubicBezTo>
                  <a:cubicBezTo>
                    <a:pt x="68277" y="4445"/>
                    <a:pt x="68195" y="4507"/>
                    <a:pt x="68115" y="4571"/>
                  </a:cubicBezTo>
                  <a:cubicBezTo>
                    <a:pt x="68055" y="4618"/>
                    <a:pt x="67993" y="4664"/>
                    <a:pt x="67935" y="4711"/>
                  </a:cubicBezTo>
                  <a:cubicBezTo>
                    <a:pt x="67853" y="4777"/>
                    <a:pt x="67775" y="4839"/>
                    <a:pt x="67697" y="4903"/>
                  </a:cubicBezTo>
                  <a:cubicBezTo>
                    <a:pt x="67644" y="4946"/>
                    <a:pt x="67589" y="4990"/>
                    <a:pt x="67537" y="5032"/>
                  </a:cubicBezTo>
                  <a:cubicBezTo>
                    <a:pt x="67452" y="5101"/>
                    <a:pt x="67372" y="5168"/>
                    <a:pt x="67291" y="5235"/>
                  </a:cubicBezTo>
                  <a:cubicBezTo>
                    <a:pt x="67251" y="5268"/>
                    <a:pt x="67210" y="5303"/>
                    <a:pt x="67170" y="5335"/>
                  </a:cubicBezTo>
                  <a:cubicBezTo>
                    <a:pt x="67165" y="5339"/>
                    <a:pt x="67160" y="5344"/>
                    <a:pt x="67154" y="5347"/>
                  </a:cubicBezTo>
                  <a:cubicBezTo>
                    <a:pt x="67152" y="5336"/>
                    <a:pt x="67147" y="5324"/>
                    <a:pt x="67143" y="5313"/>
                  </a:cubicBezTo>
                  <a:cubicBezTo>
                    <a:pt x="67095" y="5133"/>
                    <a:pt x="67039" y="4957"/>
                    <a:pt x="66976" y="4784"/>
                  </a:cubicBezTo>
                  <a:cubicBezTo>
                    <a:pt x="66955" y="4722"/>
                    <a:pt x="66928" y="4660"/>
                    <a:pt x="66905" y="4600"/>
                  </a:cubicBezTo>
                  <a:cubicBezTo>
                    <a:pt x="66858" y="4480"/>
                    <a:pt x="66809" y="4362"/>
                    <a:pt x="66757" y="4246"/>
                  </a:cubicBezTo>
                  <a:cubicBezTo>
                    <a:pt x="66739" y="4210"/>
                    <a:pt x="66728" y="4171"/>
                    <a:pt x="66711" y="4137"/>
                  </a:cubicBezTo>
                  <a:cubicBezTo>
                    <a:pt x="66800" y="4062"/>
                    <a:pt x="66892" y="3989"/>
                    <a:pt x="66982" y="3916"/>
                  </a:cubicBezTo>
                  <a:cubicBezTo>
                    <a:pt x="67062" y="3851"/>
                    <a:pt x="67143" y="3786"/>
                    <a:pt x="67222" y="3722"/>
                  </a:cubicBezTo>
                  <a:cubicBezTo>
                    <a:pt x="67342" y="3628"/>
                    <a:pt x="67461" y="3536"/>
                    <a:pt x="67580" y="3446"/>
                  </a:cubicBezTo>
                  <a:cubicBezTo>
                    <a:pt x="67658" y="3385"/>
                    <a:pt x="67736" y="3325"/>
                    <a:pt x="67813" y="3265"/>
                  </a:cubicBezTo>
                  <a:cubicBezTo>
                    <a:pt x="67943" y="3169"/>
                    <a:pt x="68074" y="3075"/>
                    <a:pt x="68204" y="2979"/>
                  </a:cubicBezTo>
                  <a:cubicBezTo>
                    <a:pt x="68268" y="2932"/>
                    <a:pt x="68334" y="2883"/>
                    <a:pt x="68398" y="2838"/>
                  </a:cubicBezTo>
                  <a:cubicBezTo>
                    <a:pt x="68592" y="2700"/>
                    <a:pt x="68785" y="2567"/>
                    <a:pt x="68976" y="2438"/>
                  </a:cubicBezTo>
                  <a:lnTo>
                    <a:pt x="68979" y="2437"/>
                  </a:lnTo>
                  <a:cubicBezTo>
                    <a:pt x="69630" y="2004"/>
                    <a:pt x="70214" y="1659"/>
                    <a:pt x="70768" y="1381"/>
                  </a:cubicBezTo>
                  <a:cubicBezTo>
                    <a:pt x="71907" y="806"/>
                    <a:pt x="72895" y="512"/>
                    <a:pt x="73706" y="512"/>
                  </a:cubicBezTo>
                  <a:cubicBezTo>
                    <a:pt x="73708" y="512"/>
                    <a:pt x="73710" y="512"/>
                    <a:pt x="73712" y="512"/>
                  </a:cubicBezTo>
                  <a:close/>
                  <a:moveTo>
                    <a:pt x="39938" y="514"/>
                  </a:moveTo>
                  <a:cubicBezTo>
                    <a:pt x="40925" y="514"/>
                    <a:pt x="41900" y="734"/>
                    <a:pt x="42784" y="1155"/>
                  </a:cubicBezTo>
                  <a:cubicBezTo>
                    <a:pt x="42598" y="1255"/>
                    <a:pt x="42409" y="1368"/>
                    <a:pt x="42214" y="1483"/>
                  </a:cubicBezTo>
                  <a:cubicBezTo>
                    <a:pt x="42160" y="1516"/>
                    <a:pt x="42105" y="1550"/>
                    <a:pt x="42050" y="1583"/>
                  </a:cubicBezTo>
                  <a:cubicBezTo>
                    <a:pt x="41895" y="1678"/>
                    <a:pt x="41735" y="1780"/>
                    <a:pt x="41574" y="1885"/>
                  </a:cubicBezTo>
                  <a:cubicBezTo>
                    <a:pt x="41541" y="1907"/>
                    <a:pt x="41509" y="1926"/>
                    <a:pt x="41475" y="1948"/>
                  </a:cubicBezTo>
                  <a:cubicBezTo>
                    <a:pt x="41421" y="1932"/>
                    <a:pt x="41365" y="1919"/>
                    <a:pt x="41309" y="1905"/>
                  </a:cubicBezTo>
                  <a:cubicBezTo>
                    <a:pt x="41255" y="1890"/>
                    <a:pt x="41201" y="1876"/>
                    <a:pt x="41147" y="1863"/>
                  </a:cubicBezTo>
                  <a:cubicBezTo>
                    <a:pt x="41068" y="1845"/>
                    <a:pt x="40989" y="1831"/>
                    <a:pt x="40908" y="1816"/>
                  </a:cubicBezTo>
                  <a:cubicBezTo>
                    <a:pt x="40855" y="1807"/>
                    <a:pt x="40803" y="1796"/>
                    <a:pt x="40750" y="1787"/>
                  </a:cubicBezTo>
                  <a:cubicBezTo>
                    <a:pt x="40661" y="1775"/>
                    <a:pt x="40572" y="1765"/>
                    <a:pt x="40481" y="1756"/>
                  </a:cubicBezTo>
                  <a:cubicBezTo>
                    <a:pt x="40436" y="1753"/>
                    <a:pt x="40391" y="1745"/>
                    <a:pt x="40346" y="1741"/>
                  </a:cubicBezTo>
                  <a:cubicBezTo>
                    <a:pt x="40210" y="1731"/>
                    <a:pt x="40074" y="1727"/>
                    <a:pt x="39938" y="1727"/>
                  </a:cubicBezTo>
                  <a:cubicBezTo>
                    <a:pt x="39323" y="1727"/>
                    <a:pt x="38597" y="1936"/>
                    <a:pt x="37726" y="2362"/>
                  </a:cubicBezTo>
                  <a:lnTo>
                    <a:pt x="37722" y="2359"/>
                  </a:lnTo>
                  <a:lnTo>
                    <a:pt x="37544" y="2450"/>
                  </a:lnTo>
                  <a:cubicBezTo>
                    <a:pt x="37128" y="2664"/>
                    <a:pt x="36674" y="2931"/>
                    <a:pt x="36194" y="3241"/>
                  </a:cubicBezTo>
                  <a:lnTo>
                    <a:pt x="36191" y="3238"/>
                  </a:lnTo>
                  <a:lnTo>
                    <a:pt x="36013" y="3357"/>
                  </a:lnTo>
                  <a:cubicBezTo>
                    <a:pt x="36011" y="3358"/>
                    <a:pt x="36010" y="3359"/>
                    <a:pt x="36009" y="3359"/>
                  </a:cubicBezTo>
                  <a:lnTo>
                    <a:pt x="35758" y="3525"/>
                  </a:lnTo>
                  <a:lnTo>
                    <a:pt x="35763" y="3530"/>
                  </a:lnTo>
                  <a:cubicBezTo>
                    <a:pt x="35599" y="3642"/>
                    <a:pt x="35435" y="3755"/>
                    <a:pt x="35265" y="3878"/>
                  </a:cubicBezTo>
                  <a:cubicBezTo>
                    <a:pt x="35180" y="3939"/>
                    <a:pt x="35091" y="4008"/>
                    <a:pt x="35004" y="4071"/>
                  </a:cubicBezTo>
                  <a:cubicBezTo>
                    <a:pt x="34832" y="4200"/>
                    <a:pt x="34657" y="4329"/>
                    <a:pt x="34479" y="4468"/>
                  </a:cubicBezTo>
                  <a:cubicBezTo>
                    <a:pt x="34374" y="4550"/>
                    <a:pt x="34265" y="4637"/>
                    <a:pt x="34159" y="4722"/>
                  </a:cubicBezTo>
                  <a:cubicBezTo>
                    <a:pt x="33994" y="4853"/>
                    <a:pt x="33828" y="4984"/>
                    <a:pt x="33657" y="5124"/>
                  </a:cubicBezTo>
                  <a:cubicBezTo>
                    <a:pt x="33541" y="5220"/>
                    <a:pt x="33422" y="5320"/>
                    <a:pt x="33304" y="5420"/>
                  </a:cubicBezTo>
                  <a:cubicBezTo>
                    <a:pt x="33198" y="5509"/>
                    <a:pt x="33095" y="5592"/>
                    <a:pt x="32989" y="5685"/>
                  </a:cubicBezTo>
                  <a:lnTo>
                    <a:pt x="32985" y="5669"/>
                  </a:lnTo>
                  <a:cubicBezTo>
                    <a:pt x="32942" y="5472"/>
                    <a:pt x="32891" y="5280"/>
                    <a:pt x="32833" y="5088"/>
                  </a:cubicBezTo>
                  <a:cubicBezTo>
                    <a:pt x="32817" y="5039"/>
                    <a:pt x="32800" y="4989"/>
                    <a:pt x="32783" y="4940"/>
                  </a:cubicBezTo>
                  <a:cubicBezTo>
                    <a:pt x="32736" y="4798"/>
                    <a:pt x="32684" y="4655"/>
                    <a:pt x="32629" y="4516"/>
                  </a:cubicBezTo>
                  <a:cubicBezTo>
                    <a:pt x="32615" y="4485"/>
                    <a:pt x="32606" y="4452"/>
                    <a:pt x="32595" y="4422"/>
                  </a:cubicBezTo>
                  <a:cubicBezTo>
                    <a:pt x="32683" y="4348"/>
                    <a:pt x="32771" y="4275"/>
                    <a:pt x="32859" y="4202"/>
                  </a:cubicBezTo>
                  <a:cubicBezTo>
                    <a:pt x="32940" y="4135"/>
                    <a:pt x="33023" y="4067"/>
                    <a:pt x="33104" y="4001"/>
                  </a:cubicBezTo>
                  <a:cubicBezTo>
                    <a:pt x="33218" y="3909"/>
                    <a:pt x="33331" y="3819"/>
                    <a:pt x="33444" y="3731"/>
                  </a:cubicBezTo>
                  <a:cubicBezTo>
                    <a:pt x="33523" y="3667"/>
                    <a:pt x="33604" y="3603"/>
                    <a:pt x="33684" y="3541"/>
                  </a:cubicBezTo>
                  <a:cubicBezTo>
                    <a:pt x="33804" y="3448"/>
                    <a:pt x="33923" y="3359"/>
                    <a:pt x="34043" y="3270"/>
                  </a:cubicBezTo>
                  <a:cubicBezTo>
                    <a:pt x="34114" y="3217"/>
                    <a:pt x="34186" y="3160"/>
                    <a:pt x="34256" y="3108"/>
                  </a:cubicBezTo>
                  <a:cubicBezTo>
                    <a:pt x="34444" y="2971"/>
                    <a:pt x="34631" y="2836"/>
                    <a:pt x="34816" y="2706"/>
                  </a:cubicBezTo>
                  <a:lnTo>
                    <a:pt x="34817" y="2706"/>
                  </a:lnTo>
                  <a:cubicBezTo>
                    <a:pt x="35258" y="2400"/>
                    <a:pt x="35665" y="2136"/>
                    <a:pt x="36052" y="1905"/>
                  </a:cubicBezTo>
                  <a:cubicBezTo>
                    <a:pt x="36181" y="1828"/>
                    <a:pt x="36307" y="1754"/>
                    <a:pt x="36432" y="1683"/>
                  </a:cubicBezTo>
                  <a:cubicBezTo>
                    <a:pt x="37811" y="907"/>
                    <a:pt x="38990" y="514"/>
                    <a:pt x="39938" y="514"/>
                  </a:cubicBezTo>
                  <a:close/>
                  <a:moveTo>
                    <a:pt x="15928" y="2638"/>
                  </a:moveTo>
                  <a:cubicBezTo>
                    <a:pt x="16019" y="2734"/>
                    <a:pt x="16105" y="2832"/>
                    <a:pt x="16189" y="2932"/>
                  </a:cubicBezTo>
                  <a:cubicBezTo>
                    <a:pt x="16237" y="2992"/>
                    <a:pt x="16291" y="3047"/>
                    <a:pt x="16338" y="3107"/>
                  </a:cubicBezTo>
                  <a:cubicBezTo>
                    <a:pt x="16484" y="3294"/>
                    <a:pt x="16619" y="3486"/>
                    <a:pt x="16742" y="3685"/>
                  </a:cubicBezTo>
                  <a:cubicBezTo>
                    <a:pt x="16744" y="3686"/>
                    <a:pt x="16744" y="3687"/>
                    <a:pt x="16745" y="3689"/>
                  </a:cubicBezTo>
                  <a:cubicBezTo>
                    <a:pt x="16867" y="3888"/>
                    <a:pt x="16978" y="4093"/>
                    <a:pt x="17078" y="4303"/>
                  </a:cubicBezTo>
                  <a:cubicBezTo>
                    <a:pt x="17112" y="4374"/>
                    <a:pt x="17140" y="4450"/>
                    <a:pt x="17172" y="4523"/>
                  </a:cubicBezTo>
                  <a:cubicBezTo>
                    <a:pt x="17223" y="4640"/>
                    <a:pt x="17271" y="4757"/>
                    <a:pt x="17315" y="4878"/>
                  </a:cubicBezTo>
                  <a:cubicBezTo>
                    <a:pt x="17301" y="4891"/>
                    <a:pt x="17287" y="4903"/>
                    <a:pt x="17275" y="4914"/>
                  </a:cubicBezTo>
                  <a:cubicBezTo>
                    <a:pt x="17252" y="4934"/>
                    <a:pt x="17230" y="4954"/>
                    <a:pt x="17209" y="4973"/>
                  </a:cubicBezTo>
                  <a:cubicBezTo>
                    <a:pt x="17168" y="5011"/>
                    <a:pt x="17127" y="5048"/>
                    <a:pt x="17089" y="5082"/>
                  </a:cubicBezTo>
                  <a:cubicBezTo>
                    <a:pt x="17070" y="5100"/>
                    <a:pt x="17052" y="5115"/>
                    <a:pt x="17036" y="5132"/>
                  </a:cubicBezTo>
                  <a:cubicBezTo>
                    <a:pt x="16995" y="5168"/>
                    <a:pt x="16957" y="5204"/>
                    <a:pt x="16919" y="5238"/>
                  </a:cubicBezTo>
                  <a:lnTo>
                    <a:pt x="16876" y="5278"/>
                  </a:lnTo>
                  <a:cubicBezTo>
                    <a:pt x="16839" y="5313"/>
                    <a:pt x="16803" y="5345"/>
                    <a:pt x="16770" y="5377"/>
                  </a:cubicBezTo>
                  <a:cubicBezTo>
                    <a:pt x="16757" y="5388"/>
                    <a:pt x="16745" y="5399"/>
                    <a:pt x="16734" y="5412"/>
                  </a:cubicBezTo>
                  <a:cubicBezTo>
                    <a:pt x="16699" y="5443"/>
                    <a:pt x="16669" y="5472"/>
                    <a:pt x="16640" y="5500"/>
                  </a:cubicBezTo>
                  <a:cubicBezTo>
                    <a:pt x="16630" y="5509"/>
                    <a:pt x="16619" y="5519"/>
                    <a:pt x="16610" y="5528"/>
                  </a:cubicBezTo>
                  <a:cubicBezTo>
                    <a:pt x="16581" y="5556"/>
                    <a:pt x="16557" y="5579"/>
                    <a:pt x="16532" y="5604"/>
                  </a:cubicBezTo>
                  <a:cubicBezTo>
                    <a:pt x="16522" y="5613"/>
                    <a:pt x="16512" y="5622"/>
                    <a:pt x="16503" y="5632"/>
                  </a:cubicBezTo>
                  <a:cubicBezTo>
                    <a:pt x="16478" y="5652"/>
                    <a:pt x="16460" y="5670"/>
                    <a:pt x="16440" y="5688"/>
                  </a:cubicBezTo>
                  <a:cubicBezTo>
                    <a:pt x="16433" y="5695"/>
                    <a:pt x="16422" y="5704"/>
                    <a:pt x="16416" y="5712"/>
                  </a:cubicBezTo>
                  <a:cubicBezTo>
                    <a:pt x="16392" y="5736"/>
                    <a:pt x="16371" y="5755"/>
                    <a:pt x="16355" y="5772"/>
                  </a:cubicBezTo>
                  <a:lnTo>
                    <a:pt x="16344" y="5782"/>
                  </a:lnTo>
                  <a:cubicBezTo>
                    <a:pt x="16344" y="5781"/>
                    <a:pt x="16343" y="5778"/>
                    <a:pt x="16343" y="5777"/>
                  </a:cubicBezTo>
                  <a:cubicBezTo>
                    <a:pt x="16338" y="5759"/>
                    <a:pt x="16331" y="5742"/>
                    <a:pt x="16327" y="5724"/>
                  </a:cubicBezTo>
                  <a:cubicBezTo>
                    <a:pt x="16292" y="5600"/>
                    <a:pt x="16254" y="5477"/>
                    <a:pt x="16210" y="5357"/>
                  </a:cubicBezTo>
                  <a:cubicBezTo>
                    <a:pt x="16194" y="5311"/>
                    <a:pt x="16176" y="5267"/>
                    <a:pt x="16158" y="5221"/>
                  </a:cubicBezTo>
                  <a:cubicBezTo>
                    <a:pt x="16122" y="5128"/>
                    <a:pt x="16083" y="5034"/>
                    <a:pt x="16040" y="4941"/>
                  </a:cubicBezTo>
                  <a:cubicBezTo>
                    <a:pt x="16020" y="4897"/>
                    <a:pt x="15999" y="4851"/>
                    <a:pt x="15977" y="4805"/>
                  </a:cubicBezTo>
                  <a:cubicBezTo>
                    <a:pt x="15929" y="4706"/>
                    <a:pt x="15877" y="4608"/>
                    <a:pt x="15824" y="4514"/>
                  </a:cubicBezTo>
                  <a:cubicBezTo>
                    <a:pt x="15805" y="4481"/>
                    <a:pt x="15788" y="4449"/>
                    <a:pt x="15771" y="4416"/>
                  </a:cubicBezTo>
                  <a:cubicBezTo>
                    <a:pt x="15696" y="4290"/>
                    <a:pt x="15617" y="4168"/>
                    <a:pt x="15533" y="4048"/>
                  </a:cubicBezTo>
                  <a:cubicBezTo>
                    <a:pt x="15515" y="4022"/>
                    <a:pt x="15494" y="3996"/>
                    <a:pt x="15475" y="3970"/>
                  </a:cubicBezTo>
                  <a:cubicBezTo>
                    <a:pt x="15407" y="3878"/>
                    <a:pt x="15337" y="3786"/>
                    <a:pt x="15263" y="3697"/>
                  </a:cubicBezTo>
                  <a:cubicBezTo>
                    <a:pt x="15232" y="3660"/>
                    <a:pt x="15199" y="3624"/>
                    <a:pt x="15168" y="3587"/>
                  </a:cubicBezTo>
                  <a:cubicBezTo>
                    <a:pt x="15100" y="3509"/>
                    <a:pt x="15029" y="3434"/>
                    <a:pt x="14956" y="3359"/>
                  </a:cubicBezTo>
                  <a:cubicBezTo>
                    <a:pt x="14922" y="3326"/>
                    <a:pt x="14889" y="3291"/>
                    <a:pt x="14856" y="3258"/>
                  </a:cubicBezTo>
                  <a:cubicBezTo>
                    <a:pt x="14837" y="3241"/>
                    <a:pt x="14821" y="3223"/>
                    <a:pt x="14804" y="3206"/>
                  </a:cubicBezTo>
                  <a:cubicBezTo>
                    <a:pt x="14820" y="3197"/>
                    <a:pt x="14837" y="3186"/>
                    <a:pt x="14853" y="3177"/>
                  </a:cubicBezTo>
                  <a:cubicBezTo>
                    <a:pt x="15033" y="3075"/>
                    <a:pt x="15206" y="2979"/>
                    <a:pt x="15372" y="2895"/>
                  </a:cubicBezTo>
                  <a:cubicBezTo>
                    <a:pt x="15399" y="2880"/>
                    <a:pt x="15424" y="2870"/>
                    <a:pt x="15450" y="2857"/>
                  </a:cubicBezTo>
                  <a:cubicBezTo>
                    <a:pt x="15592" y="2787"/>
                    <a:pt x="15730" y="2722"/>
                    <a:pt x="15862" y="2665"/>
                  </a:cubicBezTo>
                  <a:cubicBezTo>
                    <a:pt x="15885" y="2655"/>
                    <a:pt x="15905" y="2646"/>
                    <a:pt x="15928" y="2638"/>
                  </a:cubicBezTo>
                  <a:close/>
                  <a:moveTo>
                    <a:pt x="32405" y="514"/>
                  </a:moveTo>
                  <a:cubicBezTo>
                    <a:pt x="33619" y="514"/>
                    <a:pt x="34787" y="837"/>
                    <a:pt x="35815" y="1449"/>
                  </a:cubicBezTo>
                  <a:cubicBezTo>
                    <a:pt x="35812" y="1451"/>
                    <a:pt x="35809" y="1453"/>
                    <a:pt x="35806" y="1456"/>
                  </a:cubicBezTo>
                  <a:cubicBezTo>
                    <a:pt x="35641" y="1555"/>
                    <a:pt x="35471" y="1661"/>
                    <a:pt x="35297" y="1772"/>
                  </a:cubicBezTo>
                  <a:cubicBezTo>
                    <a:pt x="35253" y="1801"/>
                    <a:pt x="35207" y="1831"/>
                    <a:pt x="35164" y="1859"/>
                  </a:cubicBezTo>
                  <a:cubicBezTo>
                    <a:pt x="35024" y="1951"/>
                    <a:pt x="34881" y="2045"/>
                    <a:pt x="34735" y="2144"/>
                  </a:cubicBezTo>
                  <a:cubicBezTo>
                    <a:pt x="34706" y="2165"/>
                    <a:pt x="34677" y="2182"/>
                    <a:pt x="34646" y="2203"/>
                  </a:cubicBezTo>
                  <a:cubicBezTo>
                    <a:pt x="34566" y="2166"/>
                    <a:pt x="34483" y="2140"/>
                    <a:pt x="34402" y="2108"/>
                  </a:cubicBezTo>
                  <a:cubicBezTo>
                    <a:pt x="34323" y="2077"/>
                    <a:pt x="34245" y="2042"/>
                    <a:pt x="34164" y="2015"/>
                  </a:cubicBezTo>
                  <a:cubicBezTo>
                    <a:pt x="34052" y="1978"/>
                    <a:pt x="33939" y="1948"/>
                    <a:pt x="33824" y="1917"/>
                  </a:cubicBezTo>
                  <a:cubicBezTo>
                    <a:pt x="33748" y="1897"/>
                    <a:pt x="33672" y="1872"/>
                    <a:pt x="33594" y="1855"/>
                  </a:cubicBezTo>
                  <a:cubicBezTo>
                    <a:pt x="33467" y="1827"/>
                    <a:pt x="33338" y="1808"/>
                    <a:pt x="33208" y="1790"/>
                  </a:cubicBezTo>
                  <a:cubicBezTo>
                    <a:pt x="33141" y="1781"/>
                    <a:pt x="33077" y="1765"/>
                    <a:pt x="33009" y="1759"/>
                  </a:cubicBezTo>
                  <a:cubicBezTo>
                    <a:pt x="32811" y="1738"/>
                    <a:pt x="32611" y="1727"/>
                    <a:pt x="32410" y="1727"/>
                  </a:cubicBezTo>
                  <a:cubicBezTo>
                    <a:pt x="31991" y="1727"/>
                    <a:pt x="31502" y="1833"/>
                    <a:pt x="30960" y="2034"/>
                  </a:cubicBezTo>
                  <a:lnTo>
                    <a:pt x="30956" y="2030"/>
                  </a:lnTo>
                  <a:lnTo>
                    <a:pt x="30799" y="2092"/>
                  </a:lnTo>
                  <a:cubicBezTo>
                    <a:pt x="30798" y="2092"/>
                    <a:pt x="30798" y="2093"/>
                    <a:pt x="30797" y="2093"/>
                  </a:cubicBezTo>
                  <a:lnTo>
                    <a:pt x="30440" y="2235"/>
                  </a:lnTo>
                  <a:lnTo>
                    <a:pt x="30446" y="2242"/>
                  </a:lnTo>
                  <a:cubicBezTo>
                    <a:pt x="30306" y="2306"/>
                    <a:pt x="30162" y="2374"/>
                    <a:pt x="30012" y="2451"/>
                  </a:cubicBezTo>
                  <a:cubicBezTo>
                    <a:pt x="29874" y="2521"/>
                    <a:pt x="29732" y="2598"/>
                    <a:pt x="29585" y="2680"/>
                  </a:cubicBezTo>
                  <a:cubicBezTo>
                    <a:pt x="29491" y="2734"/>
                    <a:pt x="29389" y="2795"/>
                    <a:pt x="29290" y="2853"/>
                  </a:cubicBezTo>
                  <a:lnTo>
                    <a:pt x="29288" y="2851"/>
                  </a:lnTo>
                  <a:lnTo>
                    <a:pt x="29132" y="2946"/>
                  </a:lnTo>
                  <a:cubicBezTo>
                    <a:pt x="29131" y="2947"/>
                    <a:pt x="29129" y="2947"/>
                    <a:pt x="29128" y="2948"/>
                  </a:cubicBezTo>
                  <a:lnTo>
                    <a:pt x="28825" y="3132"/>
                  </a:lnTo>
                  <a:lnTo>
                    <a:pt x="28830" y="3135"/>
                  </a:lnTo>
                  <a:lnTo>
                    <a:pt x="28763" y="3179"/>
                  </a:lnTo>
                  <a:cubicBezTo>
                    <a:pt x="28715" y="3208"/>
                    <a:pt x="28668" y="3241"/>
                    <a:pt x="28621" y="3273"/>
                  </a:cubicBezTo>
                  <a:cubicBezTo>
                    <a:pt x="28544" y="3322"/>
                    <a:pt x="28468" y="3373"/>
                    <a:pt x="28392" y="3424"/>
                  </a:cubicBezTo>
                  <a:cubicBezTo>
                    <a:pt x="28340" y="3458"/>
                    <a:pt x="28286" y="3494"/>
                    <a:pt x="28234" y="3530"/>
                  </a:cubicBezTo>
                  <a:cubicBezTo>
                    <a:pt x="28163" y="3580"/>
                    <a:pt x="28093" y="3628"/>
                    <a:pt x="28021" y="3677"/>
                  </a:cubicBezTo>
                  <a:cubicBezTo>
                    <a:pt x="27969" y="3713"/>
                    <a:pt x="27917" y="3749"/>
                    <a:pt x="27865" y="3788"/>
                  </a:cubicBezTo>
                  <a:cubicBezTo>
                    <a:pt x="27794" y="3838"/>
                    <a:pt x="27722" y="3890"/>
                    <a:pt x="27651" y="3941"/>
                  </a:cubicBezTo>
                  <a:lnTo>
                    <a:pt x="27508" y="4046"/>
                  </a:lnTo>
                  <a:cubicBezTo>
                    <a:pt x="27425" y="4108"/>
                    <a:pt x="27343" y="4169"/>
                    <a:pt x="27263" y="4230"/>
                  </a:cubicBezTo>
                  <a:cubicBezTo>
                    <a:pt x="27228" y="4256"/>
                    <a:pt x="27192" y="4282"/>
                    <a:pt x="27157" y="4310"/>
                  </a:cubicBezTo>
                  <a:cubicBezTo>
                    <a:pt x="27045" y="4394"/>
                    <a:pt x="26936" y="4480"/>
                    <a:pt x="26827" y="4565"/>
                  </a:cubicBezTo>
                  <a:cubicBezTo>
                    <a:pt x="26784" y="4597"/>
                    <a:pt x="26743" y="4631"/>
                    <a:pt x="26702" y="4663"/>
                  </a:cubicBezTo>
                  <a:cubicBezTo>
                    <a:pt x="26633" y="4718"/>
                    <a:pt x="26565" y="4772"/>
                    <a:pt x="26498" y="4825"/>
                  </a:cubicBezTo>
                  <a:cubicBezTo>
                    <a:pt x="26451" y="4862"/>
                    <a:pt x="26405" y="4899"/>
                    <a:pt x="26359" y="4936"/>
                  </a:cubicBezTo>
                  <a:cubicBezTo>
                    <a:pt x="26300" y="4985"/>
                    <a:pt x="26240" y="5034"/>
                    <a:pt x="26181" y="5082"/>
                  </a:cubicBezTo>
                  <a:cubicBezTo>
                    <a:pt x="26136" y="5120"/>
                    <a:pt x="26090" y="5158"/>
                    <a:pt x="26045" y="5194"/>
                  </a:cubicBezTo>
                  <a:cubicBezTo>
                    <a:pt x="25989" y="5241"/>
                    <a:pt x="25933" y="5287"/>
                    <a:pt x="25878" y="5332"/>
                  </a:cubicBezTo>
                  <a:cubicBezTo>
                    <a:pt x="25835" y="5368"/>
                    <a:pt x="25791" y="5405"/>
                    <a:pt x="25749" y="5440"/>
                  </a:cubicBezTo>
                  <a:cubicBezTo>
                    <a:pt x="25692" y="5488"/>
                    <a:pt x="25637" y="5535"/>
                    <a:pt x="25582" y="5584"/>
                  </a:cubicBezTo>
                  <a:cubicBezTo>
                    <a:pt x="25546" y="5613"/>
                    <a:pt x="25510" y="5643"/>
                    <a:pt x="25476" y="5673"/>
                  </a:cubicBezTo>
                  <a:cubicBezTo>
                    <a:pt x="25391" y="5746"/>
                    <a:pt x="25309" y="5816"/>
                    <a:pt x="25231" y="5886"/>
                  </a:cubicBezTo>
                  <a:cubicBezTo>
                    <a:pt x="25198" y="5915"/>
                    <a:pt x="25166" y="5943"/>
                    <a:pt x="25132" y="5972"/>
                  </a:cubicBezTo>
                  <a:cubicBezTo>
                    <a:pt x="25087" y="6013"/>
                    <a:pt x="25042" y="6053"/>
                    <a:pt x="24997" y="6092"/>
                  </a:cubicBezTo>
                  <a:cubicBezTo>
                    <a:pt x="24958" y="6126"/>
                    <a:pt x="24923" y="6158"/>
                    <a:pt x="24885" y="6191"/>
                  </a:cubicBezTo>
                  <a:cubicBezTo>
                    <a:pt x="24853" y="6221"/>
                    <a:pt x="24820" y="6250"/>
                    <a:pt x="24789" y="6277"/>
                  </a:cubicBezTo>
                  <a:cubicBezTo>
                    <a:pt x="24751" y="6312"/>
                    <a:pt x="24715" y="6345"/>
                    <a:pt x="24678" y="6376"/>
                  </a:cubicBezTo>
                  <a:cubicBezTo>
                    <a:pt x="24668" y="6385"/>
                    <a:pt x="24656" y="6397"/>
                    <a:pt x="24646" y="6406"/>
                  </a:cubicBezTo>
                  <a:cubicBezTo>
                    <a:pt x="24624" y="6195"/>
                    <a:pt x="24589" y="5985"/>
                    <a:pt x="24546" y="5777"/>
                  </a:cubicBezTo>
                  <a:cubicBezTo>
                    <a:pt x="24534" y="5717"/>
                    <a:pt x="24520" y="5659"/>
                    <a:pt x="24505" y="5600"/>
                  </a:cubicBezTo>
                  <a:cubicBezTo>
                    <a:pt x="24470" y="5445"/>
                    <a:pt x="24429" y="5293"/>
                    <a:pt x="24383" y="5142"/>
                  </a:cubicBezTo>
                  <a:cubicBezTo>
                    <a:pt x="24372" y="5106"/>
                    <a:pt x="24365" y="5068"/>
                    <a:pt x="24353" y="5032"/>
                  </a:cubicBezTo>
                  <a:cubicBezTo>
                    <a:pt x="25489" y="4028"/>
                    <a:pt x="26635" y="3134"/>
                    <a:pt x="27675" y="2440"/>
                  </a:cubicBezTo>
                  <a:cubicBezTo>
                    <a:pt x="28326" y="2005"/>
                    <a:pt x="28913" y="1660"/>
                    <a:pt x="29467" y="1383"/>
                  </a:cubicBezTo>
                  <a:cubicBezTo>
                    <a:pt x="30606" y="807"/>
                    <a:pt x="31594" y="514"/>
                    <a:pt x="32405" y="514"/>
                  </a:cubicBezTo>
                  <a:close/>
                  <a:moveTo>
                    <a:pt x="22446" y="6834"/>
                  </a:moveTo>
                  <a:cubicBezTo>
                    <a:pt x="22450" y="6867"/>
                    <a:pt x="22454" y="6900"/>
                    <a:pt x="22455" y="6934"/>
                  </a:cubicBezTo>
                  <a:cubicBezTo>
                    <a:pt x="22457" y="7013"/>
                    <a:pt x="22461" y="7101"/>
                    <a:pt x="22461" y="7188"/>
                  </a:cubicBezTo>
                  <a:cubicBezTo>
                    <a:pt x="22461" y="7273"/>
                    <a:pt x="22457" y="7362"/>
                    <a:pt x="22455" y="7447"/>
                  </a:cubicBezTo>
                  <a:cubicBezTo>
                    <a:pt x="22452" y="7476"/>
                    <a:pt x="22448" y="7509"/>
                    <a:pt x="22446" y="7542"/>
                  </a:cubicBezTo>
                  <a:lnTo>
                    <a:pt x="22082" y="7188"/>
                  </a:lnTo>
                  <a:lnTo>
                    <a:pt x="22446" y="6834"/>
                  </a:lnTo>
                  <a:close/>
                  <a:moveTo>
                    <a:pt x="39065" y="6700"/>
                  </a:moveTo>
                  <a:cubicBezTo>
                    <a:pt x="39078" y="6860"/>
                    <a:pt x="39083" y="7023"/>
                    <a:pt x="39083" y="7189"/>
                  </a:cubicBezTo>
                  <a:cubicBezTo>
                    <a:pt x="39083" y="7354"/>
                    <a:pt x="39078" y="7517"/>
                    <a:pt x="39065" y="7677"/>
                  </a:cubicBezTo>
                  <a:cubicBezTo>
                    <a:pt x="38932" y="7556"/>
                    <a:pt x="38809" y="7445"/>
                    <a:pt x="38709" y="7353"/>
                  </a:cubicBezTo>
                  <a:cubicBezTo>
                    <a:pt x="38700" y="7344"/>
                    <a:pt x="38691" y="7336"/>
                    <a:pt x="38682" y="7327"/>
                  </a:cubicBezTo>
                  <a:cubicBezTo>
                    <a:pt x="38627" y="7276"/>
                    <a:pt x="38576" y="7228"/>
                    <a:pt x="38533" y="7189"/>
                  </a:cubicBezTo>
                  <a:cubicBezTo>
                    <a:pt x="38574" y="7151"/>
                    <a:pt x="38623" y="7106"/>
                    <a:pt x="38675" y="7058"/>
                  </a:cubicBezTo>
                  <a:cubicBezTo>
                    <a:pt x="38688" y="7044"/>
                    <a:pt x="38703" y="7032"/>
                    <a:pt x="38717" y="7018"/>
                  </a:cubicBezTo>
                  <a:cubicBezTo>
                    <a:pt x="38769" y="6970"/>
                    <a:pt x="38826" y="6918"/>
                    <a:pt x="38887" y="6862"/>
                  </a:cubicBezTo>
                  <a:cubicBezTo>
                    <a:pt x="38898" y="6854"/>
                    <a:pt x="38907" y="6844"/>
                    <a:pt x="38917" y="6835"/>
                  </a:cubicBezTo>
                  <a:cubicBezTo>
                    <a:pt x="38963" y="6792"/>
                    <a:pt x="39015" y="6745"/>
                    <a:pt x="39065" y="6700"/>
                  </a:cubicBezTo>
                  <a:close/>
                  <a:moveTo>
                    <a:pt x="73899" y="6569"/>
                  </a:moveTo>
                  <a:cubicBezTo>
                    <a:pt x="73900" y="6580"/>
                    <a:pt x="73901" y="6589"/>
                    <a:pt x="73902" y="6600"/>
                  </a:cubicBezTo>
                  <a:cubicBezTo>
                    <a:pt x="73920" y="6791"/>
                    <a:pt x="73930" y="6985"/>
                    <a:pt x="73930" y="7187"/>
                  </a:cubicBezTo>
                  <a:cubicBezTo>
                    <a:pt x="73930" y="7382"/>
                    <a:pt x="73920" y="7578"/>
                    <a:pt x="73902" y="7772"/>
                  </a:cubicBezTo>
                  <a:lnTo>
                    <a:pt x="73899" y="7803"/>
                  </a:lnTo>
                  <a:cubicBezTo>
                    <a:pt x="73815" y="7729"/>
                    <a:pt x="73737" y="7658"/>
                    <a:pt x="73665" y="7594"/>
                  </a:cubicBezTo>
                  <a:cubicBezTo>
                    <a:pt x="73641" y="7573"/>
                    <a:pt x="73620" y="7553"/>
                    <a:pt x="73598" y="7533"/>
                  </a:cubicBezTo>
                  <a:cubicBezTo>
                    <a:pt x="73542" y="7483"/>
                    <a:pt x="73489" y="7434"/>
                    <a:pt x="73441" y="7389"/>
                  </a:cubicBezTo>
                  <a:cubicBezTo>
                    <a:pt x="73421" y="7371"/>
                    <a:pt x="73400" y="7351"/>
                    <a:pt x="73380" y="7335"/>
                  </a:cubicBezTo>
                  <a:cubicBezTo>
                    <a:pt x="73322" y="7280"/>
                    <a:pt x="73266" y="7229"/>
                    <a:pt x="73222" y="7188"/>
                  </a:cubicBezTo>
                  <a:cubicBezTo>
                    <a:pt x="73269" y="7143"/>
                    <a:pt x="73324" y="7091"/>
                    <a:pt x="73387" y="7034"/>
                  </a:cubicBezTo>
                  <a:cubicBezTo>
                    <a:pt x="73401" y="7021"/>
                    <a:pt x="73416" y="7007"/>
                    <a:pt x="73431" y="6993"/>
                  </a:cubicBezTo>
                  <a:cubicBezTo>
                    <a:pt x="73484" y="6944"/>
                    <a:pt x="73545" y="6889"/>
                    <a:pt x="73608" y="6831"/>
                  </a:cubicBezTo>
                  <a:cubicBezTo>
                    <a:pt x="73625" y="6814"/>
                    <a:pt x="73641" y="6799"/>
                    <a:pt x="73659" y="6784"/>
                  </a:cubicBezTo>
                  <a:cubicBezTo>
                    <a:pt x="73733" y="6716"/>
                    <a:pt x="73814" y="6645"/>
                    <a:pt x="73899" y="6569"/>
                  </a:cubicBezTo>
                  <a:close/>
                  <a:moveTo>
                    <a:pt x="46581" y="6569"/>
                  </a:moveTo>
                  <a:lnTo>
                    <a:pt x="46585" y="6601"/>
                  </a:lnTo>
                  <a:cubicBezTo>
                    <a:pt x="46603" y="6793"/>
                    <a:pt x="46612" y="6990"/>
                    <a:pt x="46612" y="7189"/>
                  </a:cubicBezTo>
                  <a:cubicBezTo>
                    <a:pt x="46612" y="7386"/>
                    <a:pt x="46602" y="7582"/>
                    <a:pt x="46585" y="7776"/>
                  </a:cubicBezTo>
                  <a:cubicBezTo>
                    <a:pt x="46584" y="7786"/>
                    <a:pt x="46582" y="7796"/>
                    <a:pt x="46581" y="7806"/>
                  </a:cubicBezTo>
                  <a:cubicBezTo>
                    <a:pt x="46496" y="7729"/>
                    <a:pt x="46413" y="7656"/>
                    <a:pt x="46339" y="7589"/>
                  </a:cubicBezTo>
                  <a:cubicBezTo>
                    <a:pt x="46324" y="7575"/>
                    <a:pt x="46310" y="7563"/>
                    <a:pt x="46297" y="7549"/>
                  </a:cubicBezTo>
                  <a:cubicBezTo>
                    <a:pt x="46229" y="7489"/>
                    <a:pt x="46167" y="7431"/>
                    <a:pt x="46110" y="7379"/>
                  </a:cubicBezTo>
                  <a:cubicBezTo>
                    <a:pt x="46097" y="7367"/>
                    <a:pt x="46084" y="7354"/>
                    <a:pt x="46071" y="7343"/>
                  </a:cubicBezTo>
                  <a:cubicBezTo>
                    <a:pt x="46008" y="7286"/>
                    <a:pt x="45951" y="7231"/>
                    <a:pt x="45906" y="7189"/>
                  </a:cubicBezTo>
                  <a:cubicBezTo>
                    <a:pt x="46027" y="7074"/>
                    <a:pt x="46208" y="6907"/>
                    <a:pt x="46433" y="6704"/>
                  </a:cubicBezTo>
                  <a:lnTo>
                    <a:pt x="46502" y="6641"/>
                  </a:lnTo>
                  <a:cubicBezTo>
                    <a:pt x="46528" y="6617"/>
                    <a:pt x="46554" y="6594"/>
                    <a:pt x="46581" y="6569"/>
                  </a:cubicBezTo>
                  <a:close/>
                  <a:moveTo>
                    <a:pt x="60368" y="6310"/>
                  </a:moveTo>
                  <a:cubicBezTo>
                    <a:pt x="60375" y="6356"/>
                    <a:pt x="60384" y="6402"/>
                    <a:pt x="60389" y="6449"/>
                  </a:cubicBezTo>
                  <a:cubicBezTo>
                    <a:pt x="60394" y="6497"/>
                    <a:pt x="60400" y="6547"/>
                    <a:pt x="60404" y="6594"/>
                  </a:cubicBezTo>
                  <a:cubicBezTo>
                    <a:pt x="60421" y="6791"/>
                    <a:pt x="60434" y="6989"/>
                    <a:pt x="60434" y="7188"/>
                  </a:cubicBezTo>
                  <a:cubicBezTo>
                    <a:pt x="60434" y="7387"/>
                    <a:pt x="60421" y="7584"/>
                    <a:pt x="60404" y="7781"/>
                  </a:cubicBezTo>
                  <a:cubicBezTo>
                    <a:pt x="60400" y="7830"/>
                    <a:pt x="60394" y="7879"/>
                    <a:pt x="60389" y="7927"/>
                  </a:cubicBezTo>
                  <a:cubicBezTo>
                    <a:pt x="60384" y="7974"/>
                    <a:pt x="60375" y="8017"/>
                    <a:pt x="60368" y="8064"/>
                  </a:cubicBezTo>
                  <a:cubicBezTo>
                    <a:pt x="60359" y="8057"/>
                    <a:pt x="60351" y="8048"/>
                    <a:pt x="60341" y="8040"/>
                  </a:cubicBezTo>
                  <a:cubicBezTo>
                    <a:pt x="60252" y="7960"/>
                    <a:pt x="60164" y="7884"/>
                    <a:pt x="60083" y="7811"/>
                  </a:cubicBezTo>
                  <a:cubicBezTo>
                    <a:pt x="60065" y="7794"/>
                    <a:pt x="60048" y="7778"/>
                    <a:pt x="60029" y="7762"/>
                  </a:cubicBezTo>
                  <a:cubicBezTo>
                    <a:pt x="59960" y="7700"/>
                    <a:pt x="59895" y="7642"/>
                    <a:pt x="59832" y="7585"/>
                  </a:cubicBezTo>
                  <a:cubicBezTo>
                    <a:pt x="59816" y="7570"/>
                    <a:pt x="59799" y="7554"/>
                    <a:pt x="59783" y="7541"/>
                  </a:cubicBezTo>
                  <a:cubicBezTo>
                    <a:pt x="59716" y="7478"/>
                    <a:pt x="59653" y="7421"/>
                    <a:pt x="59596" y="7369"/>
                  </a:cubicBezTo>
                  <a:cubicBezTo>
                    <a:pt x="59580" y="7354"/>
                    <a:pt x="59565" y="7340"/>
                    <a:pt x="59550" y="7325"/>
                  </a:cubicBezTo>
                  <a:cubicBezTo>
                    <a:pt x="59493" y="7275"/>
                    <a:pt x="59441" y="7226"/>
                    <a:pt x="59399" y="7187"/>
                  </a:cubicBezTo>
                  <a:cubicBezTo>
                    <a:pt x="59441" y="7147"/>
                    <a:pt x="59493" y="7099"/>
                    <a:pt x="59548" y="7048"/>
                  </a:cubicBezTo>
                  <a:cubicBezTo>
                    <a:pt x="59562" y="7034"/>
                    <a:pt x="59577" y="7021"/>
                    <a:pt x="59593" y="7007"/>
                  </a:cubicBezTo>
                  <a:cubicBezTo>
                    <a:pt x="59650" y="6954"/>
                    <a:pt x="59714" y="6894"/>
                    <a:pt x="59783" y="6833"/>
                  </a:cubicBezTo>
                  <a:cubicBezTo>
                    <a:pt x="59796" y="6819"/>
                    <a:pt x="59811" y="6807"/>
                    <a:pt x="59826" y="6793"/>
                  </a:cubicBezTo>
                  <a:cubicBezTo>
                    <a:pt x="59892" y="6735"/>
                    <a:pt x="59960" y="6671"/>
                    <a:pt x="60034" y="6606"/>
                  </a:cubicBezTo>
                  <a:cubicBezTo>
                    <a:pt x="60050" y="6593"/>
                    <a:pt x="60064" y="6580"/>
                    <a:pt x="60080" y="6565"/>
                  </a:cubicBezTo>
                  <a:cubicBezTo>
                    <a:pt x="60165" y="6489"/>
                    <a:pt x="60257" y="6408"/>
                    <a:pt x="60352" y="6325"/>
                  </a:cubicBezTo>
                  <a:cubicBezTo>
                    <a:pt x="60357" y="6320"/>
                    <a:pt x="60363" y="6314"/>
                    <a:pt x="60368" y="6310"/>
                  </a:cubicBezTo>
                  <a:close/>
                  <a:moveTo>
                    <a:pt x="30779" y="6050"/>
                  </a:moveTo>
                  <a:cubicBezTo>
                    <a:pt x="30782" y="6060"/>
                    <a:pt x="30783" y="6073"/>
                    <a:pt x="30787" y="6083"/>
                  </a:cubicBezTo>
                  <a:cubicBezTo>
                    <a:pt x="30821" y="6235"/>
                    <a:pt x="30847" y="6391"/>
                    <a:pt x="30867" y="6548"/>
                  </a:cubicBezTo>
                  <a:lnTo>
                    <a:pt x="30882" y="6677"/>
                  </a:lnTo>
                  <a:cubicBezTo>
                    <a:pt x="30901" y="6844"/>
                    <a:pt x="30912" y="7015"/>
                    <a:pt x="30912" y="7188"/>
                  </a:cubicBezTo>
                  <a:cubicBezTo>
                    <a:pt x="30912" y="7361"/>
                    <a:pt x="30901" y="7532"/>
                    <a:pt x="30882" y="7702"/>
                  </a:cubicBezTo>
                  <a:cubicBezTo>
                    <a:pt x="30878" y="7745"/>
                    <a:pt x="30873" y="7787"/>
                    <a:pt x="30867" y="7830"/>
                  </a:cubicBezTo>
                  <a:cubicBezTo>
                    <a:pt x="30846" y="7986"/>
                    <a:pt x="30821" y="8141"/>
                    <a:pt x="30787" y="8293"/>
                  </a:cubicBezTo>
                  <a:cubicBezTo>
                    <a:pt x="30783" y="8304"/>
                    <a:pt x="30782" y="8316"/>
                    <a:pt x="30779" y="8328"/>
                  </a:cubicBezTo>
                  <a:cubicBezTo>
                    <a:pt x="30762" y="8311"/>
                    <a:pt x="30744" y="8293"/>
                    <a:pt x="30727" y="8278"/>
                  </a:cubicBezTo>
                  <a:lnTo>
                    <a:pt x="29608" y="7189"/>
                  </a:lnTo>
                  <a:lnTo>
                    <a:pt x="30727" y="6100"/>
                  </a:lnTo>
                  <a:cubicBezTo>
                    <a:pt x="30744" y="6084"/>
                    <a:pt x="30762" y="6068"/>
                    <a:pt x="30779" y="6050"/>
                  </a:cubicBezTo>
                  <a:close/>
                  <a:moveTo>
                    <a:pt x="78491" y="5930"/>
                  </a:moveTo>
                  <a:cubicBezTo>
                    <a:pt x="78500" y="5959"/>
                    <a:pt x="78505" y="5990"/>
                    <a:pt x="78511" y="6018"/>
                  </a:cubicBezTo>
                  <a:cubicBezTo>
                    <a:pt x="78533" y="6107"/>
                    <a:pt x="78554" y="6199"/>
                    <a:pt x="78572" y="6292"/>
                  </a:cubicBezTo>
                  <a:cubicBezTo>
                    <a:pt x="78580" y="6340"/>
                    <a:pt x="78588" y="6390"/>
                    <a:pt x="78596" y="6440"/>
                  </a:cubicBezTo>
                  <a:cubicBezTo>
                    <a:pt x="78607" y="6516"/>
                    <a:pt x="78616" y="6591"/>
                    <a:pt x="78625" y="6667"/>
                  </a:cubicBezTo>
                  <a:cubicBezTo>
                    <a:pt x="78630" y="6717"/>
                    <a:pt x="78635" y="6769"/>
                    <a:pt x="78639" y="6820"/>
                  </a:cubicBezTo>
                  <a:cubicBezTo>
                    <a:pt x="78645" y="6914"/>
                    <a:pt x="78650" y="7010"/>
                    <a:pt x="78651" y="7106"/>
                  </a:cubicBezTo>
                  <a:cubicBezTo>
                    <a:pt x="78651" y="7133"/>
                    <a:pt x="78653" y="7160"/>
                    <a:pt x="78653" y="7188"/>
                  </a:cubicBezTo>
                  <a:cubicBezTo>
                    <a:pt x="78653" y="7215"/>
                    <a:pt x="78651" y="7242"/>
                    <a:pt x="78651" y="7270"/>
                  </a:cubicBezTo>
                  <a:cubicBezTo>
                    <a:pt x="78650" y="7365"/>
                    <a:pt x="78645" y="7459"/>
                    <a:pt x="78639" y="7553"/>
                  </a:cubicBezTo>
                  <a:cubicBezTo>
                    <a:pt x="78635" y="7605"/>
                    <a:pt x="78630" y="7657"/>
                    <a:pt x="78625" y="7708"/>
                  </a:cubicBezTo>
                  <a:cubicBezTo>
                    <a:pt x="78616" y="7783"/>
                    <a:pt x="78608" y="7857"/>
                    <a:pt x="78596" y="7932"/>
                  </a:cubicBezTo>
                  <a:cubicBezTo>
                    <a:pt x="78588" y="7982"/>
                    <a:pt x="78580" y="8033"/>
                    <a:pt x="78572" y="8084"/>
                  </a:cubicBezTo>
                  <a:cubicBezTo>
                    <a:pt x="78554" y="8173"/>
                    <a:pt x="78535" y="8260"/>
                    <a:pt x="78514" y="8345"/>
                  </a:cubicBezTo>
                  <a:cubicBezTo>
                    <a:pt x="78506" y="8379"/>
                    <a:pt x="78500" y="8411"/>
                    <a:pt x="78491" y="8442"/>
                  </a:cubicBezTo>
                  <a:cubicBezTo>
                    <a:pt x="78408" y="8363"/>
                    <a:pt x="78333" y="8291"/>
                    <a:pt x="78277" y="8236"/>
                  </a:cubicBezTo>
                  <a:lnTo>
                    <a:pt x="77199" y="7187"/>
                  </a:lnTo>
                  <a:lnTo>
                    <a:pt x="78277" y="6136"/>
                  </a:lnTo>
                  <a:cubicBezTo>
                    <a:pt x="78333" y="6081"/>
                    <a:pt x="78408" y="6010"/>
                    <a:pt x="78491" y="5930"/>
                  </a:cubicBezTo>
                  <a:close/>
                  <a:moveTo>
                    <a:pt x="51174" y="5935"/>
                  </a:moveTo>
                  <a:cubicBezTo>
                    <a:pt x="51208" y="6070"/>
                    <a:pt x="51238" y="6205"/>
                    <a:pt x="51263" y="6341"/>
                  </a:cubicBezTo>
                  <a:cubicBezTo>
                    <a:pt x="51264" y="6352"/>
                    <a:pt x="51267" y="6362"/>
                    <a:pt x="51268" y="6373"/>
                  </a:cubicBezTo>
                  <a:cubicBezTo>
                    <a:pt x="51289" y="6496"/>
                    <a:pt x="51305" y="6619"/>
                    <a:pt x="51315" y="6744"/>
                  </a:cubicBezTo>
                  <a:cubicBezTo>
                    <a:pt x="51316" y="6757"/>
                    <a:pt x="51317" y="6768"/>
                    <a:pt x="51319" y="6782"/>
                  </a:cubicBezTo>
                  <a:cubicBezTo>
                    <a:pt x="51330" y="6917"/>
                    <a:pt x="51336" y="7052"/>
                    <a:pt x="51336" y="7190"/>
                  </a:cubicBezTo>
                  <a:cubicBezTo>
                    <a:pt x="51336" y="7325"/>
                    <a:pt x="51330" y="7459"/>
                    <a:pt x="51319" y="7594"/>
                  </a:cubicBezTo>
                  <a:cubicBezTo>
                    <a:pt x="51317" y="7610"/>
                    <a:pt x="51315" y="7627"/>
                    <a:pt x="51314" y="7646"/>
                  </a:cubicBezTo>
                  <a:cubicBezTo>
                    <a:pt x="51304" y="7762"/>
                    <a:pt x="51288" y="7878"/>
                    <a:pt x="51269" y="7995"/>
                  </a:cubicBezTo>
                  <a:cubicBezTo>
                    <a:pt x="51267" y="8012"/>
                    <a:pt x="51264" y="8031"/>
                    <a:pt x="51260" y="8048"/>
                  </a:cubicBezTo>
                  <a:cubicBezTo>
                    <a:pt x="51237" y="8182"/>
                    <a:pt x="51208" y="8313"/>
                    <a:pt x="51174" y="8444"/>
                  </a:cubicBezTo>
                  <a:cubicBezTo>
                    <a:pt x="51088" y="8364"/>
                    <a:pt x="51017" y="8295"/>
                    <a:pt x="50960" y="8240"/>
                  </a:cubicBezTo>
                  <a:lnTo>
                    <a:pt x="50039" y="7341"/>
                  </a:lnTo>
                  <a:lnTo>
                    <a:pt x="49883" y="7189"/>
                  </a:lnTo>
                  <a:lnTo>
                    <a:pt x="50920" y="6177"/>
                  </a:lnTo>
                  <a:lnTo>
                    <a:pt x="50960" y="6137"/>
                  </a:lnTo>
                  <a:cubicBezTo>
                    <a:pt x="50962" y="6135"/>
                    <a:pt x="50965" y="6132"/>
                    <a:pt x="50968" y="6131"/>
                  </a:cubicBezTo>
                  <a:cubicBezTo>
                    <a:pt x="51023" y="6079"/>
                    <a:pt x="51093" y="6011"/>
                    <a:pt x="51174" y="5935"/>
                  </a:cubicBezTo>
                  <a:close/>
                  <a:moveTo>
                    <a:pt x="64923" y="5690"/>
                  </a:moveTo>
                  <a:cubicBezTo>
                    <a:pt x="64930" y="5712"/>
                    <a:pt x="64938" y="5733"/>
                    <a:pt x="64947" y="5755"/>
                  </a:cubicBezTo>
                  <a:cubicBezTo>
                    <a:pt x="64956" y="5785"/>
                    <a:pt x="64963" y="5815"/>
                    <a:pt x="64970" y="5844"/>
                  </a:cubicBezTo>
                  <a:cubicBezTo>
                    <a:pt x="65002" y="5954"/>
                    <a:pt x="65031" y="6068"/>
                    <a:pt x="65054" y="6180"/>
                  </a:cubicBezTo>
                  <a:cubicBezTo>
                    <a:pt x="65062" y="6220"/>
                    <a:pt x="65070" y="6260"/>
                    <a:pt x="65078" y="6300"/>
                  </a:cubicBezTo>
                  <a:cubicBezTo>
                    <a:pt x="65097" y="6411"/>
                    <a:pt x="65113" y="6522"/>
                    <a:pt x="65126" y="6633"/>
                  </a:cubicBezTo>
                  <a:cubicBezTo>
                    <a:pt x="65130" y="6669"/>
                    <a:pt x="65135" y="6705"/>
                    <a:pt x="65139" y="6741"/>
                  </a:cubicBezTo>
                  <a:cubicBezTo>
                    <a:pt x="65152" y="6888"/>
                    <a:pt x="65160" y="7037"/>
                    <a:pt x="65160" y="7188"/>
                  </a:cubicBezTo>
                  <a:cubicBezTo>
                    <a:pt x="65160" y="7336"/>
                    <a:pt x="65152" y="7483"/>
                    <a:pt x="65139" y="7629"/>
                  </a:cubicBezTo>
                  <a:cubicBezTo>
                    <a:pt x="65135" y="7672"/>
                    <a:pt x="65129" y="7713"/>
                    <a:pt x="65125" y="7755"/>
                  </a:cubicBezTo>
                  <a:cubicBezTo>
                    <a:pt x="65113" y="7857"/>
                    <a:pt x="65098" y="7960"/>
                    <a:pt x="65080" y="8063"/>
                  </a:cubicBezTo>
                  <a:cubicBezTo>
                    <a:pt x="65071" y="8111"/>
                    <a:pt x="65062" y="8159"/>
                    <a:pt x="65052" y="8209"/>
                  </a:cubicBezTo>
                  <a:cubicBezTo>
                    <a:pt x="65031" y="8308"/>
                    <a:pt x="65006" y="8406"/>
                    <a:pt x="64980" y="8501"/>
                  </a:cubicBezTo>
                  <a:cubicBezTo>
                    <a:pt x="64968" y="8546"/>
                    <a:pt x="64957" y="8589"/>
                    <a:pt x="64943" y="8634"/>
                  </a:cubicBezTo>
                  <a:cubicBezTo>
                    <a:pt x="64938" y="8650"/>
                    <a:pt x="64931" y="8667"/>
                    <a:pt x="64926" y="8684"/>
                  </a:cubicBezTo>
                  <a:cubicBezTo>
                    <a:pt x="64915" y="8675"/>
                    <a:pt x="64906" y="8666"/>
                    <a:pt x="64896" y="8657"/>
                  </a:cubicBezTo>
                  <a:cubicBezTo>
                    <a:pt x="64818" y="8586"/>
                    <a:pt x="64750" y="8520"/>
                    <a:pt x="64687" y="8460"/>
                  </a:cubicBezTo>
                  <a:cubicBezTo>
                    <a:pt x="64668" y="8442"/>
                    <a:pt x="64649" y="8422"/>
                    <a:pt x="64630" y="8406"/>
                  </a:cubicBezTo>
                  <a:cubicBezTo>
                    <a:pt x="64566" y="8343"/>
                    <a:pt x="64504" y="8284"/>
                    <a:pt x="64457" y="8237"/>
                  </a:cubicBezTo>
                  <a:lnTo>
                    <a:pt x="63377" y="7188"/>
                  </a:lnTo>
                  <a:lnTo>
                    <a:pt x="64456" y="6137"/>
                  </a:lnTo>
                  <a:cubicBezTo>
                    <a:pt x="64503" y="6091"/>
                    <a:pt x="64563" y="6032"/>
                    <a:pt x="64629" y="5970"/>
                  </a:cubicBezTo>
                  <a:cubicBezTo>
                    <a:pt x="64647" y="5951"/>
                    <a:pt x="64668" y="5933"/>
                    <a:pt x="64687" y="5914"/>
                  </a:cubicBezTo>
                  <a:cubicBezTo>
                    <a:pt x="64746" y="5856"/>
                    <a:pt x="64813" y="5793"/>
                    <a:pt x="64885" y="5725"/>
                  </a:cubicBezTo>
                  <a:cubicBezTo>
                    <a:pt x="64899" y="5714"/>
                    <a:pt x="64910" y="5703"/>
                    <a:pt x="64923" y="5690"/>
                  </a:cubicBezTo>
                  <a:close/>
                  <a:moveTo>
                    <a:pt x="21546" y="4321"/>
                  </a:moveTo>
                  <a:cubicBezTo>
                    <a:pt x="21555" y="4335"/>
                    <a:pt x="21565" y="4345"/>
                    <a:pt x="21573" y="4357"/>
                  </a:cubicBezTo>
                  <a:cubicBezTo>
                    <a:pt x="21576" y="4361"/>
                    <a:pt x="21577" y="4363"/>
                    <a:pt x="21580" y="4366"/>
                  </a:cubicBezTo>
                  <a:cubicBezTo>
                    <a:pt x="21586" y="4373"/>
                    <a:pt x="21589" y="4381"/>
                    <a:pt x="21594" y="4388"/>
                  </a:cubicBezTo>
                  <a:cubicBezTo>
                    <a:pt x="21703" y="4550"/>
                    <a:pt x="21804" y="4712"/>
                    <a:pt x="21888" y="4872"/>
                  </a:cubicBezTo>
                  <a:lnTo>
                    <a:pt x="21906" y="4907"/>
                  </a:lnTo>
                  <a:cubicBezTo>
                    <a:pt x="21946" y="4985"/>
                    <a:pt x="21984" y="5061"/>
                    <a:pt x="22020" y="5139"/>
                  </a:cubicBezTo>
                  <a:lnTo>
                    <a:pt x="22030" y="5163"/>
                  </a:lnTo>
                  <a:cubicBezTo>
                    <a:pt x="22062" y="5238"/>
                    <a:pt x="22096" y="5313"/>
                    <a:pt x="22125" y="5391"/>
                  </a:cubicBezTo>
                  <a:cubicBezTo>
                    <a:pt x="22140" y="5429"/>
                    <a:pt x="22150" y="5448"/>
                    <a:pt x="22156" y="5470"/>
                  </a:cubicBezTo>
                  <a:cubicBezTo>
                    <a:pt x="22189" y="5561"/>
                    <a:pt x="22217" y="5641"/>
                    <a:pt x="22239" y="5721"/>
                  </a:cubicBezTo>
                  <a:cubicBezTo>
                    <a:pt x="22273" y="5824"/>
                    <a:pt x="22299" y="5919"/>
                    <a:pt x="22325" y="6017"/>
                  </a:cubicBezTo>
                  <a:lnTo>
                    <a:pt x="22332" y="6055"/>
                  </a:lnTo>
                  <a:cubicBezTo>
                    <a:pt x="22343" y="6104"/>
                    <a:pt x="22353" y="6152"/>
                    <a:pt x="22362" y="6201"/>
                  </a:cubicBezTo>
                  <a:lnTo>
                    <a:pt x="21348" y="7185"/>
                  </a:lnTo>
                  <a:lnTo>
                    <a:pt x="22362" y="8168"/>
                  </a:lnTo>
                  <a:cubicBezTo>
                    <a:pt x="22352" y="8219"/>
                    <a:pt x="22342" y="8269"/>
                    <a:pt x="22332" y="8317"/>
                  </a:cubicBezTo>
                  <a:lnTo>
                    <a:pt x="22571" y="8421"/>
                  </a:lnTo>
                  <a:lnTo>
                    <a:pt x="22571" y="8421"/>
                  </a:lnTo>
                  <a:lnTo>
                    <a:pt x="22325" y="8355"/>
                  </a:lnTo>
                  <a:cubicBezTo>
                    <a:pt x="22299" y="8453"/>
                    <a:pt x="22273" y="8547"/>
                    <a:pt x="22242" y="8639"/>
                  </a:cubicBezTo>
                  <a:cubicBezTo>
                    <a:pt x="22209" y="8761"/>
                    <a:pt x="22171" y="8868"/>
                    <a:pt x="22127" y="8974"/>
                  </a:cubicBezTo>
                  <a:cubicBezTo>
                    <a:pt x="22095" y="9058"/>
                    <a:pt x="22061" y="9134"/>
                    <a:pt x="22029" y="9208"/>
                  </a:cubicBezTo>
                  <a:lnTo>
                    <a:pt x="22020" y="9229"/>
                  </a:lnTo>
                  <a:cubicBezTo>
                    <a:pt x="21985" y="9306"/>
                    <a:pt x="21946" y="9383"/>
                    <a:pt x="21908" y="9459"/>
                  </a:cubicBezTo>
                  <a:lnTo>
                    <a:pt x="21887" y="9500"/>
                  </a:lnTo>
                  <a:cubicBezTo>
                    <a:pt x="21799" y="9664"/>
                    <a:pt x="21696" y="9833"/>
                    <a:pt x="21582" y="10000"/>
                  </a:cubicBezTo>
                  <a:cubicBezTo>
                    <a:pt x="21581" y="10003"/>
                    <a:pt x="21581" y="10004"/>
                    <a:pt x="21580" y="10005"/>
                  </a:cubicBezTo>
                  <a:cubicBezTo>
                    <a:pt x="21569" y="10021"/>
                    <a:pt x="21556" y="10036"/>
                    <a:pt x="21545" y="10051"/>
                  </a:cubicBezTo>
                  <a:cubicBezTo>
                    <a:pt x="21526" y="10039"/>
                    <a:pt x="21507" y="10024"/>
                    <a:pt x="21489" y="10011"/>
                  </a:cubicBezTo>
                  <a:cubicBezTo>
                    <a:pt x="21262" y="9844"/>
                    <a:pt x="21030" y="9670"/>
                    <a:pt x="20794" y="9488"/>
                  </a:cubicBezTo>
                  <a:cubicBezTo>
                    <a:pt x="20758" y="9459"/>
                    <a:pt x="20719" y="9430"/>
                    <a:pt x="20684" y="9401"/>
                  </a:cubicBezTo>
                  <a:cubicBezTo>
                    <a:pt x="20445" y="9212"/>
                    <a:pt x="20201" y="9019"/>
                    <a:pt x="19955" y="8814"/>
                  </a:cubicBezTo>
                  <a:cubicBezTo>
                    <a:pt x="19927" y="8792"/>
                    <a:pt x="19901" y="8769"/>
                    <a:pt x="19874" y="8746"/>
                  </a:cubicBezTo>
                  <a:cubicBezTo>
                    <a:pt x="19623" y="8537"/>
                    <a:pt x="19369" y="8322"/>
                    <a:pt x="19114" y="8099"/>
                  </a:cubicBezTo>
                  <a:cubicBezTo>
                    <a:pt x="19104" y="8089"/>
                    <a:pt x="19095" y="8082"/>
                    <a:pt x="19084" y="8073"/>
                  </a:cubicBezTo>
                  <a:cubicBezTo>
                    <a:pt x="18827" y="7848"/>
                    <a:pt x="18569" y="7615"/>
                    <a:pt x="18312" y="7377"/>
                  </a:cubicBezTo>
                  <a:cubicBezTo>
                    <a:pt x="18290" y="7358"/>
                    <a:pt x="18267" y="7338"/>
                    <a:pt x="18245" y="7318"/>
                  </a:cubicBezTo>
                  <a:cubicBezTo>
                    <a:pt x="18246" y="7273"/>
                    <a:pt x="18246" y="7229"/>
                    <a:pt x="18246" y="7187"/>
                  </a:cubicBezTo>
                  <a:cubicBezTo>
                    <a:pt x="18246" y="7142"/>
                    <a:pt x="18246" y="7098"/>
                    <a:pt x="18245" y="7055"/>
                  </a:cubicBezTo>
                  <a:lnTo>
                    <a:pt x="18288" y="7016"/>
                  </a:lnTo>
                  <a:cubicBezTo>
                    <a:pt x="18823" y="6524"/>
                    <a:pt x="19358" y="6055"/>
                    <a:pt x="19884" y="5620"/>
                  </a:cubicBezTo>
                  <a:cubicBezTo>
                    <a:pt x="19906" y="5600"/>
                    <a:pt x="19930" y="5581"/>
                    <a:pt x="19952" y="5561"/>
                  </a:cubicBezTo>
                  <a:cubicBezTo>
                    <a:pt x="20199" y="5357"/>
                    <a:pt x="20443" y="5162"/>
                    <a:pt x="20685" y="4972"/>
                  </a:cubicBezTo>
                  <a:cubicBezTo>
                    <a:pt x="20722" y="4943"/>
                    <a:pt x="20759" y="4913"/>
                    <a:pt x="20795" y="4884"/>
                  </a:cubicBezTo>
                  <a:cubicBezTo>
                    <a:pt x="21031" y="4702"/>
                    <a:pt x="21261" y="4528"/>
                    <a:pt x="21489" y="4363"/>
                  </a:cubicBezTo>
                  <a:cubicBezTo>
                    <a:pt x="21509" y="4348"/>
                    <a:pt x="21526" y="4336"/>
                    <a:pt x="21546" y="4321"/>
                  </a:cubicBezTo>
                  <a:close/>
                  <a:moveTo>
                    <a:pt x="36113" y="3911"/>
                  </a:moveTo>
                  <a:cubicBezTo>
                    <a:pt x="36162" y="3967"/>
                    <a:pt x="36212" y="4023"/>
                    <a:pt x="36259" y="4081"/>
                  </a:cubicBezTo>
                  <a:cubicBezTo>
                    <a:pt x="36296" y="4126"/>
                    <a:pt x="36334" y="4171"/>
                    <a:pt x="36370" y="4218"/>
                  </a:cubicBezTo>
                  <a:cubicBezTo>
                    <a:pt x="36458" y="4335"/>
                    <a:pt x="36539" y="4454"/>
                    <a:pt x="36614" y="4576"/>
                  </a:cubicBezTo>
                  <a:cubicBezTo>
                    <a:pt x="36629" y="4601"/>
                    <a:pt x="36648" y="4624"/>
                    <a:pt x="36663" y="4650"/>
                  </a:cubicBezTo>
                  <a:cubicBezTo>
                    <a:pt x="36751" y="4799"/>
                    <a:pt x="36830" y="4951"/>
                    <a:pt x="36902" y="5107"/>
                  </a:cubicBezTo>
                  <a:cubicBezTo>
                    <a:pt x="36923" y="5153"/>
                    <a:pt x="36940" y="5198"/>
                    <a:pt x="36957" y="5243"/>
                  </a:cubicBezTo>
                  <a:cubicBezTo>
                    <a:pt x="36994" y="5330"/>
                    <a:pt x="37026" y="5417"/>
                    <a:pt x="37058" y="5506"/>
                  </a:cubicBezTo>
                  <a:cubicBezTo>
                    <a:pt x="37039" y="5523"/>
                    <a:pt x="37023" y="5539"/>
                    <a:pt x="37004" y="5556"/>
                  </a:cubicBezTo>
                  <a:cubicBezTo>
                    <a:pt x="36986" y="5574"/>
                    <a:pt x="36969" y="5590"/>
                    <a:pt x="36951" y="5607"/>
                  </a:cubicBezTo>
                  <a:cubicBezTo>
                    <a:pt x="36902" y="5653"/>
                    <a:pt x="36856" y="5698"/>
                    <a:pt x="36817" y="5736"/>
                  </a:cubicBezTo>
                  <a:lnTo>
                    <a:pt x="35325" y="7188"/>
                  </a:lnTo>
                  <a:lnTo>
                    <a:pt x="36821" y="8644"/>
                  </a:lnTo>
                  <a:cubicBezTo>
                    <a:pt x="36857" y="8678"/>
                    <a:pt x="36900" y="8720"/>
                    <a:pt x="36947" y="8765"/>
                  </a:cubicBezTo>
                  <a:cubicBezTo>
                    <a:pt x="36967" y="8783"/>
                    <a:pt x="36982" y="8798"/>
                    <a:pt x="37002" y="8817"/>
                  </a:cubicBezTo>
                  <a:cubicBezTo>
                    <a:pt x="37022" y="8835"/>
                    <a:pt x="37039" y="8852"/>
                    <a:pt x="37059" y="8871"/>
                  </a:cubicBezTo>
                  <a:cubicBezTo>
                    <a:pt x="37028" y="8959"/>
                    <a:pt x="36996" y="9047"/>
                    <a:pt x="36957" y="9134"/>
                  </a:cubicBezTo>
                  <a:cubicBezTo>
                    <a:pt x="36939" y="9178"/>
                    <a:pt x="36923" y="9224"/>
                    <a:pt x="36902" y="9269"/>
                  </a:cubicBezTo>
                  <a:cubicBezTo>
                    <a:pt x="36830" y="9425"/>
                    <a:pt x="36751" y="9577"/>
                    <a:pt x="36661" y="9725"/>
                  </a:cubicBezTo>
                  <a:cubicBezTo>
                    <a:pt x="36647" y="9750"/>
                    <a:pt x="36628" y="9774"/>
                    <a:pt x="36613" y="9797"/>
                  </a:cubicBezTo>
                  <a:cubicBezTo>
                    <a:pt x="36538" y="9920"/>
                    <a:pt x="36457" y="10040"/>
                    <a:pt x="36369" y="10156"/>
                  </a:cubicBezTo>
                  <a:cubicBezTo>
                    <a:pt x="36335" y="10202"/>
                    <a:pt x="36295" y="10248"/>
                    <a:pt x="36258" y="10294"/>
                  </a:cubicBezTo>
                  <a:cubicBezTo>
                    <a:pt x="36211" y="10352"/>
                    <a:pt x="36161" y="10406"/>
                    <a:pt x="36112" y="10463"/>
                  </a:cubicBezTo>
                  <a:cubicBezTo>
                    <a:pt x="35998" y="10385"/>
                    <a:pt x="35881" y="10304"/>
                    <a:pt x="35764" y="10221"/>
                  </a:cubicBezTo>
                  <a:cubicBezTo>
                    <a:pt x="35668" y="10153"/>
                    <a:pt x="35574" y="10088"/>
                    <a:pt x="35477" y="10016"/>
                  </a:cubicBezTo>
                  <a:cubicBezTo>
                    <a:pt x="35413" y="9969"/>
                    <a:pt x="35345" y="9917"/>
                    <a:pt x="35281" y="9869"/>
                  </a:cubicBezTo>
                  <a:cubicBezTo>
                    <a:pt x="35166" y="9784"/>
                    <a:pt x="35048" y="9696"/>
                    <a:pt x="34931" y="9605"/>
                  </a:cubicBezTo>
                  <a:cubicBezTo>
                    <a:pt x="34858" y="9550"/>
                    <a:pt x="34787" y="9499"/>
                    <a:pt x="34714" y="9441"/>
                  </a:cubicBezTo>
                  <a:cubicBezTo>
                    <a:pt x="34615" y="9364"/>
                    <a:pt x="34512" y="9279"/>
                    <a:pt x="34412" y="9199"/>
                  </a:cubicBezTo>
                  <a:cubicBezTo>
                    <a:pt x="34245" y="9066"/>
                    <a:pt x="34077" y="8933"/>
                    <a:pt x="33905" y="8791"/>
                  </a:cubicBezTo>
                  <a:cubicBezTo>
                    <a:pt x="33786" y="8692"/>
                    <a:pt x="33662" y="8584"/>
                    <a:pt x="33539" y="8481"/>
                  </a:cubicBezTo>
                  <a:cubicBezTo>
                    <a:pt x="33390" y="8355"/>
                    <a:pt x="33241" y="8230"/>
                    <a:pt x="33089" y="8099"/>
                  </a:cubicBezTo>
                  <a:cubicBezTo>
                    <a:pt x="33100" y="8016"/>
                    <a:pt x="33106" y="7931"/>
                    <a:pt x="33114" y="7848"/>
                  </a:cubicBezTo>
                  <a:cubicBezTo>
                    <a:pt x="33119" y="7796"/>
                    <a:pt x="33126" y="7745"/>
                    <a:pt x="33130" y="7692"/>
                  </a:cubicBezTo>
                  <a:cubicBezTo>
                    <a:pt x="33141" y="7526"/>
                    <a:pt x="33147" y="7356"/>
                    <a:pt x="33147" y="7187"/>
                  </a:cubicBezTo>
                  <a:cubicBezTo>
                    <a:pt x="33147" y="7015"/>
                    <a:pt x="33141" y="6846"/>
                    <a:pt x="33130" y="6682"/>
                  </a:cubicBezTo>
                  <a:cubicBezTo>
                    <a:pt x="33126" y="6630"/>
                    <a:pt x="33119" y="6579"/>
                    <a:pt x="33115" y="6528"/>
                  </a:cubicBezTo>
                  <a:cubicBezTo>
                    <a:pt x="33107" y="6443"/>
                    <a:pt x="33102" y="6357"/>
                    <a:pt x="33090" y="6276"/>
                  </a:cubicBezTo>
                  <a:cubicBezTo>
                    <a:pt x="33249" y="6137"/>
                    <a:pt x="33406" y="6006"/>
                    <a:pt x="33562" y="5875"/>
                  </a:cubicBezTo>
                  <a:cubicBezTo>
                    <a:pt x="33676" y="5778"/>
                    <a:pt x="33792" y="5677"/>
                    <a:pt x="33903" y="5585"/>
                  </a:cubicBezTo>
                  <a:cubicBezTo>
                    <a:pt x="34080" y="5439"/>
                    <a:pt x="34252" y="5303"/>
                    <a:pt x="34424" y="5165"/>
                  </a:cubicBezTo>
                  <a:cubicBezTo>
                    <a:pt x="34521" y="5087"/>
                    <a:pt x="34620" y="5006"/>
                    <a:pt x="34717" y="4931"/>
                  </a:cubicBezTo>
                  <a:cubicBezTo>
                    <a:pt x="34782" y="4881"/>
                    <a:pt x="34844" y="4835"/>
                    <a:pt x="34908" y="4785"/>
                  </a:cubicBezTo>
                  <a:cubicBezTo>
                    <a:pt x="35035" y="4689"/>
                    <a:pt x="35156" y="4597"/>
                    <a:pt x="35280" y="4506"/>
                  </a:cubicBezTo>
                  <a:cubicBezTo>
                    <a:pt x="35347" y="4456"/>
                    <a:pt x="35416" y="4403"/>
                    <a:pt x="35482" y="4355"/>
                  </a:cubicBezTo>
                  <a:cubicBezTo>
                    <a:pt x="35573" y="4289"/>
                    <a:pt x="35661" y="4227"/>
                    <a:pt x="35751" y="4164"/>
                  </a:cubicBezTo>
                  <a:cubicBezTo>
                    <a:pt x="35874" y="4076"/>
                    <a:pt x="35994" y="3992"/>
                    <a:pt x="36113" y="3911"/>
                  </a:cubicBezTo>
                  <a:close/>
                  <a:moveTo>
                    <a:pt x="77341" y="3845"/>
                  </a:moveTo>
                  <a:cubicBezTo>
                    <a:pt x="77386" y="3893"/>
                    <a:pt x="77431" y="3942"/>
                    <a:pt x="77472" y="3993"/>
                  </a:cubicBezTo>
                  <a:cubicBezTo>
                    <a:pt x="77521" y="4049"/>
                    <a:pt x="77569" y="4105"/>
                    <a:pt x="77615" y="4164"/>
                  </a:cubicBezTo>
                  <a:cubicBezTo>
                    <a:pt x="77681" y="4248"/>
                    <a:pt x="77741" y="4338"/>
                    <a:pt x="77800" y="4426"/>
                  </a:cubicBezTo>
                  <a:cubicBezTo>
                    <a:pt x="77840" y="4483"/>
                    <a:pt x="77880" y="4540"/>
                    <a:pt x="77917" y="4598"/>
                  </a:cubicBezTo>
                  <a:cubicBezTo>
                    <a:pt x="77979" y="4699"/>
                    <a:pt x="78033" y="4804"/>
                    <a:pt x="78086" y="4908"/>
                  </a:cubicBezTo>
                  <a:cubicBezTo>
                    <a:pt x="78109" y="4950"/>
                    <a:pt x="78133" y="4991"/>
                    <a:pt x="78153" y="5034"/>
                  </a:cubicBezTo>
                  <a:cubicBezTo>
                    <a:pt x="78172" y="5072"/>
                    <a:pt x="78185" y="5110"/>
                    <a:pt x="78203" y="5147"/>
                  </a:cubicBezTo>
                  <a:cubicBezTo>
                    <a:pt x="78239" y="5230"/>
                    <a:pt x="78273" y="5314"/>
                    <a:pt x="78305" y="5397"/>
                  </a:cubicBezTo>
                  <a:lnTo>
                    <a:pt x="78208" y="5490"/>
                  </a:lnTo>
                  <a:cubicBezTo>
                    <a:pt x="78089" y="5604"/>
                    <a:pt x="77990" y="5698"/>
                    <a:pt x="77915" y="5769"/>
                  </a:cubicBezTo>
                  <a:lnTo>
                    <a:pt x="76459" y="7187"/>
                  </a:lnTo>
                  <a:lnTo>
                    <a:pt x="77915" y="8603"/>
                  </a:lnTo>
                  <a:cubicBezTo>
                    <a:pt x="77991" y="8676"/>
                    <a:pt x="78092" y="8774"/>
                    <a:pt x="78216" y="8890"/>
                  </a:cubicBezTo>
                  <a:lnTo>
                    <a:pt x="78307" y="8975"/>
                  </a:lnTo>
                  <a:cubicBezTo>
                    <a:pt x="78274" y="9061"/>
                    <a:pt x="78241" y="9147"/>
                    <a:pt x="78201" y="9232"/>
                  </a:cubicBezTo>
                  <a:cubicBezTo>
                    <a:pt x="78185" y="9267"/>
                    <a:pt x="78172" y="9302"/>
                    <a:pt x="78154" y="9337"/>
                  </a:cubicBezTo>
                  <a:cubicBezTo>
                    <a:pt x="78133" y="9380"/>
                    <a:pt x="78109" y="9422"/>
                    <a:pt x="78086" y="9463"/>
                  </a:cubicBezTo>
                  <a:cubicBezTo>
                    <a:pt x="78032" y="9568"/>
                    <a:pt x="77977" y="9675"/>
                    <a:pt x="77915" y="9776"/>
                  </a:cubicBezTo>
                  <a:cubicBezTo>
                    <a:pt x="77878" y="9834"/>
                    <a:pt x="77839" y="9890"/>
                    <a:pt x="77800" y="9947"/>
                  </a:cubicBezTo>
                  <a:cubicBezTo>
                    <a:pt x="77741" y="10037"/>
                    <a:pt x="77679" y="10125"/>
                    <a:pt x="77613" y="10212"/>
                  </a:cubicBezTo>
                  <a:cubicBezTo>
                    <a:pt x="77568" y="10270"/>
                    <a:pt x="77519" y="10325"/>
                    <a:pt x="77472" y="10382"/>
                  </a:cubicBezTo>
                  <a:cubicBezTo>
                    <a:pt x="77435" y="10431"/>
                    <a:pt x="77391" y="10481"/>
                    <a:pt x="77345" y="10529"/>
                  </a:cubicBezTo>
                  <a:cubicBezTo>
                    <a:pt x="77296" y="10497"/>
                    <a:pt x="77247" y="10463"/>
                    <a:pt x="77200" y="10430"/>
                  </a:cubicBezTo>
                  <a:cubicBezTo>
                    <a:pt x="77126" y="10379"/>
                    <a:pt x="77050" y="10327"/>
                    <a:pt x="76977" y="10275"/>
                  </a:cubicBezTo>
                  <a:cubicBezTo>
                    <a:pt x="76897" y="10218"/>
                    <a:pt x="76818" y="10161"/>
                    <a:pt x="76736" y="10103"/>
                  </a:cubicBezTo>
                  <a:cubicBezTo>
                    <a:pt x="76668" y="10055"/>
                    <a:pt x="76599" y="10005"/>
                    <a:pt x="76529" y="9954"/>
                  </a:cubicBezTo>
                  <a:cubicBezTo>
                    <a:pt x="76448" y="9894"/>
                    <a:pt x="76367" y="9833"/>
                    <a:pt x="76287" y="9774"/>
                  </a:cubicBezTo>
                  <a:cubicBezTo>
                    <a:pt x="76222" y="9725"/>
                    <a:pt x="76158" y="9677"/>
                    <a:pt x="76094" y="9628"/>
                  </a:cubicBezTo>
                  <a:cubicBezTo>
                    <a:pt x="76012" y="9565"/>
                    <a:pt x="75933" y="9503"/>
                    <a:pt x="75853" y="9441"/>
                  </a:cubicBezTo>
                  <a:cubicBezTo>
                    <a:pt x="75794" y="9396"/>
                    <a:pt x="75733" y="9349"/>
                    <a:pt x="75676" y="9303"/>
                  </a:cubicBezTo>
                  <a:cubicBezTo>
                    <a:pt x="75595" y="9239"/>
                    <a:pt x="75518" y="9177"/>
                    <a:pt x="75440" y="9115"/>
                  </a:cubicBezTo>
                  <a:cubicBezTo>
                    <a:pt x="75391" y="9074"/>
                    <a:pt x="75340" y="9034"/>
                    <a:pt x="75290" y="8995"/>
                  </a:cubicBezTo>
                  <a:lnTo>
                    <a:pt x="75205" y="8925"/>
                  </a:lnTo>
                  <a:cubicBezTo>
                    <a:pt x="75151" y="8880"/>
                    <a:pt x="75099" y="8838"/>
                    <a:pt x="75047" y="8795"/>
                  </a:cubicBezTo>
                  <a:cubicBezTo>
                    <a:pt x="75009" y="8764"/>
                    <a:pt x="74971" y="8730"/>
                    <a:pt x="74934" y="8701"/>
                  </a:cubicBezTo>
                  <a:cubicBezTo>
                    <a:pt x="74895" y="8668"/>
                    <a:pt x="74858" y="8637"/>
                    <a:pt x="74821" y="8606"/>
                  </a:cubicBezTo>
                  <a:cubicBezTo>
                    <a:pt x="74771" y="8564"/>
                    <a:pt x="74722" y="8522"/>
                    <a:pt x="74674" y="8483"/>
                  </a:cubicBezTo>
                  <a:cubicBezTo>
                    <a:pt x="74650" y="8463"/>
                    <a:pt x="74625" y="8442"/>
                    <a:pt x="74603" y="8422"/>
                  </a:cubicBezTo>
                  <a:cubicBezTo>
                    <a:pt x="74563" y="8389"/>
                    <a:pt x="74525" y="8355"/>
                    <a:pt x="74487" y="8322"/>
                  </a:cubicBezTo>
                  <a:cubicBezTo>
                    <a:pt x="74445" y="8286"/>
                    <a:pt x="74405" y="8251"/>
                    <a:pt x="74364" y="8215"/>
                  </a:cubicBezTo>
                  <a:cubicBezTo>
                    <a:pt x="74379" y="8119"/>
                    <a:pt x="74387" y="8021"/>
                    <a:pt x="74395" y="7922"/>
                  </a:cubicBezTo>
                  <a:cubicBezTo>
                    <a:pt x="74401" y="7863"/>
                    <a:pt x="74410" y="7804"/>
                    <a:pt x="74415" y="7745"/>
                  </a:cubicBezTo>
                  <a:cubicBezTo>
                    <a:pt x="74430" y="7559"/>
                    <a:pt x="74437" y="7374"/>
                    <a:pt x="74437" y="7188"/>
                  </a:cubicBezTo>
                  <a:cubicBezTo>
                    <a:pt x="74437" y="6997"/>
                    <a:pt x="74428" y="6810"/>
                    <a:pt x="74414" y="6626"/>
                  </a:cubicBezTo>
                  <a:cubicBezTo>
                    <a:pt x="74409" y="6564"/>
                    <a:pt x="74399" y="6507"/>
                    <a:pt x="74394" y="6446"/>
                  </a:cubicBezTo>
                  <a:cubicBezTo>
                    <a:pt x="74384" y="6350"/>
                    <a:pt x="74377" y="6252"/>
                    <a:pt x="74362" y="6158"/>
                  </a:cubicBezTo>
                  <a:cubicBezTo>
                    <a:pt x="74403" y="6123"/>
                    <a:pt x="74442" y="6089"/>
                    <a:pt x="74484" y="6052"/>
                  </a:cubicBezTo>
                  <a:cubicBezTo>
                    <a:pt x="74523" y="6018"/>
                    <a:pt x="74562" y="5985"/>
                    <a:pt x="74602" y="5950"/>
                  </a:cubicBezTo>
                  <a:cubicBezTo>
                    <a:pt x="74624" y="5932"/>
                    <a:pt x="74648" y="5912"/>
                    <a:pt x="74670" y="5893"/>
                  </a:cubicBezTo>
                  <a:cubicBezTo>
                    <a:pt x="74722" y="5849"/>
                    <a:pt x="74775" y="5804"/>
                    <a:pt x="74829" y="5759"/>
                  </a:cubicBezTo>
                  <a:cubicBezTo>
                    <a:pt x="74864" y="5729"/>
                    <a:pt x="74899" y="5700"/>
                    <a:pt x="74936" y="5669"/>
                  </a:cubicBezTo>
                  <a:cubicBezTo>
                    <a:pt x="74968" y="5642"/>
                    <a:pt x="75003" y="5613"/>
                    <a:pt x="75038" y="5586"/>
                  </a:cubicBezTo>
                  <a:cubicBezTo>
                    <a:pt x="75098" y="5535"/>
                    <a:pt x="75160" y="5485"/>
                    <a:pt x="75225" y="5433"/>
                  </a:cubicBezTo>
                  <a:cubicBezTo>
                    <a:pt x="75248" y="5413"/>
                    <a:pt x="75272" y="5393"/>
                    <a:pt x="75296" y="5373"/>
                  </a:cubicBezTo>
                  <a:cubicBezTo>
                    <a:pt x="75341" y="5336"/>
                    <a:pt x="75389" y="5298"/>
                    <a:pt x="75436" y="5262"/>
                  </a:cubicBezTo>
                  <a:cubicBezTo>
                    <a:pt x="75518" y="5195"/>
                    <a:pt x="75600" y="5131"/>
                    <a:pt x="75684" y="5064"/>
                  </a:cubicBezTo>
                  <a:cubicBezTo>
                    <a:pt x="75740" y="5019"/>
                    <a:pt x="75798" y="4976"/>
                    <a:pt x="75855" y="4930"/>
                  </a:cubicBezTo>
                  <a:cubicBezTo>
                    <a:pt x="75936" y="4866"/>
                    <a:pt x="76018" y="4803"/>
                    <a:pt x="76101" y="4738"/>
                  </a:cubicBezTo>
                  <a:cubicBezTo>
                    <a:pt x="76163" y="4692"/>
                    <a:pt x="76226" y="4645"/>
                    <a:pt x="76289" y="4597"/>
                  </a:cubicBezTo>
                  <a:cubicBezTo>
                    <a:pt x="76370" y="4535"/>
                    <a:pt x="76451" y="4475"/>
                    <a:pt x="76533" y="4414"/>
                  </a:cubicBezTo>
                  <a:cubicBezTo>
                    <a:pt x="76601" y="4364"/>
                    <a:pt x="76670" y="4315"/>
                    <a:pt x="76738" y="4265"/>
                  </a:cubicBezTo>
                  <a:cubicBezTo>
                    <a:pt x="76819" y="4208"/>
                    <a:pt x="76898" y="4150"/>
                    <a:pt x="76977" y="4095"/>
                  </a:cubicBezTo>
                  <a:cubicBezTo>
                    <a:pt x="77050" y="4043"/>
                    <a:pt x="77124" y="3993"/>
                    <a:pt x="77196" y="3942"/>
                  </a:cubicBezTo>
                  <a:lnTo>
                    <a:pt x="77341" y="3845"/>
                  </a:lnTo>
                  <a:close/>
                  <a:moveTo>
                    <a:pt x="50027" y="3846"/>
                  </a:moveTo>
                  <a:cubicBezTo>
                    <a:pt x="50084" y="3909"/>
                    <a:pt x="50143" y="3971"/>
                    <a:pt x="50197" y="4036"/>
                  </a:cubicBezTo>
                  <a:cubicBezTo>
                    <a:pt x="50223" y="4067"/>
                    <a:pt x="50250" y="4098"/>
                    <a:pt x="50275" y="4129"/>
                  </a:cubicBezTo>
                  <a:cubicBezTo>
                    <a:pt x="50367" y="4246"/>
                    <a:pt x="50451" y="4366"/>
                    <a:pt x="50531" y="4489"/>
                  </a:cubicBezTo>
                  <a:cubicBezTo>
                    <a:pt x="50547" y="4513"/>
                    <a:pt x="50563" y="4534"/>
                    <a:pt x="50578" y="4558"/>
                  </a:cubicBezTo>
                  <a:cubicBezTo>
                    <a:pt x="50667" y="4700"/>
                    <a:pt x="50749" y="4847"/>
                    <a:pt x="50823" y="4997"/>
                  </a:cubicBezTo>
                  <a:cubicBezTo>
                    <a:pt x="50826" y="5003"/>
                    <a:pt x="50830" y="5009"/>
                    <a:pt x="50833" y="5014"/>
                  </a:cubicBezTo>
                  <a:cubicBezTo>
                    <a:pt x="50895" y="5139"/>
                    <a:pt x="50946" y="5268"/>
                    <a:pt x="50995" y="5398"/>
                  </a:cubicBezTo>
                  <a:lnTo>
                    <a:pt x="50904" y="5485"/>
                  </a:lnTo>
                  <a:cubicBezTo>
                    <a:pt x="50781" y="5601"/>
                    <a:pt x="50680" y="5698"/>
                    <a:pt x="50604" y="5771"/>
                  </a:cubicBezTo>
                  <a:lnTo>
                    <a:pt x="49149" y="7188"/>
                  </a:lnTo>
                  <a:lnTo>
                    <a:pt x="49598" y="7625"/>
                  </a:lnTo>
                  <a:lnTo>
                    <a:pt x="50602" y="8606"/>
                  </a:lnTo>
                  <a:cubicBezTo>
                    <a:pt x="50670" y="8671"/>
                    <a:pt x="50760" y="8756"/>
                    <a:pt x="50862" y="8852"/>
                  </a:cubicBezTo>
                  <a:cubicBezTo>
                    <a:pt x="50879" y="8868"/>
                    <a:pt x="50894" y="8880"/>
                    <a:pt x="50910" y="8897"/>
                  </a:cubicBezTo>
                  <a:lnTo>
                    <a:pt x="50995" y="8978"/>
                  </a:lnTo>
                  <a:cubicBezTo>
                    <a:pt x="50946" y="9107"/>
                    <a:pt x="50895" y="9235"/>
                    <a:pt x="50833" y="9360"/>
                  </a:cubicBezTo>
                  <a:cubicBezTo>
                    <a:pt x="50828" y="9371"/>
                    <a:pt x="50822" y="9381"/>
                    <a:pt x="50818" y="9390"/>
                  </a:cubicBezTo>
                  <a:cubicBezTo>
                    <a:pt x="50745" y="9536"/>
                    <a:pt x="50666" y="9680"/>
                    <a:pt x="50578" y="9818"/>
                  </a:cubicBezTo>
                  <a:cubicBezTo>
                    <a:pt x="50563" y="9843"/>
                    <a:pt x="50546" y="9867"/>
                    <a:pt x="50530" y="9890"/>
                  </a:cubicBezTo>
                  <a:cubicBezTo>
                    <a:pt x="50451" y="10013"/>
                    <a:pt x="50367" y="10133"/>
                    <a:pt x="50275" y="10248"/>
                  </a:cubicBezTo>
                  <a:cubicBezTo>
                    <a:pt x="50250" y="10279"/>
                    <a:pt x="50224" y="10310"/>
                    <a:pt x="50198" y="10341"/>
                  </a:cubicBezTo>
                  <a:cubicBezTo>
                    <a:pt x="50145" y="10405"/>
                    <a:pt x="50087" y="10468"/>
                    <a:pt x="50030" y="10530"/>
                  </a:cubicBezTo>
                  <a:cubicBezTo>
                    <a:pt x="49785" y="10364"/>
                    <a:pt x="49540" y="10195"/>
                    <a:pt x="49302" y="10021"/>
                  </a:cubicBezTo>
                  <a:cubicBezTo>
                    <a:pt x="49005" y="9806"/>
                    <a:pt x="48715" y="9587"/>
                    <a:pt x="48438" y="9368"/>
                  </a:cubicBezTo>
                  <a:cubicBezTo>
                    <a:pt x="48193" y="9175"/>
                    <a:pt x="47948" y="8975"/>
                    <a:pt x="47705" y="8774"/>
                  </a:cubicBezTo>
                  <a:cubicBezTo>
                    <a:pt x="47621" y="8703"/>
                    <a:pt x="47541" y="8634"/>
                    <a:pt x="47457" y="8562"/>
                  </a:cubicBezTo>
                  <a:cubicBezTo>
                    <a:pt x="47320" y="8446"/>
                    <a:pt x="47184" y="8330"/>
                    <a:pt x="47051" y="8214"/>
                  </a:cubicBezTo>
                  <a:cubicBezTo>
                    <a:pt x="47065" y="8118"/>
                    <a:pt x="47073" y="8019"/>
                    <a:pt x="47083" y="7922"/>
                  </a:cubicBezTo>
                  <a:cubicBezTo>
                    <a:pt x="47089" y="7863"/>
                    <a:pt x="47096" y="7804"/>
                    <a:pt x="47101" y="7746"/>
                  </a:cubicBezTo>
                  <a:cubicBezTo>
                    <a:pt x="47116" y="7561"/>
                    <a:pt x="47124" y="7375"/>
                    <a:pt x="47124" y="7189"/>
                  </a:cubicBezTo>
                  <a:cubicBezTo>
                    <a:pt x="47124" y="7000"/>
                    <a:pt x="47115" y="6813"/>
                    <a:pt x="47100" y="6630"/>
                  </a:cubicBezTo>
                  <a:cubicBezTo>
                    <a:pt x="47095" y="6568"/>
                    <a:pt x="47086" y="6510"/>
                    <a:pt x="47081" y="6450"/>
                  </a:cubicBezTo>
                  <a:cubicBezTo>
                    <a:pt x="47070" y="6354"/>
                    <a:pt x="47063" y="6256"/>
                    <a:pt x="47048" y="6161"/>
                  </a:cubicBezTo>
                  <a:cubicBezTo>
                    <a:pt x="47100" y="6117"/>
                    <a:pt x="47152" y="6071"/>
                    <a:pt x="47206" y="6026"/>
                  </a:cubicBezTo>
                  <a:cubicBezTo>
                    <a:pt x="47237" y="6000"/>
                    <a:pt x="47267" y="5974"/>
                    <a:pt x="47298" y="5946"/>
                  </a:cubicBezTo>
                  <a:cubicBezTo>
                    <a:pt x="47407" y="5851"/>
                    <a:pt x="47521" y="5755"/>
                    <a:pt x="47640" y="5657"/>
                  </a:cubicBezTo>
                  <a:cubicBezTo>
                    <a:pt x="47762" y="5552"/>
                    <a:pt x="47892" y="5448"/>
                    <a:pt x="48022" y="5344"/>
                  </a:cubicBezTo>
                  <a:cubicBezTo>
                    <a:pt x="48480" y="4972"/>
                    <a:pt x="48899" y="4649"/>
                    <a:pt x="49305" y="4356"/>
                  </a:cubicBezTo>
                  <a:cubicBezTo>
                    <a:pt x="49435" y="4259"/>
                    <a:pt x="49562" y="4168"/>
                    <a:pt x="49691" y="4076"/>
                  </a:cubicBezTo>
                  <a:lnTo>
                    <a:pt x="49756" y="4031"/>
                  </a:lnTo>
                  <a:cubicBezTo>
                    <a:pt x="49844" y="3970"/>
                    <a:pt x="49936" y="3908"/>
                    <a:pt x="50027" y="3846"/>
                  </a:cubicBezTo>
                  <a:close/>
                  <a:moveTo>
                    <a:pt x="63729" y="3718"/>
                  </a:moveTo>
                  <a:cubicBezTo>
                    <a:pt x="63783" y="3774"/>
                    <a:pt x="63838" y="3830"/>
                    <a:pt x="63889" y="3887"/>
                  </a:cubicBezTo>
                  <a:cubicBezTo>
                    <a:pt x="63925" y="3926"/>
                    <a:pt x="63962" y="3966"/>
                    <a:pt x="63996" y="4008"/>
                  </a:cubicBezTo>
                  <a:cubicBezTo>
                    <a:pt x="64078" y="4105"/>
                    <a:pt x="64155" y="4206"/>
                    <a:pt x="64229" y="4311"/>
                  </a:cubicBezTo>
                  <a:cubicBezTo>
                    <a:pt x="64256" y="4348"/>
                    <a:pt x="64286" y="4384"/>
                    <a:pt x="64312" y="4423"/>
                  </a:cubicBezTo>
                  <a:cubicBezTo>
                    <a:pt x="64394" y="4544"/>
                    <a:pt x="64468" y="4669"/>
                    <a:pt x="64537" y="4796"/>
                  </a:cubicBezTo>
                  <a:cubicBezTo>
                    <a:pt x="64547" y="4811"/>
                    <a:pt x="64557" y="4827"/>
                    <a:pt x="64567" y="4845"/>
                  </a:cubicBezTo>
                  <a:cubicBezTo>
                    <a:pt x="64579" y="4869"/>
                    <a:pt x="64592" y="4895"/>
                    <a:pt x="64604" y="4921"/>
                  </a:cubicBezTo>
                  <a:cubicBezTo>
                    <a:pt x="64649" y="5007"/>
                    <a:pt x="64686" y="5094"/>
                    <a:pt x="64725" y="5181"/>
                  </a:cubicBezTo>
                  <a:cubicBezTo>
                    <a:pt x="64702" y="5202"/>
                    <a:pt x="64682" y="5220"/>
                    <a:pt x="64660" y="5241"/>
                  </a:cubicBezTo>
                  <a:cubicBezTo>
                    <a:pt x="64634" y="5264"/>
                    <a:pt x="64609" y="5288"/>
                    <a:pt x="64584" y="5310"/>
                  </a:cubicBezTo>
                  <a:cubicBezTo>
                    <a:pt x="64536" y="5355"/>
                    <a:pt x="64493" y="5396"/>
                    <a:pt x="64449" y="5436"/>
                  </a:cubicBezTo>
                  <a:cubicBezTo>
                    <a:pt x="64428" y="5456"/>
                    <a:pt x="64409" y="5474"/>
                    <a:pt x="64390" y="5492"/>
                  </a:cubicBezTo>
                  <a:cubicBezTo>
                    <a:pt x="64344" y="5535"/>
                    <a:pt x="64302" y="5575"/>
                    <a:pt x="64264" y="5613"/>
                  </a:cubicBezTo>
                  <a:cubicBezTo>
                    <a:pt x="64251" y="5623"/>
                    <a:pt x="64239" y="5637"/>
                    <a:pt x="64228" y="5647"/>
                  </a:cubicBezTo>
                  <a:cubicBezTo>
                    <a:pt x="64179" y="5694"/>
                    <a:pt x="64136" y="5737"/>
                    <a:pt x="64098" y="5773"/>
                  </a:cubicBezTo>
                  <a:lnTo>
                    <a:pt x="62643" y="7189"/>
                  </a:lnTo>
                  <a:lnTo>
                    <a:pt x="64099" y="8606"/>
                  </a:lnTo>
                  <a:cubicBezTo>
                    <a:pt x="64136" y="8641"/>
                    <a:pt x="64177" y="8683"/>
                    <a:pt x="64224" y="8728"/>
                  </a:cubicBezTo>
                  <a:cubicBezTo>
                    <a:pt x="64241" y="8745"/>
                    <a:pt x="64262" y="8765"/>
                    <a:pt x="64280" y="8783"/>
                  </a:cubicBezTo>
                  <a:cubicBezTo>
                    <a:pt x="64313" y="8814"/>
                    <a:pt x="64346" y="8847"/>
                    <a:pt x="64384" y="8881"/>
                  </a:cubicBezTo>
                  <a:cubicBezTo>
                    <a:pt x="64408" y="8904"/>
                    <a:pt x="64433" y="8928"/>
                    <a:pt x="64459" y="8953"/>
                  </a:cubicBezTo>
                  <a:cubicBezTo>
                    <a:pt x="64497" y="8989"/>
                    <a:pt x="64535" y="9025"/>
                    <a:pt x="64577" y="9063"/>
                  </a:cubicBezTo>
                  <a:cubicBezTo>
                    <a:pt x="64606" y="9092"/>
                    <a:pt x="64637" y="9119"/>
                    <a:pt x="64671" y="9149"/>
                  </a:cubicBezTo>
                  <a:cubicBezTo>
                    <a:pt x="64689" y="9166"/>
                    <a:pt x="64706" y="9181"/>
                    <a:pt x="64725" y="9199"/>
                  </a:cubicBezTo>
                  <a:cubicBezTo>
                    <a:pt x="64693" y="9274"/>
                    <a:pt x="64658" y="9348"/>
                    <a:pt x="64623" y="9420"/>
                  </a:cubicBezTo>
                  <a:cubicBezTo>
                    <a:pt x="64603" y="9457"/>
                    <a:pt x="64586" y="9496"/>
                    <a:pt x="64566" y="9534"/>
                  </a:cubicBezTo>
                  <a:cubicBezTo>
                    <a:pt x="64541" y="9581"/>
                    <a:pt x="64510" y="9626"/>
                    <a:pt x="64484" y="9671"/>
                  </a:cubicBezTo>
                  <a:cubicBezTo>
                    <a:pt x="64432" y="9763"/>
                    <a:pt x="64379" y="9854"/>
                    <a:pt x="64322" y="9941"/>
                  </a:cubicBezTo>
                  <a:cubicBezTo>
                    <a:pt x="64279" y="10005"/>
                    <a:pt x="64230" y="10066"/>
                    <a:pt x="64186" y="10128"/>
                  </a:cubicBezTo>
                  <a:cubicBezTo>
                    <a:pt x="64129" y="10203"/>
                    <a:pt x="64073" y="10279"/>
                    <a:pt x="64013" y="10352"/>
                  </a:cubicBezTo>
                  <a:cubicBezTo>
                    <a:pt x="63960" y="10416"/>
                    <a:pt x="63903" y="10476"/>
                    <a:pt x="63848" y="10537"/>
                  </a:cubicBezTo>
                  <a:cubicBezTo>
                    <a:pt x="63809" y="10578"/>
                    <a:pt x="63770" y="10620"/>
                    <a:pt x="63730" y="10660"/>
                  </a:cubicBezTo>
                  <a:cubicBezTo>
                    <a:pt x="63621" y="10591"/>
                    <a:pt x="63512" y="10516"/>
                    <a:pt x="63402" y="10442"/>
                  </a:cubicBezTo>
                  <a:cubicBezTo>
                    <a:pt x="63298" y="10372"/>
                    <a:pt x="63195" y="10303"/>
                    <a:pt x="63088" y="10228"/>
                  </a:cubicBezTo>
                  <a:cubicBezTo>
                    <a:pt x="62940" y="10124"/>
                    <a:pt x="62788" y="10011"/>
                    <a:pt x="62636" y="9899"/>
                  </a:cubicBezTo>
                  <a:cubicBezTo>
                    <a:pt x="62533" y="9822"/>
                    <a:pt x="62431" y="9751"/>
                    <a:pt x="62325" y="9671"/>
                  </a:cubicBezTo>
                  <a:cubicBezTo>
                    <a:pt x="62155" y="9542"/>
                    <a:pt x="61981" y="9404"/>
                    <a:pt x="61806" y="9266"/>
                  </a:cubicBezTo>
                  <a:cubicBezTo>
                    <a:pt x="61721" y="9197"/>
                    <a:pt x="61636" y="9133"/>
                    <a:pt x="61549" y="9063"/>
                  </a:cubicBezTo>
                  <a:cubicBezTo>
                    <a:pt x="61493" y="9019"/>
                    <a:pt x="61435" y="8969"/>
                    <a:pt x="61379" y="8923"/>
                  </a:cubicBezTo>
                  <a:cubicBezTo>
                    <a:pt x="61197" y="8774"/>
                    <a:pt x="61014" y="8621"/>
                    <a:pt x="60826" y="8463"/>
                  </a:cubicBezTo>
                  <a:cubicBezTo>
                    <a:pt x="60849" y="8342"/>
                    <a:pt x="60862" y="8218"/>
                    <a:pt x="60877" y="8094"/>
                  </a:cubicBezTo>
                  <a:cubicBezTo>
                    <a:pt x="60887" y="8021"/>
                    <a:pt x="60900" y="7948"/>
                    <a:pt x="60908" y="7872"/>
                  </a:cubicBezTo>
                  <a:cubicBezTo>
                    <a:pt x="60929" y="7646"/>
                    <a:pt x="60942" y="7418"/>
                    <a:pt x="60942" y="7189"/>
                  </a:cubicBezTo>
                  <a:cubicBezTo>
                    <a:pt x="60942" y="6960"/>
                    <a:pt x="60929" y="6732"/>
                    <a:pt x="60908" y="6506"/>
                  </a:cubicBezTo>
                  <a:cubicBezTo>
                    <a:pt x="60899" y="6432"/>
                    <a:pt x="60887" y="6359"/>
                    <a:pt x="60877" y="6283"/>
                  </a:cubicBezTo>
                  <a:cubicBezTo>
                    <a:pt x="60863" y="6158"/>
                    <a:pt x="60850" y="6034"/>
                    <a:pt x="60828" y="5914"/>
                  </a:cubicBezTo>
                  <a:cubicBezTo>
                    <a:pt x="61017" y="5752"/>
                    <a:pt x="61204" y="5599"/>
                    <a:pt x="61389" y="5446"/>
                  </a:cubicBezTo>
                  <a:cubicBezTo>
                    <a:pt x="61443" y="5404"/>
                    <a:pt x="61497" y="5356"/>
                    <a:pt x="61550" y="5314"/>
                  </a:cubicBezTo>
                  <a:cubicBezTo>
                    <a:pt x="61633" y="5246"/>
                    <a:pt x="61714" y="5185"/>
                    <a:pt x="61798" y="5120"/>
                  </a:cubicBezTo>
                  <a:cubicBezTo>
                    <a:pt x="61976" y="4978"/>
                    <a:pt x="62156" y="4836"/>
                    <a:pt x="62330" y="4705"/>
                  </a:cubicBezTo>
                  <a:cubicBezTo>
                    <a:pt x="62429" y="4629"/>
                    <a:pt x="62526" y="4560"/>
                    <a:pt x="62625" y="4488"/>
                  </a:cubicBezTo>
                  <a:cubicBezTo>
                    <a:pt x="62782" y="4372"/>
                    <a:pt x="62940" y="4254"/>
                    <a:pt x="63093" y="4148"/>
                  </a:cubicBezTo>
                  <a:cubicBezTo>
                    <a:pt x="63195" y="4076"/>
                    <a:pt x="63293" y="4012"/>
                    <a:pt x="63394" y="3942"/>
                  </a:cubicBezTo>
                  <a:cubicBezTo>
                    <a:pt x="63506" y="3866"/>
                    <a:pt x="63618" y="3790"/>
                    <a:pt x="63729" y="3718"/>
                  </a:cubicBezTo>
                  <a:close/>
                  <a:moveTo>
                    <a:pt x="57033" y="3488"/>
                  </a:moveTo>
                  <a:cubicBezTo>
                    <a:pt x="57106" y="3554"/>
                    <a:pt x="57178" y="3619"/>
                    <a:pt x="57247" y="3687"/>
                  </a:cubicBezTo>
                  <a:cubicBezTo>
                    <a:pt x="57292" y="3733"/>
                    <a:pt x="57339" y="3774"/>
                    <a:pt x="57382" y="3821"/>
                  </a:cubicBezTo>
                  <a:cubicBezTo>
                    <a:pt x="57514" y="3963"/>
                    <a:pt x="57639" y="4111"/>
                    <a:pt x="57751" y="4265"/>
                  </a:cubicBezTo>
                  <a:lnTo>
                    <a:pt x="57754" y="4267"/>
                  </a:lnTo>
                  <a:cubicBezTo>
                    <a:pt x="57868" y="4421"/>
                    <a:pt x="57970" y="4585"/>
                    <a:pt x="58066" y="4752"/>
                  </a:cubicBezTo>
                  <a:cubicBezTo>
                    <a:pt x="58095" y="4805"/>
                    <a:pt x="58121" y="4861"/>
                    <a:pt x="58150" y="4917"/>
                  </a:cubicBezTo>
                  <a:cubicBezTo>
                    <a:pt x="58196" y="5004"/>
                    <a:pt x="58238" y="5094"/>
                    <a:pt x="58277" y="5184"/>
                  </a:cubicBezTo>
                  <a:cubicBezTo>
                    <a:pt x="58250" y="5210"/>
                    <a:pt x="58225" y="5232"/>
                    <a:pt x="58198" y="5257"/>
                  </a:cubicBezTo>
                  <a:cubicBezTo>
                    <a:pt x="58181" y="5272"/>
                    <a:pt x="58165" y="5288"/>
                    <a:pt x="58147" y="5303"/>
                  </a:cubicBezTo>
                  <a:cubicBezTo>
                    <a:pt x="58094" y="5352"/>
                    <a:pt x="58043" y="5398"/>
                    <a:pt x="57995" y="5443"/>
                  </a:cubicBezTo>
                  <a:cubicBezTo>
                    <a:pt x="57977" y="5460"/>
                    <a:pt x="57959" y="5476"/>
                    <a:pt x="57942" y="5492"/>
                  </a:cubicBezTo>
                  <a:cubicBezTo>
                    <a:pt x="57900" y="5532"/>
                    <a:pt x="57861" y="5568"/>
                    <a:pt x="57824" y="5602"/>
                  </a:cubicBezTo>
                  <a:cubicBezTo>
                    <a:pt x="57808" y="5618"/>
                    <a:pt x="57790" y="5636"/>
                    <a:pt x="57774" y="5651"/>
                  </a:cubicBezTo>
                  <a:cubicBezTo>
                    <a:pt x="57725" y="5696"/>
                    <a:pt x="57683" y="5738"/>
                    <a:pt x="57646" y="5774"/>
                  </a:cubicBezTo>
                  <a:lnTo>
                    <a:pt x="56192" y="7190"/>
                  </a:lnTo>
                  <a:lnTo>
                    <a:pt x="57647" y="8608"/>
                  </a:lnTo>
                  <a:cubicBezTo>
                    <a:pt x="57686" y="8644"/>
                    <a:pt x="57730" y="8687"/>
                    <a:pt x="57780" y="8734"/>
                  </a:cubicBezTo>
                  <a:cubicBezTo>
                    <a:pt x="57790" y="8744"/>
                    <a:pt x="57802" y="8755"/>
                    <a:pt x="57813" y="8766"/>
                  </a:cubicBezTo>
                  <a:cubicBezTo>
                    <a:pt x="57854" y="8805"/>
                    <a:pt x="57897" y="8847"/>
                    <a:pt x="57946" y="8892"/>
                  </a:cubicBezTo>
                  <a:cubicBezTo>
                    <a:pt x="57962" y="8906"/>
                    <a:pt x="57978" y="8922"/>
                    <a:pt x="57994" y="8938"/>
                  </a:cubicBezTo>
                  <a:cubicBezTo>
                    <a:pt x="58041" y="8980"/>
                    <a:pt x="58089" y="9026"/>
                    <a:pt x="58141" y="9074"/>
                  </a:cubicBezTo>
                  <a:cubicBezTo>
                    <a:pt x="58163" y="9095"/>
                    <a:pt x="58187" y="9116"/>
                    <a:pt x="58208" y="9136"/>
                  </a:cubicBezTo>
                  <a:cubicBezTo>
                    <a:pt x="58230" y="9157"/>
                    <a:pt x="58251" y="9177"/>
                    <a:pt x="58275" y="9198"/>
                  </a:cubicBezTo>
                  <a:cubicBezTo>
                    <a:pt x="58234" y="9287"/>
                    <a:pt x="58193" y="9376"/>
                    <a:pt x="58147" y="9464"/>
                  </a:cubicBezTo>
                  <a:cubicBezTo>
                    <a:pt x="58119" y="9520"/>
                    <a:pt x="58094" y="9577"/>
                    <a:pt x="58063" y="9630"/>
                  </a:cubicBezTo>
                  <a:cubicBezTo>
                    <a:pt x="57971" y="9792"/>
                    <a:pt x="57868" y="9956"/>
                    <a:pt x="57752" y="10112"/>
                  </a:cubicBezTo>
                  <a:cubicBezTo>
                    <a:pt x="57638" y="10266"/>
                    <a:pt x="57513" y="10414"/>
                    <a:pt x="57381" y="10555"/>
                  </a:cubicBezTo>
                  <a:cubicBezTo>
                    <a:pt x="57338" y="10601"/>
                    <a:pt x="57292" y="10643"/>
                    <a:pt x="57249" y="10686"/>
                  </a:cubicBezTo>
                  <a:cubicBezTo>
                    <a:pt x="57178" y="10757"/>
                    <a:pt x="57107" y="10823"/>
                    <a:pt x="57032" y="10888"/>
                  </a:cubicBezTo>
                  <a:cubicBezTo>
                    <a:pt x="56931" y="10825"/>
                    <a:pt x="56829" y="10762"/>
                    <a:pt x="56729" y="10696"/>
                  </a:cubicBezTo>
                  <a:cubicBezTo>
                    <a:pt x="56719" y="10687"/>
                    <a:pt x="56707" y="10680"/>
                    <a:pt x="56695" y="10674"/>
                  </a:cubicBezTo>
                  <a:cubicBezTo>
                    <a:pt x="56477" y="10530"/>
                    <a:pt x="56251" y="10377"/>
                    <a:pt x="56021" y="10214"/>
                  </a:cubicBezTo>
                  <a:cubicBezTo>
                    <a:pt x="56000" y="10198"/>
                    <a:pt x="55978" y="10183"/>
                    <a:pt x="55954" y="10167"/>
                  </a:cubicBezTo>
                  <a:cubicBezTo>
                    <a:pt x="55724" y="10004"/>
                    <a:pt x="55488" y="9828"/>
                    <a:pt x="55248" y="9645"/>
                  </a:cubicBezTo>
                  <a:cubicBezTo>
                    <a:pt x="55216" y="9620"/>
                    <a:pt x="55183" y="9597"/>
                    <a:pt x="55149" y="9572"/>
                  </a:cubicBezTo>
                  <a:cubicBezTo>
                    <a:pt x="54914" y="9390"/>
                    <a:pt x="54674" y="9199"/>
                    <a:pt x="54431" y="9001"/>
                  </a:cubicBezTo>
                  <a:cubicBezTo>
                    <a:pt x="54391" y="8969"/>
                    <a:pt x="54352" y="8938"/>
                    <a:pt x="54313" y="8905"/>
                  </a:cubicBezTo>
                  <a:cubicBezTo>
                    <a:pt x="54070" y="8704"/>
                    <a:pt x="53821" y="8495"/>
                    <a:pt x="53570" y="8280"/>
                  </a:cubicBezTo>
                  <a:cubicBezTo>
                    <a:pt x="53544" y="8257"/>
                    <a:pt x="53519" y="8236"/>
                    <a:pt x="53493" y="8214"/>
                  </a:cubicBezTo>
                  <a:cubicBezTo>
                    <a:pt x="53507" y="8114"/>
                    <a:pt x="53515" y="8011"/>
                    <a:pt x="53525" y="7910"/>
                  </a:cubicBezTo>
                  <a:cubicBezTo>
                    <a:pt x="53530" y="7856"/>
                    <a:pt x="53539" y="7804"/>
                    <a:pt x="53543" y="7751"/>
                  </a:cubicBezTo>
                  <a:cubicBezTo>
                    <a:pt x="53556" y="7565"/>
                    <a:pt x="53566" y="7376"/>
                    <a:pt x="53566" y="7189"/>
                  </a:cubicBezTo>
                  <a:cubicBezTo>
                    <a:pt x="53566" y="7000"/>
                    <a:pt x="53556" y="6812"/>
                    <a:pt x="53543" y="6625"/>
                  </a:cubicBezTo>
                  <a:cubicBezTo>
                    <a:pt x="53539" y="6579"/>
                    <a:pt x="53532" y="6534"/>
                    <a:pt x="53528" y="6489"/>
                  </a:cubicBezTo>
                  <a:cubicBezTo>
                    <a:pt x="53518" y="6380"/>
                    <a:pt x="53508" y="6271"/>
                    <a:pt x="53493" y="6163"/>
                  </a:cubicBezTo>
                  <a:cubicBezTo>
                    <a:pt x="53533" y="6130"/>
                    <a:pt x="53572" y="6096"/>
                    <a:pt x="53612" y="6062"/>
                  </a:cubicBezTo>
                  <a:cubicBezTo>
                    <a:pt x="53843" y="5863"/>
                    <a:pt x="54072" y="5669"/>
                    <a:pt x="54298" y="5485"/>
                  </a:cubicBezTo>
                  <a:cubicBezTo>
                    <a:pt x="54352" y="5440"/>
                    <a:pt x="54405" y="5397"/>
                    <a:pt x="54459" y="5355"/>
                  </a:cubicBezTo>
                  <a:cubicBezTo>
                    <a:pt x="54688" y="5168"/>
                    <a:pt x="54914" y="4987"/>
                    <a:pt x="55137" y="4816"/>
                  </a:cubicBezTo>
                  <a:cubicBezTo>
                    <a:pt x="55184" y="4780"/>
                    <a:pt x="55231" y="4746"/>
                    <a:pt x="55279" y="4709"/>
                  </a:cubicBezTo>
                  <a:cubicBezTo>
                    <a:pt x="55493" y="4546"/>
                    <a:pt x="55704" y="4390"/>
                    <a:pt x="55909" y="4243"/>
                  </a:cubicBezTo>
                  <a:cubicBezTo>
                    <a:pt x="55961" y="4205"/>
                    <a:pt x="56013" y="4169"/>
                    <a:pt x="56065" y="4133"/>
                  </a:cubicBezTo>
                  <a:cubicBezTo>
                    <a:pt x="56262" y="3994"/>
                    <a:pt x="56454" y="3863"/>
                    <a:pt x="56643" y="3738"/>
                  </a:cubicBezTo>
                  <a:cubicBezTo>
                    <a:pt x="56671" y="3720"/>
                    <a:pt x="56699" y="3701"/>
                    <a:pt x="56728" y="3682"/>
                  </a:cubicBezTo>
                  <a:cubicBezTo>
                    <a:pt x="56829" y="3616"/>
                    <a:pt x="56931" y="3554"/>
                    <a:pt x="57033" y="3488"/>
                  </a:cubicBezTo>
                  <a:close/>
                  <a:moveTo>
                    <a:pt x="84350" y="3485"/>
                  </a:moveTo>
                  <a:cubicBezTo>
                    <a:pt x="84399" y="3529"/>
                    <a:pt x="84447" y="3573"/>
                    <a:pt x="84494" y="3618"/>
                  </a:cubicBezTo>
                  <a:cubicBezTo>
                    <a:pt x="84555" y="3677"/>
                    <a:pt x="84616" y="3734"/>
                    <a:pt x="84674" y="3795"/>
                  </a:cubicBezTo>
                  <a:cubicBezTo>
                    <a:pt x="84740" y="3865"/>
                    <a:pt x="84801" y="3940"/>
                    <a:pt x="84862" y="4013"/>
                  </a:cubicBezTo>
                  <a:cubicBezTo>
                    <a:pt x="84915" y="4076"/>
                    <a:pt x="84969" y="4139"/>
                    <a:pt x="85019" y="4203"/>
                  </a:cubicBezTo>
                  <a:cubicBezTo>
                    <a:pt x="85079" y="4280"/>
                    <a:pt x="85132" y="4362"/>
                    <a:pt x="85185" y="4442"/>
                  </a:cubicBezTo>
                  <a:cubicBezTo>
                    <a:pt x="85231" y="4509"/>
                    <a:pt x="85276" y="4575"/>
                    <a:pt x="85318" y="4644"/>
                  </a:cubicBezTo>
                  <a:cubicBezTo>
                    <a:pt x="85368" y="4728"/>
                    <a:pt x="85413" y="4815"/>
                    <a:pt x="85459" y="4903"/>
                  </a:cubicBezTo>
                  <a:cubicBezTo>
                    <a:pt x="85495" y="4972"/>
                    <a:pt x="85533" y="5040"/>
                    <a:pt x="85566" y="5112"/>
                  </a:cubicBezTo>
                  <a:cubicBezTo>
                    <a:pt x="85609" y="5205"/>
                    <a:pt x="85644" y="5299"/>
                    <a:pt x="85680" y="5394"/>
                  </a:cubicBezTo>
                  <a:cubicBezTo>
                    <a:pt x="85708" y="5465"/>
                    <a:pt x="85737" y="5534"/>
                    <a:pt x="85762" y="5606"/>
                  </a:cubicBezTo>
                  <a:cubicBezTo>
                    <a:pt x="85797" y="5706"/>
                    <a:pt x="85823" y="5811"/>
                    <a:pt x="85850" y="5914"/>
                  </a:cubicBezTo>
                  <a:cubicBezTo>
                    <a:pt x="85868" y="5981"/>
                    <a:pt x="85891" y="6049"/>
                    <a:pt x="85906" y="6118"/>
                  </a:cubicBezTo>
                  <a:cubicBezTo>
                    <a:pt x="85932" y="6233"/>
                    <a:pt x="85948" y="6353"/>
                    <a:pt x="85965" y="6471"/>
                  </a:cubicBezTo>
                  <a:cubicBezTo>
                    <a:pt x="85975" y="6529"/>
                    <a:pt x="85987" y="6586"/>
                    <a:pt x="85995" y="6646"/>
                  </a:cubicBezTo>
                  <a:cubicBezTo>
                    <a:pt x="86013" y="6824"/>
                    <a:pt x="86024" y="7006"/>
                    <a:pt x="86024" y="7188"/>
                  </a:cubicBezTo>
                  <a:cubicBezTo>
                    <a:pt x="86024" y="7370"/>
                    <a:pt x="86013" y="7550"/>
                    <a:pt x="85995" y="7729"/>
                  </a:cubicBezTo>
                  <a:cubicBezTo>
                    <a:pt x="85987" y="7787"/>
                    <a:pt x="85975" y="7845"/>
                    <a:pt x="85965" y="7903"/>
                  </a:cubicBezTo>
                  <a:cubicBezTo>
                    <a:pt x="85949" y="8022"/>
                    <a:pt x="85932" y="8141"/>
                    <a:pt x="85906" y="8257"/>
                  </a:cubicBezTo>
                  <a:cubicBezTo>
                    <a:pt x="85891" y="8324"/>
                    <a:pt x="85870" y="8391"/>
                    <a:pt x="85851" y="8459"/>
                  </a:cubicBezTo>
                  <a:cubicBezTo>
                    <a:pt x="85824" y="8563"/>
                    <a:pt x="85798" y="8668"/>
                    <a:pt x="85762" y="8771"/>
                  </a:cubicBezTo>
                  <a:cubicBezTo>
                    <a:pt x="85740" y="8841"/>
                    <a:pt x="85709" y="8910"/>
                    <a:pt x="85682" y="8978"/>
                  </a:cubicBezTo>
                  <a:cubicBezTo>
                    <a:pt x="85644" y="9074"/>
                    <a:pt x="85609" y="9171"/>
                    <a:pt x="85566" y="9264"/>
                  </a:cubicBezTo>
                  <a:cubicBezTo>
                    <a:pt x="85533" y="9333"/>
                    <a:pt x="85496" y="9401"/>
                    <a:pt x="85461" y="9469"/>
                  </a:cubicBezTo>
                  <a:cubicBezTo>
                    <a:pt x="85414" y="9557"/>
                    <a:pt x="85370" y="9647"/>
                    <a:pt x="85318" y="9733"/>
                  </a:cubicBezTo>
                  <a:cubicBezTo>
                    <a:pt x="85277" y="9801"/>
                    <a:pt x="85232" y="9864"/>
                    <a:pt x="85188" y="9931"/>
                  </a:cubicBezTo>
                  <a:cubicBezTo>
                    <a:pt x="85133" y="10012"/>
                    <a:pt x="85079" y="10094"/>
                    <a:pt x="85018" y="10173"/>
                  </a:cubicBezTo>
                  <a:cubicBezTo>
                    <a:pt x="84974" y="10237"/>
                    <a:pt x="84921" y="10297"/>
                    <a:pt x="84869" y="10359"/>
                  </a:cubicBezTo>
                  <a:cubicBezTo>
                    <a:pt x="84807" y="10435"/>
                    <a:pt x="84744" y="10508"/>
                    <a:pt x="84677" y="10580"/>
                  </a:cubicBezTo>
                  <a:cubicBezTo>
                    <a:pt x="84621" y="10640"/>
                    <a:pt x="84559" y="10697"/>
                    <a:pt x="84500" y="10754"/>
                  </a:cubicBezTo>
                  <a:cubicBezTo>
                    <a:pt x="84451" y="10800"/>
                    <a:pt x="84402" y="10846"/>
                    <a:pt x="84352" y="10889"/>
                  </a:cubicBezTo>
                  <a:cubicBezTo>
                    <a:pt x="84251" y="10826"/>
                    <a:pt x="84148" y="10761"/>
                    <a:pt x="84047" y="10696"/>
                  </a:cubicBezTo>
                  <a:cubicBezTo>
                    <a:pt x="83810" y="10542"/>
                    <a:pt x="83565" y="10374"/>
                    <a:pt x="83316" y="10197"/>
                  </a:cubicBezTo>
                  <a:cubicBezTo>
                    <a:pt x="83305" y="10189"/>
                    <a:pt x="83293" y="10182"/>
                    <a:pt x="83282" y="10172"/>
                  </a:cubicBezTo>
                  <a:cubicBezTo>
                    <a:pt x="83039" y="9999"/>
                    <a:pt x="82791" y="9816"/>
                    <a:pt x="82539" y="9624"/>
                  </a:cubicBezTo>
                  <a:cubicBezTo>
                    <a:pt x="82519" y="9609"/>
                    <a:pt x="82499" y="9594"/>
                    <a:pt x="82480" y="9579"/>
                  </a:cubicBezTo>
                  <a:cubicBezTo>
                    <a:pt x="82232" y="9388"/>
                    <a:pt x="81978" y="9186"/>
                    <a:pt x="81720" y="8977"/>
                  </a:cubicBezTo>
                  <a:cubicBezTo>
                    <a:pt x="81695" y="8956"/>
                    <a:pt x="81670" y="8937"/>
                    <a:pt x="81646" y="8917"/>
                  </a:cubicBezTo>
                  <a:cubicBezTo>
                    <a:pt x="81392" y="8709"/>
                    <a:pt x="81131" y="8490"/>
                    <a:pt x="80869" y="8264"/>
                  </a:cubicBezTo>
                  <a:cubicBezTo>
                    <a:pt x="80849" y="8246"/>
                    <a:pt x="80829" y="8231"/>
                    <a:pt x="80811" y="8214"/>
                  </a:cubicBezTo>
                  <a:cubicBezTo>
                    <a:pt x="80822" y="8136"/>
                    <a:pt x="80827" y="8056"/>
                    <a:pt x="80837" y="7976"/>
                  </a:cubicBezTo>
                  <a:cubicBezTo>
                    <a:pt x="80845" y="7895"/>
                    <a:pt x="80858" y="7813"/>
                    <a:pt x="80863" y="7731"/>
                  </a:cubicBezTo>
                  <a:cubicBezTo>
                    <a:pt x="80871" y="7606"/>
                    <a:pt x="80875" y="7479"/>
                    <a:pt x="80878" y="7352"/>
                  </a:cubicBezTo>
                  <a:cubicBezTo>
                    <a:pt x="80879" y="7298"/>
                    <a:pt x="80885" y="7244"/>
                    <a:pt x="80885" y="7188"/>
                  </a:cubicBezTo>
                  <a:cubicBezTo>
                    <a:pt x="80885" y="7133"/>
                    <a:pt x="80879" y="7078"/>
                    <a:pt x="80878" y="7023"/>
                  </a:cubicBezTo>
                  <a:cubicBezTo>
                    <a:pt x="80875" y="6896"/>
                    <a:pt x="80871" y="6769"/>
                    <a:pt x="80863" y="6643"/>
                  </a:cubicBezTo>
                  <a:cubicBezTo>
                    <a:pt x="80855" y="6561"/>
                    <a:pt x="80845" y="6481"/>
                    <a:pt x="80837" y="6399"/>
                  </a:cubicBezTo>
                  <a:cubicBezTo>
                    <a:pt x="80827" y="6320"/>
                    <a:pt x="80822" y="6240"/>
                    <a:pt x="80811" y="6162"/>
                  </a:cubicBezTo>
                  <a:cubicBezTo>
                    <a:pt x="80844" y="6133"/>
                    <a:pt x="80876" y="6105"/>
                    <a:pt x="80910" y="6077"/>
                  </a:cubicBezTo>
                  <a:cubicBezTo>
                    <a:pt x="81151" y="5869"/>
                    <a:pt x="81389" y="5668"/>
                    <a:pt x="81624" y="5475"/>
                  </a:cubicBezTo>
                  <a:cubicBezTo>
                    <a:pt x="81669" y="5439"/>
                    <a:pt x="81713" y="5404"/>
                    <a:pt x="81758" y="5367"/>
                  </a:cubicBezTo>
                  <a:cubicBezTo>
                    <a:pt x="81997" y="5174"/>
                    <a:pt x="82233" y="4984"/>
                    <a:pt x="82463" y="4807"/>
                  </a:cubicBezTo>
                  <a:cubicBezTo>
                    <a:pt x="82499" y="4779"/>
                    <a:pt x="82534" y="4753"/>
                    <a:pt x="82571" y="4726"/>
                  </a:cubicBezTo>
                  <a:cubicBezTo>
                    <a:pt x="82806" y="4546"/>
                    <a:pt x="83039" y="4373"/>
                    <a:pt x="83265" y="4212"/>
                  </a:cubicBezTo>
                  <a:cubicBezTo>
                    <a:pt x="83293" y="4192"/>
                    <a:pt x="83320" y="4174"/>
                    <a:pt x="83347" y="4154"/>
                  </a:cubicBezTo>
                  <a:cubicBezTo>
                    <a:pt x="83570" y="3997"/>
                    <a:pt x="83788" y="3848"/>
                    <a:pt x="83999" y="3709"/>
                  </a:cubicBezTo>
                  <a:cubicBezTo>
                    <a:pt x="84014" y="3701"/>
                    <a:pt x="84029" y="3688"/>
                    <a:pt x="84045" y="3680"/>
                  </a:cubicBezTo>
                  <a:cubicBezTo>
                    <a:pt x="84147" y="3613"/>
                    <a:pt x="84248" y="3551"/>
                    <a:pt x="84350" y="3485"/>
                  </a:cubicBezTo>
                  <a:close/>
                  <a:moveTo>
                    <a:pt x="70533" y="3483"/>
                  </a:moveTo>
                  <a:cubicBezTo>
                    <a:pt x="70545" y="3493"/>
                    <a:pt x="70557" y="3503"/>
                    <a:pt x="70568" y="3513"/>
                  </a:cubicBezTo>
                  <a:cubicBezTo>
                    <a:pt x="70695" y="3628"/>
                    <a:pt x="70816" y="3748"/>
                    <a:pt x="70930" y="3874"/>
                  </a:cubicBezTo>
                  <a:lnTo>
                    <a:pt x="70985" y="3937"/>
                  </a:lnTo>
                  <a:cubicBezTo>
                    <a:pt x="71103" y="4071"/>
                    <a:pt x="71214" y="4210"/>
                    <a:pt x="71316" y="4355"/>
                  </a:cubicBezTo>
                  <a:cubicBezTo>
                    <a:pt x="71318" y="4357"/>
                    <a:pt x="71319" y="4362"/>
                    <a:pt x="71322" y="4366"/>
                  </a:cubicBezTo>
                  <a:cubicBezTo>
                    <a:pt x="71422" y="4509"/>
                    <a:pt x="71514" y="4660"/>
                    <a:pt x="71598" y="4814"/>
                  </a:cubicBezTo>
                  <a:cubicBezTo>
                    <a:pt x="71610" y="4836"/>
                    <a:pt x="71624" y="4858"/>
                    <a:pt x="71636" y="4881"/>
                  </a:cubicBezTo>
                  <a:cubicBezTo>
                    <a:pt x="71715" y="5032"/>
                    <a:pt x="71787" y="5186"/>
                    <a:pt x="71850" y="5345"/>
                  </a:cubicBezTo>
                  <a:cubicBezTo>
                    <a:pt x="71857" y="5361"/>
                    <a:pt x="71863" y="5377"/>
                    <a:pt x="71869" y="5392"/>
                  </a:cubicBezTo>
                  <a:cubicBezTo>
                    <a:pt x="71864" y="5397"/>
                    <a:pt x="71859" y="5399"/>
                    <a:pt x="71854" y="5405"/>
                  </a:cubicBezTo>
                  <a:cubicBezTo>
                    <a:pt x="71782" y="5471"/>
                    <a:pt x="71718" y="5533"/>
                    <a:pt x="71659" y="5589"/>
                  </a:cubicBezTo>
                  <a:cubicBezTo>
                    <a:pt x="71646" y="5600"/>
                    <a:pt x="71635" y="5612"/>
                    <a:pt x="71623" y="5622"/>
                  </a:cubicBezTo>
                  <a:cubicBezTo>
                    <a:pt x="71564" y="5678"/>
                    <a:pt x="71510" y="5730"/>
                    <a:pt x="71467" y="5773"/>
                  </a:cubicBezTo>
                  <a:lnTo>
                    <a:pt x="70013" y="7188"/>
                  </a:lnTo>
                  <a:lnTo>
                    <a:pt x="71469" y="8605"/>
                  </a:lnTo>
                  <a:cubicBezTo>
                    <a:pt x="71512" y="8647"/>
                    <a:pt x="71567" y="8701"/>
                    <a:pt x="71626" y="8759"/>
                  </a:cubicBezTo>
                  <a:cubicBezTo>
                    <a:pt x="71636" y="8767"/>
                    <a:pt x="71645" y="8776"/>
                    <a:pt x="71655" y="8786"/>
                  </a:cubicBezTo>
                  <a:cubicBezTo>
                    <a:pt x="71714" y="8842"/>
                    <a:pt x="71779" y="8902"/>
                    <a:pt x="71852" y="8970"/>
                  </a:cubicBezTo>
                  <a:cubicBezTo>
                    <a:pt x="71857" y="8975"/>
                    <a:pt x="71863" y="8979"/>
                    <a:pt x="71868" y="8984"/>
                  </a:cubicBezTo>
                  <a:cubicBezTo>
                    <a:pt x="71861" y="9000"/>
                    <a:pt x="71855" y="9016"/>
                    <a:pt x="71849" y="9030"/>
                  </a:cubicBezTo>
                  <a:cubicBezTo>
                    <a:pt x="71786" y="9188"/>
                    <a:pt x="71714" y="9345"/>
                    <a:pt x="71635" y="9496"/>
                  </a:cubicBezTo>
                  <a:cubicBezTo>
                    <a:pt x="71623" y="9518"/>
                    <a:pt x="71610" y="9540"/>
                    <a:pt x="71597" y="9563"/>
                  </a:cubicBezTo>
                  <a:cubicBezTo>
                    <a:pt x="71512" y="9718"/>
                    <a:pt x="71421" y="9869"/>
                    <a:pt x="71319" y="10014"/>
                  </a:cubicBezTo>
                  <a:cubicBezTo>
                    <a:pt x="71317" y="10016"/>
                    <a:pt x="71316" y="10020"/>
                    <a:pt x="71313" y="10023"/>
                  </a:cubicBezTo>
                  <a:cubicBezTo>
                    <a:pt x="71214" y="10166"/>
                    <a:pt x="71103" y="10304"/>
                    <a:pt x="70985" y="10438"/>
                  </a:cubicBezTo>
                  <a:cubicBezTo>
                    <a:pt x="70967" y="10458"/>
                    <a:pt x="70950" y="10479"/>
                    <a:pt x="70930" y="10500"/>
                  </a:cubicBezTo>
                  <a:cubicBezTo>
                    <a:pt x="70816" y="10627"/>
                    <a:pt x="70695" y="10748"/>
                    <a:pt x="70568" y="10862"/>
                  </a:cubicBezTo>
                  <a:cubicBezTo>
                    <a:pt x="70556" y="10873"/>
                    <a:pt x="70545" y="10882"/>
                    <a:pt x="70533" y="10893"/>
                  </a:cubicBezTo>
                  <a:cubicBezTo>
                    <a:pt x="70466" y="10849"/>
                    <a:pt x="70397" y="10806"/>
                    <a:pt x="70329" y="10763"/>
                  </a:cubicBezTo>
                  <a:cubicBezTo>
                    <a:pt x="70266" y="10723"/>
                    <a:pt x="70201" y="10682"/>
                    <a:pt x="70139" y="10641"/>
                  </a:cubicBezTo>
                  <a:cubicBezTo>
                    <a:pt x="70040" y="10576"/>
                    <a:pt x="69943" y="10509"/>
                    <a:pt x="69844" y="10442"/>
                  </a:cubicBezTo>
                  <a:cubicBezTo>
                    <a:pt x="69785" y="10401"/>
                    <a:pt x="69726" y="10362"/>
                    <a:pt x="69667" y="10321"/>
                  </a:cubicBezTo>
                  <a:cubicBezTo>
                    <a:pt x="69558" y="10244"/>
                    <a:pt x="69450" y="10167"/>
                    <a:pt x="69342" y="10091"/>
                  </a:cubicBezTo>
                  <a:cubicBezTo>
                    <a:pt x="69298" y="10058"/>
                    <a:pt x="69252" y="10025"/>
                    <a:pt x="69207" y="9993"/>
                  </a:cubicBezTo>
                  <a:cubicBezTo>
                    <a:pt x="69055" y="9883"/>
                    <a:pt x="68905" y="9770"/>
                    <a:pt x="68760" y="9660"/>
                  </a:cubicBezTo>
                  <a:cubicBezTo>
                    <a:pt x="68751" y="9654"/>
                    <a:pt x="68743" y="9647"/>
                    <a:pt x="68736" y="9640"/>
                  </a:cubicBezTo>
                  <a:cubicBezTo>
                    <a:pt x="68597" y="9535"/>
                    <a:pt x="68463" y="9431"/>
                    <a:pt x="68332" y="9328"/>
                  </a:cubicBezTo>
                  <a:cubicBezTo>
                    <a:pt x="68288" y="9293"/>
                    <a:pt x="68244" y="9259"/>
                    <a:pt x="68201" y="9224"/>
                  </a:cubicBezTo>
                  <a:cubicBezTo>
                    <a:pt x="68108" y="9150"/>
                    <a:pt x="68015" y="9077"/>
                    <a:pt x="67927" y="9005"/>
                  </a:cubicBezTo>
                  <a:cubicBezTo>
                    <a:pt x="67878" y="8965"/>
                    <a:pt x="67831" y="8926"/>
                    <a:pt x="67783" y="8887"/>
                  </a:cubicBezTo>
                  <a:cubicBezTo>
                    <a:pt x="67705" y="8822"/>
                    <a:pt x="67625" y="8759"/>
                    <a:pt x="67551" y="8696"/>
                  </a:cubicBezTo>
                  <a:cubicBezTo>
                    <a:pt x="67502" y="8656"/>
                    <a:pt x="67456" y="8616"/>
                    <a:pt x="67409" y="8576"/>
                  </a:cubicBezTo>
                  <a:cubicBezTo>
                    <a:pt x="67364" y="8537"/>
                    <a:pt x="67320" y="8499"/>
                    <a:pt x="67275" y="8463"/>
                  </a:cubicBezTo>
                  <a:cubicBezTo>
                    <a:pt x="67298" y="8337"/>
                    <a:pt x="67311" y="8208"/>
                    <a:pt x="67326" y="8080"/>
                  </a:cubicBezTo>
                  <a:cubicBezTo>
                    <a:pt x="67335" y="8010"/>
                    <a:pt x="67347" y="7941"/>
                    <a:pt x="67353" y="7871"/>
                  </a:cubicBezTo>
                  <a:cubicBezTo>
                    <a:pt x="67376" y="7643"/>
                    <a:pt x="67388" y="7416"/>
                    <a:pt x="67388" y="7188"/>
                  </a:cubicBezTo>
                  <a:cubicBezTo>
                    <a:pt x="67388" y="6960"/>
                    <a:pt x="67374" y="6731"/>
                    <a:pt x="67353" y="6503"/>
                  </a:cubicBezTo>
                  <a:cubicBezTo>
                    <a:pt x="67348" y="6443"/>
                    <a:pt x="67337" y="6383"/>
                    <a:pt x="67330" y="6324"/>
                  </a:cubicBezTo>
                  <a:cubicBezTo>
                    <a:pt x="67314" y="6187"/>
                    <a:pt x="67300" y="6049"/>
                    <a:pt x="67275" y="5913"/>
                  </a:cubicBezTo>
                  <a:cubicBezTo>
                    <a:pt x="67320" y="5875"/>
                    <a:pt x="67364" y="5837"/>
                    <a:pt x="67409" y="5799"/>
                  </a:cubicBezTo>
                  <a:cubicBezTo>
                    <a:pt x="67456" y="5761"/>
                    <a:pt x="67503" y="5721"/>
                    <a:pt x="67551" y="5679"/>
                  </a:cubicBezTo>
                  <a:cubicBezTo>
                    <a:pt x="67625" y="5617"/>
                    <a:pt x="67703" y="5553"/>
                    <a:pt x="67783" y="5488"/>
                  </a:cubicBezTo>
                  <a:cubicBezTo>
                    <a:pt x="67831" y="5449"/>
                    <a:pt x="67878" y="5410"/>
                    <a:pt x="67927" y="5370"/>
                  </a:cubicBezTo>
                  <a:cubicBezTo>
                    <a:pt x="68015" y="5298"/>
                    <a:pt x="68108" y="5225"/>
                    <a:pt x="68201" y="5152"/>
                  </a:cubicBezTo>
                  <a:cubicBezTo>
                    <a:pt x="68244" y="5116"/>
                    <a:pt x="68286" y="5082"/>
                    <a:pt x="68332" y="5048"/>
                  </a:cubicBezTo>
                  <a:cubicBezTo>
                    <a:pt x="68463" y="4945"/>
                    <a:pt x="68597" y="4839"/>
                    <a:pt x="68736" y="4735"/>
                  </a:cubicBezTo>
                  <a:cubicBezTo>
                    <a:pt x="68744" y="4728"/>
                    <a:pt x="68752" y="4722"/>
                    <a:pt x="68760" y="4715"/>
                  </a:cubicBezTo>
                  <a:cubicBezTo>
                    <a:pt x="68905" y="4605"/>
                    <a:pt x="69055" y="4493"/>
                    <a:pt x="69207" y="4382"/>
                  </a:cubicBezTo>
                  <a:cubicBezTo>
                    <a:pt x="69252" y="4350"/>
                    <a:pt x="69299" y="4317"/>
                    <a:pt x="69342" y="4285"/>
                  </a:cubicBezTo>
                  <a:cubicBezTo>
                    <a:pt x="69450" y="4208"/>
                    <a:pt x="69558" y="4129"/>
                    <a:pt x="69667" y="4054"/>
                  </a:cubicBezTo>
                  <a:cubicBezTo>
                    <a:pt x="69726" y="4014"/>
                    <a:pt x="69785" y="3973"/>
                    <a:pt x="69844" y="3934"/>
                  </a:cubicBezTo>
                  <a:cubicBezTo>
                    <a:pt x="69941" y="3867"/>
                    <a:pt x="70040" y="3799"/>
                    <a:pt x="70139" y="3734"/>
                  </a:cubicBezTo>
                  <a:cubicBezTo>
                    <a:pt x="70203" y="3692"/>
                    <a:pt x="70266" y="3653"/>
                    <a:pt x="70329" y="3612"/>
                  </a:cubicBezTo>
                  <a:cubicBezTo>
                    <a:pt x="70397" y="3567"/>
                    <a:pt x="70465" y="3526"/>
                    <a:pt x="70533" y="3483"/>
                  </a:cubicBezTo>
                  <a:close/>
                  <a:moveTo>
                    <a:pt x="14337" y="3481"/>
                  </a:moveTo>
                  <a:cubicBezTo>
                    <a:pt x="14374" y="3513"/>
                    <a:pt x="14410" y="3544"/>
                    <a:pt x="14446" y="3577"/>
                  </a:cubicBezTo>
                  <a:cubicBezTo>
                    <a:pt x="14491" y="3618"/>
                    <a:pt x="14535" y="3661"/>
                    <a:pt x="14578" y="3705"/>
                  </a:cubicBezTo>
                  <a:cubicBezTo>
                    <a:pt x="14635" y="3762"/>
                    <a:pt x="14690" y="3822"/>
                    <a:pt x="14743" y="3883"/>
                  </a:cubicBezTo>
                  <a:cubicBezTo>
                    <a:pt x="14784" y="3926"/>
                    <a:pt x="14825" y="3971"/>
                    <a:pt x="14862" y="4017"/>
                  </a:cubicBezTo>
                  <a:cubicBezTo>
                    <a:pt x="14916" y="4082"/>
                    <a:pt x="14967" y="4149"/>
                    <a:pt x="15018" y="4217"/>
                  </a:cubicBezTo>
                  <a:cubicBezTo>
                    <a:pt x="15050" y="4262"/>
                    <a:pt x="15086" y="4304"/>
                    <a:pt x="15117" y="4350"/>
                  </a:cubicBezTo>
                  <a:cubicBezTo>
                    <a:pt x="15173" y="4430"/>
                    <a:pt x="15226" y="4515"/>
                    <a:pt x="15277" y="4598"/>
                  </a:cubicBezTo>
                  <a:cubicBezTo>
                    <a:pt x="15298" y="4633"/>
                    <a:pt x="15322" y="4668"/>
                    <a:pt x="15343" y="4702"/>
                  </a:cubicBezTo>
                  <a:cubicBezTo>
                    <a:pt x="15414" y="4822"/>
                    <a:pt x="15478" y="4946"/>
                    <a:pt x="15538" y="5072"/>
                  </a:cubicBezTo>
                  <a:cubicBezTo>
                    <a:pt x="15551" y="5101"/>
                    <a:pt x="15562" y="5132"/>
                    <a:pt x="15575" y="5160"/>
                  </a:cubicBezTo>
                  <a:cubicBezTo>
                    <a:pt x="15619" y="5258"/>
                    <a:pt x="15663" y="5357"/>
                    <a:pt x="15700" y="5459"/>
                  </a:cubicBezTo>
                  <a:cubicBezTo>
                    <a:pt x="15717" y="5506"/>
                    <a:pt x="15731" y="5552"/>
                    <a:pt x="15747" y="5599"/>
                  </a:cubicBezTo>
                  <a:cubicBezTo>
                    <a:pt x="15775" y="5685"/>
                    <a:pt x="15805" y="5771"/>
                    <a:pt x="15829" y="5860"/>
                  </a:cubicBezTo>
                  <a:cubicBezTo>
                    <a:pt x="15843" y="5912"/>
                    <a:pt x="15855" y="5965"/>
                    <a:pt x="15868" y="6017"/>
                  </a:cubicBezTo>
                  <a:cubicBezTo>
                    <a:pt x="15882" y="6076"/>
                    <a:pt x="15895" y="6137"/>
                    <a:pt x="15908" y="6199"/>
                  </a:cubicBezTo>
                  <a:lnTo>
                    <a:pt x="14894" y="7184"/>
                  </a:lnTo>
                  <a:lnTo>
                    <a:pt x="15908" y="8168"/>
                  </a:lnTo>
                  <a:cubicBezTo>
                    <a:pt x="15897" y="8230"/>
                    <a:pt x="15882" y="8290"/>
                    <a:pt x="15868" y="8351"/>
                  </a:cubicBezTo>
                  <a:cubicBezTo>
                    <a:pt x="15855" y="8405"/>
                    <a:pt x="15843" y="8458"/>
                    <a:pt x="15829" y="8510"/>
                  </a:cubicBezTo>
                  <a:cubicBezTo>
                    <a:pt x="15804" y="8598"/>
                    <a:pt x="15775" y="8684"/>
                    <a:pt x="15747" y="8770"/>
                  </a:cubicBezTo>
                  <a:cubicBezTo>
                    <a:pt x="15731" y="8817"/>
                    <a:pt x="15717" y="8864"/>
                    <a:pt x="15700" y="8911"/>
                  </a:cubicBezTo>
                  <a:cubicBezTo>
                    <a:pt x="15663" y="9012"/>
                    <a:pt x="15619" y="9110"/>
                    <a:pt x="15575" y="9209"/>
                  </a:cubicBezTo>
                  <a:cubicBezTo>
                    <a:pt x="15562" y="9238"/>
                    <a:pt x="15551" y="9269"/>
                    <a:pt x="15538" y="9297"/>
                  </a:cubicBezTo>
                  <a:cubicBezTo>
                    <a:pt x="15477" y="9423"/>
                    <a:pt x="15413" y="9546"/>
                    <a:pt x="15343" y="9666"/>
                  </a:cubicBezTo>
                  <a:cubicBezTo>
                    <a:pt x="15322" y="9702"/>
                    <a:pt x="15299" y="9735"/>
                    <a:pt x="15277" y="9770"/>
                  </a:cubicBezTo>
                  <a:cubicBezTo>
                    <a:pt x="15225" y="9854"/>
                    <a:pt x="15173" y="9937"/>
                    <a:pt x="15117" y="10017"/>
                  </a:cubicBezTo>
                  <a:cubicBezTo>
                    <a:pt x="15086" y="10063"/>
                    <a:pt x="15050" y="10107"/>
                    <a:pt x="15017" y="10150"/>
                  </a:cubicBezTo>
                  <a:cubicBezTo>
                    <a:pt x="14966" y="10218"/>
                    <a:pt x="14915" y="10286"/>
                    <a:pt x="14861" y="10352"/>
                  </a:cubicBezTo>
                  <a:cubicBezTo>
                    <a:pt x="14827" y="10401"/>
                    <a:pt x="14785" y="10446"/>
                    <a:pt x="14746" y="10490"/>
                  </a:cubicBezTo>
                  <a:cubicBezTo>
                    <a:pt x="14691" y="10550"/>
                    <a:pt x="14637" y="10611"/>
                    <a:pt x="14580" y="10669"/>
                  </a:cubicBezTo>
                  <a:cubicBezTo>
                    <a:pt x="14537" y="10711"/>
                    <a:pt x="14491" y="10754"/>
                    <a:pt x="14447" y="10796"/>
                  </a:cubicBezTo>
                  <a:cubicBezTo>
                    <a:pt x="14412" y="10828"/>
                    <a:pt x="14376" y="10861"/>
                    <a:pt x="14339" y="10894"/>
                  </a:cubicBezTo>
                  <a:cubicBezTo>
                    <a:pt x="14298" y="10868"/>
                    <a:pt x="14254" y="10842"/>
                    <a:pt x="14212" y="10814"/>
                  </a:cubicBezTo>
                  <a:cubicBezTo>
                    <a:pt x="14154" y="10778"/>
                    <a:pt x="14097" y="10740"/>
                    <a:pt x="14039" y="10702"/>
                  </a:cubicBezTo>
                  <a:cubicBezTo>
                    <a:pt x="13968" y="10656"/>
                    <a:pt x="13898" y="10609"/>
                    <a:pt x="13827" y="10563"/>
                  </a:cubicBezTo>
                  <a:cubicBezTo>
                    <a:pt x="13769" y="10524"/>
                    <a:pt x="13712" y="10484"/>
                    <a:pt x="13653" y="10446"/>
                  </a:cubicBezTo>
                  <a:cubicBezTo>
                    <a:pt x="13583" y="10398"/>
                    <a:pt x="13514" y="10349"/>
                    <a:pt x="13444" y="10300"/>
                  </a:cubicBezTo>
                  <a:cubicBezTo>
                    <a:pt x="13387" y="10260"/>
                    <a:pt x="13331" y="10221"/>
                    <a:pt x="13274" y="10181"/>
                  </a:cubicBezTo>
                  <a:cubicBezTo>
                    <a:pt x="13205" y="10131"/>
                    <a:pt x="13135" y="10082"/>
                    <a:pt x="13066" y="10031"/>
                  </a:cubicBezTo>
                  <a:cubicBezTo>
                    <a:pt x="13010" y="9989"/>
                    <a:pt x="12953" y="9948"/>
                    <a:pt x="12898" y="9907"/>
                  </a:cubicBezTo>
                  <a:lnTo>
                    <a:pt x="12695" y="9755"/>
                  </a:lnTo>
                  <a:cubicBezTo>
                    <a:pt x="12640" y="9714"/>
                    <a:pt x="12585" y="9673"/>
                    <a:pt x="12531" y="9633"/>
                  </a:cubicBezTo>
                  <a:cubicBezTo>
                    <a:pt x="12464" y="9581"/>
                    <a:pt x="12398" y="9530"/>
                    <a:pt x="12331" y="9478"/>
                  </a:cubicBezTo>
                  <a:cubicBezTo>
                    <a:pt x="12279" y="9437"/>
                    <a:pt x="12227" y="9397"/>
                    <a:pt x="12176" y="9357"/>
                  </a:cubicBezTo>
                  <a:cubicBezTo>
                    <a:pt x="12112" y="9306"/>
                    <a:pt x="12047" y="9254"/>
                    <a:pt x="11984" y="9203"/>
                  </a:cubicBezTo>
                  <a:cubicBezTo>
                    <a:pt x="11933" y="9162"/>
                    <a:pt x="11883" y="9123"/>
                    <a:pt x="11833" y="9082"/>
                  </a:cubicBezTo>
                  <a:cubicBezTo>
                    <a:pt x="11770" y="9031"/>
                    <a:pt x="11709" y="8982"/>
                    <a:pt x="11649" y="8931"/>
                  </a:cubicBezTo>
                  <a:cubicBezTo>
                    <a:pt x="11600" y="8892"/>
                    <a:pt x="11551" y="8852"/>
                    <a:pt x="11504" y="8813"/>
                  </a:cubicBezTo>
                  <a:cubicBezTo>
                    <a:pt x="11442" y="8762"/>
                    <a:pt x="11383" y="8713"/>
                    <a:pt x="11323" y="8663"/>
                  </a:cubicBezTo>
                  <a:cubicBezTo>
                    <a:pt x="11279" y="8626"/>
                    <a:pt x="11234" y="8589"/>
                    <a:pt x="11192" y="8554"/>
                  </a:cubicBezTo>
                  <a:cubicBezTo>
                    <a:pt x="11133" y="8505"/>
                    <a:pt x="11077" y="8457"/>
                    <a:pt x="11021" y="8408"/>
                  </a:cubicBezTo>
                  <a:cubicBezTo>
                    <a:pt x="10979" y="8373"/>
                    <a:pt x="10938" y="8337"/>
                    <a:pt x="10897" y="8303"/>
                  </a:cubicBezTo>
                  <a:cubicBezTo>
                    <a:pt x="10843" y="8256"/>
                    <a:pt x="10792" y="8212"/>
                    <a:pt x="10740" y="8166"/>
                  </a:cubicBezTo>
                  <a:cubicBezTo>
                    <a:pt x="10700" y="8132"/>
                    <a:pt x="10662" y="8099"/>
                    <a:pt x="10624" y="8066"/>
                  </a:cubicBezTo>
                  <a:cubicBezTo>
                    <a:pt x="10573" y="8022"/>
                    <a:pt x="10526" y="7979"/>
                    <a:pt x="10479" y="7937"/>
                  </a:cubicBezTo>
                  <a:cubicBezTo>
                    <a:pt x="10444" y="7907"/>
                    <a:pt x="10408" y="7876"/>
                    <a:pt x="10375" y="7846"/>
                  </a:cubicBezTo>
                  <a:cubicBezTo>
                    <a:pt x="10324" y="7801"/>
                    <a:pt x="10278" y="7759"/>
                    <a:pt x="10231" y="7716"/>
                  </a:cubicBezTo>
                  <a:cubicBezTo>
                    <a:pt x="10205" y="7693"/>
                    <a:pt x="10178" y="7668"/>
                    <a:pt x="10153" y="7646"/>
                  </a:cubicBezTo>
                  <a:cubicBezTo>
                    <a:pt x="10106" y="7604"/>
                    <a:pt x="10064" y="7565"/>
                    <a:pt x="10022" y="7526"/>
                  </a:cubicBezTo>
                  <a:cubicBezTo>
                    <a:pt x="10000" y="7506"/>
                    <a:pt x="9976" y="7484"/>
                    <a:pt x="9955" y="7465"/>
                  </a:cubicBezTo>
                  <a:cubicBezTo>
                    <a:pt x="9914" y="7428"/>
                    <a:pt x="9880" y="7396"/>
                    <a:pt x="9844" y="7362"/>
                  </a:cubicBezTo>
                  <a:cubicBezTo>
                    <a:pt x="9825" y="7345"/>
                    <a:pt x="9804" y="7327"/>
                    <a:pt x="9788" y="7312"/>
                  </a:cubicBezTo>
                  <a:cubicBezTo>
                    <a:pt x="9739" y="7265"/>
                    <a:pt x="9694" y="7223"/>
                    <a:pt x="9654" y="7187"/>
                  </a:cubicBezTo>
                  <a:cubicBezTo>
                    <a:pt x="9694" y="7150"/>
                    <a:pt x="9739" y="7107"/>
                    <a:pt x="9788" y="7062"/>
                  </a:cubicBezTo>
                  <a:cubicBezTo>
                    <a:pt x="9807" y="7044"/>
                    <a:pt x="9828" y="7025"/>
                    <a:pt x="9847" y="7008"/>
                  </a:cubicBezTo>
                  <a:cubicBezTo>
                    <a:pt x="9882" y="6975"/>
                    <a:pt x="9916" y="6944"/>
                    <a:pt x="9956" y="6908"/>
                  </a:cubicBezTo>
                  <a:cubicBezTo>
                    <a:pt x="9980" y="6886"/>
                    <a:pt x="10008" y="6861"/>
                    <a:pt x="10033" y="6838"/>
                  </a:cubicBezTo>
                  <a:cubicBezTo>
                    <a:pt x="10073" y="6803"/>
                    <a:pt x="10110" y="6767"/>
                    <a:pt x="10152" y="6730"/>
                  </a:cubicBezTo>
                  <a:cubicBezTo>
                    <a:pt x="10182" y="6704"/>
                    <a:pt x="10214" y="6674"/>
                    <a:pt x="10245" y="6646"/>
                  </a:cubicBezTo>
                  <a:cubicBezTo>
                    <a:pt x="10288" y="6607"/>
                    <a:pt x="10330" y="6569"/>
                    <a:pt x="10375" y="6529"/>
                  </a:cubicBezTo>
                  <a:cubicBezTo>
                    <a:pt x="10413" y="6496"/>
                    <a:pt x="10454" y="6460"/>
                    <a:pt x="10494" y="6425"/>
                  </a:cubicBezTo>
                  <a:cubicBezTo>
                    <a:pt x="10537" y="6387"/>
                    <a:pt x="10577" y="6351"/>
                    <a:pt x="10621" y="6312"/>
                  </a:cubicBezTo>
                  <a:cubicBezTo>
                    <a:pt x="10666" y="6273"/>
                    <a:pt x="10714" y="6231"/>
                    <a:pt x="10761" y="6191"/>
                  </a:cubicBezTo>
                  <a:cubicBezTo>
                    <a:pt x="10804" y="6152"/>
                    <a:pt x="10848" y="6115"/>
                    <a:pt x="10895" y="6075"/>
                  </a:cubicBezTo>
                  <a:cubicBezTo>
                    <a:pt x="10942" y="6034"/>
                    <a:pt x="10991" y="5992"/>
                    <a:pt x="11041" y="5951"/>
                  </a:cubicBezTo>
                  <a:cubicBezTo>
                    <a:pt x="11090" y="5909"/>
                    <a:pt x="11137" y="5868"/>
                    <a:pt x="11188" y="5825"/>
                  </a:cubicBezTo>
                  <a:cubicBezTo>
                    <a:pt x="11239" y="5782"/>
                    <a:pt x="11292" y="5740"/>
                    <a:pt x="11344" y="5695"/>
                  </a:cubicBezTo>
                  <a:cubicBezTo>
                    <a:pt x="11396" y="5652"/>
                    <a:pt x="11447" y="5610"/>
                    <a:pt x="11500" y="5565"/>
                  </a:cubicBezTo>
                  <a:cubicBezTo>
                    <a:pt x="11554" y="5519"/>
                    <a:pt x="11610" y="5474"/>
                    <a:pt x="11666" y="5429"/>
                  </a:cubicBezTo>
                  <a:cubicBezTo>
                    <a:pt x="11719" y="5384"/>
                    <a:pt x="11772" y="5341"/>
                    <a:pt x="11828" y="5297"/>
                  </a:cubicBezTo>
                  <a:cubicBezTo>
                    <a:pt x="11885" y="5252"/>
                    <a:pt x="11943" y="5205"/>
                    <a:pt x="12001" y="5158"/>
                  </a:cubicBezTo>
                  <a:cubicBezTo>
                    <a:pt x="12058" y="5113"/>
                    <a:pt x="12114" y="5068"/>
                    <a:pt x="12171" y="5024"/>
                  </a:cubicBezTo>
                  <a:cubicBezTo>
                    <a:pt x="12229" y="4978"/>
                    <a:pt x="12290" y="4931"/>
                    <a:pt x="12349" y="4886"/>
                  </a:cubicBezTo>
                  <a:cubicBezTo>
                    <a:pt x="12407" y="4840"/>
                    <a:pt x="12468" y="4795"/>
                    <a:pt x="12527" y="4748"/>
                  </a:cubicBezTo>
                  <a:lnTo>
                    <a:pt x="12707" y="4611"/>
                  </a:lnTo>
                  <a:lnTo>
                    <a:pt x="12895" y="4471"/>
                  </a:lnTo>
                  <a:cubicBezTo>
                    <a:pt x="12954" y="4426"/>
                    <a:pt x="13014" y="4383"/>
                    <a:pt x="13074" y="4340"/>
                  </a:cubicBezTo>
                  <a:cubicBezTo>
                    <a:pt x="13139" y="4293"/>
                    <a:pt x="13204" y="4244"/>
                    <a:pt x="13270" y="4197"/>
                  </a:cubicBezTo>
                  <a:cubicBezTo>
                    <a:pt x="13331" y="4154"/>
                    <a:pt x="13390" y="4113"/>
                    <a:pt x="13450" y="4071"/>
                  </a:cubicBezTo>
                  <a:cubicBezTo>
                    <a:pt x="13518" y="4024"/>
                    <a:pt x="13584" y="3977"/>
                    <a:pt x="13651" y="3931"/>
                  </a:cubicBezTo>
                  <a:cubicBezTo>
                    <a:pt x="13711" y="3890"/>
                    <a:pt x="13770" y="3851"/>
                    <a:pt x="13828" y="3811"/>
                  </a:cubicBezTo>
                  <a:cubicBezTo>
                    <a:pt x="13898" y="3764"/>
                    <a:pt x="13967" y="3718"/>
                    <a:pt x="14037" y="3673"/>
                  </a:cubicBezTo>
                  <a:lnTo>
                    <a:pt x="14212" y="3560"/>
                  </a:lnTo>
                  <a:cubicBezTo>
                    <a:pt x="14254" y="3534"/>
                    <a:pt x="14296" y="3508"/>
                    <a:pt x="14337" y="3481"/>
                  </a:cubicBezTo>
                  <a:close/>
                  <a:moveTo>
                    <a:pt x="43213" y="3482"/>
                  </a:moveTo>
                  <a:cubicBezTo>
                    <a:pt x="43224" y="3492"/>
                    <a:pt x="43236" y="3502"/>
                    <a:pt x="43247" y="3510"/>
                  </a:cubicBezTo>
                  <a:cubicBezTo>
                    <a:pt x="43374" y="3625"/>
                    <a:pt x="43495" y="3744"/>
                    <a:pt x="43608" y="3871"/>
                  </a:cubicBezTo>
                  <a:cubicBezTo>
                    <a:pt x="43628" y="3893"/>
                    <a:pt x="43645" y="3915"/>
                    <a:pt x="43665" y="3936"/>
                  </a:cubicBezTo>
                  <a:cubicBezTo>
                    <a:pt x="43781" y="4067"/>
                    <a:pt x="43890" y="4204"/>
                    <a:pt x="43991" y="4347"/>
                  </a:cubicBezTo>
                  <a:cubicBezTo>
                    <a:pt x="43998" y="4358"/>
                    <a:pt x="44005" y="4369"/>
                    <a:pt x="44013" y="4381"/>
                  </a:cubicBezTo>
                  <a:cubicBezTo>
                    <a:pt x="44112" y="4523"/>
                    <a:pt x="44201" y="4671"/>
                    <a:pt x="44285" y="4822"/>
                  </a:cubicBezTo>
                  <a:cubicBezTo>
                    <a:pt x="44294" y="4837"/>
                    <a:pt x="44303" y="4853"/>
                    <a:pt x="44312" y="4871"/>
                  </a:cubicBezTo>
                  <a:cubicBezTo>
                    <a:pt x="44393" y="5023"/>
                    <a:pt x="44465" y="5180"/>
                    <a:pt x="44529" y="5341"/>
                  </a:cubicBezTo>
                  <a:cubicBezTo>
                    <a:pt x="44535" y="5358"/>
                    <a:pt x="44543" y="5373"/>
                    <a:pt x="44549" y="5391"/>
                  </a:cubicBezTo>
                  <a:cubicBezTo>
                    <a:pt x="44543" y="5397"/>
                    <a:pt x="44539" y="5401"/>
                    <a:pt x="44532" y="5407"/>
                  </a:cubicBezTo>
                  <a:cubicBezTo>
                    <a:pt x="44459" y="5474"/>
                    <a:pt x="44394" y="5535"/>
                    <a:pt x="44336" y="5591"/>
                  </a:cubicBezTo>
                  <a:cubicBezTo>
                    <a:pt x="44326" y="5600"/>
                    <a:pt x="44317" y="5609"/>
                    <a:pt x="44309" y="5617"/>
                  </a:cubicBezTo>
                  <a:cubicBezTo>
                    <a:pt x="44247" y="5674"/>
                    <a:pt x="44192" y="5729"/>
                    <a:pt x="44148" y="5772"/>
                  </a:cubicBezTo>
                  <a:lnTo>
                    <a:pt x="42695" y="7186"/>
                  </a:lnTo>
                  <a:lnTo>
                    <a:pt x="44150" y="8603"/>
                  </a:lnTo>
                  <a:cubicBezTo>
                    <a:pt x="44200" y="8652"/>
                    <a:pt x="44263" y="8713"/>
                    <a:pt x="44335" y="8781"/>
                  </a:cubicBezTo>
                  <a:cubicBezTo>
                    <a:pt x="44352" y="8799"/>
                    <a:pt x="44377" y="8822"/>
                    <a:pt x="44397" y="8840"/>
                  </a:cubicBezTo>
                  <a:cubicBezTo>
                    <a:pt x="44446" y="8886"/>
                    <a:pt x="44493" y="8931"/>
                    <a:pt x="44550" y="8984"/>
                  </a:cubicBezTo>
                  <a:cubicBezTo>
                    <a:pt x="44544" y="9000"/>
                    <a:pt x="44539" y="9016"/>
                    <a:pt x="44532" y="9031"/>
                  </a:cubicBezTo>
                  <a:cubicBezTo>
                    <a:pt x="44468" y="9190"/>
                    <a:pt x="44398" y="9345"/>
                    <a:pt x="44317" y="9495"/>
                  </a:cubicBezTo>
                  <a:cubicBezTo>
                    <a:pt x="44305" y="9518"/>
                    <a:pt x="44291" y="9538"/>
                    <a:pt x="44279" y="9562"/>
                  </a:cubicBezTo>
                  <a:cubicBezTo>
                    <a:pt x="44195" y="9716"/>
                    <a:pt x="44106" y="9865"/>
                    <a:pt x="44005" y="10009"/>
                  </a:cubicBezTo>
                  <a:cubicBezTo>
                    <a:pt x="44002" y="10013"/>
                    <a:pt x="43999" y="10017"/>
                    <a:pt x="43997" y="10021"/>
                  </a:cubicBezTo>
                  <a:cubicBezTo>
                    <a:pt x="43898" y="10167"/>
                    <a:pt x="43788" y="10305"/>
                    <a:pt x="43670" y="10438"/>
                  </a:cubicBezTo>
                  <a:cubicBezTo>
                    <a:pt x="43653" y="10458"/>
                    <a:pt x="43634" y="10481"/>
                    <a:pt x="43614" y="10502"/>
                  </a:cubicBezTo>
                  <a:cubicBezTo>
                    <a:pt x="43500" y="10628"/>
                    <a:pt x="43379" y="10749"/>
                    <a:pt x="43250" y="10863"/>
                  </a:cubicBezTo>
                  <a:cubicBezTo>
                    <a:pt x="43238" y="10874"/>
                    <a:pt x="43228" y="10883"/>
                    <a:pt x="43217" y="10894"/>
                  </a:cubicBezTo>
                  <a:cubicBezTo>
                    <a:pt x="43145" y="10849"/>
                    <a:pt x="43073" y="10804"/>
                    <a:pt x="43002" y="10758"/>
                  </a:cubicBezTo>
                  <a:cubicBezTo>
                    <a:pt x="42917" y="10703"/>
                    <a:pt x="42831" y="10650"/>
                    <a:pt x="42747" y="10593"/>
                  </a:cubicBezTo>
                  <a:cubicBezTo>
                    <a:pt x="42646" y="10526"/>
                    <a:pt x="42549" y="10458"/>
                    <a:pt x="42450" y="10390"/>
                  </a:cubicBezTo>
                  <a:cubicBezTo>
                    <a:pt x="42369" y="10336"/>
                    <a:pt x="42290" y="10280"/>
                    <a:pt x="42211" y="10224"/>
                  </a:cubicBezTo>
                  <a:cubicBezTo>
                    <a:pt x="42109" y="10153"/>
                    <a:pt x="42009" y="10081"/>
                    <a:pt x="41909" y="10008"/>
                  </a:cubicBezTo>
                  <a:cubicBezTo>
                    <a:pt x="41833" y="9953"/>
                    <a:pt x="41758" y="9898"/>
                    <a:pt x="41685" y="9843"/>
                  </a:cubicBezTo>
                  <a:cubicBezTo>
                    <a:pt x="41583" y="9768"/>
                    <a:pt x="41484" y="9692"/>
                    <a:pt x="41386" y="9615"/>
                  </a:cubicBezTo>
                  <a:cubicBezTo>
                    <a:pt x="41316" y="9562"/>
                    <a:pt x="41245" y="9509"/>
                    <a:pt x="41176" y="9456"/>
                  </a:cubicBezTo>
                  <a:cubicBezTo>
                    <a:pt x="41077" y="9379"/>
                    <a:pt x="40983" y="9302"/>
                    <a:pt x="40886" y="9225"/>
                  </a:cubicBezTo>
                  <a:cubicBezTo>
                    <a:pt x="40821" y="9173"/>
                    <a:pt x="40754" y="9121"/>
                    <a:pt x="40691" y="9069"/>
                  </a:cubicBezTo>
                  <a:cubicBezTo>
                    <a:pt x="40594" y="8991"/>
                    <a:pt x="40504" y="8915"/>
                    <a:pt x="40410" y="8839"/>
                  </a:cubicBezTo>
                  <a:cubicBezTo>
                    <a:pt x="40351" y="8791"/>
                    <a:pt x="40291" y="8741"/>
                    <a:pt x="40235" y="8694"/>
                  </a:cubicBezTo>
                  <a:cubicBezTo>
                    <a:pt x="40141" y="8615"/>
                    <a:pt x="40051" y="8538"/>
                    <a:pt x="39960" y="8462"/>
                  </a:cubicBezTo>
                  <a:cubicBezTo>
                    <a:pt x="39913" y="8420"/>
                    <a:pt x="39861" y="8377"/>
                    <a:pt x="39813" y="8335"/>
                  </a:cubicBezTo>
                  <a:cubicBezTo>
                    <a:pt x="39714" y="8251"/>
                    <a:pt x="39622" y="8170"/>
                    <a:pt x="39532" y="8089"/>
                  </a:cubicBezTo>
                  <a:cubicBezTo>
                    <a:pt x="39568" y="7796"/>
                    <a:pt x="39590" y="7494"/>
                    <a:pt x="39590" y="7187"/>
                  </a:cubicBezTo>
                  <a:cubicBezTo>
                    <a:pt x="39590" y="6878"/>
                    <a:pt x="39568" y="6576"/>
                    <a:pt x="39532" y="6283"/>
                  </a:cubicBezTo>
                  <a:cubicBezTo>
                    <a:pt x="39624" y="6203"/>
                    <a:pt x="39716" y="6121"/>
                    <a:pt x="39815" y="6034"/>
                  </a:cubicBezTo>
                  <a:cubicBezTo>
                    <a:pt x="39840" y="6014"/>
                    <a:pt x="39867" y="5991"/>
                    <a:pt x="39892" y="5969"/>
                  </a:cubicBezTo>
                  <a:cubicBezTo>
                    <a:pt x="40004" y="5872"/>
                    <a:pt x="40118" y="5774"/>
                    <a:pt x="40238" y="5674"/>
                  </a:cubicBezTo>
                  <a:cubicBezTo>
                    <a:pt x="40277" y="5642"/>
                    <a:pt x="40320" y="5607"/>
                    <a:pt x="40360" y="5573"/>
                  </a:cubicBezTo>
                  <a:cubicBezTo>
                    <a:pt x="40469" y="5483"/>
                    <a:pt x="40579" y="5392"/>
                    <a:pt x="40693" y="5299"/>
                  </a:cubicBezTo>
                  <a:cubicBezTo>
                    <a:pt x="40746" y="5257"/>
                    <a:pt x="40803" y="5212"/>
                    <a:pt x="40858" y="5169"/>
                  </a:cubicBezTo>
                  <a:cubicBezTo>
                    <a:pt x="40963" y="5085"/>
                    <a:pt x="41068" y="5001"/>
                    <a:pt x="41177" y="4915"/>
                  </a:cubicBezTo>
                  <a:cubicBezTo>
                    <a:pt x="41240" y="4866"/>
                    <a:pt x="41305" y="4819"/>
                    <a:pt x="41370" y="4769"/>
                  </a:cubicBezTo>
                  <a:cubicBezTo>
                    <a:pt x="41474" y="4689"/>
                    <a:pt x="41578" y="4608"/>
                    <a:pt x="41685" y="4529"/>
                  </a:cubicBezTo>
                  <a:cubicBezTo>
                    <a:pt x="41756" y="4476"/>
                    <a:pt x="41829" y="4424"/>
                    <a:pt x="41901" y="4372"/>
                  </a:cubicBezTo>
                  <a:cubicBezTo>
                    <a:pt x="42004" y="4298"/>
                    <a:pt x="42105" y="4222"/>
                    <a:pt x="42209" y="4149"/>
                  </a:cubicBezTo>
                  <a:cubicBezTo>
                    <a:pt x="42287" y="4093"/>
                    <a:pt x="42367" y="4040"/>
                    <a:pt x="42446" y="3986"/>
                  </a:cubicBezTo>
                  <a:cubicBezTo>
                    <a:pt x="42546" y="3916"/>
                    <a:pt x="42645" y="3848"/>
                    <a:pt x="42745" y="3781"/>
                  </a:cubicBezTo>
                  <a:cubicBezTo>
                    <a:pt x="42830" y="3726"/>
                    <a:pt x="42915" y="3671"/>
                    <a:pt x="42999" y="3617"/>
                  </a:cubicBezTo>
                  <a:cubicBezTo>
                    <a:pt x="43071" y="3571"/>
                    <a:pt x="43143" y="3526"/>
                    <a:pt x="43213" y="3482"/>
                  </a:cubicBezTo>
                  <a:close/>
                  <a:moveTo>
                    <a:pt x="29245" y="3482"/>
                  </a:moveTo>
                  <a:cubicBezTo>
                    <a:pt x="29269" y="3503"/>
                    <a:pt x="29294" y="3524"/>
                    <a:pt x="29317" y="3545"/>
                  </a:cubicBezTo>
                  <a:cubicBezTo>
                    <a:pt x="29353" y="3580"/>
                    <a:pt x="29390" y="3613"/>
                    <a:pt x="29425" y="3649"/>
                  </a:cubicBezTo>
                  <a:cubicBezTo>
                    <a:pt x="29471" y="3694"/>
                    <a:pt x="29516" y="3739"/>
                    <a:pt x="29560" y="3786"/>
                  </a:cubicBezTo>
                  <a:cubicBezTo>
                    <a:pt x="29596" y="3822"/>
                    <a:pt x="29629" y="3861"/>
                    <a:pt x="29663" y="3898"/>
                  </a:cubicBezTo>
                  <a:cubicBezTo>
                    <a:pt x="29705" y="3945"/>
                    <a:pt x="29745" y="3993"/>
                    <a:pt x="29785" y="4041"/>
                  </a:cubicBezTo>
                  <a:cubicBezTo>
                    <a:pt x="29817" y="4081"/>
                    <a:pt x="29851" y="4119"/>
                    <a:pt x="29882" y="4160"/>
                  </a:cubicBezTo>
                  <a:cubicBezTo>
                    <a:pt x="29920" y="4210"/>
                    <a:pt x="29957" y="4260"/>
                    <a:pt x="29993" y="4312"/>
                  </a:cubicBezTo>
                  <a:cubicBezTo>
                    <a:pt x="30024" y="4352"/>
                    <a:pt x="30052" y="4394"/>
                    <a:pt x="30081" y="4435"/>
                  </a:cubicBezTo>
                  <a:cubicBezTo>
                    <a:pt x="30117" y="4489"/>
                    <a:pt x="30149" y="4544"/>
                    <a:pt x="30184" y="4598"/>
                  </a:cubicBezTo>
                  <a:cubicBezTo>
                    <a:pt x="30210" y="4640"/>
                    <a:pt x="30236" y="4680"/>
                    <a:pt x="30260" y="4723"/>
                  </a:cubicBezTo>
                  <a:cubicBezTo>
                    <a:pt x="30294" y="4782"/>
                    <a:pt x="30325" y="4841"/>
                    <a:pt x="30357" y="4902"/>
                  </a:cubicBezTo>
                  <a:cubicBezTo>
                    <a:pt x="30377" y="4941"/>
                    <a:pt x="30399" y="4981"/>
                    <a:pt x="30419" y="5023"/>
                  </a:cubicBezTo>
                  <a:cubicBezTo>
                    <a:pt x="30452" y="5091"/>
                    <a:pt x="30483" y="5162"/>
                    <a:pt x="30513" y="5232"/>
                  </a:cubicBezTo>
                  <a:cubicBezTo>
                    <a:pt x="30522" y="5264"/>
                    <a:pt x="30539" y="5297"/>
                    <a:pt x="30552" y="5332"/>
                  </a:cubicBezTo>
                  <a:cubicBezTo>
                    <a:pt x="30574" y="5388"/>
                    <a:pt x="30594" y="5445"/>
                    <a:pt x="30614" y="5502"/>
                  </a:cubicBezTo>
                  <a:cubicBezTo>
                    <a:pt x="30522" y="5590"/>
                    <a:pt x="30439" y="5669"/>
                    <a:pt x="30373" y="5731"/>
                  </a:cubicBezTo>
                  <a:lnTo>
                    <a:pt x="28875" y="7189"/>
                  </a:lnTo>
                  <a:lnTo>
                    <a:pt x="30373" y="8646"/>
                  </a:lnTo>
                  <a:cubicBezTo>
                    <a:pt x="30439" y="8709"/>
                    <a:pt x="30522" y="8788"/>
                    <a:pt x="30614" y="8875"/>
                  </a:cubicBezTo>
                  <a:cubicBezTo>
                    <a:pt x="30593" y="8932"/>
                    <a:pt x="30575" y="8990"/>
                    <a:pt x="30552" y="9045"/>
                  </a:cubicBezTo>
                  <a:cubicBezTo>
                    <a:pt x="30538" y="9079"/>
                    <a:pt x="30522" y="9114"/>
                    <a:pt x="30507" y="9147"/>
                  </a:cubicBezTo>
                  <a:cubicBezTo>
                    <a:pt x="30476" y="9217"/>
                    <a:pt x="30446" y="9286"/>
                    <a:pt x="30414" y="9354"/>
                  </a:cubicBezTo>
                  <a:cubicBezTo>
                    <a:pt x="30393" y="9396"/>
                    <a:pt x="30371" y="9436"/>
                    <a:pt x="30350" y="9477"/>
                  </a:cubicBezTo>
                  <a:cubicBezTo>
                    <a:pt x="30319" y="9536"/>
                    <a:pt x="30289" y="9594"/>
                    <a:pt x="30256" y="9654"/>
                  </a:cubicBezTo>
                  <a:cubicBezTo>
                    <a:pt x="30231" y="9696"/>
                    <a:pt x="30205" y="9738"/>
                    <a:pt x="30179" y="9780"/>
                  </a:cubicBezTo>
                  <a:cubicBezTo>
                    <a:pt x="30144" y="9834"/>
                    <a:pt x="30112" y="9888"/>
                    <a:pt x="30077" y="9941"/>
                  </a:cubicBezTo>
                  <a:cubicBezTo>
                    <a:pt x="30049" y="9984"/>
                    <a:pt x="30018" y="10024"/>
                    <a:pt x="29988" y="10066"/>
                  </a:cubicBezTo>
                  <a:cubicBezTo>
                    <a:pt x="29952" y="10117"/>
                    <a:pt x="29915" y="10166"/>
                    <a:pt x="29878" y="10216"/>
                  </a:cubicBezTo>
                  <a:cubicBezTo>
                    <a:pt x="29847" y="10258"/>
                    <a:pt x="29813" y="10296"/>
                    <a:pt x="29780" y="10337"/>
                  </a:cubicBezTo>
                  <a:cubicBezTo>
                    <a:pt x="29741" y="10385"/>
                    <a:pt x="29701" y="10431"/>
                    <a:pt x="29660" y="10478"/>
                  </a:cubicBezTo>
                  <a:cubicBezTo>
                    <a:pt x="29626" y="10518"/>
                    <a:pt x="29590" y="10555"/>
                    <a:pt x="29555" y="10593"/>
                  </a:cubicBezTo>
                  <a:cubicBezTo>
                    <a:pt x="29512" y="10639"/>
                    <a:pt x="29470" y="10682"/>
                    <a:pt x="29424" y="10727"/>
                  </a:cubicBezTo>
                  <a:cubicBezTo>
                    <a:pt x="29387" y="10763"/>
                    <a:pt x="29350" y="10799"/>
                    <a:pt x="29312" y="10833"/>
                  </a:cubicBezTo>
                  <a:cubicBezTo>
                    <a:pt x="29290" y="10854"/>
                    <a:pt x="29267" y="10874"/>
                    <a:pt x="29243" y="10895"/>
                  </a:cubicBezTo>
                  <a:cubicBezTo>
                    <a:pt x="29202" y="10870"/>
                    <a:pt x="29164" y="10846"/>
                    <a:pt x="29123" y="10820"/>
                  </a:cubicBezTo>
                  <a:cubicBezTo>
                    <a:pt x="29062" y="10780"/>
                    <a:pt x="28999" y="10742"/>
                    <a:pt x="28939" y="10701"/>
                  </a:cubicBezTo>
                  <a:cubicBezTo>
                    <a:pt x="28873" y="10657"/>
                    <a:pt x="28809" y="10615"/>
                    <a:pt x="28743" y="10571"/>
                  </a:cubicBezTo>
                  <a:cubicBezTo>
                    <a:pt x="28682" y="10530"/>
                    <a:pt x="28622" y="10490"/>
                    <a:pt x="28561" y="10448"/>
                  </a:cubicBezTo>
                  <a:cubicBezTo>
                    <a:pt x="28496" y="10404"/>
                    <a:pt x="28430" y="10357"/>
                    <a:pt x="28364" y="10313"/>
                  </a:cubicBezTo>
                  <a:cubicBezTo>
                    <a:pt x="28305" y="10271"/>
                    <a:pt x="28246" y="10229"/>
                    <a:pt x="28186" y="10188"/>
                  </a:cubicBezTo>
                  <a:cubicBezTo>
                    <a:pt x="28120" y="10141"/>
                    <a:pt x="28055" y="10093"/>
                    <a:pt x="27988" y="10045"/>
                  </a:cubicBezTo>
                  <a:cubicBezTo>
                    <a:pt x="27932" y="10005"/>
                    <a:pt x="27876" y="9964"/>
                    <a:pt x="27821" y="9922"/>
                  </a:cubicBezTo>
                  <a:cubicBezTo>
                    <a:pt x="27751" y="9872"/>
                    <a:pt x="27686" y="9821"/>
                    <a:pt x="27618" y="9770"/>
                  </a:cubicBezTo>
                  <a:lnTo>
                    <a:pt x="27462" y="9654"/>
                  </a:lnTo>
                  <a:cubicBezTo>
                    <a:pt x="27387" y="9598"/>
                    <a:pt x="27316" y="9541"/>
                    <a:pt x="27244" y="9485"/>
                  </a:cubicBezTo>
                  <a:cubicBezTo>
                    <a:pt x="27144" y="9407"/>
                    <a:pt x="27046" y="9331"/>
                    <a:pt x="26949" y="9254"/>
                  </a:cubicBezTo>
                  <a:cubicBezTo>
                    <a:pt x="26895" y="9211"/>
                    <a:pt x="26840" y="9168"/>
                    <a:pt x="26788" y="9126"/>
                  </a:cubicBezTo>
                  <a:cubicBezTo>
                    <a:pt x="26728" y="9077"/>
                    <a:pt x="26669" y="9029"/>
                    <a:pt x="26609" y="8980"/>
                  </a:cubicBezTo>
                  <a:cubicBezTo>
                    <a:pt x="26562" y="8943"/>
                    <a:pt x="26514" y="8904"/>
                    <a:pt x="26469" y="8866"/>
                  </a:cubicBezTo>
                  <a:cubicBezTo>
                    <a:pt x="26407" y="8816"/>
                    <a:pt x="26349" y="8767"/>
                    <a:pt x="26289" y="8718"/>
                  </a:cubicBezTo>
                  <a:cubicBezTo>
                    <a:pt x="26247" y="8684"/>
                    <a:pt x="26206" y="8649"/>
                    <a:pt x="26166" y="8615"/>
                  </a:cubicBezTo>
                  <a:cubicBezTo>
                    <a:pt x="26105" y="8566"/>
                    <a:pt x="26050" y="8516"/>
                    <a:pt x="25993" y="8468"/>
                  </a:cubicBezTo>
                  <a:cubicBezTo>
                    <a:pt x="25954" y="8437"/>
                    <a:pt x="25917" y="8405"/>
                    <a:pt x="25882" y="8373"/>
                  </a:cubicBezTo>
                  <a:cubicBezTo>
                    <a:pt x="25824" y="8324"/>
                    <a:pt x="25770" y="8277"/>
                    <a:pt x="25716" y="8230"/>
                  </a:cubicBezTo>
                  <a:cubicBezTo>
                    <a:pt x="25684" y="8202"/>
                    <a:pt x="25652" y="8173"/>
                    <a:pt x="25619" y="8145"/>
                  </a:cubicBezTo>
                  <a:cubicBezTo>
                    <a:pt x="25563" y="8098"/>
                    <a:pt x="25510" y="8049"/>
                    <a:pt x="25456" y="8004"/>
                  </a:cubicBezTo>
                  <a:cubicBezTo>
                    <a:pt x="25432" y="7981"/>
                    <a:pt x="25406" y="7959"/>
                    <a:pt x="25382" y="7937"/>
                  </a:cubicBezTo>
                  <a:cubicBezTo>
                    <a:pt x="25328" y="7889"/>
                    <a:pt x="25274" y="7843"/>
                    <a:pt x="25224" y="7797"/>
                  </a:cubicBezTo>
                  <a:cubicBezTo>
                    <a:pt x="25205" y="7780"/>
                    <a:pt x="25187" y="7764"/>
                    <a:pt x="25169" y="7747"/>
                  </a:cubicBezTo>
                  <a:cubicBezTo>
                    <a:pt x="25115" y="7699"/>
                    <a:pt x="25064" y="7653"/>
                    <a:pt x="25018" y="7610"/>
                  </a:cubicBezTo>
                  <a:cubicBezTo>
                    <a:pt x="25006" y="7600"/>
                    <a:pt x="24995" y="7590"/>
                    <a:pt x="24982" y="7578"/>
                  </a:cubicBezTo>
                  <a:cubicBezTo>
                    <a:pt x="24932" y="7532"/>
                    <a:pt x="24883" y="7489"/>
                    <a:pt x="24840" y="7447"/>
                  </a:cubicBezTo>
                  <a:cubicBezTo>
                    <a:pt x="24835" y="7443"/>
                    <a:pt x="24831" y="7439"/>
                    <a:pt x="24828" y="7437"/>
                  </a:cubicBezTo>
                  <a:cubicBezTo>
                    <a:pt x="24779" y="7392"/>
                    <a:pt x="24735" y="7350"/>
                    <a:pt x="24695" y="7314"/>
                  </a:cubicBezTo>
                  <a:cubicBezTo>
                    <a:pt x="24696" y="7272"/>
                    <a:pt x="24696" y="7230"/>
                    <a:pt x="24696" y="7188"/>
                  </a:cubicBezTo>
                  <a:cubicBezTo>
                    <a:pt x="24696" y="7145"/>
                    <a:pt x="24696" y="7103"/>
                    <a:pt x="24695" y="7062"/>
                  </a:cubicBezTo>
                  <a:cubicBezTo>
                    <a:pt x="24729" y="7031"/>
                    <a:pt x="24767" y="6994"/>
                    <a:pt x="24807" y="6958"/>
                  </a:cubicBezTo>
                  <a:lnTo>
                    <a:pt x="24854" y="6914"/>
                  </a:lnTo>
                  <a:cubicBezTo>
                    <a:pt x="24885" y="6886"/>
                    <a:pt x="24920" y="6854"/>
                    <a:pt x="24955" y="6822"/>
                  </a:cubicBezTo>
                  <a:cubicBezTo>
                    <a:pt x="24984" y="6796"/>
                    <a:pt x="25012" y="6770"/>
                    <a:pt x="25044" y="6741"/>
                  </a:cubicBezTo>
                  <a:cubicBezTo>
                    <a:pt x="25075" y="6713"/>
                    <a:pt x="25107" y="6684"/>
                    <a:pt x="25140" y="6654"/>
                  </a:cubicBezTo>
                  <a:cubicBezTo>
                    <a:pt x="25178" y="6620"/>
                    <a:pt x="25218" y="6585"/>
                    <a:pt x="25258" y="6549"/>
                  </a:cubicBezTo>
                  <a:cubicBezTo>
                    <a:pt x="25289" y="6521"/>
                    <a:pt x="25323" y="6491"/>
                    <a:pt x="25356" y="6461"/>
                  </a:cubicBezTo>
                  <a:cubicBezTo>
                    <a:pt x="25402" y="6422"/>
                    <a:pt x="25449" y="6380"/>
                    <a:pt x="25496" y="6338"/>
                  </a:cubicBezTo>
                  <a:cubicBezTo>
                    <a:pt x="25531" y="6308"/>
                    <a:pt x="25564" y="6278"/>
                    <a:pt x="25599" y="6247"/>
                  </a:cubicBezTo>
                  <a:cubicBezTo>
                    <a:pt x="25650" y="6203"/>
                    <a:pt x="25703" y="6157"/>
                    <a:pt x="25756" y="6111"/>
                  </a:cubicBezTo>
                  <a:cubicBezTo>
                    <a:pt x="25792" y="6080"/>
                    <a:pt x="25830" y="6048"/>
                    <a:pt x="25867" y="6016"/>
                  </a:cubicBezTo>
                  <a:cubicBezTo>
                    <a:pt x="25923" y="5967"/>
                    <a:pt x="25981" y="5918"/>
                    <a:pt x="26042" y="5867"/>
                  </a:cubicBezTo>
                  <a:cubicBezTo>
                    <a:pt x="26079" y="5836"/>
                    <a:pt x="26116" y="5804"/>
                    <a:pt x="26153" y="5772"/>
                  </a:cubicBezTo>
                  <a:cubicBezTo>
                    <a:pt x="26219" y="5717"/>
                    <a:pt x="26285" y="5663"/>
                    <a:pt x="26351" y="5607"/>
                  </a:cubicBezTo>
                  <a:cubicBezTo>
                    <a:pt x="26387" y="5576"/>
                    <a:pt x="26423" y="5547"/>
                    <a:pt x="26459" y="5517"/>
                  </a:cubicBezTo>
                  <a:cubicBezTo>
                    <a:pt x="26533" y="5456"/>
                    <a:pt x="26611" y="5393"/>
                    <a:pt x="26688" y="5330"/>
                  </a:cubicBezTo>
                  <a:cubicBezTo>
                    <a:pt x="26720" y="5305"/>
                    <a:pt x="26750" y="5279"/>
                    <a:pt x="26782" y="5254"/>
                  </a:cubicBezTo>
                  <a:cubicBezTo>
                    <a:pt x="26891" y="5165"/>
                    <a:pt x="27004" y="5077"/>
                    <a:pt x="27116" y="4988"/>
                  </a:cubicBezTo>
                  <a:cubicBezTo>
                    <a:pt x="27118" y="4988"/>
                    <a:pt x="27118" y="4987"/>
                    <a:pt x="27119" y="4987"/>
                  </a:cubicBezTo>
                  <a:cubicBezTo>
                    <a:pt x="27234" y="4898"/>
                    <a:pt x="27352" y="4806"/>
                    <a:pt x="27470" y="4715"/>
                  </a:cubicBezTo>
                  <a:cubicBezTo>
                    <a:pt x="27500" y="4692"/>
                    <a:pt x="27531" y="4670"/>
                    <a:pt x="27562" y="4647"/>
                  </a:cubicBezTo>
                  <a:cubicBezTo>
                    <a:pt x="27650" y="4580"/>
                    <a:pt x="27739" y="4513"/>
                    <a:pt x="27829" y="4446"/>
                  </a:cubicBezTo>
                  <a:cubicBezTo>
                    <a:pt x="27873" y="4415"/>
                    <a:pt x="27916" y="4383"/>
                    <a:pt x="27957" y="4353"/>
                  </a:cubicBezTo>
                  <a:cubicBezTo>
                    <a:pt x="28036" y="4296"/>
                    <a:pt x="28115" y="4238"/>
                    <a:pt x="28196" y="4181"/>
                  </a:cubicBezTo>
                  <a:cubicBezTo>
                    <a:pt x="28245" y="4147"/>
                    <a:pt x="28294" y="4112"/>
                    <a:pt x="28344" y="4077"/>
                  </a:cubicBezTo>
                  <a:cubicBezTo>
                    <a:pt x="28419" y="4025"/>
                    <a:pt x="28493" y="3973"/>
                    <a:pt x="28568" y="3923"/>
                  </a:cubicBezTo>
                  <a:cubicBezTo>
                    <a:pt x="28622" y="3887"/>
                    <a:pt x="28677" y="3850"/>
                    <a:pt x="28730" y="3815"/>
                  </a:cubicBezTo>
                  <a:cubicBezTo>
                    <a:pt x="28802" y="3767"/>
                    <a:pt x="28874" y="3718"/>
                    <a:pt x="28947" y="3670"/>
                  </a:cubicBezTo>
                  <a:cubicBezTo>
                    <a:pt x="29002" y="3635"/>
                    <a:pt x="29056" y="3601"/>
                    <a:pt x="29113" y="3565"/>
                  </a:cubicBezTo>
                  <a:cubicBezTo>
                    <a:pt x="29156" y="3536"/>
                    <a:pt x="29201" y="3509"/>
                    <a:pt x="29245" y="3482"/>
                  </a:cubicBezTo>
                  <a:close/>
                  <a:moveTo>
                    <a:pt x="25962" y="514"/>
                  </a:moveTo>
                  <a:cubicBezTo>
                    <a:pt x="26949" y="514"/>
                    <a:pt x="27924" y="734"/>
                    <a:pt x="28807" y="1155"/>
                  </a:cubicBezTo>
                  <a:cubicBezTo>
                    <a:pt x="28622" y="1256"/>
                    <a:pt x="28431" y="1368"/>
                    <a:pt x="28237" y="1484"/>
                  </a:cubicBezTo>
                  <a:cubicBezTo>
                    <a:pt x="28185" y="1516"/>
                    <a:pt x="28132" y="1548"/>
                    <a:pt x="28078" y="1581"/>
                  </a:cubicBezTo>
                  <a:cubicBezTo>
                    <a:pt x="27919" y="1678"/>
                    <a:pt x="27755" y="1782"/>
                    <a:pt x="27588" y="1891"/>
                  </a:cubicBezTo>
                  <a:cubicBezTo>
                    <a:pt x="27556" y="1911"/>
                    <a:pt x="27529" y="1928"/>
                    <a:pt x="27498" y="1949"/>
                  </a:cubicBezTo>
                  <a:cubicBezTo>
                    <a:pt x="27004" y="1802"/>
                    <a:pt x="26487" y="1728"/>
                    <a:pt x="25962" y="1728"/>
                  </a:cubicBezTo>
                  <a:cubicBezTo>
                    <a:pt x="25217" y="1728"/>
                    <a:pt x="24260" y="2057"/>
                    <a:pt x="23118" y="2698"/>
                  </a:cubicBezTo>
                  <a:lnTo>
                    <a:pt x="23116" y="2694"/>
                  </a:lnTo>
                  <a:lnTo>
                    <a:pt x="22925" y="2805"/>
                  </a:lnTo>
                  <a:cubicBezTo>
                    <a:pt x="22923" y="2806"/>
                    <a:pt x="22922" y="2807"/>
                    <a:pt x="22919" y="2808"/>
                  </a:cubicBezTo>
                  <a:cubicBezTo>
                    <a:pt x="22582" y="3006"/>
                    <a:pt x="22219" y="3236"/>
                    <a:pt x="21838" y="3493"/>
                  </a:cubicBezTo>
                  <a:cubicBezTo>
                    <a:pt x="21778" y="3535"/>
                    <a:pt x="21714" y="3580"/>
                    <a:pt x="21652" y="3624"/>
                  </a:cubicBezTo>
                  <a:lnTo>
                    <a:pt x="21649" y="3621"/>
                  </a:lnTo>
                  <a:lnTo>
                    <a:pt x="21461" y="3755"/>
                  </a:lnTo>
                  <a:cubicBezTo>
                    <a:pt x="21458" y="3758"/>
                    <a:pt x="21453" y="3759"/>
                    <a:pt x="21451" y="3762"/>
                  </a:cubicBezTo>
                  <a:lnTo>
                    <a:pt x="21224" y="3921"/>
                  </a:lnTo>
                  <a:lnTo>
                    <a:pt x="21227" y="3924"/>
                  </a:lnTo>
                  <a:cubicBezTo>
                    <a:pt x="20503" y="4452"/>
                    <a:pt x="19731" y="5068"/>
                    <a:pt x="18948" y="5747"/>
                  </a:cubicBezTo>
                  <a:cubicBezTo>
                    <a:pt x="18807" y="5868"/>
                    <a:pt x="18667" y="5992"/>
                    <a:pt x="18526" y="6117"/>
                  </a:cubicBezTo>
                  <a:cubicBezTo>
                    <a:pt x="18414" y="6216"/>
                    <a:pt x="18303" y="6314"/>
                    <a:pt x="18192" y="6416"/>
                  </a:cubicBezTo>
                  <a:lnTo>
                    <a:pt x="18190" y="6401"/>
                  </a:lnTo>
                  <a:lnTo>
                    <a:pt x="17815" y="6761"/>
                  </a:lnTo>
                  <a:cubicBezTo>
                    <a:pt x="17813" y="6762"/>
                    <a:pt x="17812" y="6765"/>
                    <a:pt x="17810" y="6766"/>
                  </a:cubicBezTo>
                  <a:lnTo>
                    <a:pt x="17718" y="6850"/>
                  </a:lnTo>
                  <a:lnTo>
                    <a:pt x="17718" y="6854"/>
                  </a:lnTo>
                  <a:lnTo>
                    <a:pt x="17367" y="7192"/>
                  </a:lnTo>
                  <a:lnTo>
                    <a:pt x="17718" y="7530"/>
                  </a:lnTo>
                  <a:lnTo>
                    <a:pt x="17718" y="7532"/>
                  </a:lnTo>
                  <a:lnTo>
                    <a:pt x="17804" y="7611"/>
                  </a:lnTo>
                  <a:lnTo>
                    <a:pt x="17808" y="7616"/>
                  </a:lnTo>
                  <a:cubicBezTo>
                    <a:pt x="17813" y="7621"/>
                    <a:pt x="17819" y="7626"/>
                    <a:pt x="17825" y="7630"/>
                  </a:cubicBezTo>
                  <a:lnTo>
                    <a:pt x="18193" y="7983"/>
                  </a:lnTo>
                  <a:lnTo>
                    <a:pt x="18194" y="7968"/>
                  </a:lnTo>
                  <a:cubicBezTo>
                    <a:pt x="18210" y="7983"/>
                    <a:pt x="18228" y="7999"/>
                    <a:pt x="18244" y="8012"/>
                  </a:cubicBezTo>
                  <a:cubicBezTo>
                    <a:pt x="18335" y="8095"/>
                    <a:pt x="18427" y="8179"/>
                    <a:pt x="18526" y="8265"/>
                  </a:cubicBezTo>
                  <a:cubicBezTo>
                    <a:pt x="18572" y="8306"/>
                    <a:pt x="18621" y="8348"/>
                    <a:pt x="18669" y="8390"/>
                  </a:cubicBezTo>
                  <a:cubicBezTo>
                    <a:pt x="18756" y="8467"/>
                    <a:pt x="18845" y="8543"/>
                    <a:pt x="18936" y="8624"/>
                  </a:cubicBezTo>
                  <a:cubicBezTo>
                    <a:pt x="18989" y="8671"/>
                    <a:pt x="19047" y="8718"/>
                    <a:pt x="19101" y="8766"/>
                  </a:cubicBezTo>
                  <a:cubicBezTo>
                    <a:pt x="19192" y="8844"/>
                    <a:pt x="19283" y="8922"/>
                    <a:pt x="19377" y="9001"/>
                  </a:cubicBezTo>
                  <a:cubicBezTo>
                    <a:pt x="19436" y="9051"/>
                    <a:pt x="19495" y="9100"/>
                    <a:pt x="19556" y="9150"/>
                  </a:cubicBezTo>
                  <a:cubicBezTo>
                    <a:pt x="19650" y="9229"/>
                    <a:pt x="19744" y="9307"/>
                    <a:pt x="19842" y="9386"/>
                  </a:cubicBezTo>
                  <a:cubicBezTo>
                    <a:pt x="19905" y="9438"/>
                    <a:pt x="19970" y="9490"/>
                    <a:pt x="20036" y="9542"/>
                  </a:cubicBezTo>
                  <a:cubicBezTo>
                    <a:pt x="20131" y="9620"/>
                    <a:pt x="20229" y="9698"/>
                    <a:pt x="20328" y="9776"/>
                  </a:cubicBezTo>
                  <a:cubicBezTo>
                    <a:pt x="20396" y="9829"/>
                    <a:pt x="20464" y="9882"/>
                    <a:pt x="20534" y="9936"/>
                  </a:cubicBezTo>
                  <a:cubicBezTo>
                    <a:pt x="20633" y="10012"/>
                    <a:pt x="20732" y="10088"/>
                    <a:pt x="20832" y="10163"/>
                  </a:cubicBezTo>
                  <a:cubicBezTo>
                    <a:pt x="20904" y="10218"/>
                    <a:pt x="20977" y="10271"/>
                    <a:pt x="21049" y="10324"/>
                  </a:cubicBezTo>
                  <a:cubicBezTo>
                    <a:pt x="21109" y="10369"/>
                    <a:pt x="21167" y="10415"/>
                    <a:pt x="21228" y="10457"/>
                  </a:cubicBezTo>
                  <a:lnTo>
                    <a:pt x="21135" y="10563"/>
                  </a:lnTo>
                  <a:cubicBezTo>
                    <a:pt x="21024" y="10683"/>
                    <a:pt x="20904" y="10798"/>
                    <a:pt x="20777" y="10909"/>
                  </a:cubicBezTo>
                  <a:cubicBezTo>
                    <a:pt x="20758" y="10926"/>
                    <a:pt x="20739" y="10944"/>
                    <a:pt x="20718" y="10961"/>
                  </a:cubicBezTo>
                  <a:cubicBezTo>
                    <a:pt x="20597" y="11065"/>
                    <a:pt x="20467" y="11162"/>
                    <a:pt x="20332" y="11255"/>
                  </a:cubicBezTo>
                  <a:cubicBezTo>
                    <a:pt x="20321" y="11263"/>
                    <a:pt x="20308" y="11270"/>
                    <a:pt x="20296" y="11280"/>
                  </a:cubicBezTo>
                  <a:cubicBezTo>
                    <a:pt x="20194" y="11206"/>
                    <a:pt x="20093" y="11129"/>
                    <a:pt x="19991" y="11052"/>
                  </a:cubicBezTo>
                  <a:cubicBezTo>
                    <a:pt x="19905" y="10988"/>
                    <a:pt x="19821" y="10925"/>
                    <a:pt x="19735" y="10859"/>
                  </a:cubicBezTo>
                  <a:cubicBezTo>
                    <a:pt x="19604" y="10758"/>
                    <a:pt x="19470" y="10653"/>
                    <a:pt x="19339" y="10547"/>
                  </a:cubicBezTo>
                  <a:cubicBezTo>
                    <a:pt x="19256" y="10480"/>
                    <a:pt x="19174" y="10417"/>
                    <a:pt x="19089" y="10349"/>
                  </a:cubicBezTo>
                  <a:cubicBezTo>
                    <a:pt x="18947" y="10234"/>
                    <a:pt x="18802" y="10111"/>
                    <a:pt x="18657" y="9991"/>
                  </a:cubicBezTo>
                  <a:cubicBezTo>
                    <a:pt x="18584" y="9931"/>
                    <a:pt x="18513" y="9872"/>
                    <a:pt x="18440" y="9811"/>
                  </a:cubicBezTo>
                  <a:cubicBezTo>
                    <a:pt x="18224" y="9626"/>
                    <a:pt x="18007" y="9437"/>
                    <a:pt x="17789" y="9244"/>
                  </a:cubicBezTo>
                  <a:cubicBezTo>
                    <a:pt x="17414" y="8910"/>
                    <a:pt x="17052" y="8572"/>
                    <a:pt x="16711" y="8241"/>
                  </a:cubicBezTo>
                  <a:lnTo>
                    <a:pt x="16467" y="8002"/>
                  </a:lnTo>
                  <a:lnTo>
                    <a:pt x="16467" y="8001"/>
                  </a:lnTo>
                  <a:lnTo>
                    <a:pt x="16368" y="7906"/>
                  </a:lnTo>
                  <a:lnTo>
                    <a:pt x="16024" y="7568"/>
                  </a:lnTo>
                  <a:lnTo>
                    <a:pt x="16024" y="7570"/>
                  </a:lnTo>
                  <a:lnTo>
                    <a:pt x="15633" y="7190"/>
                  </a:lnTo>
                  <a:lnTo>
                    <a:pt x="16024" y="6810"/>
                  </a:lnTo>
                  <a:lnTo>
                    <a:pt x="16024" y="6813"/>
                  </a:lnTo>
                  <a:lnTo>
                    <a:pt x="16391" y="6452"/>
                  </a:lnTo>
                  <a:lnTo>
                    <a:pt x="16466" y="6378"/>
                  </a:lnTo>
                  <a:lnTo>
                    <a:pt x="16710" y="6138"/>
                  </a:lnTo>
                  <a:lnTo>
                    <a:pt x="16711" y="6137"/>
                  </a:lnTo>
                  <a:cubicBezTo>
                    <a:pt x="16735" y="6116"/>
                    <a:pt x="16766" y="6084"/>
                    <a:pt x="16802" y="6049"/>
                  </a:cubicBezTo>
                  <a:cubicBezTo>
                    <a:pt x="16842" y="6009"/>
                    <a:pt x="16891" y="5965"/>
                    <a:pt x="16946" y="5911"/>
                  </a:cubicBezTo>
                  <a:cubicBezTo>
                    <a:pt x="17068" y="5796"/>
                    <a:pt x="17221" y="5652"/>
                    <a:pt x="17406" y="5483"/>
                  </a:cubicBezTo>
                  <a:cubicBezTo>
                    <a:pt x="17522" y="5378"/>
                    <a:pt x="17649" y="5263"/>
                    <a:pt x="17786" y="5140"/>
                  </a:cubicBezTo>
                  <a:cubicBezTo>
                    <a:pt x="18682" y="4341"/>
                    <a:pt x="19574" y="3618"/>
                    <a:pt x="20437" y="2993"/>
                  </a:cubicBezTo>
                  <a:cubicBezTo>
                    <a:pt x="20953" y="2620"/>
                    <a:pt x="21461" y="2281"/>
                    <a:pt x="21948" y="1981"/>
                  </a:cubicBezTo>
                  <a:cubicBezTo>
                    <a:pt x="23547" y="1007"/>
                    <a:pt x="24897" y="514"/>
                    <a:pt x="25962" y="514"/>
                  </a:cubicBezTo>
                  <a:close/>
                  <a:moveTo>
                    <a:pt x="37467" y="9252"/>
                  </a:moveTo>
                  <a:cubicBezTo>
                    <a:pt x="37549" y="9327"/>
                    <a:pt x="37636" y="9405"/>
                    <a:pt x="37726" y="9485"/>
                  </a:cubicBezTo>
                  <a:cubicBezTo>
                    <a:pt x="37748" y="9506"/>
                    <a:pt x="37772" y="9527"/>
                    <a:pt x="37795" y="9549"/>
                  </a:cubicBezTo>
                  <a:cubicBezTo>
                    <a:pt x="37875" y="9619"/>
                    <a:pt x="37957" y="9693"/>
                    <a:pt x="38043" y="9769"/>
                  </a:cubicBezTo>
                  <a:cubicBezTo>
                    <a:pt x="38069" y="9792"/>
                    <a:pt x="38093" y="9813"/>
                    <a:pt x="38119" y="9837"/>
                  </a:cubicBezTo>
                  <a:cubicBezTo>
                    <a:pt x="38215" y="9920"/>
                    <a:pt x="38312" y="10005"/>
                    <a:pt x="38414" y="10092"/>
                  </a:cubicBezTo>
                  <a:cubicBezTo>
                    <a:pt x="38195" y="10548"/>
                    <a:pt x="37920" y="10979"/>
                    <a:pt x="37598" y="11378"/>
                  </a:cubicBezTo>
                  <a:cubicBezTo>
                    <a:pt x="37577" y="11365"/>
                    <a:pt x="37556" y="11355"/>
                    <a:pt x="37534" y="11343"/>
                  </a:cubicBezTo>
                  <a:cubicBezTo>
                    <a:pt x="37401" y="11270"/>
                    <a:pt x="37264" y="11195"/>
                    <a:pt x="37124" y="11112"/>
                  </a:cubicBezTo>
                  <a:cubicBezTo>
                    <a:pt x="37108" y="11103"/>
                    <a:pt x="37093" y="11093"/>
                    <a:pt x="37076" y="11084"/>
                  </a:cubicBezTo>
                  <a:cubicBezTo>
                    <a:pt x="36923" y="10991"/>
                    <a:pt x="36763" y="10893"/>
                    <a:pt x="36600" y="10789"/>
                  </a:cubicBezTo>
                  <a:cubicBezTo>
                    <a:pt x="36583" y="10779"/>
                    <a:pt x="36565" y="10768"/>
                    <a:pt x="36548" y="10755"/>
                  </a:cubicBezTo>
                  <a:cubicBezTo>
                    <a:pt x="36596" y="10700"/>
                    <a:pt x="36640" y="10640"/>
                    <a:pt x="36686" y="10582"/>
                  </a:cubicBezTo>
                  <a:cubicBezTo>
                    <a:pt x="36716" y="10545"/>
                    <a:pt x="36746" y="10508"/>
                    <a:pt x="36774" y="10471"/>
                  </a:cubicBezTo>
                  <a:cubicBezTo>
                    <a:pt x="36884" y="10322"/>
                    <a:pt x="36991" y="10171"/>
                    <a:pt x="37085" y="10014"/>
                  </a:cubicBezTo>
                  <a:cubicBezTo>
                    <a:pt x="37100" y="9990"/>
                    <a:pt x="37111" y="9965"/>
                    <a:pt x="37126" y="9942"/>
                  </a:cubicBezTo>
                  <a:cubicBezTo>
                    <a:pt x="37205" y="9806"/>
                    <a:pt x="37278" y="9666"/>
                    <a:pt x="37346" y="9523"/>
                  </a:cubicBezTo>
                  <a:cubicBezTo>
                    <a:pt x="37367" y="9475"/>
                    <a:pt x="37389" y="9428"/>
                    <a:pt x="37410" y="9380"/>
                  </a:cubicBezTo>
                  <a:cubicBezTo>
                    <a:pt x="37429" y="9337"/>
                    <a:pt x="37451" y="9296"/>
                    <a:pt x="37467" y="9252"/>
                  </a:cubicBezTo>
                  <a:close/>
                  <a:moveTo>
                    <a:pt x="60207" y="514"/>
                  </a:moveTo>
                  <a:cubicBezTo>
                    <a:pt x="61463" y="514"/>
                    <a:pt x="62688" y="866"/>
                    <a:pt x="63748" y="1533"/>
                  </a:cubicBezTo>
                  <a:cubicBezTo>
                    <a:pt x="64253" y="1850"/>
                    <a:pt x="64719" y="2238"/>
                    <a:pt x="65130" y="2687"/>
                  </a:cubicBezTo>
                  <a:cubicBezTo>
                    <a:pt x="65547" y="3145"/>
                    <a:pt x="65894" y="3647"/>
                    <a:pt x="66159" y="4181"/>
                  </a:cubicBezTo>
                  <a:cubicBezTo>
                    <a:pt x="66429" y="4707"/>
                    <a:pt x="66627" y="5274"/>
                    <a:pt x="66747" y="5867"/>
                  </a:cubicBezTo>
                  <a:cubicBezTo>
                    <a:pt x="66835" y="6301"/>
                    <a:pt x="66879" y="6746"/>
                    <a:pt x="66879" y="7189"/>
                  </a:cubicBezTo>
                  <a:cubicBezTo>
                    <a:pt x="66879" y="7631"/>
                    <a:pt x="66835" y="8077"/>
                    <a:pt x="66747" y="8511"/>
                  </a:cubicBezTo>
                  <a:cubicBezTo>
                    <a:pt x="66722" y="8635"/>
                    <a:pt x="66691" y="8755"/>
                    <a:pt x="66660" y="8876"/>
                  </a:cubicBezTo>
                  <a:cubicBezTo>
                    <a:pt x="66654" y="8900"/>
                    <a:pt x="66650" y="8925"/>
                    <a:pt x="66643" y="8948"/>
                  </a:cubicBezTo>
                  <a:cubicBezTo>
                    <a:pt x="66524" y="9381"/>
                    <a:pt x="66362" y="9797"/>
                    <a:pt x="66161" y="10191"/>
                  </a:cubicBezTo>
                  <a:lnTo>
                    <a:pt x="66160" y="10193"/>
                  </a:lnTo>
                  <a:cubicBezTo>
                    <a:pt x="66096" y="10322"/>
                    <a:pt x="66026" y="10450"/>
                    <a:pt x="65952" y="10575"/>
                  </a:cubicBezTo>
                  <a:cubicBezTo>
                    <a:pt x="65936" y="10602"/>
                    <a:pt x="65919" y="10628"/>
                    <a:pt x="65901" y="10654"/>
                  </a:cubicBezTo>
                  <a:cubicBezTo>
                    <a:pt x="65843" y="10750"/>
                    <a:pt x="65781" y="10847"/>
                    <a:pt x="65717" y="10941"/>
                  </a:cubicBezTo>
                  <a:cubicBezTo>
                    <a:pt x="65693" y="10976"/>
                    <a:pt x="65669" y="11009"/>
                    <a:pt x="65644" y="11043"/>
                  </a:cubicBezTo>
                  <a:cubicBezTo>
                    <a:pt x="65583" y="11129"/>
                    <a:pt x="65520" y="11213"/>
                    <a:pt x="65456" y="11296"/>
                  </a:cubicBezTo>
                  <a:cubicBezTo>
                    <a:pt x="65427" y="11332"/>
                    <a:pt x="65399" y="11366"/>
                    <a:pt x="65370" y="11401"/>
                  </a:cubicBezTo>
                  <a:cubicBezTo>
                    <a:pt x="65332" y="11449"/>
                    <a:pt x="65290" y="11494"/>
                    <a:pt x="65249" y="11541"/>
                  </a:cubicBezTo>
                  <a:cubicBezTo>
                    <a:pt x="65213" y="11523"/>
                    <a:pt x="65176" y="11506"/>
                    <a:pt x="65139" y="11487"/>
                  </a:cubicBezTo>
                  <a:cubicBezTo>
                    <a:pt x="65058" y="11446"/>
                    <a:pt x="64975" y="11402"/>
                    <a:pt x="64891" y="11358"/>
                  </a:cubicBezTo>
                  <a:cubicBezTo>
                    <a:pt x="64789" y="11303"/>
                    <a:pt x="64685" y="11245"/>
                    <a:pt x="64578" y="11185"/>
                  </a:cubicBezTo>
                  <a:cubicBezTo>
                    <a:pt x="64474" y="11125"/>
                    <a:pt x="64370" y="11065"/>
                    <a:pt x="64265" y="11000"/>
                  </a:cubicBezTo>
                  <a:cubicBezTo>
                    <a:pt x="64234" y="10982"/>
                    <a:pt x="64204" y="10962"/>
                    <a:pt x="64175" y="10944"/>
                  </a:cubicBezTo>
                  <a:cubicBezTo>
                    <a:pt x="64214" y="10904"/>
                    <a:pt x="64248" y="10858"/>
                    <a:pt x="64284" y="10817"/>
                  </a:cubicBezTo>
                  <a:cubicBezTo>
                    <a:pt x="64327" y="10767"/>
                    <a:pt x="64370" y="10719"/>
                    <a:pt x="64411" y="10668"/>
                  </a:cubicBezTo>
                  <a:cubicBezTo>
                    <a:pt x="64493" y="10572"/>
                    <a:pt x="64568" y="10472"/>
                    <a:pt x="64640" y="10370"/>
                  </a:cubicBezTo>
                  <a:cubicBezTo>
                    <a:pt x="64678" y="10318"/>
                    <a:pt x="64716" y="10268"/>
                    <a:pt x="64751" y="10214"/>
                  </a:cubicBezTo>
                  <a:cubicBezTo>
                    <a:pt x="64826" y="10102"/>
                    <a:pt x="64893" y="9988"/>
                    <a:pt x="64958" y="9872"/>
                  </a:cubicBezTo>
                  <a:cubicBezTo>
                    <a:pt x="64984" y="9825"/>
                    <a:pt x="65014" y="9780"/>
                    <a:pt x="65039" y="9733"/>
                  </a:cubicBezTo>
                  <a:cubicBezTo>
                    <a:pt x="65068" y="9676"/>
                    <a:pt x="65096" y="9615"/>
                    <a:pt x="65123" y="9557"/>
                  </a:cubicBezTo>
                  <a:lnTo>
                    <a:pt x="65134" y="9567"/>
                  </a:lnTo>
                  <a:lnTo>
                    <a:pt x="65270" y="9234"/>
                  </a:lnTo>
                  <a:cubicBezTo>
                    <a:pt x="65270" y="9233"/>
                    <a:pt x="65271" y="9232"/>
                    <a:pt x="65271" y="9230"/>
                  </a:cubicBezTo>
                  <a:cubicBezTo>
                    <a:pt x="65271" y="9229"/>
                    <a:pt x="65271" y="9229"/>
                    <a:pt x="65273" y="9228"/>
                  </a:cubicBezTo>
                  <a:lnTo>
                    <a:pt x="65338" y="9064"/>
                  </a:lnTo>
                  <a:lnTo>
                    <a:pt x="65333" y="9058"/>
                  </a:lnTo>
                  <a:cubicBezTo>
                    <a:pt x="65372" y="8953"/>
                    <a:pt x="65414" y="8848"/>
                    <a:pt x="65445" y="8740"/>
                  </a:cubicBezTo>
                  <a:cubicBezTo>
                    <a:pt x="65593" y="8241"/>
                    <a:pt x="65669" y="7723"/>
                    <a:pt x="65669" y="7189"/>
                  </a:cubicBezTo>
                  <a:cubicBezTo>
                    <a:pt x="65669" y="6541"/>
                    <a:pt x="65551" y="5914"/>
                    <a:pt x="65333" y="5319"/>
                  </a:cubicBezTo>
                  <a:lnTo>
                    <a:pt x="65338" y="5314"/>
                  </a:lnTo>
                  <a:lnTo>
                    <a:pt x="65273" y="5149"/>
                  </a:lnTo>
                  <a:cubicBezTo>
                    <a:pt x="65273" y="5149"/>
                    <a:pt x="65273" y="5147"/>
                    <a:pt x="65271" y="5147"/>
                  </a:cubicBezTo>
                  <a:lnTo>
                    <a:pt x="65271" y="5146"/>
                  </a:lnTo>
                  <a:lnTo>
                    <a:pt x="65134" y="4809"/>
                  </a:lnTo>
                  <a:lnTo>
                    <a:pt x="65120" y="4821"/>
                  </a:lnTo>
                  <a:cubicBezTo>
                    <a:pt x="64879" y="4316"/>
                    <a:pt x="64555" y="3846"/>
                    <a:pt x="64163" y="3433"/>
                  </a:cubicBezTo>
                  <a:lnTo>
                    <a:pt x="64177" y="3425"/>
                  </a:lnTo>
                  <a:lnTo>
                    <a:pt x="63938" y="3199"/>
                  </a:lnTo>
                  <a:lnTo>
                    <a:pt x="63793" y="3065"/>
                  </a:lnTo>
                  <a:lnTo>
                    <a:pt x="63786" y="3069"/>
                  </a:lnTo>
                  <a:cubicBezTo>
                    <a:pt x="63452" y="2778"/>
                    <a:pt x="63085" y="2526"/>
                    <a:pt x="62688" y="2325"/>
                  </a:cubicBezTo>
                  <a:lnTo>
                    <a:pt x="62707" y="2312"/>
                  </a:lnTo>
                  <a:lnTo>
                    <a:pt x="62268" y="2132"/>
                  </a:lnTo>
                  <a:lnTo>
                    <a:pt x="62267" y="2132"/>
                  </a:lnTo>
                  <a:lnTo>
                    <a:pt x="62140" y="2080"/>
                  </a:lnTo>
                  <a:lnTo>
                    <a:pt x="62133" y="2084"/>
                  </a:lnTo>
                  <a:cubicBezTo>
                    <a:pt x="61518" y="1852"/>
                    <a:pt x="60871" y="1728"/>
                    <a:pt x="60205" y="1728"/>
                  </a:cubicBezTo>
                  <a:cubicBezTo>
                    <a:pt x="59784" y="1728"/>
                    <a:pt x="59295" y="1834"/>
                    <a:pt x="58755" y="2035"/>
                  </a:cubicBezTo>
                  <a:lnTo>
                    <a:pt x="58752" y="2031"/>
                  </a:lnTo>
                  <a:lnTo>
                    <a:pt x="58596" y="2093"/>
                  </a:lnTo>
                  <a:lnTo>
                    <a:pt x="58238" y="2237"/>
                  </a:lnTo>
                  <a:lnTo>
                    <a:pt x="58244" y="2243"/>
                  </a:lnTo>
                  <a:cubicBezTo>
                    <a:pt x="57888" y="2405"/>
                    <a:pt x="57504" y="2609"/>
                    <a:pt x="57087" y="2854"/>
                  </a:cubicBezTo>
                  <a:lnTo>
                    <a:pt x="57084" y="2852"/>
                  </a:lnTo>
                  <a:lnTo>
                    <a:pt x="56931" y="2946"/>
                  </a:lnTo>
                  <a:cubicBezTo>
                    <a:pt x="56931" y="2946"/>
                    <a:pt x="56930" y="2946"/>
                    <a:pt x="56930" y="2947"/>
                  </a:cubicBezTo>
                  <a:lnTo>
                    <a:pt x="56621" y="3133"/>
                  </a:lnTo>
                  <a:lnTo>
                    <a:pt x="56626" y="3138"/>
                  </a:lnTo>
                  <a:cubicBezTo>
                    <a:pt x="56567" y="3176"/>
                    <a:pt x="56506" y="3212"/>
                    <a:pt x="56448" y="3252"/>
                  </a:cubicBezTo>
                  <a:cubicBezTo>
                    <a:pt x="55984" y="3554"/>
                    <a:pt x="55496" y="3900"/>
                    <a:pt x="54989" y="4286"/>
                  </a:cubicBezTo>
                  <a:cubicBezTo>
                    <a:pt x="54981" y="4291"/>
                    <a:pt x="54975" y="4296"/>
                    <a:pt x="54969" y="4300"/>
                  </a:cubicBezTo>
                  <a:cubicBezTo>
                    <a:pt x="54721" y="4488"/>
                    <a:pt x="54470" y="4685"/>
                    <a:pt x="54214" y="4892"/>
                  </a:cubicBezTo>
                  <a:cubicBezTo>
                    <a:pt x="54201" y="4903"/>
                    <a:pt x="54187" y="4914"/>
                    <a:pt x="54174" y="4925"/>
                  </a:cubicBezTo>
                  <a:cubicBezTo>
                    <a:pt x="53918" y="5132"/>
                    <a:pt x="53658" y="5347"/>
                    <a:pt x="53394" y="5573"/>
                  </a:cubicBezTo>
                  <a:cubicBezTo>
                    <a:pt x="53392" y="5575"/>
                    <a:pt x="53388" y="5578"/>
                    <a:pt x="53386" y="5581"/>
                  </a:cubicBezTo>
                  <a:cubicBezTo>
                    <a:pt x="53384" y="5575"/>
                    <a:pt x="53383" y="5571"/>
                    <a:pt x="53382" y="5566"/>
                  </a:cubicBezTo>
                  <a:cubicBezTo>
                    <a:pt x="53337" y="5373"/>
                    <a:pt x="53284" y="5185"/>
                    <a:pt x="53222" y="4997"/>
                  </a:cubicBezTo>
                  <a:cubicBezTo>
                    <a:pt x="53206" y="4946"/>
                    <a:pt x="53187" y="4897"/>
                    <a:pt x="53169" y="4846"/>
                  </a:cubicBezTo>
                  <a:cubicBezTo>
                    <a:pt x="53121" y="4706"/>
                    <a:pt x="53068" y="4567"/>
                    <a:pt x="53010" y="4430"/>
                  </a:cubicBezTo>
                  <a:cubicBezTo>
                    <a:pt x="52997" y="4399"/>
                    <a:pt x="52987" y="4366"/>
                    <a:pt x="52973" y="4335"/>
                  </a:cubicBezTo>
                  <a:cubicBezTo>
                    <a:pt x="53078" y="4247"/>
                    <a:pt x="53182" y="4161"/>
                    <a:pt x="53285" y="4076"/>
                  </a:cubicBezTo>
                  <a:cubicBezTo>
                    <a:pt x="53374" y="4003"/>
                    <a:pt x="53464" y="3929"/>
                    <a:pt x="53553" y="3858"/>
                  </a:cubicBezTo>
                  <a:cubicBezTo>
                    <a:pt x="53690" y="3748"/>
                    <a:pt x="53825" y="3643"/>
                    <a:pt x="53960" y="3539"/>
                  </a:cubicBezTo>
                  <a:cubicBezTo>
                    <a:pt x="54043" y="3476"/>
                    <a:pt x="54124" y="3410"/>
                    <a:pt x="54205" y="3349"/>
                  </a:cubicBezTo>
                  <a:cubicBezTo>
                    <a:pt x="54351" y="3238"/>
                    <a:pt x="54495" y="3134"/>
                    <a:pt x="54639" y="3029"/>
                  </a:cubicBezTo>
                  <a:cubicBezTo>
                    <a:pt x="54709" y="2978"/>
                    <a:pt x="54778" y="2925"/>
                    <a:pt x="54847" y="2875"/>
                  </a:cubicBezTo>
                  <a:cubicBezTo>
                    <a:pt x="55060" y="2724"/>
                    <a:pt x="55269" y="2578"/>
                    <a:pt x="55476" y="2441"/>
                  </a:cubicBezTo>
                  <a:cubicBezTo>
                    <a:pt x="56128" y="2006"/>
                    <a:pt x="56714" y="1660"/>
                    <a:pt x="57267" y="1383"/>
                  </a:cubicBezTo>
                  <a:cubicBezTo>
                    <a:pt x="58408" y="806"/>
                    <a:pt x="59397" y="514"/>
                    <a:pt x="60207" y="514"/>
                  </a:cubicBezTo>
                  <a:close/>
                  <a:moveTo>
                    <a:pt x="81077" y="511"/>
                  </a:moveTo>
                  <a:cubicBezTo>
                    <a:pt x="82065" y="511"/>
                    <a:pt x="83039" y="731"/>
                    <a:pt x="83923" y="1152"/>
                  </a:cubicBezTo>
                  <a:cubicBezTo>
                    <a:pt x="83738" y="1253"/>
                    <a:pt x="83548" y="1365"/>
                    <a:pt x="83356" y="1480"/>
                  </a:cubicBezTo>
                  <a:cubicBezTo>
                    <a:pt x="83301" y="1514"/>
                    <a:pt x="83245" y="1548"/>
                    <a:pt x="83190" y="1582"/>
                  </a:cubicBezTo>
                  <a:cubicBezTo>
                    <a:pt x="83035" y="1677"/>
                    <a:pt x="82878" y="1777"/>
                    <a:pt x="82717" y="1883"/>
                  </a:cubicBezTo>
                  <a:cubicBezTo>
                    <a:pt x="82683" y="1905"/>
                    <a:pt x="82650" y="1925"/>
                    <a:pt x="82616" y="1947"/>
                  </a:cubicBezTo>
                  <a:cubicBezTo>
                    <a:pt x="82561" y="1931"/>
                    <a:pt x="82506" y="1919"/>
                    <a:pt x="82450" y="1905"/>
                  </a:cubicBezTo>
                  <a:cubicBezTo>
                    <a:pt x="82395" y="1890"/>
                    <a:pt x="82342" y="1875"/>
                    <a:pt x="82288" y="1863"/>
                  </a:cubicBezTo>
                  <a:cubicBezTo>
                    <a:pt x="82208" y="1845"/>
                    <a:pt x="82129" y="1831"/>
                    <a:pt x="82049" y="1816"/>
                  </a:cubicBezTo>
                  <a:cubicBezTo>
                    <a:pt x="81996" y="1807"/>
                    <a:pt x="81944" y="1796"/>
                    <a:pt x="81890" y="1787"/>
                  </a:cubicBezTo>
                  <a:cubicBezTo>
                    <a:pt x="81802" y="1775"/>
                    <a:pt x="81712" y="1765"/>
                    <a:pt x="81623" y="1756"/>
                  </a:cubicBezTo>
                  <a:cubicBezTo>
                    <a:pt x="81577" y="1753"/>
                    <a:pt x="81533" y="1745"/>
                    <a:pt x="81487" y="1743"/>
                  </a:cubicBezTo>
                  <a:cubicBezTo>
                    <a:pt x="81352" y="1732"/>
                    <a:pt x="81216" y="1727"/>
                    <a:pt x="81078" y="1727"/>
                  </a:cubicBezTo>
                  <a:cubicBezTo>
                    <a:pt x="80495" y="1727"/>
                    <a:pt x="79805" y="1919"/>
                    <a:pt x="78975" y="2310"/>
                  </a:cubicBezTo>
                  <a:lnTo>
                    <a:pt x="78973" y="2307"/>
                  </a:lnTo>
                  <a:lnTo>
                    <a:pt x="78797" y="2394"/>
                  </a:lnTo>
                  <a:cubicBezTo>
                    <a:pt x="78796" y="2394"/>
                    <a:pt x="78794" y="2395"/>
                    <a:pt x="78794" y="2395"/>
                  </a:cubicBezTo>
                  <a:lnTo>
                    <a:pt x="78500" y="2541"/>
                  </a:lnTo>
                  <a:lnTo>
                    <a:pt x="78505" y="2546"/>
                  </a:lnTo>
                  <a:cubicBezTo>
                    <a:pt x="78169" y="2724"/>
                    <a:pt x="77811" y="2936"/>
                    <a:pt x="77425" y="3182"/>
                  </a:cubicBezTo>
                  <a:lnTo>
                    <a:pt x="77423" y="3180"/>
                  </a:lnTo>
                  <a:lnTo>
                    <a:pt x="77253" y="3291"/>
                  </a:lnTo>
                  <a:cubicBezTo>
                    <a:pt x="77252" y="3291"/>
                    <a:pt x="77252" y="3294"/>
                    <a:pt x="77251" y="3294"/>
                  </a:cubicBezTo>
                  <a:lnTo>
                    <a:pt x="76986" y="3465"/>
                  </a:lnTo>
                  <a:lnTo>
                    <a:pt x="76990" y="3468"/>
                  </a:lnTo>
                  <a:cubicBezTo>
                    <a:pt x="76759" y="3627"/>
                    <a:pt x="76530" y="3786"/>
                    <a:pt x="76306" y="3949"/>
                  </a:cubicBezTo>
                  <a:cubicBezTo>
                    <a:pt x="75544" y="4506"/>
                    <a:pt x="74833" y="5086"/>
                    <a:pt x="74265" y="5570"/>
                  </a:cubicBezTo>
                  <a:lnTo>
                    <a:pt x="74265" y="5568"/>
                  </a:lnTo>
                  <a:lnTo>
                    <a:pt x="73925" y="5866"/>
                  </a:lnTo>
                  <a:lnTo>
                    <a:pt x="73816" y="5960"/>
                  </a:lnTo>
                  <a:lnTo>
                    <a:pt x="73816" y="5962"/>
                  </a:lnTo>
                  <a:cubicBezTo>
                    <a:pt x="73129" y="6565"/>
                    <a:pt x="72683" y="6999"/>
                    <a:pt x="72678" y="7002"/>
                  </a:cubicBezTo>
                  <a:lnTo>
                    <a:pt x="72489" y="7187"/>
                  </a:lnTo>
                  <a:lnTo>
                    <a:pt x="72678" y="7370"/>
                  </a:lnTo>
                  <a:cubicBezTo>
                    <a:pt x="72683" y="7374"/>
                    <a:pt x="73130" y="7808"/>
                    <a:pt x="73821" y="8412"/>
                  </a:cubicBezTo>
                  <a:lnTo>
                    <a:pt x="73927" y="8506"/>
                  </a:lnTo>
                  <a:cubicBezTo>
                    <a:pt x="73935" y="8512"/>
                    <a:pt x="73946" y="8521"/>
                    <a:pt x="73953" y="8527"/>
                  </a:cubicBezTo>
                  <a:lnTo>
                    <a:pt x="74273" y="8806"/>
                  </a:lnTo>
                  <a:lnTo>
                    <a:pt x="74273" y="8805"/>
                  </a:lnTo>
                  <a:cubicBezTo>
                    <a:pt x="74302" y="8829"/>
                    <a:pt x="74333" y="8855"/>
                    <a:pt x="74362" y="8880"/>
                  </a:cubicBezTo>
                  <a:cubicBezTo>
                    <a:pt x="74432" y="8941"/>
                    <a:pt x="74502" y="9000"/>
                    <a:pt x="74576" y="9063"/>
                  </a:cubicBezTo>
                  <a:cubicBezTo>
                    <a:pt x="74624" y="9103"/>
                    <a:pt x="74675" y="9145"/>
                    <a:pt x="74724" y="9185"/>
                  </a:cubicBezTo>
                  <a:cubicBezTo>
                    <a:pt x="74799" y="9246"/>
                    <a:pt x="74872" y="9307"/>
                    <a:pt x="74950" y="9371"/>
                  </a:cubicBezTo>
                  <a:cubicBezTo>
                    <a:pt x="75003" y="9415"/>
                    <a:pt x="75059" y="9459"/>
                    <a:pt x="75115" y="9504"/>
                  </a:cubicBezTo>
                  <a:cubicBezTo>
                    <a:pt x="75192" y="9566"/>
                    <a:pt x="75269" y="9628"/>
                    <a:pt x="75348" y="9691"/>
                  </a:cubicBezTo>
                  <a:cubicBezTo>
                    <a:pt x="75368" y="9707"/>
                    <a:pt x="75385" y="9723"/>
                    <a:pt x="75405" y="9738"/>
                  </a:cubicBezTo>
                  <a:cubicBezTo>
                    <a:pt x="75431" y="9759"/>
                    <a:pt x="75458" y="9780"/>
                    <a:pt x="75484" y="9800"/>
                  </a:cubicBezTo>
                  <a:cubicBezTo>
                    <a:pt x="75498" y="9810"/>
                    <a:pt x="75512" y="9820"/>
                    <a:pt x="75525" y="9831"/>
                  </a:cubicBezTo>
                  <a:cubicBezTo>
                    <a:pt x="75604" y="9893"/>
                    <a:pt x="75685" y="9956"/>
                    <a:pt x="75767" y="10018"/>
                  </a:cubicBezTo>
                  <a:cubicBezTo>
                    <a:pt x="75830" y="10066"/>
                    <a:pt x="75892" y="10113"/>
                    <a:pt x="75956" y="10161"/>
                  </a:cubicBezTo>
                  <a:cubicBezTo>
                    <a:pt x="76039" y="10223"/>
                    <a:pt x="76122" y="10286"/>
                    <a:pt x="76208" y="10349"/>
                  </a:cubicBezTo>
                  <a:cubicBezTo>
                    <a:pt x="76272" y="10396"/>
                    <a:pt x="76337" y="10443"/>
                    <a:pt x="76402" y="10492"/>
                  </a:cubicBezTo>
                  <a:cubicBezTo>
                    <a:pt x="76488" y="10554"/>
                    <a:pt x="76575" y="10617"/>
                    <a:pt x="76662" y="10677"/>
                  </a:cubicBezTo>
                  <a:cubicBezTo>
                    <a:pt x="76697" y="10702"/>
                    <a:pt x="76732" y="10728"/>
                    <a:pt x="76769" y="10753"/>
                  </a:cubicBezTo>
                  <a:cubicBezTo>
                    <a:pt x="76799" y="10774"/>
                    <a:pt x="76830" y="10795"/>
                    <a:pt x="76860" y="10816"/>
                  </a:cubicBezTo>
                  <a:cubicBezTo>
                    <a:pt x="76899" y="10843"/>
                    <a:pt x="76938" y="10872"/>
                    <a:pt x="76978" y="10898"/>
                  </a:cubicBezTo>
                  <a:cubicBezTo>
                    <a:pt x="76966" y="10908"/>
                    <a:pt x="76956" y="10919"/>
                    <a:pt x="76945" y="10929"/>
                  </a:cubicBezTo>
                  <a:cubicBezTo>
                    <a:pt x="76801" y="11054"/>
                    <a:pt x="76650" y="11170"/>
                    <a:pt x="76493" y="11278"/>
                  </a:cubicBezTo>
                  <a:cubicBezTo>
                    <a:pt x="76462" y="11299"/>
                    <a:pt x="76429" y="11316"/>
                    <a:pt x="76398" y="11337"/>
                  </a:cubicBezTo>
                  <a:cubicBezTo>
                    <a:pt x="76262" y="11426"/>
                    <a:pt x="76119" y="11507"/>
                    <a:pt x="75972" y="11582"/>
                  </a:cubicBezTo>
                  <a:cubicBezTo>
                    <a:pt x="75946" y="11595"/>
                    <a:pt x="75921" y="11608"/>
                    <a:pt x="75895" y="11621"/>
                  </a:cubicBezTo>
                  <a:cubicBezTo>
                    <a:pt x="75816" y="11565"/>
                    <a:pt x="75736" y="11507"/>
                    <a:pt x="75655" y="11448"/>
                  </a:cubicBezTo>
                  <a:cubicBezTo>
                    <a:pt x="75575" y="11390"/>
                    <a:pt x="75493" y="11335"/>
                    <a:pt x="75411" y="11275"/>
                  </a:cubicBezTo>
                  <a:cubicBezTo>
                    <a:pt x="75304" y="11195"/>
                    <a:pt x="75195" y="11112"/>
                    <a:pt x="75086" y="11030"/>
                  </a:cubicBezTo>
                  <a:cubicBezTo>
                    <a:pt x="75008" y="10971"/>
                    <a:pt x="74930" y="10913"/>
                    <a:pt x="74852" y="10853"/>
                  </a:cubicBezTo>
                  <a:cubicBezTo>
                    <a:pt x="74733" y="10760"/>
                    <a:pt x="74612" y="10665"/>
                    <a:pt x="74490" y="10568"/>
                  </a:cubicBezTo>
                  <a:cubicBezTo>
                    <a:pt x="74420" y="10513"/>
                    <a:pt x="74352" y="10461"/>
                    <a:pt x="74281" y="10403"/>
                  </a:cubicBezTo>
                  <a:cubicBezTo>
                    <a:pt x="74089" y="10248"/>
                    <a:pt x="73896" y="10089"/>
                    <a:pt x="73702" y="9925"/>
                  </a:cubicBezTo>
                  <a:cubicBezTo>
                    <a:pt x="73253" y="9546"/>
                    <a:pt x="72877" y="9212"/>
                    <a:pt x="72598" y="8956"/>
                  </a:cubicBezTo>
                  <a:cubicBezTo>
                    <a:pt x="72504" y="8870"/>
                    <a:pt x="72421" y="8795"/>
                    <a:pt x="72349" y="8727"/>
                  </a:cubicBezTo>
                  <a:lnTo>
                    <a:pt x="72148" y="8540"/>
                  </a:lnTo>
                  <a:cubicBezTo>
                    <a:pt x="72093" y="8488"/>
                    <a:pt x="72043" y="8441"/>
                    <a:pt x="71996" y="8396"/>
                  </a:cubicBezTo>
                  <a:cubicBezTo>
                    <a:pt x="71933" y="8338"/>
                    <a:pt x="71877" y="8283"/>
                    <a:pt x="71833" y="8239"/>
                  </a:cubicBezTo>
                  <a:lnTo>
                    <a:pt x="70752" y="7187"/>
                  </a:lnTo>
                  <a:lnTo>
                    <a:pt x="71830" y="6136"/>
                  </a:lnTo>
                  <a:cubicBezTo>
                    <a:pt x="71912" y="6055"/>
                    <a:pt x="72023" y="5950"/>
                    <a:pt x="72157" y="5824"/>
                  </a:cubicBezTo>
                  <a:lnTo>
                    <a:pt x="72349" y="5646"/>
                  </a:lnTo>
                  <a:cubicBezTo>
                    <a:pt x="72636" y="5378"/>
                    <a:pt x="73104" y="4954"/>
                    <a:pt x="73699" y="4451"/>
                  </a:cubicBezTo>
                  <a:cubicBezTo>
                    <a:pt x="74476" y="3795"/>
                    <a:pt x="75253" y="3197"/>
                    <a:pt x="76010" y="2671"/>
                  </a:cubicBezTo>
                  <a:lnTo>
                    <a:pt x="76020" y="2664"/>
                  </a:lnTo>
                  <a:cubicBezTo>
                    <a:pt x="76444" y="2369"/>
                    <a:pt x="76858" y="2100"/>
                    <a:pt x="77259" y="1862"/>
                  </a:cubicBezTo>
                  <a:cubicBezTo>
                    <a:pt x="77393" y="1782"/>
                    <a:pt x="77524" y="1707"/>
                    <a:pt x="77654" y="1634"/>
                  </a:cubicBezTo>
                  <a:cubicBezTo>
                    <a:pt x="78998" y="890"/>
                    <a:pt x="80151" y="511"/>
                    <a:pt x="81077" y="511"/>
                  </a:cubicBezTo>
                  <a:close/>
                  <a:moveTo>
                    <a:pt x="53757" y="514"/>
                  </a:moveTo>
                  <a:cubicBezTo>
                    <a:pt x="54745" y="514"/>
                    <a:pt x="55719" y="734"/>
                    <a:pt x="56603" y="1155"/>
                  </a:cubicBezTo>
                  <a:cubicBezTo>
                    <a:pt x="56417" y="1256"/>
                    <a:pt x="56225" y="1369"/>
                    <a:pt x="56032" y="1484"/>
                  </a:cubicBezTo>
                  <a:cubicBezTo>
                    <a:pt x="55981" y="1516"/>
                    <a:pt x="55929" y="1547"/>
                    <a:pt x="55877" y="1579"/>
                  </a:cubicBezTo>
                  <a:cubicBezTo>
                    <a:pt x="55717" y="1678"/>
                    <a:pt x="55553" y="1782"/>
                    <a:pt x="55384" y="1891"/>
                  </a:cubicBezTo>
                  <a:cubicBezTo>
                    <a:pt x="55354" y="1911"/>
                    <a:pt x="55325" y="1928"/>
                    <a:pt x="55294" y="1949"/>
                  </a:cubicBezTo>
                  <a:cubicBezTo>
                    <a:pt x="55241" y="1933"/>
                    <a:pt x="55188" y="1922"/>
                    <a:pt x="55134" y="1907"/>
                  </a:cubicBezTo>
                  <a:cubicBezTo>
                    <a:pt x="55078" y="1893"/>
                    <a:pt x="55022" y="1878"/>
                    <a:pt x="54965" y="1864"/>
                  </a:cubicBezTo>
                  <a:cubicBezTo>
                    <a:pt x="54887" y="1847"/>
                    <a:pt x="54809" y="1833"/>
                    <a:pt x="54731" y="1819"/>
                  </a:cubicBezTo>
                  <a:cubicBezTo>
                    <a:pt x="54676" y="1808"/>
                    <a:pt x="54622" y="1798"/>
                    <a:pt x="54568" y="1789"/>
                  </a:cubicBezTo>
                  <a:cubicBezTo>
                    <a:pt x="54480" y="1776"/>
                    <a:pt x="54391" y="1766"/>
                    <a:pt x="54302" y="1758"/>
                  </a:cubicBezTo>
                  <a:cubicBezTo>
                    <a:pt x="54256" y="1754"/>
                    <a:pt x="54210" y="1746"/>
                    <a:pt x="54164" y="1744"/>
                  </a:cubicBezTo>
                  <a:cubicBezTo>
                    <a:pt x="54029" y="1733"/>
                    <a:pt x="53893" y="1728"/>
                    <a:pt x="53756" y="1728"/>
                  </a:cubicBezTo>
                  <a:cubicBezTo>
                    <a:pt x="53173" y="1728"/>
                    <a:pt x="52482" y="1921"/>
                    <a:pt x="51654" y="2311"/>
                  </a:cubicBezTo>
                  <a:lnTo>
                    <a:pt x="51650" y="2308"/>
                  </a:lnTo>
                  <a:lnTo>
                    <a:pt x="51477" y="2395"/>
                  </a:lnTo>
                  <a:lnTo>
                    <a:pt x="51177" y="2544"/>
                  </a:lnTo>
                  <a:lnTo>
                    <a:pt x="51182" y="2548"/>
                  </a:lnTo>
                  <a:cubicBezTo>
                    <a:pt x="50936" y="2680"/>
                    <a:pt x="50676" y="2830"/>
                    <a:pt x="50399" y="3000"/>
                  </a:cubicBezTo>
                  <a:cubicBezTo>
                    <a:pt x="50269" y="3081"/>
                    <a:pt x="50135" y="3166"/>
                    <a:pt x="49995" y="3255"/>
                  </a:cubicBezTo>
                  <a:lnTo>
                    <a:pt x="49993" y="3255"/>
                  </a:lnTo>
                  <a:lnTo>
                    <a:pt x="49669" y="3473"/>
                  </a:lnTo>
                  <a:lnTo>
                    <a:pt x="49462" y="3613"/>
                  </a:lnTo>
                  <a:lnTo>
                    <a:pt x="49395" y="3661"/>
                  </a:lnTo>
                  <a:cubicBezTo>
                    <a:pt x="49261" y="3757"/>
                    <a:pt x="49130" y="3848"/>
                    <a:pt x="49000" y="3946"/>
                  </a:cubicBezTo>
                  <a:cubicBezTo>
                    <a:pt x="48590" y="4242"/>
                    <a:pt x="48163" y="4571"/>
                    <a:pt x="47700" y="4948"/>
                  </a:cubicBezTo>
                  <a:cubicBezTo>
                    <a:pt x="47568" y="5054"/>
                    <a:pt x="47437" y="5160"/>
                    <a:pt x="47309" y="5267"/>
                  </a:cubicBezTo>
                  <a:cubicBezTo>
                    <a:pt x="47055" y="5479"/>
                    <a:pt x="46818" y="5682"/>
                    <a:pt x="46604" y="5871"/>
                  </a:cubicBezTo>
                  <a:cubicBezTo>
                    <a:pt x="46573" y="5897"/>
                    <a:pt x="46542" y="5924"/>
                    <a:pt x="46511" y="5950"/>
                  </a:cubicBezTo>
                  <a:lnTo>
                    <a:pt x="46510" y="5949"/>
                  </a:lnTo>
                  <a:lnTo>
                    <a:pt x="46502" y="5941"/>
                  </a:lnTo>
                  <a:lnTo>
                    <a:pt x="46325" y="6108"/>
                  </a:lnTo>
                  <a:cubicBezTo>
                    <a:pt x="46238" y="6185"/>
                    <a:pt x="46158" y="6258"/>
                    <a:pt x="46082" y="6330"/>
                  </a:cubicBezTo>
                  <a:cubicBezTo>
                    <a:pt x="45874" y="6518"/>
                    <a:pt x="45704" y="6676"/>
                    <a:pt x="45581" y="6792"/>
                  </a:cubicBezTo>
                  <a:cubicBezTo>
                    <a:pt x="45534" y="6835"/>
                    <a:pt x="45493" y="6873"/>
                    <a:pt x="45461" y="6905"/>
                  </a:cubicBezTo>
                  <a:lnTo>
                    <a:pt x="45434" y="6933"/>
                  </a:lnTo>
                  <a:cubicBezTo>
                    <a:pt x="45432" y="6934"/>
                    <a:pt x="45140" y="7188"/>
                    <a:pt x="45140" y="7189"/>
                  </a:cubicBezTo>
                  <a:cubicBezTo>
                    <a:pt x="45140" y="7189"/>
                    <a:pt x="46030" y="8011"/>
                    <a:pt x="46606" y="8511"/>
                  </a:cubicBezTo>
                  <a:lnTo>
                    <a:pt x="46950" y="8810"/>
                  </a:lnTo>
                  <a:lnTo>
                    <a:pt x="46952" y="8806"/>
                  </a:lnTo>
                  <a:cubicBezTo>
                    <a:pt x="47331" y="9131"/>
                    <a:pt x="47725" y="9459"/>
                    <a:pt x="48119" y="9769"/>
                  </a:cubicBezTo>
                  <a:cubicBezTo>
                    <a:pt x="48401" y="9991"/>
                    <a:pt x="48697" y="10215"/>
                    <a:pt x="48999" y="10436"/>
                  </a:cubicBezTo>
                  <a:cubicBezTo>
                    <a:pt x="49215" y="10593"/>
                    <a:pt x="49434" y="10748"/>
                    <a:pt x="49656" y="10900"/>
                  </a:cubicBezTo>
                  <a:cubicBezTo>
                    <a:pt x="49646" y="10909"/>
                    <a:pt x="49635" y="10920"/>
                    <a:pt x="49625" y="10928"/>
                  </a:cubicBezTo>
                  <a:cubicBezTo>
                    <a:pt x="49482" y="11053"/>
                    <a:pt x="49332" y="11169"/>
                    <a:pt x="49174" y="11276"/>
                  </a:cubicBezTo>
                  <a:cubicBezTo>
                    <a:pt x="49142" y="11297"/>
                    <a:pt x="49106" y="11318"/>
                    <a:pt x="49074" y="11341"/>
                  </a:cubicBezTo>
                  <a:cubicBezTo>
                    <a:pt x="48934" y="11432"/>
                    <a:pt x="48789" y="11515"/>
                    <a:pt x="48640" y="11591"/>
                  </a:cubicBezTo>
                  <a:cubicBezTo>
                    <a:pt x="48617" y="11602"/>
                    <a:pt x="48597" y="11614"/>
                    <a:pt x="48573" y="11624"/>
                  </a:cubicBezTo>
                  <a:cubicBezTo>
                    <a:pt x="48506" y="11576"/>
                    <a:pt x="48437" y="11526"/>
                    <a:pt x="48367" y="11478"/>
                  </a:cubicBezTo>
                  <a:cubicBezTo>
                    <a:pt x="48302" y="11430"/>
                    <a:pt x="48235" y="11383"/>
                    <a:pt x="48167" y="11333"/>
                  </a:cubicBezTo>
                  <a:cubicBezTo>
                    <a:pt x="48064" y="11258"/>
                    <a:pt x="47960" y="11180"/>
                    <a:pt x="47855" y="11101"/>
                  </a:cubicBezTo>
                  <a:cubicBezTo>
                    <a:pt x="47797" y="11056"/>
                    <a:pt x="47740" y="11014"/>
                    <a:pt x="47681" y="10969"/>
                  </a:cubicBezTo>
                  <a:cubicBezTo>
                    <a:pt x="47559" y="10876"/>
                    <a:pt x="47435" y="10779"/>
                    <a:pt x="47310" y="10681"/>
                  </a:cubicBezTo>
                  <a:cubicBezTo>
                    <a:pt x="47263" y="10645"/>
                    <a:pt x="47218" y="10609"/>
                    <a:pt x="47170" y="10573"/>
                  </a:cubicBezTo>
                  <a:cubicBezTo>
                    <a:pt x="46997" y="10437"/>
                    <a:pt x="46820" y="10293"/>
                    <a:pt x="46640" y="10145"/>
                  </a:cubicBezTo>
                  <a:lnTo>
                    <a:pt x="46523" y="10046"/>
                  </a:lnTo>
                  <a:lnTo>
                    <a:pt x="46382" y="9928"/>
                  </a:lnTo>
                  <a:lnTo>
                    <a:pt x="46381" y="9927"/>
                  </a:lnTo>
                  <a:cubicBezTo>
                    <a:pt x="46141" y="9724"/>
                    <a:pt x="45917" y="9531"/>
                    <a:pt x="45714" y="9351"/>
                  </a:cubicBezTo>
                  <a:cubicBezTo>
                    <a:pt x="45654" y="9301"/>
                    <a:pt x="45611" y="9261"/>
                    <a:pt x="45569" y="9223"/>
                  </a:cubicBezTo>
                  <a:lnTo>
                    <a:pt x="45540" y="9198"/>
                  </a:lnTo>
                  <a:cubicBezTo>
                    <a:pt x="45459" y="9125"/>
                    <a:pt x="45379" y="9054"/>
                    <a:pt x="45305" y="8988"/>
                  </a:cubicBezTo>
                  <a:cubicBezTo>
                    <a:pt x="45252" y="8940"/>
                    <a:pt x="45206" y="8897"/>
                    <a:pt x="45160" y="8855"/>
                  </a:cubicBezTo>
                  <a:cubicBezTo>
                    <a:pt x="45138" y="8836"/>
                    <a:pt x="45124" y="8823"/>
                    <a:pt x="45110" y="8810"/>
                  </a:cubicBezTo>
                  <a:lnTo>
                    <a:pt x="45110" y="8809"/>
                  </a:lnTo>
                  <a:lnTo>
                    <a:pt x="45028" y="8729"/>
                  </a:lnTo>
                  <a:cubicBezTo>
                    <a:pt x="44803" y="8521"/>
                    <a:pt x="44628" y="8356"/>
                    <a:pt x="44514" y="8242"/>
                  </a:cubicBezTo>
                  <a:lnTo>
                    <a:pt x="43432" y="7190"/>
                  </a:lnTo>
                  <a:lnTo>
                    <a:pt x="44513" y="6140"/>
                  </a:lnTo>
                  <a:cubicBezTo>
                    <a:pt x="44539" y="6114"/>
                    <a:pt x="44568" y="6085"/>
                    <a:pt x="44600" y="6054"/>
                  </a:cubicBezTo>
                  <a:lnTo>
                    <a:pt x="44600" y="6075"/>
                  </a:lnTo>
                  <a:lnTo>
                    <a:pt x="44600" y="6079"/>
                  </a:lnTo>
                  <a:lnTo>
                    <a:pt x="45030" y="5649"/>
                  </a:lnTo>
                  <a:lnTo>
                    <a:pt x="45110" y="5575"/>
                  </a:lnTo>
                  <a:lnTo>
                    <a:pt x="45110" y="5574"/>
                  </a:lnTo>
                  <a:cubicBezTo>
                    <a:pt x="45123" y="5561"/>
                    <a:pt x="45137" y="5548"/>
                    <a:pt x="45150" y="5535"/>
                  </a:cubicBezTo>
                  <a:cubicBezTo>
                    <a:pt x="45263" y="5431"/>
                    <a:pt x="45381" y="5329"/>
                    <a:pt x="45503" y="5220"/>
                  </a:cubicBezTo>
                  <a:lnTo>
                    <a:pt x="45565" y="5165"/>
                  </a:lnTo>
                  <a:cubicBezTo>
                    <a:pt x="45644" y="5092"/>
                    <a:pt x="45722" y="5023"/>
                    <a:pt x="45802" y="4952"/>
                  </a:cubicBezTo>
                  <a:cubicBezTo>
                    <a:pt x="45981" y="4796"/>
                    <a:pt x="46174" y="4629"/>
                    <a:pt x="46378" y="4457"/>
                  </a:cubicBezTo>
                  <a:lnTo>
                    <a:pt x="46640" y="4241"/>
                  </a:lnTo>
                  <a:cubicBezTo>
                    <a:pt x="46730" y="4164"/>
                    <a:pt x="46814" y="4093"/>
                    <a:pt x="46901" y="4025"/>
                  </a:cubicBezTo>
                  <a:cubicBezTo>
                    <a:pt x="47333" y="3677"/>
                    <a:pt x="47715" y="3380"/>
                    <a:pt x="48074" y="3117"/>
                  </a:cubicBezTo>
                  <a:cubicBezTo>
                    <a:pt x="48172" y="3045"/>
                    <a:pt x="48272" y="2972"/>
                    <a:pt x="48375" y="2900"/>
                  </a:cubicBezTo>
                  <a:cubicBezTo>
                    <a:pt x="48473" y="2828"/>
                    <a:pt x="48564" y="2764"/>
                    <a:pt x="48656" y="2698"/>
                  </a:cubicBezTo>
                  <a:lnTo>
                    <a:pt x="48698" y="2670"/>
                  </a:lnTo>
                  <a:cubicBezTo>
                    <a:pt x="48842" y="2571"/>
                    <a:pt x="48980" y="2476"/>
                    <a:pt x="49119" y="2384"/>
                  </a:cubicBezTo>
                  <a:cubicBezTo>
                    <a:pt x="49171" y="2349"/>
                    <a:pt x="49220" y="2317"/>
                    <a:pt x="49271" y="2285"/>
                  </a:cubicBezTo>
                  <a:cubicBezTo>
                    <a:pt x="49357" y="2229"/>
                    <a:pt x="49443" y="2172"/>
                    <a:pt x="49526" y="2119"/>
                  </a:cubicBezTo>
                  <a:cubicBezTo>
                    <a:pt x="49576" y="2088"/>
                    <a:pt x="49625" y="2060"/>
                    <a:pt x="49675" y="2029"/>
                  </a:cubicBezTo>
                  <a:cubicBezTo>
                    <a:pt x="49758" y="1977"/>
                    <a:pt x="49841" y="1925"/>
                    <a:pt x="49922" y="1876"/>
                  </a:cubicBezTo>
                  <a:cubicBezTo>
                    <a:pt x="49974" y="1845"/>
                    <a:pt x="50025" y="1816"/>
                    <a:pt x="50076" y="1787"/>
                  </a:cubicBezTo>
                  <a:cubicBezTo>
                    <a:pt x="50150" y="1745"/>
                    <a:pt x="50224" y="1702"/>
                    <a:pt x="50297" y="1660"/>
                  </a:cubicBezTo>
                  <a:lnTo>
                    <a:pt x="50333" y="1642"/>
                  </a:lnTo>
                  <a:cubicBezTo>
                    <a:pt x="51682" y="891"/>
                    <a:pt x="52834" y="514"/>
                    <a:pt x="53757" y="514"/>
                  </a:cubicBezTo>
                  <a:close/>
                  <a:moveTo>
                    <a:pt x="53387" y="8794"/>
                  </a:moveTo>
                  <a:cubicBezTo>
                    <a:pt x="53393" y="8801"/>
                    <a:pt x="53401" y="8806"/>
                    <a:pt x="53408" y="8812"/>
                  </a:cubicBezTo>
                  <a:cubicBezTo>
                    <a:pt x="53663" y="9028"/>
                    <a:pt x="53912" y="9236"/>
                    <a:pt x="54159" y="9436"/>
                  </a:cubicBezTo>
                  <a:cubicBezTo>
                    <a:pt x="54184" y="9455"/>
                    <a:pt x="54208" y="9475"/>
                    <a:pt x="54231" y="9495"/>
                  </a:cubicBezTo>
                  <a:cubicBezTo>
                    <a:pt x="54476" y="9691"/>
                    <a:pt x="54715" y="9880"/>
                    <a:pt x="54950" y="10059"/>
                  </a:cubicBezTo>
                  <a:cubicBezTo>
                    <a:pt x="54973" y="10076"/>
                    <a:pt x="54995" y="10093"/>
                    <a:pt x="55018" y="10110"/>
                  </a:cubicBezTo>
                  <a:cubicBezTo>
                    <a:pt x="55256" y="10291"/>
                    <a:pt x="55490" y="10463"/>
                    <a:pt x="55719" y="10625"/>
                  </a:cubicBezTo>
                  <a:cubicBezTo>
                    <a:pt x="55733" y="10634"/>
                    <a:pt x="55744" y="10642"/>
                    <a:pt x="55756" y="10651"/>
                  </a:cubicBezTo>
                  <a:cubicBezTo>
                    <a:pt x="55991" y="10818"/>
                    <a:pt x="56223" y="10977"/>
                    <a:pt x="56449" y="11124"/>
                  </a:cubicBezTo>
                  <a:cubicBezTo>
                    <a:pt x="56460" y="11130"/>
                    <a:pt x="56472" y="11138"/>
                    <a:pt x="56483" y="11144"/>
                  </a:cubicBezTo>
                  <a:cubicBezTo>
                    <a:pt x="56525" y="11172"/>
                    <a:pt x="56568" y="11201"/>
                    <a:pt x="56611" y="11228"/>
                  </a:cubicBezTo>
                  <a:cubicBezTo>
                    <a:pt x="56591" y="11242"/>
                    <a:pt x="56573" y="11256"/>
                    <a:pt x="56553" y="11270"/>
                  </a:cubicBezTo>
                  <a:cubicBezTo>
                    <a:pt x="56525" y="11290"/>
                    <a:pt x="56495" y="11310"/>
                    <a:pt x="56465" y="11328"/>
                  </a:cubicBezTo>
                  <a:cubicBezTo>
                    <a:pt x="56371" y="11389"/>
                    <a:pt x="56276" y="11446"/>
                    <a:pt x="56181" y="11500"/>
                  </a:cubicBezTo>
                  <a:cubicBezTo>
                    <a:pt x="56149" y="11519"/>
                    <a:pt x="56118" y="11536"/>
                    <a:pt x="56085" y="11553"/>
                  </a:cubicBezTo>
                  <a:cubicBezTo>
                    <a:pt x="55858" y="11674"/>
                    <a:pt x="55619" y="11775"/>
                    <a:pt x="55371" y="11860"/>
                  </a:cubicBezTo>
                  <a:cubicBezTo>
                    <a:pt x="55242" y="11773"/>
                    <a:pt x="55112" y="11683"/>
                    <a:pt x="54980" y="11591"/>
                  </a:cubicBezTo>
                  <a:cubicBezTo>
                    <a:pt x="54923" y="11550"/>
                    <a:pt x="54866" y="11513"/>
                    <a:pt x="54809" y="11471"/>
                  </a:cubicBezTo>
                  <a:cubicBezTo>
                    <a:pt x="54600" y="11322"/>
                    <a:pt x="54391" y="11167"/>
                    <a:pt x="54180" y="11008"/>
                  </a:cubicBezTo>
                  <a:cubicBezTo>
                    <a:pt x="54138" y="10977"/>
                    <a:pt x="54096" y="10941"/>
                    <a:pt x="54054" y="10910"/>
                  </a:cubicBezTo>
                  <a:cubicBezTo>
                    <a:pt x="53883" y="10779"/>
                    <a:pt x="53711" y="10646"/>
                    <a:pt x="53540" y="10506"/>
                  </a:cubicBezTo>
                  <a:cubicBezTo>
                    <a:pt x="53466" y="10447"/>
                    <a:pt x="53391" y="10384"/>
                    <a:pt x="53315" y="10322"/>
                  </a:cubicBezTo>
                  <a:cubicBezTo>
                    <a:pt x="53201" y="10229"/>
                    <a:pt x="53089" y="10136"/>
                    <a:pt x="52976" y="10041"/>
                  </a:cubicBezTo>
                  <a:cubicBezTo>
                    <a:pt x="52990" y="10007"/>
                    <a:pt x="52999" y="9973"/>
                    <a:pt x="53014" y="9939"/>
                  </a:cubicBezTo>
                  <a:cubicBezTo>
                    <a:pt x="53069" y="9809"/>
                    <a:pt x="53120" y="9678"/>
                    <a:pt x="53165" y="9546"/>
                  </a:cubicBezTo>
                  <a:cubicBezTo>
                    <a:pt x="53186" y="9486"/>
                    <a:pt x="53207" y="9430"/>
                    <a:pt x="53226" y="9370"/>
                  </a:cubicBezTo>
                  <a:cubicBezTo>
                    <a:pt x="53285" y="9188"/>
                    <a:pt x="53336" y="9006"/>
                    <a:pt x="53378" y="8822"/>
                  </a:cubicBezTo>
                  <a:lnTo>
                    <a:pt x="53387" y="8794"/>
                  </a:lnTo>
                  <a:close/>
                  <a:moveTo>
                    <a:pt x="80706" y="8792"/>
                  </a:moveTo>
                  <a:cubicBezTo>
                    <a:pt x="80717" y="8802"/>
                    <a:pt x="80728" y="8812"/>
                    <a:pt x="80740" y="8822"/>
                  </a:cubicBezTo>
                  <a:cubicBezTo>
                    <a:pt x="80982" y="9027"/>
                    <a:pt x="81219" y="9225"/>
                    <a:pt x="81455" y="9415"/>
                  </a:cubicBezTo>
                  <a:cubicBezTo>
                    <a:pt x="81494" y="9447"/>
                    <a:pt x="81531" y="9478"/>
                    <a:pt x="81571" y="9509"/>
                  </a:cubicBezTo>
                  <a:cubicBezTo>
                    <a:pt x="81802" y="9695"/>
                    <a:pt x="82030" y="9874"/>
                    <a:pt x="82253" y="10045"/>
                  </a:cubicBezTo>
                  <a:cubicBezTo>
                    <a:pt x="82289" y="10071"/>
                    <a:pt x="82322" y="10097"/>
                    <a:pt x="82358" y="10124"/>
                  </a:cubicBezTo>
                  <a:cubicBezTo>
                    <a:pt x="82585" y="10296"/>
                    <a:pt x="82808" y="10462"/>
                    <a:pt x="83027" y="10617"/>
                  </a:cubicBezTo>
                  <a:cubicBezTo>
                    <a:pt x="83050" y="10633"/>
                    <a:pt x="83074" y="10649"/>
                    <a:pt x="83097" y="10666"/>
                  </a:cubicBezTo>
                  <a:cubicBezTo>
                    <a:pt x="83326" y="10827"/>
                    <a:pt x="83550" y="10981"/>
                    <a:pt x="83769" y="11123"/>
                  </a:cubicBezTo>
                  <a:cubicBezTo>
                    <a:pt x="83823" y="11158"/>
                    <a:pt x="83877" y="11192"/>
                    <a:pt x="83930" y="11227"/>
                  </a:cubicBezTo>
                  <a:cubicBezTo>
                    <a:pt x="83913" y="11239"/>
                    <a:pt x="83897" y="11253"/>
                    <a:pt x="83878" y="11265"/>
                  </a:cubicBezTo>
                  <a:cubicBezTo>
                    <a:pt x="83845" y="11289"/>
                    <a:pt x="83811" y="11310"/>
                    <a:pt x="83777" y="11332"/>
                  </a:cubicBezTo>
                  <a:cubicBezTo>
                    <a:pt x="83689" y="11389"/>
                    <a:pt x="83599" y="11444"/>
                    <a:pt x="83508" y="11494"/>
                  </a:cubicBezTo>
                  <a:cubicBezTo>
                    <a:pt x="83471" y="11518"/>
                    <a:pt x="83436" y="11539"/>
                    <a:pt x="83400" y="11557"/>
                  </a:cubicBezTo>
                  <a:cubicBezTo>
                    <a:pt x="83174" y="11676"/>
                    <a:pt x="82935" y="11777"/>
                    <a:pt x="82690" y="11862"/>
                  </a:cubicBezTo>
                  <a:cubicBezTo>
                    <a:pt x="82563" y="11777"/>
                    <a:pt x="82437" y="11689"/>
                    <a:pt x="82310" y="11598"/>
                  </a:cubicBezTo>
                  <a:cubicBezTo>
                    <a:pt x="82248" y="11556"/>
                    <a:pt x="82189" y="11515"/>
                    <a:pt x="82127" y="11471"/>
                  </a:cubicBezTo>
                  <a:cubicBezTo>
                    <a:pt x="81919" y="11322"/>
                    <a:pt x="81711" y="11168"/>
                    <a:pt x="81499" y="11008"/>
                  </a:cubicBezTo>
                  <a:cubicBezTo>
                    <a:pt x="81456" y="10976"/>
                    <a:pt x="81413" y="10940"/>
                    <a:pt x="81370" y="10908"/>
                  </a:cubicBezTo>
                  <a:cubicBezTo>
                    <a:pt x="81201" y="10778"/>
                    <a:pt x="81031" y="10646"/>
                    <a:pt x="80860" y="10508"/>
                  </a:cubicBezTo>
                  <a:cubicBezTo>
                    <a:pt x="80782" y="10446"/>
                    <a:pt x="80703" y="10380"/>
                    <a:pt x="80627" y="10317"/>
                  </a:cubicBezTo>
                  <a:cubicBezTo>
                    <a:pt x="80516" y="10226"/>
                    <a:pt x="80405" y="10135"/>
                    <a:pt x="80292" y="10040"/>
                  </a:cubicBezTo>
                  <a:cubicBezTo>
                    <a:pt x="80303" y="10015"/>
                    <a:pt x="80311" y="9990"/>
                    <a:pt x="80321" y="9966"/>
                  </a:cubicBezTo>
                  <a:cubicBezTo>
                    <a:pt x="80386" y="9813"/>
                    <a:pt x="80446" y="9659"/>
                    <a:pt x="80499" y="9501"/>
                  </a:cubicBezTo>
                  <a:cubicBezTo>
                    <a:pt x="80513" y="9463"/>
                    <a:pt x="80526" y="9427"/>
                    <a:pt x="80539" y="9389"/>
                  </a:cubicBezTo>
                  <a:cubicBezTo>
                    <a:pt x="80601" y="9196"/>
                    <a:pt x="80657" y="8999"/>
                    <a:pt x="80702" y="8800"/>
                  </a:cubicBezTo>
                  <a:cubicBezTo>
                    <a:pt x="80702" y="8797"/>
                    <a:pt x="80703" y="8795"/>
                    <a:pt x="80706" y="8792"/>
                  </a:cubicBezTo>
                  <a:close/>
                  <a:moveTo>
                    <a:pt x="67152" y="9025"/>
                  </a:moveTo>
                  <a:cubicBezTo>
                    <a:pt x="67157" y="9029"/>
                    <a:pt x="67164" y="9034"/>
                    <a:pt x="67169" y="9040"/>
                  </a:cubicBezTo>
                  <a:cubicBezTo>
                    <a:pt x="67199" y="9064"/>
                    <a:pt x="67231" y="9092"/>
                    <a:pt x="67262" y="9116"/>
                  </a:cubicBezTo>
                  <a:cubicBezTo>
                    <a:pt x="67346" y="9187"/>
                    <a:pt x="67433" y="9259"/>
                    <a:pt x="67523" y="9332"/>
                  </a:cubicBezTo>
                  <a:cubicBezTo>
                    <a:pt x="67569" y="9370"/>
                    <a:pt x="67616" y="9407"/>
                    <a:pt x="67663" y="9446"/>
                  </a:cubicBezTo>
                  <a:cubicBezTo>
                    <a:pt x="67746" y="9511"/>
                    <a:pt x="67830" y="9579"/>
                    <a:pt x="67915" y="9647"/>
                  </a:cubicBezTo>
                  <a:cubicBezTo>
                    <a:pt x="67965" y="9686"/>
                    <a:pt x="68014" y="9725"/>
                    <a:pt x="68065" y="9765"/>
                  </a:cubicBezTo>
                  <a:cubicBezTo>
                    <a:pt x="68160" y="9839"/>
                    <a:pt x="68258" y="9915"/>
                    <a:pt x="68356" y="9990"/>
                  </a:cubicBezTo>
                  <a:cubicBezTo>
                    <a:pt x="68398" y="10023"/>
                    <a:pt x="68440" y="10056"/>
                    <a:pt x="68484" y="10089"/>
                  </a:cubicBezTo>
                  <a:cubicBezTo>
                    <a:pt x="68626" y="10197"/>
                    <a:pt x="68770" y="10305"/>
                    <a:pt x="68918" y="10412"/>
                  </a:cubicBezTo>
                  <a:cubicBezTo>
                    <a:pt x="68942" y="10430"/>
                    <a:pt x="68967" y="10447"/>
                    <a:pt x="68992" y="10466"/>
                  </a:cubicBezTo>
                  <a:cubicBezTo>
                    <a:pt x="69116" y="10555"/>
                    <a:pt x="69240" y="10644"/>
                    <a:pt x="69365" y="10732"/>
                  </a:cubicBezTo>
                  <a:cubicBezTo>
                    <a:pt x="69414" y="10768"/>
                    <a:pt x="69465" y="10801"/>
                    <a:pt x="69516" y="10836"/>
                  </a:cubicBezTo>
                  <a:cubicBezTo>
                    <a:pt x="69620" y="10908"/>
                    <a:pt x="69724" y="10978"/>
                    <a:pt x="69830" y="11049"/>
                  </a:cubicBezTo>
                  <a:cubicBezTo>
                    <a:pt x="69885" y="11085"/>
                    <a:pt x="69940" y="11122"/>
                    <a:pt x="69995" y="11156"/>
                  </a:cubicBezTo>
                  <a:lnTo>
                    <a:pt x="70109" y="11231"/>
                  </a:lnTo>
                  <a:cubicBezTo>
                    <a:pt x="70091" y="11242"/>
                    <a:pt x="70074" y="11257"/>
                    <a:pt x="70058" y="11268"/>
                  </a:cubicBezTo>
                  <a:cubicBezTo>
                    <a:pt x="70023" y="11291"/>
                    <a:pt x="69989" y="11314"/>
                    <a:pt x="69955" y="11336"/>
                  </a:cubicBezTo>
                  <a:cubicBezTo>
                    <a:pt x="69867" y="11393"/>
                    <a:pt x="69778" y="11446"/>
                    <a:pt x="69687" y="11498"/>
                  </a:cubicBezTo>
                  <a:cubicBezTo>
                    <a:pt x="69651" y="11519"/>
                    <a:pt x="69615" y="11539"/>
                    <a:pt x="69579" y="11559"/>
                  </a:cubicBezTo>
                  <a:cubicBezTo>
                    <a:pt x="69455" y="11623"/>
                    <a:pt x="69329" y="11686"/>
                    <a:pt x="69199" y="11741"/>
                  </a:cubicBezTo>
                  <a:cubicBezTo>
                    <a:pt x="69199" y="11741"/>
                    <a:pt x="69198" y="11741"/>
                    <a:pt x="69198" y="11742"/>
                  </a:cubicBezTo>
                  <a:cubicBezTo>
                    <a:pt x="69091" y="11788"/>
                    <a:pt x="68980" y="11825"/>
                    <a:pt x="68870" y="11863"/>
                  </a:cubicBezTo>
                  <a:cubicBezTo>
                    <a:pt x="68752" y="11784"/>
                    <a:pt x="68634" y="11701"/>
                    <a:pt x="68514" y="11618"/>
                  </a:cubicBezTo>
                  <a:cubicBezTo>
                    <a:pt x="68462" y="11582"/>
                    <a:pt x="68412" y="11548"/>
                    <a:pt x="68360" y="11510"/>
                  </a:cubicBezTo>
                  <a:cubicBezTo>
                    <a:pt x="68169" y="11375"/>
                    <a:pt x="67978" y="11234"/>
                    <a:pt x="67785" y="11090"/>
                  </a:cubicBezTo>
                  <a:cubicBezTo>
                    <a:pt x="67746" y="11060"/>
                    <a:pt x="67704" y="11028"/>
                    <a:pt x="67663" y="10997"/>
                  </a:cubicBezTo>
                  <a:cubicBezTo>
                    <a:pt x="67511" y="10880"/>
                    <a:pt x="67358" y="10763"/>
                    <a:pt x="67206" y="10643"/>
                  </a:cubicBezTo>
                  <a:cubicBezTo>
                    <a:pt x="67139" y="10589"/>
                    <a:pt x="67072" y="10534"/>
                    <a:pt x="67004" y="10479"/>
                  </a:cubicBezTo>
                  <a:cubicBezTo>
                    <a:pt x="66906" y="10400"/>
                    <a:pt x="66807" y="10320"/>
                    <a:pt x="66708" y="10238"/>
                  </a:cubicBezTo>
                  <a:cubicBezTo>
                    <a:pt x="66720" y="10213"/>
                    <a:pt x="66729" y="10186"/>
                    <a:pt x="66741" y="10160"/>
                  </a:cubicBezTo>
                  <a:cubicBezTo>
                    <a:pt x="66805" y="10020"/>
                    <a:pt x="66864" y="9879"/>
                    <a:pt x="66919" y="9734"/>
                  </a:cubicBezTo>
                  <a:cubicBezTo>
                    <a:pt x="66935" y="9691"/>
                    <a:pt x="66952" y="9650"/>
                    <a:pt x="66968" y="9607"/>
                  </a:cubicBezTo>
                  <a:cubicBezTo>
                    <a:pt x="67034" y="9425"/>
                    <a:pt x="67093" y="9238"/>
                    <a:pt x="67144" y="9050"/>
                  </a:cubicBezTo>
                  <a:cubicBezTo>
                    <a:pt x="67147" y="9041"/>
                    <a:pt x="67149" y="9032"/>
                    <a:pt x="67152" y="9025"/>
                  </a:cubicBezTo>
                  <a:close/>
                  <a:moveTo>
                    <a:pt x="24649" y="7968"/>
                  </a:moveTo>
                  <a:cubicBezTo>
                    <a:pt x="24656" y="7975"/>
                    <a:pt x="24665" y="7983"/>
                    <a:pt x="24673" y="7989"/>
                  </a:cubicBezTo>
                  <a:cubicBezTo>
                    <a:pt x="24769" y="8077"/>
                    <a:pt x="24873" y="8171"/>
                    <a:pt x="24989" y="8275"/>
                  </a:cubicBezTo>
                  <a:cubicBezTo>
                    <a:pt x="24998" y="8282"/>
                    <a:pt x="25008" y="8291"/>
                    <a:pt x="25018" y="8298"/>
                  </a:cubicBezTo>
                  <a:cubicBezTo>
                    <a:pt x="25126" y="8395"/>
                    <a:pt x="25242" y="8496"/>
                    <a:pt x="25365" y="8603"/>
                  </a:cubicBezTo>
                  <a:cubicBezTo>
                    <a:pt x="25390" y="8624"/>
                    <a:pt x="25412" y="8644"/>
                    <a:pt x="25437" y="8666"/>
                  </a:cubicBezTo>
                  <a:cubicBezTo>
                    <a:pt x="25569" y="8780"/>
                    <a:pt x="25708" y="8898"/>
                    <a:pt x="25854" y="9021"/>
                  </a:cubicBezTo>
                  <a:cubicBezTo>
                    <a:pt x="25881" y="9043"/>
                    <a:pt x="25908" y="9066"/>
                    <a:pt x="25934" y="9088"/>
                  </a:cubicBezTo>
                  <a:cubicBezTo>
                    <a:pt x="26072" y="9202"/>
                    <a:pt x="26215" y="9321"/>
                    <a:pt x="26361" y="9440"/>
                  </a:cubicBezTo>
                  <a:cubicBezTo>
                    <a:pt x="26382" y="9457"/>
                    <a:pt x="26401" y="9473"/>
                    <a:pt x="26422" y="9488"/>
                  </a:cubicBezTo>
                  <a:cubicBezTo>
                    <a:pt x="26580" y="9615"/>
                    <a:pt x="26745" y="9745"/>
                    <a:pt x="26912" y="9876"/>
                  </a:cubicBezTo>
                  <a:lnTo>
                    <a:pt x="27030" y="9966"/>
                  </a:lnTo>
                  <a:cubicBezTo>
                    <a:pt x="27203" y="10098"/>
                    <a:pt x="27377" y="10232"/>
                    <a:pt x="27557" y="10364"/>
                  </a:cubicBezTo>
                  <a:cubicBezTo>
                    <a:pt x="27569" y="10373"/>
                    <a:pt x="27582" y="10382"/>
                    <a:pt x="27595" y="10391"/>
                  </a:cubicBezTo>
                  <a:cubicBezTo>
                    <a:pt x="27764" y="10515"/>
                    <a:pt x="27933" y="10635"/>
                    <a:pt x="28107" y="10755"/>
                  </a:cubicBezTo>
                  <a:cubicBezTo>
                    <a:pt x="28150" y="10785"/>
                    <a:pt x="28192" y="10816"/>
                    <a:pt x="28237" y="10846"/>
                  </a:cubicBezTo>
                  <a:cubicBezTo>
                    <a:pt x="28416" y="10969"/>
                    <a:pt x="28598" y="11090"/>
                    <a:pt x="28781" y="11207"/>
                  </a:cubicBezTo>
                  <a:cubicBezTo>
                    <a:pt x="28792" y="11215"/>
                    <a:pt x="28802" y="11223"/>
                    <a:pt x="28815" y="11229"/>
                  </a:cubicBezTo>
                  <a:cubicBezTo>
                    <a:pt x="28797" y="11242"/>
                    <a:pt x="28781" y="11255"/>
                    <a:pt x="28763" y="11268"/>
                  </a:cubicBezTo>
                  <a:cubicBezTo>
                    <a:pt x="28729" y="11291"/>
                    <a:pt x="28695" y="11314"/>
                    <a:pt x="28660" y="11336"/>
                  </a:cubicBezTo>
                  <a:cubicBezTo>
                    <a:pt x="28572" y="11393"/>
                    <a:pt x="28483" y="11446"/>
                    <a:pt x="28391" y="11498"/>
                  </a:cubicBezTo>
                  <a:cubicBezTo>
                    <a:pt x="28355" y="11519"/>
                    <a:pt x="28321" y="11539"/>
                    <a:pt x="28284" y="11559"/>
                  </a:cubicBezTo>
                  <a:cubicBezTo>
                    <a:pt x="28057" y="11680"/>
                    <a:pt x="27820" y="11780"/>
                    <a:pt x="27573" y="11864"/>
                  </a:cubicBezTo>
                  <a:cubicBezTo>
                    <a:pt x="26551" y="11174"/>
                    <a:pt x="25470" y="10326"/>
                    <a:pt x="24360" y="9344"/>
                  </a:cubicBezTo>
                  <a:cubicBezTo>
                    <a:pt x="24371" y="9307"/>
                    <a:pt x="24377" y="9270"/>
                    <a:pt x="24389" y="9233"/>
                  </a:cubicBezTo>
                  <a:cubicBezTo>
                    <a:pt x="24435" y="9082"/>
                    <a:pt x="24475" y="8930"/>
                    <a:pt x="24511" y="8776"/>
                  </a:cubicBezTo>
                  <a:cubicBezTo>
                    <a:pt x="24524" y="8717"/>
                    <a:pt x="24539" y="8656"/>
                    <a:pt x="24550" y="8594"/>
                  </a:cubicBezTo>
                  <a:cubicBezTo>
                    <a:pt x="24590" y="8396"/>
                    <a:pt x="24623" y="8197"/>
                    <a:pt x="24646" y="7996"/>
                  </a:cubicBezTo>
                  <a:cubicBezTo>
                    <a:pt x="24647" y="7986"/>
                    <a:pt x="24649" y="7978"/>
                    <a:pt x="24649" y="7968"/>
                  </a:cubicBezTo>
                  <a:close/>
                  <a:moveTo>
                    <a:pt x="46397" y="515"/>
                  </a:moveTo>
                  <a:cubicBezTo>
                    <a:pt x="47562" y="515"/>
                    <a:pt x="48700" y="822"/>
                    <a:pt x="49709" y="1404"/>
                  </a:cubicBezTo>
                  <a:cubicBezTo>
                    <a:pt x="49707" y="1405"/>
                    <a:pt x="49704" y="1407"/>
                    <a:pt x="49702" y="1409"/>
                  </a:cubicBezTo>
                  <a:cubicBezTo>
                    <a:pt x="49535" y="1508"/>
                    <a:pt x="49365" y="1613"/>
                    <a:pt x="49194" y="1723"/>
                  </a:cubicBezTo>
                  <a:cubicBezTo>
                    <a:pt x="49146" y="1753"/>
                    <a:pt x="49098" y="1785"/>
                    <a:pt x="49050" y="1816"/>
                  </a:cubicBezTo>
                  <a:cubicBezTo>
                    <a:pt x="48901" y="1912"/>
                    <a:pt x="48750" y="2013"/>
                    <a:pt x="48597" y="2118"/>
                  </a:cubicBezTo>
                  <a:cubicBezTo>
                    <a:pt x="48573" y="2134"/>
                    <a:pt x="48551" y="2148"/>
                    <a:pt x="48526" y="2165"/>
                  </a:cubicBezTo>
                  <a:cubicBezTo>
                    <a:pt x="48449" y="2133"/>
                    <a:pt x="48370" y="2108"/>
                    <a:pt x="48292" y="2078"/>
                  </a:cubicBezTo>
                  <a:cubicBezTo>
                    <a:pt x="48215" y="2050"/>
                    <a:pt x="48140" y="2018"/>
                    <a:pt x="48063" y="1993"/>
                  </a:cubicBezTo>
                  <a:cubicBezTo>
                    <a:pt x="47957" y="1958"/>
                    <a:pt x="47848" y="1931"/>
                    <a:pt x="47738" y="1904"/>
                  </a:cubicBezTo>
                  <a:cubicBezTo>
                    <a:pt x="47664" y="1884"/>
                    <a:pt x="47593" y="1862"/>
                    <a:pt x="47517" y="1847"/>
                  </a:cubicBezTo>
                  <a:cubicBezTo>
                    <a:pt x="47395" y="1821"/>
                    <a:pt x="47271" y="1803"/>
                    <a:pt x="47147" y="1786"/>
                  </a:cubicBezTo>
                  <a:cubicBezTo>
                    <a:pt x="47085" y="1777"/>
                    <a:pt x="47022" y="1764"/>
                    <a:pt x="46959" y="1758"/>
                  </a:cubicBezTo>
                  <a:cubicBezTo>
                    <a:pt x="46770" y="1738"/>
                    <a:pt x="46580" y="1728"/>
                    <a:pt x="46388" y="1728"/>
                  </a:cubicBezTo>
                  <a:cubicBezTo>
                    <a:pt x="45969" y="1728"/>
                    <a:pt x="45481" y="1834"/>
                    <a:pt x="44940" y="2035"/>
                  </a:cubicBezTo>
                  <a:lnTo>
                    <a:pt x="44936" y="2031"/>
                  </a:lnTo>
                  <a:lnTo>
                    <a:pt x="44779" y="2093"/>
                  </a:lnTo>
                  <a:cubicBezTo>
                    <a:pt x="44778" y="2093"/>
                    <a:pt x="44778" y="2094"/>
                    <a:pt x="44777" y="2094"/>
                  </a:cubicBezTo>
                  <a:lnTo>
                    <a:pt x="44421" y="2237"/>
                  </a:lnTo>
                  <a:lnTo>
                    <a:pt x="44428" y="2243"/>
                  </a:lnTo>
                  <a:cubicBezTo>
                    <a:pt x="44286" y="2307"/>
                    <a:pt x="44142" y="2375"/>
                    <a:pt x="43992" y="2452"/>
                  </a:cubicBezTo>
                  <a:cubicBezTo>
                    <a:pt x="43763" y="2570"/>
                    <a:pt x="43521" y="2706"/>
                    <a:pt x="43269" y="2854"/>
                  </a:cubicBezTo>
                  <a:lnTo>
                    <a:pt x="43266" y="2852"/>
                  </a:lnTo>
                  <a:lnTo>
                    <a:pt x="43111" y="2946"/>
                  </a:lnTo>
                  <a:cubicBezTo>
                    <a:pt x="43109" y="2946"/>
                    <a:pt x="43109" y="2947"/>
                    <a:pt x="43108" y="2947"/>
                  </a:cubicBezTo>
                  <a:lnTo>
                    <a:pt x="42802" y="3132"/>
                  </a:lnTo>
                  <a:lnTo>
                    <a:pt x="42810" y="3137"/>
                  </a:lnTo>
                  <a:cubicBezTo>
                    <a:pt x="41774" y="3795"/>
                    <a:pt x="40761" y="4577"/>
                    <a:pt x="39931" y="5272"/>
                  </a:cubicBezTo>
                  <a:cubicBezTo>
                    <a:pt x="39763" y="5413"/>
                    <a:pt x="39606" y="5547"/>
                    <a:pt x="39454" y="5678"/>
                  </a:cubicBezTo>
                  <a:lnTo>
                    <a:pt x="39216" y="5886"/>
                  </a:lnTo>
                  <a:cubicBezTo>
                    <a:pt x="39179" y="5919"/>
                    <a:pt x="39136" y="5955"/>
                    <a:pt x="39100" y="5988"/>
                  </a:cubicBezTo>
                  <a:cubicBezTo>
                    <a:pt x="38599" y="6425"/>
                    <a:pt x="38238" y="6763"/>
                    <a:pt x="38078" y="6916"/>
                  </a:cubicBezTo>
                  <a:cubicBezTo>
                    <a:pt x="38049" y="6943"/>
                    <a:pt x="38026" y="6965"/>
                    <a:pt x="38010" y="6980"/>
                  </a:cubicBezTo>
                  <a:cubicBezTo>
                    <a:pt x="37996" y="6994"/>
                    <a:pt x="37987" y="7001"/>
                    <a:pt x="37986" y="7005"/>
                  </a:cubicBezTo>
                  <a:lnTo>
                    <a:pt x="37798" y="7188"/>
                  </a:lnTo>
                  <a:lnTo>
                    <a:pt x="37986" y="7371"/>
                  </a:lnTo>
                  <a:lnTo>
                    <a:pt x="38010" y="7396"/>
                  </a:lnTo>
                  <a:cubicBezTo>
                    <a:pt x="38112" y="7494"/>
                    <a:pt x="38508" y="7872"/>
                    <a:pt x="39100" y="8390"/>
                  </a:cubicBezTo>
                  <a:cubicBezTo>
                    <a:pt x="39219" y="8496"/>
                    <a:pt x="39348" y="8609"/>
                    <a:pt x="39482" y="8723"/>
                  </a:cubicBezTo>
                  <a:cubicBezTo>
                    <a:pt x="39516" y="8751"/>
                    <a:pt x="39552" y="8783"/>
                    <a:pt x="39588" y="8813"/>
                  </a:cubicBezTo>
                  <a:cubicBezTo>
                    <a:pt x="39690" y="8901"/>
                    <a:pt x="39794" y="8990"/>
                    <a:pt x="39905" y="9082"/>
                  </a:cubicBezTo>
                  <a:cubicBezTo>
                    <a:pt x="39952" y="9121"/>
                    <a:pt x="40000" y="9161"/>
                    <a:pt x="40048" y="9201"/>
                  </a:cubicBezTo>
                  <a:cubicBezTo>
                    <a:pt x="40151" y="9285"/>
                    <a:pt x="40253" y="9371"/>
                    <a:pt x="40360" y="9457"/>
                  </a:cubicBezTo>
                  <a:cubicBezTo>
                    <a:pt x="40416" y="9503"/>
                    <a:pt x="40475" y="9548"/>
                    <a:pt x="40532" y="9593"/>
                  </a:cubicBezTo>
                  <a:cubicBezTo>
                    <a:pt x="40635" y="9676"/>
                    <a:pt x="40739" y="9759"/>
                    <a:pt x="40844" y="9842"/>
                  </a:cubicBezTo>
                  <a:cubicBezTo>
                    <a:pt x="40908" y="9891"/>
                    <a:pt x="40973" y="9941"/>
                    <a:pt x="41038" y="9992"/>
                  </a:cubicBezTo>
                  <a:cubicBezTo>
                    <a:pt x="41142" y="10071"/>
                    <a:pt x="41245" y="10150"/>
                    <a:pt x="41352" y="10229"/>
                  </a:cubicBezTo>
                  <a:cubicBezTo>
                    <a:pt x="41422" y="10284"/>
                    <a:pt x="41494" y="10334"/>
                    <a:pt x="41566" y="10388"/>
                  </a:cubicBezTo>
                  <a:cubicBezTo>
                    <a:pt x="41668" y="10463"/>
                    <a:pt x="41772" y="10539"/>
                    <a:pt x="41878" y="10613"/>
                  </a:cubicBezTo>
                  <a:cubicBezTo>
                    <a:pt x="41953" y="10666"/>
                    <a:pt x="42030" y="10719"/>
                    <a:pt x="42107" y="10773"/>
                  </a:cubicBezTo>
                  <a:cubicBezTo>
                    <a:pt x="42209" y="10844"/>
                    <a:pt x="42313" y="10914"/>
                    <a:pt x="42417" y="10984"/>
                  </a:cubicBezTo>
                  <a:cubicBezTo>
                    <a:pt x="42497" y="11038"/>
                    <a:pt x="42576" y="11090"/>
                    <a:pt x="42657" y="11142"/>
                  </a:cubicBezTo>
                  <a:cubicBezTo>
                    <a:pt x="42702" y="11172"/>
                    <a:pt x="42748" y="11203"/>
                    <a:pt x="42795" y="11233"/>
                  </a:cubicBezTo>
                  <a:cubicBezTo>
                    <a:pt x="42776" y="11246"/>
                    <a:pt x="42760" y="11260"/>
                    <a:pt x="42743" y="11272"/>
                  </a:cubicBezTo>
                  <a:cubicBezTo>
                    <a:pt x="42711" y="11294"/>
                    <a:pt x="42676" y="11315"/>
                    <a:pt x="42644" y="11337"/>
                  </a:cubicBezTo>
                  <a:cubicBezTo>
                    <a:pt x="42556" y="11394"/>
                    <a:pt x="42465" y="11449"/>
                    <a:pt x="42374" y="11501"/>
                  </a:cubicBezTo>
                  <a:cubicBezTo>
                    <a:pt x="42338" y="11522"/>
                    <a:pt x="42303" y="11543"/>
                    <a:pt x="42266" y="11561"/>
                  </a:cubicBezTo>
                  <a:cubicBezTo>
                    <a:pt x="42144" y="11626"/>
                    <a:pt x="42019" y="11687"/>
                    <a:pt x="41891" y="11742"/>
                  </a:cubicBezTo>
                  <a:cubicBezTo>
                    <a:pt x="41888" y="11743"/>
                    <a:pt x="41885" y="11744"/>
                    <a:pt x="41881" y="11746"/>
                  </a:cubicBezTo>
                  <a:cubicBezTo>
                    <a:pt x="41776" y="11790"/>
                    <a:pt x="41668" y="11827"/>
                    <a:pt x="41558" y="11864"/>
                  </a:cubicBezTo>
                  <a:cubicBezTo>
                    <a:pt x="41332" y="11711"/>
                    <a:pt x="41106" y="11555"/>
                    <a:pt x="40885" y="11394"/>
                  </a:cubicBezTo>
                  <a:cubicBezTo>
                    <a:pt x="40760" y="11304"/>
                    <a:pt x="40635" y="11212"/>
                    <a:pt x="40510" y="11118"/>
                  </a:cubicBezTo>
                  <a:cubicBezTo>
                    <a:pt x="40276" y="10941"/>
                    <a:pt x="40039" y="10758"/>
                    <a:pt x="39798" y="10567"/>
                  </a:cubicBezTo>
                  <a:cubicBezTo>
                    <a:pt x="39781" y="10554"/>
                    <a:pt x="39766" y="10542"/>
                    <a:pt x="39750" y="10528"/>
                  </a:cubicBezTo>
                  <a:cubicBezTo>
                    <a:pt x="39521" y="10344"/>
                    <a:pt x="39287" y="10151"/>
                    <a:pt x="39047" y="9952"/>
                  </a:cubicBezTo>
                  <a:cubicBezTo>
                    <a:pt x="39028" y="9936"/>
                    <a:pt x="39008" y="9920"/>
                    <a:pt x="38990" y="9905"/>
                  </a:cubicBezTo>
                  <a:lnTo>
                    <a:pt x="38990" y="9896"/>
                  </a:lnTo>
                  <a:lnTo>
                    <a:pt x="38887" y="9817"/>
                  </a:lnTo>
                  <a:cubicBezTo>
                    <a:pt x="38866" y="9802"/>
                    <a:pt x="38847" y="9785"/>
                    <a:pt x="38826" y="9766"/>
                  </a:cubicBezTo>
                  <a:lnTo>
                    <a:pt x="38820" y="9761"/>
                  </a:lnTo>
                  <a:cubicBezTo>
                    <a:pt x="38547" y="9529"/>
                    <a:pt x="38299" y="9311"/>
                    <a:pt x="38078" y="9113"/>
                  </a:cubicBezTo>
                  <a:cubicBezTo>
                    <a:pt x="37873" y="8928"/>
                    <a:pt x="37691" y="8761"/>
                    <a:pt x="37537" y="8618"/>
                  </a:cubicBezTo>
                  <a:cubicBezTo>
                    <a:pt x="37391" y="8481"/>
                    <a:pt x="37273" y="8366"/>
                    <a:pt x="37183" y="8280"/>
                  </a:cubicBezTo>
                  <a:lnTo>
                    <a:pt x="36064" y="7190"/>
                  </a:lnTo>
                  <a:lnTo>
                    <a:pt x="37179" y="6105"/>
                  </a:lnTo>
                  <a:cubicBezTo>
                    <a:pt x="37269" y="6018"/>
                    <a:pt x="37388" y="5902"/>
                    <a:pt x="37534" y="5764"/>
                  </a:cubicBezTo>
                  <a:lnTo>
                    <a:pt x="37537" y="5762"/>
                  </a:lnTo>
                  <a:cubicBezTo>
                    <a:pt x="37856" y="5466"/>
                    <a:pt x="38290" y="5068"/>
                    <a:pt x="38815" y="4621"/>
                  </a:cubicBezTo>
                  <a:lnTo>
                    <a:pt x="38819" y="4619"/>
                  </a:lnTo>
                  <a:cubicBezTo>
                    <a:pt x="38840" y="4600"/>
                    <a:pt x="38862" y="4580"/>
                    <a:pt x="38886" y="4564"/>
                  </a:cubicBezTo>
                  <a:lnTo>
                    <a:pt x="38989" y="4486"/>
                  </a:lnTo>
                  <a:lnTo>
                    <a:pt x="38989" y="4475"/>
                  </a:lnTo>
                  <a:cubicBezTo>
                    <a:pt x="39006" y="4460"/>
                    <a:pt x="39022" y="4447"/>
                    <a:pt x="39038" y="4433"/>
                  </a:cubicBezTo>
                  <a:cubicBezTo>
                    <a:pt x="39284" y="4227"/>
                    <a:pt x="39523" y="4031"/>
                    <a:pt x="39756" y="3845"/>
                  </a:cubicBezTo>
                  <a:cubicBezTo>
                    <a:pt x="39766" y="3837"/>
                    <a:pt x="39775" y="3831"/>
                    <a:pt x="39784" y="3824"/>
                  </a:cubicBezTo>
                  <a:cubicBezTo>
                    <a:pt x="40030" y="3629"/>
                    <a:pt x="40271" y="3441"/>
                    <a:pt x="40509" y="3262"/>
                  </a:cubicBezTo>
                  <a:cubicBezTo>
                    <a:pt x="40634" y="3167"/>
                    <a:pt x="40759" y="3076"/>
                    <a:pt x="40884" y="2984"/>
                  </a:cubicBezTo>
                  <a:cubicBezTo>
                    <a:pt x="41139" y="2800"/>
                    <a:pt x="41399" y="2618"/>
                    <a:pt x="41661" y="2442"/>
                  </a:cubicBezTo>
                  <a:cubicBezTo>
                    <a:pt x="42311" y="2009"/>
                    <a:pt x="42898" y="1662"/>
                    <a:pt x="43453" y="1384"/>
                  </a:cubicBezTo>
                  <a:cubicBezTo>
                    <a:pt x="44593" y="808"/>
                    <a:pt x="45581" y="515"/>
                    <a:pt x="46391" y="515"/>
                  </a:cubicBezTo>
                  <a:cubicBezTo>
                    <a:pt x="46393" y="515"/>
                    <a:pt x="46395" y="515"/>
                    <a:pt x="46397" y="515"/>
                  </a:cubicBezTo>
                  <a:close/>
                  <a:moveTo>
                    <a:pt x="17532" y="519"/>
                  </a:moveTo>
                  <a:cubicBezTo>
                    <a:pt x="18907" y="519"/>
                    <a:pt x="20251" y="953"/>
                    <a:pt x="21364" y="1745"/>
                  </a:cubicBezTo>
                  <a:cubicBezTo>
                    <a:pt x="21249" y="1817"/>
                    <a:pt x="21134" y="1896"/>
                    <a:pt x="21018" y="1973"/>
                  </a:cubicBezTo>
                  <a:cubicBezTo>
                    <a:pt x="20972" y="2003"/>
                    <a:pt x="20928" y="2031"/>
                    <a:pt x="20881" y="2062"/>
                  </a:cubicBezTo>
                  <a:cubicBezTo>
                    <a:pt x="20681" y="2196"/>
                    <a:pt x="20479" y="2336"/>
                    <a:pt x="20276" y="2480"/>
                  </a:cubicBezTo>
                  <a:cubicBezTo>
                    <a:pt x="20224" y="2448"/>
                    <a:pt x="20171" y="2417"/>
                    <a:pt x="20117" y="2388"/>
                  </a:cubicBezTo>
                  <a:cubicBezTo>
                    <a:pt x="19988" y="2317"/>
                    <a:pt x="19853" y="2253"/>
                    <a:pt x="19721" y="2195"/>
                  </a:cubicBezTo>
                  <a:cubicBezTo>
                    <a:pt x="19623" y="2152"/>
                    <a:pt x="19522" y="2108"/>
                    <a:pt x="19418" y="2074"/>
                  </a:cubicBezTo>
                  <a:cubicBezTo>
                    <a:pt x="19306" y="2028"/>
                    <a:pt x="19165" y="1981"/>
                    <a:pt x="18990" y="1932"/>
                  </a:cubicBezTo>
                  <a:cubicBezTo>
                    <a:pt x="18910" y="1910"/>
                    <a:pt x="18832" y="1889"/>
                    <a:pt x="18753" y="1871"/>
                  </a:cubicBezTo>
                  <a:cubicBezTo>
                    <a:pt x="18567" y="1826"/>
                    <a:pt x="18389" y="1795"/>
                    <a:pt x="18213" y="1777"/>
                  </a:cubicBezTo>
                  <a:cubicBezTo>
                    <a:pt x="18178" y="1771"/>
                    <a:pt x="18140" y="1765"/>
                    <a:pt x="18099" y="1760"/>
                  </a:cubicBezTo>
                  <a:cubicBezTo>
                    <a:pt x="18087" y="1759"/>
                    <a:pt x="18072" y="1758"/>
                    <a:pt x="18058" y="1756"/>
                  </a:cubicBezTo>
                  <a:cubicBezTo>
                    <a:pt x="18032" y="1754"/>
                    <a:pt x="18006" y="1751"/>
                    <a:pt x="17979" y="1750"/>
                  </a:cubicBezTo>
                  <a:cubicBezTo>
                    <a:pt x="17932" y="1744"/>
                    <a:pt x="17886" y="1741"/>
                    <a:pt x="17843" y="1741"/>
                  </a:cubicBezTo>
                  <a:cubicBezTo>
                    <a:pt x="17745" y="1731"/>
                    <a:pt x="17630" y="1729"/>
                    <a:pt x="17508" y="1729"/>
                  </a:cubicBezTo>
                  <a:cubicBezTo>
                    <a:pt x="17089" y="1729"/>
                    <a:pt x="16600" y="1835"/>
                    <a:pt x="16059" y="2036"/>
                  </a:cubicBezTo>
                  <a:lnTo>
                    <a:pt x="16055" y="2032"/>
                  </a:lnTo>
                  <a:lnTo>
                    <a:pt x="15898" y="2094"/>
                  </a:lnTo>
                  <a:cubicBezTo>
                    <a:pt x="15897" y="2094"/>
                    <a:pt x="15897" y="2096"/>
                    <a:pt x="15895" y="2096"/>
                  </a:cubicBezTo>
                  <a:lnTo>
                    <a:pt x="15540" y="2238"/>
                  </a:lnTo>
                  <a:lnTo>
                    <a:pt x="15546" y="2244"/>
                  </a:lnTo>
                  <a:cubicBezTo>
                    <a:pt x="15404" y="2308"/>
                    <a:pt x="15260" y="2378"/>
                    <a:pt x="15111" y="2453"/>
                  </a:cubicBezTo>
                  <a:cubicBezTo>
                    <a:pt x="14882" y="2571"/>
                    <a:pt x="14639" y="2707"/>
                    <a:pt x="14388" y="2856"/>
                  </a:cubicBezTo>
                  <a:lnTo>
                    <a:pt x="14385" y="2853"/>
                  </a:lnTo>
                  <a:lnTo>
                    <a:pt x="14231" y="2948"/>
                  </a:lnTo>
                  <a:cubicBezTo>
                    <a:pt x="14227" y="2951"/>
                    <a:pt x="14224" y="2952"/>
                    <a:pt x="14221" y="2955"/>
                  </a:cubicBezTo>
                  <a:lnTo>
                    <a:pt x="13923" y="3134"/>
                  </a:lnTo>
                  <a:lnTo>
                    <a:pt x="13927" y="3138"/>
                  </a:lnTo>
                  <a:cubicBezTo>
                    <a:pt x="12302" y="4174"/>
                    <a:pt x="10699" y="5548"/>
                    <a:pt x="9812" y="6350"/>
                  </a:cubicBezTo>
                  <a:cubicBezTo>
                    <a:pt x="9799" y="6361"/>
                    <a:pt x="9787" y="6372"/>
                    <a:pt x="9776" y="6383"/>
                  </a:cubicBezTo>
                  <a:cubicBezTo>
                    <a:pt x="9615" y="6529"/>
                    <a:pt x="9478" y="6656"/>
                    <a:pt x="9371" y="6756"/>
                  </a:cubicBezTo>
                  <a:cubicBezTo>
                    <a:pt x="9204" y="6912"/>
                    <a:pt x="9110" y="7002"/>
                    <a:pt x="9104" y="7008"/>
                  </a:cubicBezTo>
                  <a:lnTo>
                    <a:pt x="8917" y="7192"/>
                  </a:lnTo>
                  <a:lnTo>
                    <a:pt x="9104" y="7375"/>
                  </a:lnTo>
                  <a:cubicBezTo>
                    <a:pt x="9110" y="7380"/>
                    <a:pt x="9204" y="7473"/>
                    <a:pt x="9371" y="7627"/>
                  </a:cubicBezTo>
                  <a:lnTo>
                    <a:pt x="9372" y="7629"/>
                  </a:lnTo>
                  <a:cubicBezTo>
                    <a:pt x="9426" y="7678"/>
                    <a:pt x="9487" y="7735"/>
                    <a:pt x="9554" y="7798"/>
                  </a:cubicBezTo>
                  <a:cubicBezTo>
                    <a:pt x="9567" y="7808"/>
                    <a:pt x="9579" y="7820"/>
                    <a:pt x="9591" y="7832"/>
                  </a:cubicBezTo>
                  <a:cubicBezTo>
                    <a:pt x="9651" y="7886"/>
                    <a:pt x="9714" y="7944"/>
                    <a:pt x="9783" y="8007"/>
                  </a:cubicBezTo>
                  <a:cubicBezTo>
                    <a:pt x="9802" y="8023"/>
                    <a:pt x="9821" y="8041"/>
                    <a:pt x="9839" y="8057"/>
                  </a:cubicBezTo>
                  <a:cubicBezTo>
                    <a:pt x="9906" y="8116"/>
                    <a:pt x="9975" y="8179"/>
                    <a:pt x="10049" y="8244"/>
                  </a:cubicBezTo>
                  <a:cubicBezTo>
                    <a:pt x="10076" y="8269"/>
                    <a:pt x="10106" y="8295"/>
                    <a:pt x="10135" y="8319"/>
                  </a:cubicBezTo>
                  <a:cubicBezTo>
                    <a:pt x="10204" y="8381"/>
                    <a:pt x="10276" y="8443"/>
                    <a:pt x="10349" y="8509"/>
                  </a:cubicBezTo>
                  <a:cubicBezTo>
                    <a:pt x="10386" y="8540"/>
                    <a:pt x="10422" y="8572"/>
                    <a:pt x="10460" y="8603"/>
                  </a:cubicBezTo>
                  <a:cubicBezTo>
                    <a:pt x="10533" y="8667"/>
                    <a:pt x="10607" y="8730"/>
                    <a:pt x="10684" y="8796"/>
                  </a:cubicBezTo>
                  <a:cubicBezTo>
                    <a:pt x="10726" y="8832"/>
                    <a:pt x="10770" y="8869"/>
                    <a:pt x="10814" y="8906"/>
                  </a:cubicBezTo>
                  <a:cubicBezTo>
                    <a:pt x="10890" y="8970"/>
                    <a:pt x="10967" y="9035"/>
                    <a:pt x="11046" y="9102"/>
                  </a:cubicBezTo>
                  <a:cubicBezTo>
                    <a:pt x="11095" y="9142"/>
                    <a:pt x="11145" y="9183"/>
                    <a:pt x="11194" y="9225"/>
                  </a:cubicBezTo>
                  <a:cubicBezTo>
                    <a:pt x="11272" y="9291"/>
                    <a:pt x="11351" y="9354"/>
                    <a:pt x="11432" y="9421"/>
                  </a:cubicBezTo>
                  <a:cubicBezTo>
                    <a:pt x="11486" y="9464"/>
                    <a:pt x="11541" y="9509"/>
                    <a:pt x="11598" y="9553"/>
                  </a:cubicBezTo>
                  <a:cubicBezTo>
                    <a:pt x="11678" y="9618"/>
                    <a:pt x="11759" y="9682"/>
                    <a:pt x="11842" y="9747"/>
                  </a:cubicBezTo>
                  <a:cubicBezTo>
                    <a:pt x="11900" y="9794"/>
                    <a:pt x="11960" y="9839"/>
                    <a:pt x="12019" y="9886"/>
                  </a:cubicBezTo>
                  <a:cubicBezTo>
                    <a:pt x="12100" y="9950"/>
                    <a:pt x="12183" y="10013"/>
                    <a:pt x="12266" y="10076"/>
                  </a:cubicBezTo>
                  <a:lnTo>
                    <a:pt x="12457" y="10221"/>
                  </a:lnTo>
                  <a:cubicBezTo>
                    <a:pt x="12540" y="10281"/>
                    <a:pt x="12623" y="10343"/>
                    <a:pt x="12706" y="10405"/>
                  </a:cubicBezTo>
                  <a:cubicBezTo>
                    <a:pt x="12773" y="10455"/>
                    <a:pt x="12839" y="10503"/>
                    <a:pt x="12906" y="10551"/>
                  </a:cubicBezTo>
                  <a:cubicBezTo>
                    <a:pt x="12989" y="10611"/>
                    <a:pt x="13073" y="10670"/>
                    <a:pt x="13157" y="10729"/>
                  </a:cubicBezTo>
                  <a:cubicBezTo>
                    <a:pt x="13227" y="10778"/>
                    <a:pt x="13294" y="10826"/>
                    <a:pt x="13364" y="10873"/>
                  </a:cubicBezTo>
                  <a:cubicBezTo>
                    <a:pt x="13448" y="10930"/>
                    <a:pt x="13534" y="10987"/>
                    <a:pt x="13618" y="11043"/>
                  </a:cubicBezTo>
                  <a:cubicBezTo>
                    <a:pt x="13688" y="11090"/>
                    <a:pt x="13758" y="11135"/>
                    <a:pt x="13827" y="11181"/>
                  </a:cubicBezTo>
                  <a:cubicBezTo>
                    <a:pt x="13854" y="11200"/>
                    <a:pt x="13882" y="11217"/>
                    <a:pt x="13911" y="11236"/>
                  </a:cubicBezTo>
                  <a:cubicBezTo>
                    <a:pt x="13894" y="11248"/>
                    <a:pt x="13877" y="11262"/>
                    <a:pt x="13860" y="11274"/>
                  </a:cubicBezTo>
                  <a:cubicBezTo>
                    <a:pt x="13826" y="11296"/>
                    <a:pt x="13791" y="11319"/>
                    <a:pt x="13758" y="11341"/>
                  </a:cubicBezTo>
                  <a:cubicBezTo>
                    <a:pt x="13670" y="11398"/>
                    <a:pt x="13582" y="11452"/>
                    <a:pt x="13490" y="11503"/>
                  </a:cubicBezTo>
                  <a:cubicBezTo>
                    <a:pt x="13455" y="11523"/>
                    <a:pt x="13417" y="11544"/>
                    <a:pt x="13381" y="11564"/>
                  </a:cubicBezTo>
                  <a:cubicBezTo>
                    <a:pt x="13258" y="11628"/>
                    <a:pt x="13133" y="11691"/>
                    <a:pt x="13004" y="11746"/>
                  </a:cubicBezTo>
                  <a:cubicBezTo>
                    <a:pt x="13001" y="11747"/>
                    <a:pt x="13000" y="11747"/>
                    <a:pt x="12998" y="11748"/>
                  </a:cubicBezTo>
                  <a:cubicBezTo>
                    <a:pt x="12890" y="11794"/>
                    <a:pt x="12781" y="11831"/>
                    <a:pt x="12671" y="11869"/>
                  </a:cubicBezTo>
                  <a:cubicBezTo>
                    <a:pt x="10673" y="10519"/>
                    <a:pt x="8924" y="8890"/>
                    <a:pt x="8258" y="8243"/>
                  </a:cubicBezTo>
                  <a:lnTo>
                    <a:pt x="7179" y="7193"/>
                  </a:lnTo>
                  <a:lnTo>
                    <a:pt x="8258" y="6143"/>
                  </a:lnTo>
                  <a:cubicBezTo>
                    <a:pt x="8935" y="5487"/>
                    <a:pt x="10728" y="3815"/>
                    <a:pt x="12766" y="2452"/>
                  </a:cubicBezTo>
                  <a:lnTo>
                    <a:pt x="12777" y="2445"/>
                  </a:lnTo>
                  <a:cubicBezTo>
                    <a:pt x="13265" y="2119"/>
                    <a:pt x="13717" y="1843"/>
                    <a:pt x="14146" y="1609"/>
                  </a:cubicBezTo>
                  <a:cubicBezTo>
                    <a:pt x="14289" y="1531"/>
                    <a:pt x="14430" y="1457"/>
                    <a:pt x="14570" y="1389"/>
                  </a:cubicBezTo>
                  <a:cubicBezTo>
                    <a:pt x="15709" y="812"/>
                    <a:pt x="16696" y="519"/>
                    <a:pt x="17507" y="519"/>
                  </a:cubicBezTo>
                  <a:cubicBezTo>
                    <a:pt x="17515" y="519"/>
                    <a:pt x="17523" y="519"/>
                    <a:pt x="17532" y="519"/>
                  </a:cubicBezTo>
                  <a:close/>
                  <a:moveTo>
                    <a:pt x="80065" y="10517"/>
                  </a:moveTo>
                  <a:cubicBezTo>
                    <a:pt x="80182" y="10615"/>
                    <a:pt x="80297" y="10708"/>
                    <a:pt x="80414" y="10802"/>
                  </a:cubicBezTo>
                  <a:cubicBezTo>
                    <a:pt x="80452" y="10833"/>
                    <a:pt x="80490" y="10864"/>
                    <a:pt x="80529" y="10896"/>
                  </a:cubicBezTo>
                  <a:cubicBezTo>
                    <a:pt x="80733" y="11060"/>
                    <a:pt x="80935" y="11218"/>
                    <a:pt x="81135" y="11372"/>
                  </a:cubicBezTo>
                  <a:cubicBezTo>
                    <a:pt x="81186" y="11411"/>
                    <a:pt x="81236" y="11447"/>
                    <a:pt x="81286" y="11485"/>
                  </a:cubicBezTo>
                  <a:cubicBezTo>
                    <a:pt x="81443" y="11602"/>
                    <a:pt x="81598" y="11717"/>
                    <a:pt x="81752" y="11827"/>
                  </a:cubicBezTo>
                  <a:cubicBezTo>
                    <a:pt x="81810" y="11870"/>
                    <a:pt x="81868" y="11912"/>
                    <a:pt x="81927" y="11953"/>
                  </a:cubicBezTo>
                  <a:cubicBezTo>
                    <a:pt x="81965" y="11981"/>
                    <a:pt x="82004" y="12009"/>
                    <a:pt x="82041" y="12037"/>
                  </a:cubicBezTo>
                  <a:cubicBezTo>
                    <a:pt x="82017" y="12042"/>
                    <a:pt x="81991" y="12047"/>
                    <a:pt x="81966" y="12051"/>
                  </a:cubicBezTo>
                  <a:cubicBezTo>
                    <a:pt x="81863" y="12070"/>
                    <a:pt x="81760" y="12085"/>
                    <a:pt x="81656" y="12097"/>
                  </a:cubicBezTo>
                  <a:cubicBezTo>
                    <a:pt x="81611" y="12102"/>
                    <a:pt x="81565" y="12108"/>
                    <a:pt x="81520" y="12113"/>
                  </a:cubicBezTo>
                  <a:cubicBezTo>
                    <a:pt x="81373" y="12125"/>
                    <a:pt x="81224" y="12134"/>
                    <a:pt x="81075" y="12134"/>
                  </a:cubicBezTo>
                  <a:cubicBezTo>
                    <a:pt x="80967" y="12134"/>
                    <a:pt x="80849" y="12124"/>
                    <a:pt x="80729" y="12107"/>
                  </a:cubicBezTo>
                  <a:cubicBezTo>
                    <a:pt x="80713" y="12104"/>
                    <a:pt x="80696" y="12103"/>
                    <a:pt x="80677" y="12101"/>
                  </a:cubicBezTo>
                  <a:cubicBezTo>
                    <a:pt x="80562" y="12082"/>
                    <a:pt x="80440" y="12056"/>
                    <a:pt x="80312" y="12023"/>
                  </a:cubicBezTo>
                  <a:cubicBezTo>
                    <a:pt x="80289" y="12017"/>
                    <a:pt x="80264" y="12009"/>
                    <a:pt x="80240" y="12003"/>
                  </a:cubicBezTo>
                  <a:cubicBezTo>
                    <a:pt x="80112" y="11968"/>
                    <a:pt x="79979" y="11925"/>
                    <a:pt x="79839" y="11874"/>
                  </a:cubicBezTo>
                  <a:cubicBezTo>
                    <a:pt x="79818" y="11867"/>
                    <a:pt x="79796" y="11858"/>
                    <a:pt x="79774" y="11848"/>
                  </a:cubicBezTo>
                  <a:cubicBezTo>
                    <a:pt x="79626" y="11796"/>
                    <a:pt x="79475" y="11735"/>
                    <a:pt x="79318" y="11664"/>
                  </a:cubicBezTo>
                  <a:cubicBezTo>
                    <a:pt x="79317" y="11664"/>
                    <a:pt x="79317" y="11664"/>
                    <a:pt x="79316" y="11662"/>
                  </a:cubicBezTo>
                  <a:cubicBezTo>
                    <a:pt x="79327" y="11648"/>
                    <a:pt x="79338" y="11631"/>
                    <a:pt x="79349" y="11617"/>
                  </a:cubicBezTo>
                  <a:cubicBezTo>
                    <a:pt x="79607" y="11290"/>
                    <a:pt x="79836" y="10940"/>
                    <a:pt x="80035" y="10568"/>
                  </a:cubicBezTo>
                  <a:cubicBezTo>
                    <a:pt x="80045" y="10551"/>
                    <a:pt x="80056" y="10535"/>
                    <a:pt x="80065" y="10517"/>
                  </a:cubicBezTo>
                  <a:close/>
                  <a:moveTo>
                    <a:pt x="17731" y="9867"/>
                  </a:moveTo>
                  <a:cubicBezTo>
                    <a:pt x="17822" y="9947"/>
                    <a:pt x="17914" y="10024"/>
                    <a:pt x="18006" y="10102"/>
                  </a:cubicBezTo>
                  <a:cubicBezTo>
                    <a:pt x="18064" y="10153"/>
                    <a:pt x="18124" y="10206"/>
                    <a:pt x="18183" y="10254"/>
                  </a:cubicBezTo>
                  <a:cubicBezTo>
                    <a:pt x="18388" y="10429"/>
                    <a:pt x="18594" y="10599"/>
                    <a:pt x="18798" y="10766"/>
                  </a:cubicBezTo>
                  <a:lnTo>
                    <a:pt x="18853" y="10809"/>
                  </a:lnTo>
                  <a:cubicBezTo>
                    <a:pt x="19037" y="10958"/>
                    <a:pt x="19223" y="11103"/>
                    <a:pt x="19406" y="11244"/>
                  </a:cubicBezTo>
                  <a:cubicBezTo>
                    <a:pt x="19470" y="11295"/>
                    <a:pt x="19536" y="11343"/>
                    <a:pt x="19600" y="11394"/>
                  </a:cubicBezTo>
                  <a:cubicBezTo>
                    <a:pt x="19675" y="11452"/>
                    <a:pt x="19750" y="11510"/>
                    <a:pt x="19825" y="11565"/>
                  </a:cubicBezTo>
                  <a:cubicBezTo>
                    <a:pt x="19727" y="11617"/>
                    <a:pt x="19625" y="11668"/>
                    <a:pt x="19520" y="11712"/>
                  </a:cubicBezTo>
                  <a:cubicBezTo>
                    <a:pt x="19435" y="11749"/>
                    <a:pt x="19352" y="11787"/>
                    <a:pt x="19264" y="11816"/>
                  </a:cubicBezTo>
                  <a:cubicBezTo>
                    <a:pt x="19120" y="11873"/>
                    <a:pt x="18987" y="11915"/>
                    <a:pt x="18853" y="11952"/>
                  </a:cubicBezTo>
                  <a:cubicBezTo>
                    <a:pt x="18784" y="11971"/>
                    <a:pt x="18714" y="11991"/>
                    <a:pt x="18641" y="12007"/>
                  </a:cubicBezTo>
                  <a:cubicBezTo>
                    <a:pt x="18472" y="12049"/>
                    <a:pt x="18317" y="12076"/>
                    <a:pt x="18166" y="12091"/>
                  </a:cubicBezTo>
                  <a:cubicBezTo>
                    <a:pt x="18079" y="12105"/>
                    <a:pt x="18012" y="12114"/>
                    <a:pt x="17944" y="12117"/>
                  </a:cubicBezTo>
                  <a:cubicBezTo>
                    <a:pt x="17900" y="12121"/>
                    <a:pt x="17875" y="12123"/>
                    <a:pt x="17847" y="12123"/>
                  </a:cubicBezTo>
                  <a:cubicBezTo>
                    <a:pt x="17719" y="12133"/>
                    <a:pt x="17618" y="12136"/>
                    <a:pt x="17512" y="12136"/>
                  </a:cubicBezTo>
                  <a:cubicBezTo>
                    <a:pt x="17423" y="12136"/>
                    <a:pt x="17328" y="12128"/>
                    <a:pt x="17229" y="12118"/>
                  </a:cubicBezTo>
                  <a:cubicBezTo>
                    <a:pt x="17199" y="12114"/>
                    <a:pt x="17168" y="12108"/>
                    <a:pt x="17137" y="12105"/>
                  </a:cubicBezTo>
                  <a:cubicBezTo>
                    <a:pt x="17065" y="12095"/>
                    <a:pt x="16991" y="12081"/>
                    <a:pt x="16916" y="12065"/>
                  </a:cubicBezTo>
                  <a:cubicBezTo>
                    <a:pt x="16880" y="12056"/>
                    <a:pt x="16844" y="12049"/>
                    <a:pt x="16808" y="12040"/>
                  </a:cubicBezTo>
                  <a:cubicBezTo>
                    <a:pt x="16723" y="12019"/>
                    <a:pt x="16636" y="11994"/>
                    <a:pt x="16546" y="11967"/>
                  </a:cubicBezTo>
                  <a:cubicBezTo>
                    <a:pt x="16520" y="11960"/>
                    <a:pt x="16494" y="11952"/>
                    <a:pt x="16466" y="11944"/>
                  </a:cubicBezTo>
                  <a:cubicBezTo>
                    <a:pt x="16459" y="11941"/>
                    <a:pt x="16451" y="11937"/>
                    <a:pt x="16443" y="11936"/>
                  </a:cubicBezTo>
                  <a:lnTo>
                    <a:pt x="16444" y="11935"/>
                  </a:lnTo>
                  <a:cubicBezTo>
                    <a:pt x="16565" y="11798"/>
                    <a:pt x="16680" y="11655"/>
                    <a:pt x="16789" y="11509"/>
                  </a:cubicBezTo>
                  <a:cubicBezTo>
                    <a:pt x="16815" y="11474"/>
                    <a:pt x="16840" y="11441"/>
                    <a:pt x="16865" y="11408"/>
                  </a:cubicBezTo>
                  <a:cubicBezTo>
                    <a:pt x="16972" y="11260"/>
                    <a:pt x="17076" y="11109"/>
                    <a:pt x="17173" y="10955"/>
                  </a:cubicBezTo>
                  <a:cubicBezTo>
                    <a:pt x="17174" y="10952"/>
                    <a:pt x="17177" y="10948"/>
                    <a:pt x="17178" y="10946"/>
                  </a:cubicBezTo>
                  <a:cubicBezTo>
                    <a:pt x="17272" y="10799"/>
                    <a:pt x="17358" y="10643"/>
                    <a:pt x="17440" y="10484"/>
                  </a:cubicBezTo>
                  <a:lnTo>
                    <a:pt x="17503" y="10364"/>
                  </a:lnTo>
                  <a:cubicBezTo>
                    <a:pt x="17583" y="10203"/>
                    <a:pt x="17658" y="10042"/>
                    <a:pt x="17726" y="9878"/>
                  </a:cubicBezTo>
                  <a:cubicBezTo>
                    <a:pt x="17727" y="9873"/>
                    <a:pt x="17730" y="9870"/>
                    <a:pt x="17731" y="9867"/>
                  </a:cubicBezTo>
                  <a:close/>
                  <a:moveTo>
                    <a:pt x="60018" y="10706"/>
                  </a:moveTo>
                  <a:cubicBezTo>
                    <a:pt x="60056" y="10737"/>
                    <a:pt x="60095" y="10766"/>
                    <a:pt x="60133" y="10799"/>
                  </a:cubicBezTo>
                  <a:cubicBezTo>
                    <a:pt x="60331" y="10958"/>
                    <a:pt x="60527" y="11113"/>
                    <a:pt x="60721" y="11263"/>
                  </a:cubicBezTo>
                  <a:cubicBezTo>
                    <a:pt x="60768" y="11300"/>
                    <a:pt x="60816" y="11337"/>
                    <a:pt x="60865" y="11373"/>
                  </a:cubicBezTo>
                  <a:cubicBezTo>
                    <a:pt x="61101" y="11555"/>
                    <a:pt x="61334" y="11726"/>
                    <a:pt x="61565" y="11891"/>
                  </a:cubicBezTo>
                  <a:cubicBezTo>
                    <a:pt x="61584" y="11904"/>
                    <a:pt x="61602" y="11919"/>
                    <a:pt x="61621" y="11931"/>
                  </a:cubicBezTo>
                  <a:cubicBezTo>
                    <a:pt x="61485" y="11972"/>
                    <a:pt x="61347" y="12004"/>
                    <a:pt x="61208" y="12033"/>
                  </a:cubicBezTo>
                  <a:cubicBezTo>
                    <a:pt x="61168" y="12041"/>
                    <a:pt x="61127" y="12047"/>
                    <a:pt x="61087" y="12055"/>
                  </a:cubicBezTo>
                  <a:cubicBezTo>
                    <a:pt x="60982" y="12075"/>
                    <a:pt x="60875" y="12090"/>
                    <a:pt x="60768" y="12102"/>
                  </a:cubicBezTo>
                  <a:cubicBezTo>
                    <a:pt x="60726" y="12107"/>
                    <a:pt x="60685" y="12113"/>
                    <a:pt x="60642" y="12116"/>
                  </a:cubicBezTo>
                  <a:cubicBezTo>
                    <a:pt x="60499" y="12128"/>
                    <a:pt x="60355" y="12136"/>
                    <a:pt x="60209" y="12136"/>
                  </a:cubicBezTo>
                  <a:cubicBezTo>
                    <a:pt x="60119" y="12136"/>
                    <a:pt x="60024" y="12128"/>
                    <a:pt x="59925" y="12118"/>
                  </a:cubicBezTo>
                  <a:cubicBezTo>
                    <a:pt x="59895" y="12114"/>
                    <a:pt x="59864" y="12108"/>
                    <a:pt x="59832" y="12105"/>
                  </a:cubicBezTo>
                  <a:cubicBezTo>
                    <a:pt x="59762" y="12095"/>
                    <a:pt x="59687" y="12081"/>
                    <a:pt x="59612" y="12065"/>
                  </a:cubicBezTo>
                  <a:cubicBezTo>
                    <a:pt x="59576" y="12056"/>
                    <a:pt x="59540" y="12049"/>
                    <a:pt x="59503" y="12040"/>
                  </a:cubicBezTo>
                  <a:cubicBezTo>
                    <a:pt x="59420" y="12019"/>
                    <a:pt x="59333" y="11996"/>
                    <a:pt x="59244" y="11968"/>
                  </a:cubicBezTo>
                  <a:cubicBezTo>
                    <a:pt x="59217" y="11961"/>
                    <a:pt x="59191" y="11952"/>
                    <a:pt x="59163" y="11944"/>
                  </a:cubicBezTo>
                  <a:lnTo>
                    <a:pt x="59139" y="11936"/>
                  </a:lnTo>
                  <a:cubicBezTo>
                    <a:pt x="59154" y="11919"/>
                    <a:pt x="59165" y="11900"/>
                    <a:pt x="59180" y="11885"/>
                  </a:cubicBezTo>
                  <a:cubicBezTo>
                    <a:pt x="59327" y="11713"/>
                    <a:pt x="59471" y="11538"/>
                    <a:pt x="59602" y="11354"/>
                  </a:cubicBezTo>
                  <a:cubicBezTo>
                    <a:pt x="59618" y="11333"/>
                    <a:pt x="59631" y="11311"/>
                    <a:pt x="59647" y="11289"/>
                  </a:cubicBezTo>
                  <a:cubicBezTo>
                    <a:pt x="59763" y="11124"/>
                    <a:pt x="59869" y="10955"/>
                    <a:pt x="59970" y="10781"/>
                  </a:cubicBezTo>
                  <a:cubicBezTo>
                    <a:pt x="59983" y="10755"/>
                    <a:pt x="60003" y="10732"/>
                    <a:pt x="60018" y="10706"/>
                  </a:cubicBezTo>
                  <a:close/>
                  <a:moveTo>
                    <a:pt x="73619" y="10523"/>
                  </a:moveTo>
                  <a:cubicBezTo>
                    <a:pt x="73659" y="10555"/>
                    <a:pt x="73697" y="10585"/>
                    <a:pt x="73737" y="10618"/>
                  </a:cubicBezTo>
                  <a:cubicBezTo>
                    <a:pt x="73958" y="10799"/>
                    <a:pt x="74177" y="10974"/>
                    <a:pt x="74393" y="11142"/>
                  </a:cubicBezTo>
                  <a:cubicBezTo>
                    <a:pt x="74437" y="11176"/>
                    <a:pt x="74482" y="11212"/>
                    <a:pt x="74525" y="11246"/>
                  </a:cubicBezTo>
                  <a:cubicBezTo>
                    <a:pt x="74777" y="11440"/>
                    <a:pt x="75024" y="11624"/>
                    <a:pt x="75269" y="11801"/>
                  </a:cubicBezTo>
                  <a:cubicBezTo>
                    <a:pt x="75293" y="11819"/>
                    <a:pt x="75316" y="11838"/>
                    <a:pt x="75340" y="11855"/>
                  </a:cubicBezTo>
                  <a:lnTo>
                    <a:pt x="75301" y="11871"/>
                  </a:lnTo>
                  <a:cubicBezTo>
                    <a:pt x="75262" y="11884"/>
                    <a:pt x="75221" y="11895"/>
                    <a:pt x="75181" y="11907"/>
                  </a:cubicBezTo>
                  <a:cubicBezTo>
                    <a:pt x="75067" y="11944"/>
                    <a:pt x="74952" y="11975"/>
                    <a:pt x="74836" y="12003"/>
                  </a:cubicBezTo>
                  <a:cubicBezTo>
                    <a:pt x="74784" y="12017"/>
                    <a:pt x="74730" y="12027"/>
                    <a:pt x="74676" y="12038"/>
                  </a:cubicBezTo>
                  <a:cubicBezTo>
                    <a:pt x="74566" y="12059"/>
                    <a:pt x="74453" y="12077"/>
                    <a:pt x="74341" y="12092"/>
                  </a:cubicBezTo>
                  <a:cubicBezTo>
                    <a:pt x="74291" y="12098"/>
                    <a:pt x="74242" y="12106"/>
                    <a:pt x="74192" y="12110"/>
                  </a:cubicBezTo>
                  <a:cubicBezTo>
                    <a:pt x="74033" y="12126"/>
                    <a:pt x="73870" y="12136"/>
                    <a:pt x="73707" y="12136"/>
                  </a:cubicBezTo>
                  <a:cubicBezTo>
                    <a:pt x="73618" y="12136"/>
                    <a:pt x="73523" y="12128"/>
                    <a:pt x="73424" y="12118"/>
                  </a:cubicBezTo>
                  <a:cubicBezTo>
                    <a:pt x="73394" y="12114"/>
                    <a:pt x="73363" y="12108"/>
                    <a:pt x="73331" y="12105"/>
                  </a:cubicBezTo>
                  <a:cubicBezTo>
                    <a:pt x="73260" y="12095"/>
                    <a:pt x="73186" y="12081"/>
                    <a:pt x="73109" y="12065"/>
                  </a:cubicBezTo>
                  <a:cubicBezTo>
                    <a:pt x="73073" y="12056"/>
                    <a:pt x="73039" y="12049"/>
                    <a:pt x="73002" y="12040"/>
                  </a:cubicBezTo>
                  <a:cubicBezTo>
                    <a:pt x="72917" y="12019"/>
                    <a:pt x="72831" y="11994"/>
                    <a:pt x="72742" y="11968"/>
                  </a:cubicBezTo>
                  <a:cubicBezTo>
                    <a:pt x="72714" y="11961"/>
                    <a:pt x="72688" y="11952"/>
                    <a:pt x="72661" y="11945"/>
                  </a:cubicBezTo>
                  <a:cubicBezTo>
                    <a:pt x="72654" y="11942"/>
                    <a:pt x="72645" y="11940"/>
                    <a:pt x="72639" y="11937"/>
                  </a:cubicBezTo>
                  <a:cubicBezTo>
                    <a:pt x="72669" y="11903"/>
                    <a:pt x="72697" y="11867"/>
                    <a:pt x="72727" y="11833"/>
                  </a:cubicBezTo>
                  <a:cubicBezTo>
                    <a:pt x="72760" y="11793"/>
                    <a:pt x="72794" y="11753"/>
                    <a:pt x="72827" y="11713"/>
                  </a:cubicBezTo>
                  <a:cubicBezTo>
                    <a:pt x="72926" y="11591"/>
                    <a:pt x="73023" y="11466"/>
                    <a:pt x="73115" y="11337"/>
                  </a:cubicBezTo>
                  <a:cubicBezTo>
                    <a:pt x="73129" y="11317"/>
                    <a:pt x="73144" y="11300"/>
                    <a:pt x="73159" y="11280"/>
                  </a:cubicBezTo>
                  <a:cubicBezTo>
                    <a:pt x="73260" y="11130"/>
                    <a:pt x="73356" y="10977"/>
                    <a:pt x="73448" y="10821"/>
                  </a:cubicBezTo>
                  <a:cubicBezTo>
                    <a:pt x="73472" y="10780"/>
                    <a:pt x="73495" y="10738"/>
                    <a:pt x="73519" y="10698"/>
                  </a:cubicBezTo>
                  <a:cubicBezTo>
                    <a:pt x="73551" y="10640"/>
                    <a:pt x="73586" y="10582"/>
                    <a:pt x="73619" y="10523"/>
                  </a:cubicBezTo>
                  <a:close/>
                  <a:moveTo>
                    <a:pt x="32371" y="10435"/>
                  </a:moveTo>
                  <a:cubicBezTo>
                    <a:pt x="32406" y="10464"/>
                    <a:pt x="32442" y="10490"/>
                    <a:pt x="32478" y="10520"/>
                  </a:cubicBezTo>
                  <a:cubicBezTo>
                    <a:pt x="32714" y="10717"/>
                    <a:pt x="32949" y="10906"/>
                    <a:pt x="33183" y="11090"/>
                  </a:cubicBezTo>
                  <a:cubicBezTo>
                    <a:pt x="33220" y="11118"/>
                    <a:pt x="33259" y="11150"/>
                    <a:pt x="33295" y="11179"/>
                  </a:cubicBezTo>
                  <a:cubicBezTo>
                    <a:pt x="33555" y="11382"/>
                    <a:pt x="33813" y="11574"/>
                    <a:pt x="34068" y="11760"/>
                  </a:cubicBezTo>
                  <a:cubicBezTo>
                    <a:pt x="34094" y="11779"/>
                    <a:pt x="34121" y="11800"/>
                    <a:pt x="34147" y="11820"/>
                  </a:cubicBezTo>
                  <a:cubicBezTo>
                    <a:pt x="34129" y="11826"/>
                    <a:pt x="34110" y="11837"/>
                    <a:pt x="34092" y="11843"/>
                  </a:cubicBezTo>
                  <a:cubicBezTo>
                    <a:pt x="34041" y="11862"/>
                    <a:pt x="33990" y="11876"/>
                    <a:pt x="33939" y="11893"/>
                  </a:cubicBezTo>
                  <a:cubicBezTo>
                    <a:pt x="33827" y="11929"/>
                    <a:pt x="33715" y="11962"/>
                    <a:pt x="33600" y="11991"/>
                  </a:cubicBezTo>
                  <a:cubicBezTo>
                    <a:pt x="33543" y="12004"/>
                    <a:pt x="33486" y="12018"/>
                    <a:pt x="33427" y="12029"/>
                  </a:cubicBezTo>
                  <a:cubicBezTo>
                    <a:pt x="33312" y="12052"/>
                    <a:pt x="33196" y="12072"/>
                    <a:pt x="33079" y="12088"/>
                  </a:cubicBezTo>
                  <a:cubicBezTo>
                    <a:pt x="33027" y="12095"/>
                    <a:pt x="32975" y="12103"/>
                    <a:pt x="32922" y="12108"/>
                  </a:cubicBezTo>
                  <a:cubicBezTo>
                    <a:pt x="32752" y="12125"/>
                    <a:pt x="32583" y="12138"/>
                    <a:pt x="32410" y="12138"/>
                  </a:cubicBezTo>
                  <a:cubicBezTo>
                    <a:pt x="32320" y="12138"/>
                    <a:pt x="32225" y="12129"/>
                    <a:pt x="32126" y="12119"/>
                  </a:cubicBezTo>
                  <a:cubicBezTo>
                    <a:pt x="32096" y="12116"/>
                    <a:pt x="32065" y="12110"/>
                    <a:pt x="32034" y="12106"/>
                  </a:cubicBezTo>
                  <a:cubicBezTo>
                    <a:pt x="31963" y="12096"/>
                    <a:pt x="31888" y="12082"/>
                    <a:pt x="31812" y="12066"/>
                  </a:cubicBezTo>
                  <a:cubicBezTo>
                    <a:pt x="31776" y="12058"/>
                    <a:pt x="31741" y="12050"/>
                    <a:pt x="31705" y="12043"/>
                  </a:cubicBezTo>
                  <a:cubicBezTo>
                    <a:pt x="31621" y="12022"/>
                    <a:pt x="31534" y="11998"/>
                    <a:pt x="31445" y="11971"/>
                  </a:cubicBezTo>
                  <a:cubicBezTo>
                    <a:pt x="31418" y="11962"/>
                    <a:pt x="31391" y="11955"/>
                    <a:pt x="31364" y="11946"/>
                  </a:cubicBezTo>
                  <a:cubicBezTo>
                    <a:pt x="31359" y="11943"/>
                    <a:pt x="31351" y="11941"/>
                    <a:pt x="31344" y="11939"/>
                  </a:cubicBezTo>
                  <a:cubicBezTo>
                    <a:pt x="31380" y="11899"/>
                    <a:pt x="31411" y="11858"/>
                    <a:pt x="31445" y="11817"/>
                  </a:cubicBezTo>
                  <a:cubicBezTo>
                    <a:pt x="31482" y="11775"/>
                    <a:pt x="31517" y="11733"/>
                    <a:pt x="31553" y="11690"/>
                  </a:cubicBezTo>
                  <a:cubicBezTo>
                    <a:pt x="31658" y="11560"/>
                    <a:pt x="31759" y="11427"/>
                    <a:pt x="31855" y="11290"/>
                  </a:cubicBezTo>
                  <a:cubicBezTo>
                    <a:pt x="31867" y="11270"/>
                    <a:pt x="31883" y="11253"/>
                    <a:pt x="31896" y="11233"/>
                  </a:cubicBezTo>
                  <a:cubicBezTo>
                    <a:pt x="32002" y="11078"/>
                    <a:pt x="32101" y="10916"/>
                    <a:pt x="32195" y="10753"/>
                  </a:cubicBezTo>
                  <a:cubicBezTo>
                    <a:pt x="32221" y="10708"/>
                    <a:pt x="32245" y="10664"/>
                    <a:pt x="32270" y="10618"/>
                  </a:cubicBezTo>
                  <a:cubicBezTo>
                    <a:pt x="32303" y="10556"/>
                    <a:pt x="32339" y="10497"/>
                    <a:pt x="32371" y="10435"/>
                  </a:cubicBezTo>
                  <a:close/>
                  <a:moveTo>
                    <a:pt x="52748" y="10518"/>
                  </a:moveTo>
                  <a:cubicBezTo>
                    <a:pt x="52863" y="10615"/>
                    <a:pt x="52979" y="10707"/>
                    <a:pt x="53095" y="10801"/>
                  </a:cubicBezTo>
                  <a:cubicBezTo>
                    <a:pt x="53133" y="10832"/>
                    <a:pt x="53172" y="10864"/>
                    <a:pt x="53210" y="10895"/>
                  </a:cubicBezTo>
                  <a:cubicBezTo>
                    <a:pt x="53414" y="11059"/>
                    <a:pt x="53618" y="11218"/>
                    <a:pt x="53820" y="11372"/>
                  </a:cubicBezTo>
                  <a:cubicBezTo>
                    <a:pt x="53868" y="11410"/>
                    <a:pt x="53918" y="11445"/>
                    <a:pt x="53965" y="11482"/>
                  </a:cubicBezTo>
                  <a:cubicBezTo>
                    <a:pt x="54123" y="11600"/>
                    <a:pt x="54281" y="11716"/>
                    <a:pt x="54435" y="11829"/>
                  </a:cubicBezTo>
                  <a:cubicBezTo>
                    <a:pt x="54492" y="11871"/>
                    <a:pt x="54552" y="11913"/>
                    <a:pt x="54609" y="11954"/>
                  </a:cubicBezTo>
                  <a:cubicBezTo>
                    <a:pt x="54647" y="11981"/>
                    <a:pt x="54687" y="12009"/>
                    <a:pt x="54724" y="12038"/>
                  </a:cubicBezTo>
                  <a:cubicBezTo>
                    <a:pt x="54698" y="12043"/>
                    <a:pt x="54672" y="12048"/>
                    <a:pt x="54644" y="12053"/>
                  </a:cubicBezTo>
                  <a:cubicBezTo>
                    <a:pt x="54544" y="12071"/>
                    <a:pt x="54443" y="12087"/>
                    <a:pt x="54341" y="12098"/>
                  </a:cubicBezTo>
                  <a:cubicBezTo>
                    <a:pt x="54294" y="12103"/>
                    <a:pt x="54248" y="12110"/>
                    <a:pt x="54201" y="12116"/>
                  </a:cubicBezTo>
                  <a:cubicBezTo>
                    <a:pt x="54055" y="12128"/>
                    <a:pt x="53908" y="12136"/>
                    <a:pt x="53760" y="12138"/>
                  </a:cubicBezTo>
                  <a:lnTo>
                    <a:pt x="53757" y="12138"/>
                  </a:lnTo>
                  <a:cubicBezTo>
                    <a:pt x="53648" y="12138"/>
                    <a:pt x="53532" y="12127"/>
                    <a:pt x="53412" y="12110"/>
                  </a:cubicBezTo>
                  <a:cubicBezTo>
                    <a:pt x="53394" y="12107"/>
                    <a:pt x="53378" y="12106"/>
                    <a:pt x="53363" y="12103"/>
                  </a:cubicBezTo>
                  <a:cubicBezTo>
                    <a:pt x="53246" y="12085"/>
                    <a:pt x="53121" y="12058"/>
                    <a:pt x="52993" y="12025"/>
                  </a:cubicBezTo>
                  <a:cubicBezTo>
                    <a:pt x="52971" y="12020"/>
                    <a:pt x="52951" y="12014"/>
                    <a:pt x="52929" y="12007"/>
                  </a:cubicBezTo>
                  <a:cubicBezTo>
                    <a:pt x="52796" y="11971"/>
                    <a:pt x="52661" y="11928"/>
                    <a:pt x="52520" y="11876"/>
                  </a:cubicBezTo>
                  <a:cubicBezTo>
                    <a:pt x="52501" y="11869"/>
                    <a:pt x="52482" y="11863"/>
                    <a:pt x="52464" y="11855"/>
                  </a:cubicBezTo>
                  <a:cubicBezTo>
                    <a:pt x="52315" y="11799"/>
                    <a:pt x="52159" y="11737"/>
                    <a:pt x="51998" y="11663"/>
                  </a:cubicBezTo>
                  <a:cubicBezTo>
                    <a:pt x="52012" y="11645"/>
                    <a:pt x="52023" y="11627"/>
                    <a:pt x="52036" y="11611"/>
                  </a:cubicBezTo>
                  <a:cubicBezTo>
                    <a:pt x="52163" y="11449"/>
                    <a:pt x="52284" y="11285"/>
                    <a:pt x="52398" y="11112"/>
                  </a:cubicBezTo>
                  <a:cubicBezTo>
                    <a:pt x="52401" y="11107"/>
                    <a:pt x="52404" y="11102"/>
                    <a:pt x="52408" y="11096"/>
                  </a:cubicBezTo>
                  <a:cubicBezTo>
                    <a:pt x="52515" y="10930"/>
                    <a:pt x="52614" y="10758"/>
                    <a:pt x="52709" y="10583"/>
                  </a:cubicBezTo>
                  <a:cubicBezTo>
                    <a:pt x="52720" y="10562"/>
                    <a:pt x="52736" y="10540"/>
                    <a:pt x="52748" y="10518"/>
                  </a:cubicBezTo>
                  <a:close/>
                  <a:moveTo>
                    <a:pt x="66467" y="10706"/>
                  </a:moveTo>
                  <a:cubicBezTo>
                    <a:pt x="66508" y="10738"/>
                    <a:pt x="66549" y="10769"/>
                    <a:pt x="66588" y="10801"/>
                  </a:cubicBezTo>
                  <a:cubicBezTo>
                    <a:pt x="66805" y="10976"/>
                    <a:pt x="67019" y="11145"/>
                    <a:pt x="67233" y="11311"/>
                  </a:cubicBezTo>
                  <a:cubicBezTo>
                    <a:pt x="67289" y="11353"/>
                    <a:pt x="67343" y="11395"/>
                    <a:pt x="67396" y="11437"/>
                  </a:cubicBezTo>
                  <a:cubicBezTo>
                    <a:pt x="67655" y="11634"/>
                    <a:pt x="67913" y="11822"/>
                    <a:pt x="68169" y="12002"/>
                  </a:cubicBezTo>
                  <a:cubicBezTo>
                    <a:pt x="68186" y="12014"/>
                    <a:pt x="68205" y="12028"/>
                    <a:pt x="68221" y="12040"/>
                  </a:cubicBezTo>
                  <a:cubicBezTo>
                    <a:pt x="68195" y="12045"/>
                    <a:pt x="68170" y="12050"/>
                    <a:pt x="68144" y="12055"/>
                  </a:cubicBezTo>
                  <a:cubicBezTo>
                    <a:pt x="68041" y="12074"/>
                    <a:pt x="67939" y="12090"/>
                    <a:pt x="67835" y="12101"/>
                  </a:cubicBezTo>
                  <a:cubicBezTo>
                    <a:pt x="67789" y="12106"/>
                    <a:pt x="67746" y="12113"/>
                    <a:pt x="67700" y="12117"/>
                  </a:cubicBezTo>
                  <a:cubicBezTo>
                    <a:pt x="67551" y="12128"/>
                    <a:pt x="67403" y="12138"/>
                    <a:pt x="67253" y="12138"/>
                  </a:cubicBezTo>
                  <a:cubicBezTo>
                    <a:pt x="67138" y="12138"/>
                    <a:pt x="67014" y="12126"/>
                    <a:pt x="66887" y="12107"/>
                  </a:cubicBezTo>
                  <a:cubicBezTo>
                    <a:pt x="66844" y="12101"/>
                    <a:pt x="66800" y="12091"/>
                    <a:pt x="66758" y="12082"/>
                  </a:cubicBezTo>
                  <a:cubicBezTo>
                    <a:pt x="66668" y="12066"/>
                    <a:pt x="66576" y="12048"/>
                    <a:pt x="66481" y="12022"/>
                  </a:cubicBezTo>
                  <a:cubicBezTo>
                    <a:pt x="66427" y="12007"/>
                    <a:pt x="66372" y="11991"/>
                    <a:pt x="66316" y="11973"/>
                  </a:cubicBezTo>
                  <a:cubicBezTo>
                    <a:pt x="66226" y="11946"/>
                    <a:pt x="66130" y="11915"/>
                    <a:pt x="66034" y="11879"/>
                  </a:cubicBezTo>
                  <a:cubicBezTo>
                    <a:pt x="65974" y="11858"/>
                    <a:pt x="65914" y="11836"/>
                    <a:pt x="65852" y="11811"/>
                  </a:cubicBezTo>
                  <a:cubicBezTo>
                    <a:pt x="65816" y="11796"/>
                    <a:pt x="65776" y="11778"/>
                    <a:pt x="65739" y="11763"/>
                  </a:cubicBezTo>
                  <a:cubicBezTo>
                    <a:pt x="65748" y="11752"/>
                    <a:pt x="65754" y="11742"/>
                    <a:pt x="65762" y="11732"/>
                  </a:cubicBezTo>
                  <a:cubicBezTo>
                    <a:pt x="66016" y="11422"/>
                    <a:pt x="66239" y="11098"/>
                    <a:pt x="66435" y="10758"/>
                  </a:cubicBezTo>
                  <a:cubicBezTo>
                    <a:pt x="66445" y="10740"/>
                    <a:pt x="66457" y="10724"/>
                    <a:pt x="66467" y="10706"/>
                  </a:cubicBezTo>
                  <a:close/>
                  <a:moveTo>
                    <a:pt x="87526" y="2235"/>
                  </a:moveTo>
                  <a:cubicBezTo>
                    <a:pt x="90256" y="2235"/>
                    <a:pt x="92476" y="4456"/>
                    <a:pt x="92476" y="7187"/>
                  </a:cubicBezTo>
                  <a:cubicBezTo>
                    <a:pt x="92476" y="9916"/>
                    <a:pt x="90254" y="12136"/>
                    <a:pt x="87526" y="12138"/>
                  </a:cubicBezTo>
                  <a:cubicBezTo>
                    <a:pt x="87436" y="12138"/>
                    <a:pt x="87340" y="12129"/>
                    <a:pt x="87241" y="12118"/>
                  </a:cubicBezTo>
                  <a:cubicBezTo>
                    <a:pt x="87213" y="12114"/>
                    <a:pt x="87182" y="12108"/>
                    <a:pt x="87152" y="12105"/>
                  </a:cubicBezTo>
                  <a:cubicBezTo>
                    <a:pt x="87078" y="12095"/>
                    <a:pt x="87003" y="12080"/>
                    <a:pt x="86925" y="12064"/>
                  </a:cubicBezTo>
                  <a:cubicBezTo>
                    <a:pt x="86892" y="12056"/>
                    <a:pt x="86859" y="12049"/>
                    <a:pt x="86824" y="12041"/>
                  </a:cubicBezTo>
                  <a:cubicBezTo>
                    <a:pt x="86736" y="12019"/>
                    <a:pt x="86644" y="11994"/>
                    <a:pt x="86550" y="11965"/>
                  </a:cubicBezTo>
                  <a:cubicBezTo>
                    <a:pt x="86528" y="11957"/>
                    <a:pt x="86507" y="11952"/>
                    <a:pt x="86485" y="11945"/>
                  </a:cubicBezTo>
                  <a:cubicBezTo>
                    <a:pt x="86476" y="11942"/>
                    <a:pt x="86467" y="11939"/>
                    <a:pt x="86458" y="11935"/>
                  </a:cubicBezTo>
                  <a:cubicBezTo>
                    <a:pt x="86494" y="11893"/>
                    <a:pt x="86527" y="11847"/>
                    <a:pt x="86562" y="11805"/>
                  </a:cubicBezTo>
                  <a:cubicBezTo>
                    <a:pt x="86629" y="11726"/>
                    <a:pt x="86693" y="11647"/>
                    <a:pt x="86756" y="11566"/>
                  </a:cubicBezTo>
                  <a:cubicBezTo>
                    <a:pt x="86832" y="11468"/>
                    <a:pt x="86904" y="11369"/>
                    <a:pt x="86974" y="11269"/>
                  </a:cubicBezTo>
                  <a:cubicBezTo>
                    <a:pt x="87032" y="11185"/>
                    <a:pt x="87092" y="11099"/>
                    <a:pt x="87146" y="11013"/>
                  </a:cubicBezTo>
                  <a:cubicBezTo>
                    <a:pt x="87211" y="10910"/>
                    <a:pt x="87274" y="10805"/>
                    <a:pt x="87333" y="10698"/>
                  </a:cubicBezTo>
                  <a:cubicBezTo>
                    <a:pt x="87384" y="10609"/>
                    <a:pt x="87433" y="10521"/>
                    <a:pt x="87479" y="10430"/>
                  </a:cubicBezTo>
                  <a:cubicBezTo>
                    <a:pt x="87535" y="10320"/>
                    <a:pt x="87586" y="10208"/>
                    <a:pt x="87636" y="10096"/>
                  </a:cubicBezTo>
                  <a:cubicBezTo>
                    <a:pt x="87677" y="10005"/>
                    <a:pt x="87718" y="9915"/>
                    <a:pt x="87755" y="9821"/>
                  </a:cubicBezTo>
                  <a:cubicBezTo>
                    <a:pt x="87802" y="9703"/>
                    <a:pt x="87842" y="9583"/>
                    <a:pt x="87883" y="9462"/>
                  </a:cubicBezTo>
                  <a:cubicBezTo>
                    <a:pt x="87912" y="9371"/>
                    <a:pt x="87946" y="9281"/>
                    <a:pt x="87972" y="9188"/>
                  </a:cubicBezTo>
                  <a:cubicBezTo>
                    <a:pt x="88010" y="9060"/>
                    <a:pt x="88039" y="8930"/>
                    <a:pt x="88068" y="8800"/>
                  </a:cubicBezTo>
                  <a:cubicBezTo>
                    <a:pt x="88089" y="8713"/>
                    <a:pt x="88113" y="8625"/>
                    <a:pt x="88130" y="8537"/>
                  </a:cubicBezTo>
                  <a:cubicBezTo>
                    <a:pt x="88157" y="8390"/>
                    <a:pt x="88176" y="8241"/>
                    <a:pt x="88195" y="8092"/>
                  </a:cubicBezTo>
                  <a:cubicBezTo>
                    <a:pt x="88204" y="8016"/>
                    <a:pt x="88218" y="7944"/>
                    <a:pt x="88226" y="7866"/>
                  </a:cubicBezTo>
                  <a:cubicBezTo>
                    <a:pt x="88247" y="7642"/>
                    <a:pt x="88259" y="7414"/>
                    <a:pt x="88259" y="7185"/>
                  </a:cubicBezTo>
                  <a:cubicBezTo>
                    <a:pt x="88259" y="6956"/>
                    <a:pt x="88247" y="6729"/>
                    <a:pt x="88226" y="6503"/>
                  </a:cubicBezTo>
                  <a:cubicBezTo>
                    <a:pt x="88219" y="6428"/>
                    <a:pt x="88206" y="6354"/>
                    <a:pt x="88195" y="6279"/>
                  </a:cubicBezTo>
                  <a:cubicBezTo>
                    <a:pt x="88176" y="6130"/>
                    <a:pt x="88157" y="5981"/>
                    <a:pt x="88130" y="5835"/>
                  </a:cubicBezTo>
                  <a:cubicBezTo>
                    <a:pt x="88113" y="5746"/>
                    <a:pt x="88089" y="5660"/>
                    <a:pt x="88070" y="5574"/>
                  </a:cubicBezTo>
                  <a:cubicBezTo>
                    <a:pt x="88040" y="5443"/>
                    <a:pt x="88010" y="5311"/>
                    <a:pt x="87972" y="5183"/>
                  </a:cubicBezTo>
                  <a:cubicBezTo>
                    <a:pt x="87946" y="5091"/>
                    <a:pt x="87914" y="5002"/>
                    <a:pt x="87884" y="4912"/>
                  </a:cubicBezTo>
                  <a:cubicBezTo>
                    <a:pt x="87843" y="4789"/>
                    <a:pt x="87802" y="4669"/>
                    <a:pt x="87755" y="4549"/>
                  </a:cubicBezTo>
                  <a:cubicBezTo>
                    <a:pt x="87718" y="4457"/>
                    <a:pt x="87678" y="4369"/>
                    <a:pt x="87639" y="4279"/>
                  </a:cubicBezTo>
                  <a:cubicBezTo>
                    <a:pt x="87588" y="4165"/>
                    <a:pt x="87536" y="4050"/>
                    <a:pt x="87479" y="3939"/>
                  </a:cubicBezTo>
                  <a:cubicBezTo>
                    <a:pt x="87433" y="3850"/>
                    <a:pt x="87385" y="3763"/>
                    <a:pt x="87336" y="3676"/>
                  </a:cubicBezTo>
                  <a:cubicBezTo>
                    <a:pt x="87275" y="3567"/>
                    <a:pt x="87213" y="3460"/>
                    <a:pt x="87145" y="3354"/>
                  </a:cubicBezTo>
                  <a:cubicBezTo>
                    <a:pt x="87090" y="3270"/>
                    <a:pt x="87035" y="3185"/>
                    <a:pt x="86977" y="3103"/>
                  </a:cubicBezTo>
                  <a:cubicBezTo>
                    <a:pt x="86905" y="3000"/>
                    <a:pt x="86833" y="2900"/>
                    <a:pt x="86756" y="2801"/>
                  </a:cubicBezTo>
                  <a:cubicBezTo>
                    <a:pt x="86696" y="2723"/>
                    <a:pt x="86632" y="2644"/>
                    <a:pt x="86566" y="2566"/>
                  </a:cubicBezTo>
                  <a:cubicBezTo>
                    <a:pt x="86530" y="2523"/>
                    <a:pt x="86498" y="2478"/>
                    <a:pt x="86460" y="2436"/>
                  </a:cubicBezTo>
                  <a:cubicBezTo>
                    <a:pt x="86469" y="2433"/>
                    <a:pt x="86479" y="2430"/>
                    <a:pt x="86488" y="2425"/>
                  </a:cubicBezTo>
                  <a:cubicBezTo>
                    <a:pt x="86507" y="2419"/>
                    <a:pt x="86527" y="2414"/>
                    <a:pt x="86546" y="2409"/>
                  </a:cubicBezTo>
                  <a:cubicBezTo>
                    <a:pt x="86642" y="2379"/>
                    <a:pt x="86735" y="2353"/>
                    <a:pt x="86826" y="2331"/>
                  </a:cubicBezTo>
                  <a:cubicBezTo>
                    <a:pt x="86859" y="2322"/>
                    <a:pt x="86891" y="2315"/>
                    <a:pt x="86923" y="2308"/>
                  </a:cubicBezTo>
                  <a:cubicBezTo>
                    <a:pt x="87003" y="2291"/>
                    <a:pt x="87078" y="2277"/>
                    <a:pt x="87154" y="2266"/>
                  </a:cubicBezTo>
                  <a:cubicBezTo>
                    <a:pt x="87182" y="2263"/>
                    <a:pt x="87213" y="2258"/>
                    <a:pt x="87241" y="2254"/>
                  </a:cubicBezTo>
                  <a:cubicBezTo>
                    <a:pt x="87340" y="2242"/>
                    <a:pt x="87435" y="2235"/>
                    <a:pt x="87526" y="2235"/>
                  </a:cubicBezTo>
                  <a:close/>
                  <a:moveTo>
                    <a:pt x="11061" y="2236"/>
                  </a:moveTo>
                  <a:cubicBezTo>
                    <a:pt x="11389" y="2236"/>
                    <a:pt x="11713" y="2271"/>
                    <a:pt x="12030" y="2336"/>
                  </a:cubicBezTo>
                  <a:cubicBezTo>
                    <a:pt x="10150" y="3655"/>
                    <a:pt x="8542" y="5154"/>
                    <a:pt x="7906" y="5771"/>
                  </a:cubicBezTo>
                  <a:lnTo>
                    <a:pt x="6450" y="7188"/>
                  </a:lnTo>
                  <a:lnTo>
                    <a:pt x="7906" y="8605"/>
                  </a:lnTo>
                  <a:cubicBezTo>
                    <a:pt x="8542" y="9221"/>
                    <a:pt x="10151" y="10722"/>
                    <a:pt x="12030" y="12040"/>
                  </a:cubicBezTo>
                  <a:cubicBezTo>
                    <a:pt x="11713" y="12103"/>
                    <a:pt x="11389" y="12139"/>
                    <a:pt x="11061" y="12139"/>
                  </a:cubicBezTo>
                  <a:cubicBezTo>
                    <a:pt x="8620" y="12139"/>
                    <a:pt x="4183" y="8105"/>
                    <a:pt x="3207" y="7188"/>
                  </a:cubicBezTo>
                  <a:cubicBezTo>
                    <a:pt x="4183" y="6272"/>
                    <a:pt x="8621" y="2236"/>
                    <a:pt x="11061" y="2236"/>
                  </a:cubicBezTo>
                  <a:close/>
                  <a:moveTo>
                    <a:pt x="24171" y="9855"/>
                  </a:moveTo>
                  <a:cubicBezTo>
                    <a:pt x="25121" y="10685"/>
                    <a:pt x="26047" y="11416"/>
                    <a:pt x="26935" y="12039"/>
                  </a:cubicBezTo>
                  <a:cubicBezTo>
                    <a:pt x="26615" y="12102"/>
                    <a:pt x="26291" y="12139"/>
                    <a:pt x="25962" y="12139"/>
                  </a:cubicBezTo>
                  <a:cubicBezTo>
                    <a:pt x="25314" y="12139"/>
                    <a:pt x="24459" y="11842"/>
                    <a:pt x="23418" y="11263"/>
                  </a:cubicBezTo>
                  <a:cubicBezTo>
                    <a:pt x="23722" y="10822"/>
                    <a:pt x="23975" y="10351"/>
                    <a:pt x="24171" y="9855"/>
                  </a:cubicBezTo>
                  <a:close/>
                  <a:moveTo>
                    <a:pt x="38814" y="10427"/>
                  </a:moveTo>
                  <a:cubicBezTo>
                    <a:pt x="38872" y="10474"/>
                    <a:pt x="38929" y="10524"/>
                    <a:pt x="38985" y="10569"/>
                  </a:cubicBezTo>
                  <a:cubicBezTo>
                    <a:pt x="39175" y="10725"/>
                    <a:pt x="39361" y="10875"/>
                    <a:pt x="39546" y="11021"/>
                  </a:cubicBezTo>
                  <a:cubicBezTo>
                    <a:pt x="39765" y="11193"/>
                    <a:pt x="39981" y="11363"/>
                    <a:pt x="40197" y="11524"/>
                  </a:cubicBezTo>
                  <a:cubicBezTo>
                    <a:pt x="40323" y="11621"/>
                    <a:pt x="40450" y="11713"/>
                    <a:pt x="40578" y="11805"/>
                  </a:cubicBezTo>
                  <a:cubicBezTo>
                    <a:pt x="40687" y="11884"/>
                    <a:pt x="40795" y="11962"/>
                    <a:pt x="40905" y="12039"/>
                  </a:cubicBezTo>
                  <a:lnTo>
                    <a:pt x="40827" y="12054"/>
                  </a:lnTo>
                  <a:cubicBezTo>
                    <a:pt x="40725" y="12072"/>
                    <a:pt x="40621" y="12088"/>
                    <a:pt x="40517" y="12100"/>
                  </a:cubicBezTo>
                  <a:cubicBezTo>
                    <a:pt x="40473" y="12105"/>
                    <a:pt x="40428" y="12111"/>
                    <a:pt x="40382" y="12116"/>
                  </a:cubicBezTo>
                  <a:cubicBezTo>
                    <a:pt x="40235" y="12131"/>
                    <a:pt x="40087" y="12139"/>
                    <a:pt x="39938" y="12139"/>
                  </a:cubicBezTo>
                  <a:cubicBezTo>
                    <a:pt x="39434" y="12139"/>
                    <a:pt x="38804" y="11961"/>
                    <a:pt x="38061" y="11610"/>
                  </a:cubicBezTo>
                  <a:cubicBezTo>
                    <a:pt x="38352" y="11239"/>
                    <a:pt x="38605" y="10845"/>
                    <a:pt x="38814" y="10427"/>
                  </a:cubicBezTo>
                  <a:close/>
                  <a:moveTo>
                    <a:pt x="46300" y="10528"/>
                  </a:moveTo>
                  <a:cubicBezTo>
                    <a:pt x="46303" y="10530"/>
                    <a:pt x="46307" y="10533"/>
                    <a:pt x="46309" y="10535"/>
                  </a:cubicBezTo>
                  <a:lnTo>
                    <a:pt x="46313" y="10540"/>
                  </a:lnTo>
                  <a:cubicBezTo>
                    <a:pt x="46486" y="10681"/>
                    <a:pt x="46655" y="10817"/>
                    <a:pt x="46820" y="10948"/>
                  </a:cubicBezTo>
                  <a:cubicBezTo>
                    <a:pt x="46871" y="10988"/>
                    <a:pt x="46922" y="11028"/>
                    <a:pt x="46973" y="11067"/>
                  </a:cubicBezTo>
                  <a:cubicBezTo>
                    <a:pt x="47089" y="11159"/>
                    <a:pt x="47204" y="11249"/>
                    <a:pt x="47318" y="11336"/>
                  </a:cubicBezTo>
                  <a:cubicBezTo>
                    <a:pt x="47374" y="11379"/>
                    <a:pt x="47428" y="11420"/>
                    <a:pt x="47483" y="11462"/>
                  </a:cubicBezTo>
                  <a:cubicBezTo>
                    <a:pt x="47594" y="11546"/>
                    <a:pt x="47704" y="11627"/>
                    <a:pt x="47812" y="11708"/>
                  </a:cubicBezTo>
                  <a:cubicBezTo>
                    <a:pt x="47860" y="11743"/>
                    <a:pt x="47908" y="11779"/>
                    <a:pt x="47955" y="11814"/>
                  </a:cubicBezTo>
                  <a:lnTo>
                    <a:pt x="48017" y="11861"/>
                  </a:lnTo>
                  <a:lnTo>
                    <a:pt x="47979" y="11876"/>
                  </a:lnTo>
                  <a:cubicBezTo>
                    <a:pt x="47937" y="11890"/>
                    <a:pt x="47896" y="11900"/>
                    <a:pt x="47854" y="11914"/>
                  </a:cubicBezTo>
                  <a:cubicBezTo>
                    <a:pt x="47741" y="11949"/>
                    <a:pt x="47627" y="11981"/>
                    <a:pt x="47512" y="12008"/>
                  </a:cubicBezTo>
                  <a:cubicBezTo>
                    <a:pt x="47458" y="12022"/>
                    <a:pt x="47406" y="12032"/>
                    <a:pt x="47352" y="12043"/>
                  </a:cubicBezTo>
                  <a:cubicBezTo>
                    <a:pt x="47242" y="12065"/>
                    <a:pt x="47128" y="12082"/>
                    <a:pt x="47017" y="12097"/>
                  </a:cubicBezTo>
                  <a:cubicBezTo>
                    <a:pt x="46968" y="12103"/>
                    <a:pt x="46919" y="12111"/>
                    <a:pt x="46870" y="12116"/>
                  </a:cubicBezTo>
                  <a:cubicBezTo>
                    <a:pt x="46710" y="12131"/>
                    <a:pt x="46549" y="12142"/>
                    <a:pt x="46385" y="12142"/>
                  </a:cubicBezTo>
                  <a:cubicBezTo>
                    <a:pt x="46295" y="12142"/>
                    <a:pt x="46200" y="12133"/>
                    <a:pt x="46101" y="12123"/>
                  </a:cubicBezTo>
                  <a:cubicBezTo>
                    <a:pt x="46071" y="12119"/>
                    <a:pt x="46040" y="12114"/>
                    <a:pt x="46011" y="12110"/>
                  </a:cubicBezTo>
                  <a:cubicBezTo>
                    <a:pt x="45939" y="12100"/>
                    <a:pt x="45865" y="12087"/>
                    <a:pt x="45788" y="12070"/>
                  </a:cubicBezTo>
                  <a:cubicBezTo>
                    <a:pt x="45752" y="12062"/>
                    <a:pt x="45717" y="12054"/>
                    <a:pt x="45681" y="12046"/>
                  </a:cubicBezTo>
                  <a:cubicBezTo>
                    <a:pt x="45597" y="12025"/>
                    <a:pt x="45512" y="12002"/>
                    <a:pt x="45424" y="11975"/>
                  </a:cubicBezTo>
                  <a:cubicBezTo>
                    <a:pt x="45396" y="11966"/>
                    <a:pt x="45368" y="11960"/>
                    <a:pt x="45339" y="11950"/>
                  </a:cubicBezTo>
                  <a:cubicBezTo>
                    <a:pt x="45336" y="11949"/>
                    <a:pt x="45334" y="11947"/>
                    <a:pt x="45331" y="11947"/>
                  </a:cubicBezTo>
                  <a:lnTo>
                    <a:pt x="45482" y="11795"/>
                  </a:lnTo>
                  <a:lnTo>
                    <a:pt x="45444" y="11795"/>
                  </a:lnTo>
                  <a:cubicBezTo>
                    <a:pt x="45465" y="11770"/>
                    <a:pt x="45483" y="11746"/>
                    <a:pt x="45504" y="11721"/>
                  </a:cubicBezTo>
                  <a:cubicBezTo>
                    <a:pt x="45607" y="11595"/>
                    <a:pt x="45707" y="11466"/>
                    <a:pt x="45800" y="11335"/>
                  </a:cubicBezTo>
                  <a:cubicBezTo>
                    <a:pt x="45813" y="11317"/>
                    <a:pt x="45825" y="11302"/>
                    <a:pt x="45837" y="11285"/>
                  </a:cubicBezTo>
                  <a:cubicBezTo>
                    <a:pt x="45944" y="11133"/>
                    <a:pt x="46040" y="10979"/>
                    <a:pt x="46132" y="10823"/>
                  </a:cubicBezTo>
                  <a:cubicBezTo>
                    <a:pt x="46157" y="10783"/>
                    <a:pt x="46179" y="10740"/>
                    <a:pt x="46203" y="10700"/>
                  </a:cubicBezTo>
                  <a:cubicBezTo>
                    <a:pt x="46235" y="10643"/>
                    <a:pt x="46269" y="10586"/>
                    <a:pt x="46300" y="10528"/>
                  </a:cubicBezTo>
                  <a:close/>
                  <a:moveTo>
                    <a:pt x="85944" y="2633"/>
                  </a:moveTo>
                  <a:cubicBezTo>
                    <a:pt x="86005" y="2697"/>
                    <a:pt x="86062" y="2763"/>
                    <a:pt x="86121" y="2828"/>
                  </a:cubicBezTo>
                  <a:cubicBezTo>
                    <a:pt x="86184" y="2903"/>
                    <a:pt x="86250" y="2974"/>
                    <a:pt x="86311" y="3051"/>
                  </a:cubicBezTo>
                  <a:cubicBezTo>
                    <a:pt x="86385" y="3144"/>
                    <a:pt x="86452" y="3239"/>
                    <a:pt x="86520" y="3336"/>
                  </a:cubicBezTo>
                  <a:cubicBezTo>
                    <a:pt x="86577" y="3414"/>
                    <a:pt x="86634" y="3491"/>
                    <a:pt x="86686" y="3570"/>
                  </a:cubicBezTo>
                  <a:cubicBezTo>
                    <a:pt x="86750" y="3669"/>
                    <a:pt x="86808" y="3772"/>
                    <a:pt x="86866" y="3874"/>
                  </a:cubicBezTo>
                  <a:cubicBezTo>
                    <a:pt x="86913" y="3956"/>
                    <a:pt x="86963" y="4036"/>
                    <a:pt x="87005" y="4118"/>
                  </a:cubicBezTo>
                  <a:cubicBezTo>
                    <a:pt x="87061" y="4225"/>
                    <a:pt x="87108" y="4335"/>
                    <a:pt x="87157" y="4444"/>
                  </a:cubicBezTo>
                  <a:cubicBezTo>
                    <a:pt x="87196" y="4526"/>
                    <a:pt x="87235" y="4608"/>
                    <a:pt x="87271" y="4694"/>
                  </a:cubicBezTo>
                  <a:cubicBezTo>
                    <a:pt x="87317" y="4806"/>
                    <a:pt x="87354" y="4924"/>
                    <a:pt x="87394" y="5039"/>
                  </a:cubicBezTo>
                  <a:cubicBezTo>
                    <a:pt x="87422" y="5123"/>
                    <a:pt x="87454" y="5206"/>
                    <a:pt x="87479" y="5290"/>
                  </a:cubicBezTo>
                  <a:cubicBezTo>
                    <a:pt x="87515" y="5413"/>
                    <a:pt x="87543" y="5538"/>
                    <a:pt x="87572" y="5663"/>
                  </a:cubicBezTo>
                  <a:cubicBezTo>
                    <a:pt x="87591" y="5745"/>
                    <a:pt x="87614" y="5824"/>
                    <a:pt x="87630" y="5907"/>
                  </a:cubicBezTo>
                  <a:cubicBezTo>
                    <a:pt x="87657" y="6047"/>
                    <a:pt x="87675" y="6188"/>
                    <a:pt x="87692" y="6330"/>
                  </a:cubicBezTo>
                  <a:cubicBezTo>
                    <a:pt x="87702" y="6401"/>
                    <a:pt x="87716" y="6470"/>
                    <a:pt x="87723" y="6539"/>
                  </a:cubicBezTo>
                  <a:cubicBezTo>
                    <a:pt x="87743" y="6753"/>
                    <a:pt x="87754" y="6968"/>
                    <a:pt x="87754" y="7184"/>
                  </a:cubicBezTo>
                  <a:cubicBezTo>
                    <a:pt x="87754" y="8946"/>
                    <a:pt x="87069" y="10607"/>
                    <a:pt x="85828" y="11863"/>
                  </a:cubicBezTo>
                  <a:cubicBezTo>
                    <a:pt x="85397" y="12308"/>
                    <a:pt x="84901" y="12688"/>
                    <a:pt x="84351" y="12995"/>
                  </a:cubicBezTo>
                  <a:cubicBezTo>
                    <a:pt x="83358" y="13559"/>
                    <a:pt x="82227" y="13859"/>
                    <a:pt x="81078" y="13859"/>
                  </a:cubicBezTo>
                  <a:cubicBezTo>
                    <a:pt x="81075" y="13859"/>
                    <a:pt x="81073" y="13859"/>
                    <a:pt x="81070" y="13859"/>
                  </a:cubicBezTo>
                  <a:cubicBezTo>
                    <a:pt x="80227" y="13859"/>
                    <a:pt x="79201" y="13547"/>
                    <a:pt x="78010" y="12931"/>
                  </a:cubicBezTo>
                  <a:cubicBezTo>
                    <a:pt x="78016" y="12928"/>
                    <a:pt x="78021" y="12922"/>
                    <a:pt x="78026" y="12918"/>
                  </a:cubicBezTo>
                  <a:cubicBezTo>
                    <a:pt x="78184" y="12799"/>
                    <a:pt x="78337" y="12673"/>
                    <a:pt x="78484" y="12540"/>
                  </a:cubicBezTo>
                  <a:cubicBezTo>
                    <a:pt x="78514" y="12514"/>
                    <a:pt x="78541" y="12487"/>
                    <a:pt x="78569" y="12460"/>
                  </a:cubicBezTo>
                  <a:cubicBezTo>
                    <a:pt x="78687" y="12352"/>
                    <a:pt x="78801" y="12241"/>
                    <a:pt x="78908" y="12124"/>
                  </a:cubicBezTo>
                  <a:cubicBezTo>
                    <a:pt x="78928" y="12103"/>
                    <a:pt x="78948" y="12087"/>
                    <a:pt x="78968" y="12066"/>
                  </a:cubicBezTo>
                  <a:cubicBezTo>
                    <a:pt x="78983" y="12072"/>
                    <a:pt x="78996" y="12077"/>
                    <a:pt x="79011" y="12084"/>
                  </a:cubicBezTo>
                  <a:cubicBezTo>
                    <a:pt x="79188" y="12166"/>
                    <a:pt x="79360" y="12238"/>
                    <a:pt x="79525" y="12304"/>
                  </a:cubicBezTo>
                  <a:cubicBezTo>
                    <a:pt x="79552" y="12314"/>
                    <a:pt x="79579" y="12325"/>
                    <a:pt x="79607" y="12333"/>
                  </a:cubicBezTo>
                  <a:cubicBezTo>
                    <a:pt x="79774" y="12396"/>
                    <a:pt x="79933" y="12450"/>
                    <a:pt x="80088" y="12492"/>
                  </a:cubicBezTo>
                  <a:cubicBezTo>
                    <a:pt x="80110" y="12499"/>
                    <a:pt x="80130" y="12503"/>
                    <a:pt x="80152" y="12509"/>
                  </a:cubicBezTo>
                  <a:cubicBezTo>
                    <a:pt x="80310" y="12551"/>
                    <a:pt x="80462" y="12586"/>
                    <a:pt x="80607" y="12608"/>
                  </a:cubicBezTo>
                  <a:cubicBezTo>
                    <a:pt x="80619" y="12611"/>
                    <a:pt x="80631" y="12611"/>
                    <a:pt x="80643" y="12613"/>
                  </a:cubicBezTo>
                  <a:cubicBezTo>
                    <a:pt x="80794" y="12636"/>
                    <a:pt x="80940" y="12649"/>
                    <a:pt x="81076" y="12649"/>
                  </a:cubicBezTo>
                  <a:cubicBezTo>
                    <a:pt x="81600" y="12649"/>
                    <a:pt x="82114" y="12572"/>
                    <a:pt x="82608" y="12425"/>
                  </a:cubicBezTo>
                  <a:lnTo>
                    <a:pt x="82614" y="12428"/>
                  </a:lnTo>
                  <a:lnTo>
                    <a:pt x="82731" y="12392"/>
                  </a:lnTo>
                  <a:lnTo>
                    <a:pt x="82732" y="12392"/>
                  </a:lnTo>
                  <a:lnTo>
                    <a:pt x="83236" y="12228"/>
                  </a:lnTo>
                  <a:lnTo>
                    <a:pt x="83212" y="12212"/>
                  </a:lnTo>
                  <a:cubicBezTo>
                    <a:pt x="83215" y="12211"/>
                    <a:pt x="83216" y="12211"/>
                    <a:pt x="83219" y="12210"/>
                  </a:cubicBezTo>
                  <a:cubicBezTo>
                    <a:pt x="83509" y="12087"/>
                    <a:pt x="83787" y="11936"/>
                    <a:pt x="84049" y="11764"/>
                  </a:cubicBezTo>
                  <a:cubicBezTo>
                    <a:pt x="84168" y="11687"/>
                    <a:pt x="84282" y="11604"/>
                    <a:pt x="84394" y="11517"/>
                  </a:cubicBezTo>
                  <a:lnTo>
                    <a:pt x="84402" y="11522"/>
                  </a:lnTo>
                  <a:lnTo>
                    <a:pt x="84542" y="11406"/>
                  </a:lnTo>
                  <a:lnTo>
                    <a:pt x="84819" y="11177"/>
                  </a:lnTo>
                  <a:lnTo>
                    <a:pt x="84803" y="11166"/>
                  </a:lnTo>
                  <a:cubicBezTo>
                    <a:pt x="85905" y="10134"/>
                    <a:pt x="86537" y="8704"/>
                    <a:pt x="86537" y="7185"/>
                  </a:cubicBezTo>
                  <a:cubicBezTo>
                    <a:pt x="86537" y="6987"/>
                    <a:pt x="86525" y="6792"/>
                    <a:pt x="86505" y="6599"/>
                  </a:cubicBezTo>
                  <a:cubicBezTo>
                    <a:pt x="86497" y="6533"/>
                    <a:pt x="86484" y="6471"/>
                    <a:pt x="86474" y="6406"/>
                  </a:cubicBezTo>
                  <a:cubicBezTo>
                    <a:pt x="86457" y="6277"/>
                    <a:pt x="86438" y="6149"/>
                    <a:pt x="86411" y="6023"/>
                  </a:cubicBezTo>
                  <a:cubicBezTo>
                    <a:pt x="86394" y="5948"/>
                    <a:pt x="86371" y="5875"/>
                    <a:pt x="86353" y="5800"/>
                  </a:cubicBezTo>
                  <a:cubicBezTo>
                    <a:pt x="86323" y="5689"/>
                    <a:pt x="86293" y="5575"/>
                    <a:pt x="86257" y="5466"/>
                  </a:cubicBezTo>
                  <a:cubicBezTo>
                    <a:pt x="86231" y="5388"/>
                    <a:pt x="86200" y="5313"/>
                    <a:pt x="86172" y="5236"/>
                  </a:cubicBezTo>
                  <a:cubicBezTo>
                    <a:pt x="86132" y="5133"/>
                    <a:pt x="86092" y="5030"/>
                    <a:pt x="86047" y="4930"/>
                  </a:cubicBezTo>
                  <a:cubicBezTo>
                    <a:pt x="86011" y="4853"/>
                    <a:pt x="85972" y="4779"/>
                    <a:pt x="85934" y="4704"/>
                  </a:cubicBezTo>
                  <a:cubicBezTo>
                    <a:pt x="85885" y="4607"/>
                    <a:pt x="85835" y="4513"/>
                    <a:pt x="85781" y="4419"/>
                  </a:cubicBezTo>
                  <a:cubicBezTo>
                    <a:pt x="85736" y="4345"/>
                    <a:pt x="85692" y="4273"/>
                    <a:pt x="85645" y="4200"/>
                  </a:cubicBezTo>
                  <a:cubicBezTo>
                    <a:pt x="85586" y="4111"/>
                    <a:pt x="85526" y="4022"/>
                    <a:pt x="85461" y="3936"/>
                  </a:cubicBezTo>
                  <a:cubicBezTo>
                    <a:pt x="85409" y="3866"/>
                    <a:pt x="85355" y="3798"/>
                    <a:pt x="85301" y="3731"/>
                  </a:cubicBezTo>
                  <a:cubicBezTo>
                    <a:pt x="85234" y="3647"/>
                    <a:pt x="85162" y="3566"/>
                    <a:pt x="85089" y="3487"/>
                  </a:cubicBezTo>
                  <a:cubicBezTo>
                    <a:pt x="85031" y="3424"/>
                    <a:pt x="84969" y="3359"/>
                    <a:pt x="84907" y="3299"/>
                  </a:cubicBezTo>
                  <a:cubicBezTo>
                    <a:pt x="84876" y="3268"/>
                    <a:pt x="84849" y="3233"/>
                    <a:pt x="84815" y="3203"/>
                  </a:cubicBezTo>
                  <a:cubicBezTo>
                    <a:pt x="84834" y="3193"/>
                    <a:pt x="84855" y="3181"/>
                    <a:pt x="84872" y="3170"/>
                  </a:cubicBezTo>
                  <a:cubicBezTo>
                    <a:pt x="85047" y="3070"/>
                    <a:pt x="85216" y="2977"/>
                    <a:pt x="85379" y="2895"/>
                  </a:cubicBezTo>
                  <a:cubicBezTo>
                    <a:pt x="85414" y="2877"/>
                    <a:pt x="85448" y="2863"/>
                    <a:pt x="85484" y="2844"/>
                  </a:cubicBezTo>
                  <a:cubicBezTo>
                    <a:pt x="85615" y="2779"/>
                    <a:pt x="85744" y="2719"/>
                    <a:pt x="85869" y="2665"/>
                  </a:cubicBezTo>
                  <a:cubicBezTo>
                    <a:pt x="85893" y="2654"/>
                    <a:pt x="85919" y="2643"/>
                    <a:pt x="85944" y="2633"/>
                  </a:cubicBezTo>
                  <a:close/>
                  <a:moveTo>
                    <a:pt x="87526" y="509"/>
                  </a:moveTo>
                  <a:cubicBezTo>
                    <a:pt x="91205" y="509"/>
                    <a:pt x="94197" y="3503"/>
                    <a:pt x="94197" y="7184"/>
                  </a:cubicBezTo>
                  <a:cubicBezTo>
                    <a:pt x="94197" y="10863"/>
                    <a:pt x="91205" y="13859"/>
                    <a:pt x="87526" y="13859"/>
                  </a:cubicBezTo>
                  <a:cubicBezTo>
                    <a:pt x="87523" y="13859"/>
                    <a:pt x="87519" y="13859"/>
                    <a:pt x="87516" y="13859"/>
                  </a:cubicBezTo>
                  <a:cubicBezTo>
                    <a:pt x="86809" y="13859"/>
                    <a:pt x="85966" y="13636"/>
                    <a:pt x="85010" y="13195"/>
                  </a:cubicBezTo>
                  <a:cubicBezTo>
                    <a:pt x="85015" y="13192"/>
                    <a:pt x="85018" y="13189"/>
                    <a:pt x="85022" y="13186"/>
                  </a:cubicBezTo>
                  <a:cubicBezTo>
                    <a:pt x="85190" y="13076"/>
                    <a:pt x="85350" y="12958"/>
                    <a:pt x="85506" y="12835"/>
                  </a:cubicBezTo>
                  <a:cubicBezTo>
                    <a:pt x="85557" y="12794"/>
                    <a:pt x="85606" y="12753"/>
                    <a:pt x="85656" y="12711"/>
                  </a:cubicBezTo>
                  <a:cubicBezTo>
                    <a:pt x="85767" y="12619"/>
                    <a:pt x="85874" y="12525"/>
                    <a:pt x="85976" y="12428"/>
                  </a:cubicBezTo>
                  <a:cubicBezTo>
                    <a:pt x="86006" y="12399"/>
                    <a:pt x="86040" y="12373"/>
                    <a:pt x="86070" y="12345"/>
                  </a:cubicBezTo>
                  <a:cubicBezTo>
                    <a:pt x="86122" y="12363"/>
                    <a:pt x="86172" y="12378"/>
                    <a:pt x="86223" y="12395"/>
                  </a:cubicBezTo>
                  <a:cubicBezTo>
                    <a:pt x="86286" y="12418"/>
                    <a:pt x="86351" y="12440"/>
                    <a:pt x="86413" y="12459"/>
                  </a:cubicBezTo>
                  <a:cubicBezTo>
                    <a:pt x="86491" y="12483"/>
                    <a:pt x="86568" y="12503"/>
                    <a:pt x="86644" y="12521"/>
                  </a:cubicBezTo>
                  <a:cubicBezTo>
                    <a:pt x="86699" y="12535"/>
                    <a:pt x="86756" y="12551"/>
                    <a:pt x="86809" y="12563"/>
                  </a:cubicBezTo>
                  <a:cubicBezTo>
                    <a:pt x="86891" y="12581"/>
                    <a:pt x="86970" y="12592"/>
                    <a:pt x="87048" y="12605"/>
                  </a:cubicBezTo>
                  <a:cubicBezTo>
                    <a:pt x="87092" y="12611"/>
                    <a:pt x="87137" y="12621"/>
                    <a:pt x="87178" y="12626"/>
                  </a:cubicBezTo>
                  <a:cubicBezTo>
                    <a:pt x="87295" y="12638"/>
                    <a:pt x="87406" y="12647"/>
                    <a:pt x="87515" y="12647"/>
                  </a:cubicBezTo>
                  <a:lnTo>
                    <a:pt x="87525" y="12647"/>
                  </a:lnTo>
                  <a:cubicBezTo>
                    <a:pt x="90537" y="12647"/>
                    <a:pt x="92987" y="10196"/>
                    <a:pt x="92987" y="7185"/>
                  </a:cubicBezTo>
                  <a:cubicBezTo>
                    <a:pt x="92987" y="4173"/>
                    <a:pt x="90537" y="1723"/>
                    <a:pt x="87525" y="1723"/>
                  </a:cubicBezTo>
                  <a:cubicBezTo>
                    <a:pt x="87104" y="1723"/>
                    <a:pt x="86616" y="1829"/>
                    <a:pt x="86075" y="2030"/>
                  </a:cubicBezTo>
                  <a:lnTo>
                    <a:pt x="86072" y="2026"/>
                  </a:lnTo>
                  <a:lnTo>
                    <a:pt x="85913" y="2088"/>
                  </a:lnTo>
                  <a:lnTo>
                    <a:pt x="85557" y="2232"/>
                  </a:lnTo>
                  <a:lnTo>
                    <a:pt x="85564" y="2238"/>
                  </a:lnTo>
                  <a:cubicBezTo>
                    <a:pt x="85208" y="2399"/>
                    <a:pt x="84824" y="2603"/>
                    <a:pt x="84406" y="2849"/>
                  </a:cubicBezTo>
                  <a:lnTo>
                    <a:pt x="84403" y="2847"/>
                  </a:lnTo>
                  <a:lnTo>
                    <a:pt x="84250" y="2941"/>
                  </a:lnTo>
                  <a:cubicBezTo>
                    <a:pt x="84250" y="2941"/>
                    <a:pt x="84248" y="2941"/>
                    <a:pt x="84248" y="2942"/>
                  </a:cubicBezTo>
                  <a:lnTo>
                    <a:pt x="83940" y="3128"/>
                  </a:lnTo>
                  <a:lnTo>
                    <a:pt x="83946" y="3133"/>
                  </a:lnTo>
                  <a:cubicBezTo>
                    <a:pt x="83887" y="3171"/>
                    <a:pt x="83826" y="3207"/>
                    <a:pt x="83768" y="3247"/>
                  </a:cubicBezTo>
                  <a:cubicBezTo>
                    <a:pt x="83540" y="3395"/>
                    <a:pt x="83305" y="3556"/>
                    <a:pt x="83065" y="3723"/>
                  </a:cubicBezTo>
                  <a:cubicBezTo>
                    <a:pt x="83058" y="3729"/>
                    <a:pt x="83050" y="3734"/>
                    <a:pt x="83042" y="3741"/>
                  </a:cubicBezTo>
                  <a:cubicBezTo>
                    <a:pt x="82809" y="3906"/>
                    <a:pt x="82572" y="4081"/>
                    <a:pt x="82330" y="4264"/>
                  </a:cubicBezTo>
                  <a:cubicBezTo>
                    <a:pt x="82311" y="4278"/>
                    <a:pt x="82293" y="4293"/>
                    <a:pt x="82274" y="4306"/>
                  </a:cubicBezTo>
                  <a:cubicBezTo>
                    <a:pt x="82036" y="4489"/>
                    <a:pt x="81793" y="4680"/>
                    <a:pt x="81546" y="4879"/>
                  </a:cubicBezTo>
                  <a:cubicBezTo>
                    <a:pt x="81525" y="4897"/>
                    <a:pt x="81505" y="4912"/>
                    <a:pt x="81484" y="4929"/>
                  </a:cubicBezTo>
                  <a:cubicBezTo>
                    <a:pt x="81232" y="5133"/>
                    <a:pt x="80977" y="5345"/>
                    <a:pt x="80717" y="5568"/>
                  </a:cubicBezTo>
                  <a:cubicBezTo>
                    <a:pt x="80713" y="5570"/>
                    <a:pt x="80711" y="5573"/>
                    <a:pt x="80707" y="5575"/>
                  </a:cubicBezTo>
                  <a:cubicBezTo>
                    <a:pt x="80706" y="5570"/>
                    <a:pt x="80702" y="5564"/>
                    <a:pt x="80701" y="5559"/>
                  </a:cubicBezTo>
                  <a:cubicBezTo>
                    <a:pt x="80657" y="5367"/>
                    <a:pt x="80604" y="5179"/>
                    <a:pt x="80542" y="4991"/>
                  </a:cubicBezTo>
                  <a:cubicBezTo>
                    <a:pt x="80526" y="4940"/>
                    <a:pt x="80508" y="4891"/>
                    <a:pt x="80490" y="4841"/>
                  </a:cubicBezTo>
                  <a:cubicBezTo>
                    <a:pt x="80441" y="4701"/>
                    <a:pt x="80388" y="4561"/>
                    <a:pt x="80331" y="4424"/>
                  </a:cubicBezTo>
                  <a:cubicBezTo>
                    <a:pt x="80317" y="4393"/>
                    <a:pt x="80308" y="4362"/>
                    <a:pt x="80294" y="4330"/>
                  </a:cubicBezTo>
                  <a:cubicBezTo>
                    <a:pt x="80391" y="4248"/>
                    <a:pt x="80489" y="4168"/>
                    <a:pt x="80588" y="4087"/>
                  </a:cubicBezTo>
                  <a:cubicBezTo>
                    <a:pt x="80685" y="4008"/>
                    <a:pt x="80780" y="3926"/>
                    <a:pt x="80877" y="3850"/>
                  </a:cubicBezTo>
                  <a:cubicBezTo>
                    <a:pt x="81007" y="3746"/>
                    <a:pt x="81138" y="3645"/>
                    <a:pt x="81266" y="3545"/>
                  </a:cubicBezTo>
                  <a:cubicBezTo>
                    <a:pt x="81353" y="3478"/>
                    <a:pt x="81440" y="3409"/>
                    <a:pt x="81526" y="3342"/>
                  </a:cubicBezTo>
                  <a:cubicBezTo>
                    <a:pt x="81669" y="3234"/>
                    <a:pt x="81810" y="3132"/>
                    <a:pt x="81952" y="3029"/>
                  </a:cubicBezTo>
                  <a:cubicBezTo>
                    <a:pt x="82023" y="2977"/>
                    <a:pt x="82096" y="2921"/>
                    <a:pt x="82168" y="2870"/>
                  </a:cubicBezTo>
                  <a:cubicBezTo>
                    <a:pt x="82379" y="2719"/>
                    <a:pt x="82590" y="2573"/>
                    <a:pt x="82796" y="2436"/>
                  </a:cubicBezTo>
                  <a:cubicBezTo>
                    <a:pt x="83446" y="2003"/>
                    <a:pt x="84032" y="1656"/>
                    <a:pt x="84588" y="1378"/>
                  </a:cubicBezTo>
                  <a:cubicBezTo>
                    <a:pt x="85728" y="801"/>
                    <a:pt x="86715" y="509"/>
                    <a:pt x="87526" y="509"/>
                  </a:cubicBezTo>
                  <a:close/>
                  <a:moveTo>
                    <a:pt x="30825" y="2634"/>
                  </a:moveTo>
                  <a:cubicBezTo>
                    <a:pt x="30879" y="2692"/>
                    <a:pt x="30933" y="2752"/>
                    <a:pt x="30986" y="2812"/>
                  </a:cubicBezTo>
                  <a:cubicBezTo>
                    <a:pt x="31039" y="2873"/>
                    <a:pt x="31093" y="2931"/>
                    <a:pt x="31144" y="2994"/>
                  </a:cubicBezTo>
                  <a:cubicBezTo>
                    <a:pt x="31216" y="3083"/>
                    <a:pt x="31284" y="3176"/>
                    <a:pt x="31352" y="3270"/>
                  </a:cubicBezTo>
                  <a:cubicBezTo>
                    <a:pt x="31397" y="3331"/>
                    <a:pt x="31443" y="3389"/>
                    <a:pt x="31485" y="3452"/>
                  </a:cubicBezTo>
                  <a:cubicBezTo>
                    <a:pt x="31556" y="3557"/>
                    <a:pt x="31621" y="3666"/>
                    <a:pt x="31686" y="3778"/>
                  </a:cubicBezTo>
                  <a:cubicBezTo>
                    <a:pt x="31719" y="3832"/>
                    <a:pt x="31754" y="3884"/>
                    <a:pt x="31785" y="3939"/>
                  </a:cubicBezTo>
                  <a:cubicBezTo>
                    <a:pt x="31879" y="4105"/>
                    <a:pt x="31966" y="4277"/>
                    <a:pt x="32045" y="4452"/>
                  </a:cubicBezTo>
                  <a:cubicBezTo>
                    <a:pt x="32232" y="4865"/>
                    <a:pt x="32377" y="5301"/>
                    <a:pt x="32476" y="5751"/>
                  </a:cubicBezTo>
                  <a:cubicBezTo>
                    <a:pt x="32508" y="5902"/>
                    <a:pt x="32537" y="6054"/>
                    <a:pt x="32559" y="6208"/>
                  </a:cubicBezTo>
                  <a:cubicBezTo>
                    <a:pt x="32607" y="6518"/>
                    <a:pt x="32631" y="6846"/>
                    <a:pt x="32631" y="7185"/>
                  </a:cubicBezTo>
                  <a:cubicBezTo>
                    <a:pt x="32631" y="7523"/>
                    <a:pt x="32606" y="7851"/>
                    <a:pt x="32559" y="8161"/>
                  </a:cubicBezTo>
                  <a:cubicBezTo>
                    <a:pt x="32472" y="8767"/>
                    <a:pt x="32299" y="9357"/>
                    <a:pt x="32044" y="9916"/>
                  </a:cubicBezTo>
                  <a:cubicBezTo>
                    <a:pt x="31716" y="10645"/>
                    <a:pt x="31266" y="11300"/>
                    <a:pt x="30705" y="11863"/>
                  </a:cubicBezTo>
                  <a:cubicBezTo>
                    <a:pt x="30274" y="12308"/>
                    <a:pt x="29778" y="12688"/>
                    <a:pt x="29228" y="12996"/>
                  </a:cubicBezTo>
                  <a:cubicBezTo>
                    <a:pt x="28235" y="13561"/>
                    <a:pt x="27105" y="13860"/>
                    <a:pt x="25955" y="13860"/>
                  </a:cubicBezTo>
                  <a:cubicBezTo>
                    <a:pt x="25953" y="13860"/>
                    <a:pt x="25951" y="13860"/>
                    <a:pt x="25948" y="13860"/>
                  </a:cubicBezTo>
                  <a:cubicBezTo>
                    <a:pt x="24960" y="13860"/>
                    <a:pt x="23717" y="13428"/>
                    <a:pt x="22255" y="12579"/>
                  </a:cubicBezTo>
                  <a:cubicBezTo>
                    <a:pt x="22264" y="12571"/>
                    <a:pt x="22273" y="12561"/>
                    <a:pt x="22281" y="12554"/>
                  </a:cubicBezTo>
                  <a:cubicBezTo>
                    <a:pt x="22418" y="12433"/>
                    <a:pt x="22551" y="12305"/>
                    <a:pt x="22680" y="12171"/>
                  </a:cubicBezTo>
                  <a:cubicBezTo>
                    <a:pt x="22707" y="12144"/>
                    <a:pt x="22732" y="12114"/>
                    <a:pt x="22758" y="12085"/>
                  </a:cubicBezTo>
                  <a:cubicBezTo>
                    <a:pt x="22861" y="11975"/>
                    <a:pt x="22961" y="11862"/>
                    <a:pt x="23057" y="11744"/>
                  </a:cubicBezTo>
                  <a:cubicBezTo>
                    <a:pt x="23075" y="11722"/>
                    <a:pt x="23095" y="11702"/>
                    <a:pt x="23113" y="11681"/>
                  </a:cubicBezTo>
                  <a:cubicBezTo>
                    <a:pt x="24258" y="12325"/>
                    <a:pt x="25215" y="12650"/>
                    <a:pt x="25961" y="12650"/>
                  </a:cubicBezTo>
                  <a:cubicBezTo>
                    <a:pt x="26485" y="12650"/>
                    <a:pt x="27000" y="12574"/>
                    <a:pt x="27494" y="12426"/>
                  </a:cubicBezTo>
                  <a:lnTo>
                    <a:pt x="27499" y="12429"/>
                  </a:lnTo>
                  <a:lnTo>
                    <a:pt x="27616" y="12393"/>
                  </a:lnTo>
                  <a:cubicBezTo>
                    <a:pt x="27782" y="12341"/>
                    <a:pt x="27946" y="12279"/>
                    <a:pt x="28105" y="12211"/>
                  </a:cubicBezTo>
                  <a:cubicBezTo>
                    <a:pt x="28526" y="12033"/>
                    <a:pt x="28917" y="11798"/>
                    <a:pt x="29281" y="11519"/>
                  </a:cubicBezTo>
                  <a:lnTo>
                    <a:pt x="29290" y="11524"/>
                  </a:lnTo>
                  <a:lnTo>
                    <a:pt x="29430" y="11409"/>
                  </a:lnTo>
                  <a:lnTo>
                    <a:pt x="29434" y="11405"/>
                  </a:lnTo>
                  <a:lnTo>
                    <a:pt x="29706" y="11181"/>
                  </a:lnTo>
                  <a:lnTo>
                    <a:pt x="29695" y="11175"/>
                  </a:lnTo>
                  <a:cubicBezTo>
                    <a:pt x="30272" y="10633"/>
                    <a:pt x="30723" y="9978"/>
                    <a:pt x="31020" y="9250"/>
                  </a:cubicBezTo>
                  <a:lnTo>
                    <a:pt x="31030" y="9260"/>
                  </a:lnTo>
                  <a:lnTo>
                    <a:pt x="31154" y="8883"/>
                  </a:lnTo>
                  <a:cubicBezTo>
                    <a:pt x="31288" y="8478"/>
                    <a:pt x="31372" y="8054"/>
                    <a:pt x="31405" y="7622"/>
                  </a:cubicBezTo>
                  <a:cubicBezTo>
                    <a:pt x="31417" y="7478"/>
                    <a:pt x="31423" y="7334"/>
                    <a:pt x="31423" y="7188"/>
                  </a:cubicBezTo>
                  <a:cubicBezTo>
                    <a:pt x="31423" y="6605"/>
                    <a:pt x="31332" y="6034"/>
                    <a:pt x="31154" y="5492"/>
                  </a:cubicBezTo>
                  <a:lnTo>
                    <a:pt x="31030" y="5115"/>
                  </a:lnTo>
                  <a:lnTo>
                    <a:pt x="31020" y="5124"/>
                  </a:lnTo>
                  <a:cubicBezTo>
                    <a:pt x="31007" y="5091"/>
                    <a:pt x="30992" y="5060"/>
                    <a:pt x="30977" y="5028"/>
                  </a:cubicBezTo>
                  <a:cubicBezTo>
                    <a:pt x="30946" y="4956"/>
                    <a:pt x="30915" y="4884"/>
                    <a:pt x="30881" y="4814"/>
                  </a:cubicBezTo>
                  <a:cubicBezTo>
                    <a:pt x="30858" y="4769"/>
                    <a:pt x="30835" y="4723"/>
                    <a:pt x="30810" y="4678"/>
                  </a:cubicBezTo>
                  <a:cubicBezTo>
                    <a:pt x="30778" y="4616"/>
                    <a:pt x="30746" y="4551"/>
                    <a:pt x="30711" y="4491"/>
                  </a:cubicBezTo>
                  <a:cubicBezTo>
                    <a:pt x="30685" y="4444"/>
                    <a:pt x="30657" y="4398"/>
                    <a:pt x="30628" y="4352"/>
                  </a:cubicBezTo>
                  <a:cubicBezTo>
                    <a:pt x="30593" y="4294"/>
                    <a:pt x="30555" y="4236"/>
                    <a:pt x="30518" y="4178"/>
                  </a:cubicBezTo>
                  <a:cubicBezTo>
                    <a:pt x="30488" y="4133"/>
                    <a:pt x="30458" y="4088"/>
                    <a:pt x="30426" y="4044"/>
                  </a:cubicBezTo>
                  <a:cubicBezTo>
                    <a:pt x="30388" y="3988"/>
                    <a:pt x="30346" y="3932"/>
                    <a:pt x="30305" y="3878"/>
                  </a:cubicBezTo>
                  <a:cubicBezTo>
                    <a:pt x="30272" y="3835"/>
                    <a:pt x="30239" y="3793"/>
                    <a:pt x="30206" y="3752"/>
                  </a:cubicBezTo>
                  <a:cubicBezTo>
                    <a:pt x="30160" y="3695"/>
                    <a:pt x="30113" y="3642"/>
                    <a:pt x="30066" y="3588"/>
                  </a:cubicBezTo>
                  <a:cubicBezTo>
                    <a:pt x="30033" y="3551"/>
                    <a:pt x="30000" y="3512"/>
                    <a:pt x="29965" y="3474"/>
                  </a:cubicBezTo>
                  <a:cubicBezTo>
                    <a:pt x="29910" y="3415"/>
                    <a:pt x="29854" y="3359"/>
                    <a:pt x="29797" y="3304"/>
                  </a:cubicBezTo>
                  <a:cubicBezTo>
                    <a:pt x="29765" y="3274"/>
                    <a:pt x="29737" y="3243"/>
                    <a:pt x="29706" y="3212"/>
                  </a:cubicBezTo>
                  <a:lnTo>
                    <a:pt x="29698" y="3205"/>
                  </a:lnTo>
                  <a:cubicBezTo>
                    <a:pt x="29713" y="3196"/>
                    <a:pt x="29731" y="3185"/>
                    <a:pt x="29748" y="3176"/>
                  </a:cubicBezTo>
                  <a:cubicBezTo>
                    <a:pt x="29927" y="3073"/>
                    <a:pt x="30102" y="2978"/>
                    <a:pt x="30268" y="2894"/>
                  </a:cubicBezTo>
                  <a:cubicBezTo>
                    <a:pt x="30294" y="2880"/>
                    <a:pt x="30319" y="2869"/>
                    <a:pt x="30345" y="2856"/>
                  </a:cubicBezTo>
                  <a:cubicBezTo>
                    <a:pt x="30488" y="2785"/>
                    <a:pt x="30624" y="2721"/>
                    <a:pt x="30758" y="2662"/>
                  </a:cubicBezTo>
                  <a:cubicBezTo>
                    <a:pt x="30780" y="2651"/>
                    <a:pt x="30803" y="2643"/>
                    <a:pt x="30825" y="2634"/>
                  </a:cubicBezTo>
                  <a:close/>
                  <a:moveTo>
                    <a:pt x="11061" y="512"/>
                  </a:moveTo>
                  <a:cubicBezTo>
                    <a:pt x="12049" y="512"/>
                    <a:pt x="13024" y="733"/>
                    <a:pt x="13907" y="1154"/>
                  </a:cubicBezTo>
                  <a:cubicBezTo>
                    <a:pt x="13722" y="1254"/>
                    <a:pt x="13533" y="1366"/>
                    <a:pt x="13338" y="1482"/>
                  </a:cubicBezTo>
                  <a:cubicBezTo>
                    <a:pt x="13284" y="1515"/>
                    <a:pt x="13229" y="1548"/>
                    <a:pt x="13173" y="1582"/>
                  </a:cubicBezTo>
                  <a:cubicBezTo>
                    <a:pt x="13018" y="1677"/>
                    <a:pt x="12859" y="1779"/>
                    <a:pt x="12697" y="1884"/>
                  </a:cubicBezTo>
                  <a:cubicBezTo>
                    <a:pt x="12662" y="1906"/>
                    <a:pt x="12631" y="1925"/>
                    <a:pt x="12598" y="1947"/>
                  </a:cubicBezTo>
                  <a:cubicBezTo>
                    <a:pt x="12103" y="1800"/>
                    <a:pt x="11585" y="1725"/>
                    <a:pt x="11059" y="1725"/>
                  </a:cubicBezTo>
                  <a:cubicBezTo>
                    <a:pt x="8114" y="1725"/>
                    <a:pt x="2878" y="6788"/>
                    <a:pt x="2657" y="7005"/>
                  </a:cubicBezTo>
                  <a:lnTo>
                    <a:pt x="2469" y="7188"/>
                  </a:lnTo>
                  <a:lnTo>
                    <a:pt x="2657" y="7371"/>
                  </a:lnTo>
                  <a:cubicBezTo>
                    <a:pt x="2878" y="7587"/>
                    <a:pt x="8116" y="12650"/>
                    <a:pt x="11059" y="12650"/>
                  </a:cubicBezTo>
                  <a:cubicBezTo>
                    <a:pt x="11584" y="12650"/>
                    <a:pt x="12099" y="12574"/>
                    <a:pt x="12593" y="12426"/>
                  </a:cubicBezTo>
                  <a:lnTo>
                    <a:pt x="12598" y="12429"/>
                  </a:lnTo>
                  <a:lnTo>
                    <a:pt x="12715" y="12393"/>
                  </a:lnTo>
                  <a:cubicBezTo>
                    <a:pt x="12881" y="12341"/>
                    <a:pt x="13045" y="12279"/>
                    <a:pt x="13204" y="12211"/>
                  </a:cubicBezTo>
                  <a:cubicBezTo>
                    <a:pt x="13624" y="12033"/>
                    <a:pt x="14016" y="11798"/>
                    <a:pt x="14379" y="11519"/>
                  </a:cubicBezTo>
                  <a:lnTo>
                    <a:pt x="14387" y="11524"/>
                  </a:lnTo>
                  <a:lnTo>
                    <a:pt x="14526" y="11410"/>
                  </a:lnTo>
                  <a:lnTo>
                    <a:pt x="14528" y="11409"/>
                  </a:lnTo>
                  <a:lnTo>
                    <a:pt x="14805" y="11180"/>
                  </a:lnTo>
                  <a:lnTo>
                    <a:pt x="14793" y="11172"/>
                  </a:lnTo>
                  <a:cubicBezTo>
                    <a:pt x="14819" y="11148"/>
                    <a:pt x="14846" y="11124"/>
                    <a:pt x="14872" y="11098"/>
                  </a:cubicBezTo>
                  <a:cubicBezTo>
                    <a:pt x="14908" y="11063"/>
                    <a:pt x="14940" y="11028"/>
                    <a:pt x="14973" y="10992"/>
                  </a:cubicBezTo>
                  <a:cubicBezTo>
                    <a:pt x="15046" y="10916"/>
                    <a:pt x="15119" y="10842"/>
                    <a:pt x="15187" y="10763"/>
                  </a:cubicBezTo>
                  <a:cubicBezTo>
                    <a:pt x="15226" y="10719"/>
                    <a:pt x="15262" y="10673"/>
                    <a:pt x="15299" y="10628"/>
                  </a:cubicBezTo>
                  <a:cubicBezTo>
                    <a:pt x="15359" y="10555"/>
                    <a:pt x="15418" y="10480"/>
                    <a:pt x="15472" y="10405"/>
                  </a:cubicBezTo>
                  <a:cubicBezTo>
                    <a:pt x="15508" y="10354"/>
                    <a:pt x="15544" y="10303"/>
                    <a:pt x="15579" y="10253"/>
                  </a:cubicBezTo>
                  <a:cubicBezTo>
                    <a:pt x="15629" y="10177"/>
                    <a:pt x="15679" y="10102"/>
                    <a:pt x="15727" y="10024"/>
                  </a:cubicBezTo>
                  <a:cubicBezTo>
                    <a:pt x="15759" y="9970"/>
                    <a:pt x="15793" y="9916"/>
                    <a:pt x="15824" y="9861"/>
                  </a:cubicBezTo>
                  <a:cubicBezTo>
                    <a:pt x="15868" y="9782"/>
                    <a:pt x="15910" y="9702"/>
                    <a:pt x="15951" y="9619"/>
                  </a:cubicBezTo>
                  <a:cubicBezTo>
                    <a:pt x="15978" y="9564"/>
                    <a:pt x="16007" y="9510"/>
                    <a:pt x="16032" y="9454"/>
                  </a:cubicBezTo>
                  <a:cubicBezTo>
                    <a:pt x="16072" y="9365"/>
                    <a:pt x="16108" y="9276"/>
                    <a:pt x="16143" y="9186"/>
                  </a:cubicBezTo>
                  <a:cubicBezTo>
                    <a:pt x="16164" y="9135"/>
                    <a:pt x="16186" y="9084"/>
                    <a:pt x="16205" y="9032"/>
                  </a:cubicBezTo>
                  <a:cubicBezTo>
                    <a:pt x="16246" y="8917"/>
                    <a:pt x="16283" y="8798"/>
                    <a:pt x="16316" y="8678"/>
                  </a:cubicBezTo>
                  <a:cubicBezTo>
                    <a:pt x="16325" y="8651"/>
                    <a:pt x="16335" y="8624"/>
                    <a:pt x="16341" y="8596"/>
                  </a:cubicBezTo>
                  <a:cubicBezTo>
                    <a:pt x="16341" y="8595"/>
                    <a:pt x="16342" y="8593"/>
                    <a:pt x="16342" y="8591"/>
                  </a:cubicBezTo>
                  <a:lnTo>
                    <a:pt x="16355" y="8603"/>
                  </a:lnTo>
                  <a:cubicBezTo>
                    <a:pt x="16518" y="8761"/>
                    <a:pt x="16686" y="8921"/>
                    <a:pt x="16858" y="9079"/>
                  </a:cubicBezTo>
                  <a:cubicBezTo>
                    <a:pt x="16919" y="9135"/>
                    <a:pt x="16981" y="9193"/>
                    <a:pt x="17043" y="9249"/>
                  </a:cubicBezTo>
                  <a:cubicBezTo>
                    <a:pt x="17135" y="9333"/>
                    <a:pt x="17226" y="9418"/>
                    <a:pt x="17320" y="9502"/>
                  </a:cubicBezTo>
                  <a:cubicBezTo>
                    <a:pt x="17313" y="9520"/>
                    <a:pt x="17307" y="9535"/>
                    <a:pt x="17302" y="9552"/>
                  </a:cubicBezTo>
                  <a:cubicBezTo>
                    <a:pt x="17229" y="9743"/>
                    <a:pt x="17147" y="9931"/>
                    <a:pt x="17055" y="10115"/>
                  </a:cubicBezTo>
                  <a:cubicBezTo>
                    <a:pt x="17043" y="10142"/>
                    <a:pt x="17028" y="10168"/>
                    <a:pt x="17014" y="10196"/>
                  </a:cubicBezTo>
                  <a:cubicBezTo>
                    <a:pt x="16919" y="10381"/>
                    <a:pt x="16816" y="10564"/>
                    <a:pt x="16705" y="10740"/>
                  </a:cubicBezTo>
                  <a:cubicBezTo>
                    <a:pt x="16691" y="10760"/>
                    <a:pt x="16677" y="10780"/>
                    <a:pt x="16664" y="10801"/>
                  </a:cubicBezTo>
                  <a:cubicBezTo>
                    <a:pt x="16547" y="10982"/>
                    <a:pt x="16422" y="11157"/>
                    <a:pt x="16288" y="11327"/>
                  </a:cubicBezTo>
                  <a:cubicBezTo>
                    <a:pt x="16279" y="11338"/>
                    <a:pt x="16268" y="11348"/>
                    <a:pt x="16259" y="11360"/>
                  </a:cubicBezTo>
                  <a:cubicBezTo>
                    <a:pt x="16117" y="11536"/>
                    <a:pt x="15970" y="11706"/>
                    <a:pt x="15810" y="11865"/>
                  </a:cubicBezTo>
                  <a:cubicBezTo>
                    <a:pt x="15378" y="12310"/>
                    <a:pt x="14883" y="12690"/>
                    <a:pt x="14333" y="12997"/>
                  </a:cubicBezTo>
                  <a:cubicBezTo>
                    <a:pt x="13341" y="13562"/>
                    <a:pt x="12210" y="13861"/>
                    <a:pt x="11061" y="13861"/>
                  </a:cubicBezTo>
                  <a:cubicBezTo>
                    <a:pt x="7765" y="13861"/>
                    <a:pt x="2778" y="9176"/>
                    <a:pt x="1811" y="8236"/>
                  </a:cubicBezTo>
                  <a:lnTo>
                    <a:pt x="732" y="7188"/>
                  </a:lnTo>
                  <a:lnTo>
                    <a:pt x="1813" y="6137"/>
                  </a:lnTo>
                  <a:cubicBezTo>
                    <a:pt x="2778" y="5198"/>
                    <a:pt x="7766" y="512"/>
                    <a:pt x="11061" y="512"/>
                  </a:cubicBezTo>
                  <a:close/>
                  <a:moveTo>
                    <a:pt x="58679" y="9560"/>
                  </a:moveTo>
                  <a:cubicBezTo>
                    <a:pt x="58685" y="9565"/>
                    <a:pt x="58691" y="9572"/>
                    <a:pt x="58698" y="9577"/>
                  </a:cubicBezTo>
                  <a:cubicBezTo>
                    <a:pt x="58830" y="9695"/>
                    <a:pt x="58967" y="9817"/>
                    <a:pt x="59109" y="9940"/>
                  </a:cubicBezTo>
                  <a:lnTo>
                    <a:pt x="59203" y="10021"/>
                  </a:lnTo>
                  <a:cubicBezTo>
                    <a:pt x="59315" y="10118"/>
                    <a:pt x="59426" y="10214"/>
                    <a:pt x="59543" y="10312"/>
                  </a:cubicBezTo>
                  <a:cubicBezTo>
                    <a:pt x="59566" y="10331"/>
                    <a:pt x="59588" y="10352"/>
                    <a:pt x="59613" y="10372"/>
                  </a:cubicBezTo>
                  <a:cubicBezTo>
                    <a:pt x="59585" y="10425"/>
                    <a:pt x="59555" y="10477"/>
                    <a:pt x="59525" y="10529"/>
                  </a:cubicBezTo>
                  <a:cubicBezTo>
                    <a:pt x="59492" y="10588"/>
                    <a:pt x="59458" y="10646"/>
                    <a:pt x="59423" y="10703"/>
                  </a:cubicBezTo>
                  <a:cubicBezTo>
                    <a:pt x="59371" y="10788"/>
                    <a:pt x="59315" y="10870"/>
                    <a:pt x="59258" y="10952"/>
                  </a:cubicBezTo>
                  <a:cubicBezTo>
                    <a:pt x="59221" y="11005"/>
                    <a:pt x="59186" y="11059"/>
                    <a:pt x="59147" y="11111"/>
                  </a:cubicBezTo>
                  <a:cubicBezTo>
                    <a:pt x="59082" y="11200"/>
                    <a:pt x="59013" y="11285"/>
                    <a:pt x="58944" y="11371"/>
                  </a:cubicBezTo>
                  <a:cubicBezTo>
                    <a:pt x="58910" y="11414"/>
                    <a:pt x="58878" y="11457"/>
                    <a:pt x="58841" y="11498"/>
                  </a:cubicBezTo>
                  <a:cubicBezTo>
                    <a:pt x="58734" y="11623"/>
                    <a:pt x="58624" y="11746"/>
                    <a:pt x="58507" y="11864"/>
                  </a:cubicBezTo>
                  <a:lnTo>
                    <a:pt x="58505" y="11866"/>
                  </a:lnTo>
                  <a:cubicBezTo>
                    <a:pt x="58197" y="12183"/>
                    <a:pt x="57854" y="12466"/>
                    <a:pt x="57484" y="12715"/>
                  </a:cubicBezTo>
                  <a:cubicBezTo>
                    <a:pt x="57337" y="12814"/>
                    <a:pt x="57186" y="12909"/>
                    <a:pt x="57030" y="12997"/>
                  </a:cubicBezTo>
                  <a:cubicBezTo>
                    <a:pt x="56037" y="13563"/>
                    <a:pt x="54906" y="13861"/>
                    <a:pt x="53757" y="13861"/>
                  </a:cubicBezTo>
                  <a:cubicBezTo>
                    <a:pt x="52915" y="13861"/>
                    <a:pt x="51887" y="13549"/>
                    <a:pt x="50692" y="12931"/>
                  </a:cubicBezTo>
                  <a:cubicBezTo>
                    <a:pt x="50696" y="12929"/>
                    <a:pt x="50698" y="12926"/>
                    <a:pt x="50701" y="12923"/>
                  </a:cubicBezTo>
                  <a:cubicBezTo>
                    <a:pt x="50863" y="12801"/>
                    <a:pt x="51020" y="12670"/>
                    <a:pt x="51169" y="12537"/>
                  </a:cubicBezTo>
                  <a:cubicBezTo>
                    <a:pt x="51194" y="12514"/>
                    <a:pt x="51217" y="12491"/>
                    <a:pt x="51242" y="12469"/>
                  </a:cubicBezTo>
                  <a:cubicBezTo>
                    <a:pt x="51364" y="12356"/>
                    <a:pt x="51483" y="12238"/>
                    <a:pt x="51596" y="12119"/>
                  </a:cubicBezTo>
                  <a:cubicBezTo>
                    <a:pt x="51613" y="12101"/>
                    <a:pt x="51633" y="12083"/>
                    <a:pt x="51649" y="12066"/>
                  </a:cubicBezTo>
                  <a:cubicBezTo>
                    <a:pt x="51668" y="12073"/>
                    <a:pt x="51684" y="12080"/>
                    <a:pt x="51701" y="12088"/>
                  </a:cubicBezTo>
                  <a:cubicBezTo>
                    <a:pt x="51873" y="12168"/>
                    <a:pt x="52040" y="12238"/>
                    <a:pt x="52202" y="12301"/>
                  </a:cubicBezTo>
                  <a:cubicBezTo>
                    <a:pt x="52233" y="12312"/>
                    <a:pt x="52264" y="12325"/>
                    <a:pt x="52295" y="12336"/>
                  </a:cubicBezTo>
                  <a:cubicBezTo>
                    <a:pt x="52457" y="12398"/>
                    <a:pt x="52616" y="12450"/>
                    <a:pt x="52768" y="12492"/>
                  </a:cubicBezTo>
                  <a:cubicBezTo>
                    <a:pt x="52792" y="12499"/>
                    <a:pt x="52814" y="12504"/>
                    <a:pt x="52837" y="12511"/>
                  </a:cubicBezTo>
                  <a:cubicBezTo>
                    <a:pt x="52993" y="12553"/>
                    <a:pt x="53144" y="12586"/>
                    <a:pt x="53288" y="12608"/>
                  </a:cubicBezTo>
                  <a:cubicBezTo>
                    <a:pt x="53300" y="12611"/>
                    <a:pt x="53314" y="12611"/>
                    <a:pt x="53326" y="12613"/>
                  </a:cubicBezTo>
                  <a:cubicBezTo>
                    <a:pt x="53476" y="12636"/>
                    <a:pt x="53621" y="12648"/>
                    <a:pt x="53757" y="12648"/>
                  </a:cubicBezTo>
                  <a:lnTo>
                    <a:pt x="53758" y="12648"/>
                  </a:lnTo>
                  <a:cubicBezTo>
                    <a:pt x="54283" y="12648"/>
                    <a:pt x="54797" y="12571"/>
                    <a:pt x="55292" y="12424"/>
                  </a:cubicBezTo>
                  <a:lnTo>
                    <a:pt x="55297" y="12426"/>
                  </a:lnTo>
                  <a:lnTo>
                    <a:pt x="55413" y="12389"/>
                  </a:lnTo>
                  <a:lnTo>
                    <a:pt x="55416" y="12389"/>
                  </a:lnTo>
                  <a:lnTo>
                    <a:pt x="55918" y="12227"/>
                  </a:lnTo>
                  <a:lnTo>
                    <a:pt x="55895" y="12211"/>
                  </a:lnTo>
                  <a:cubicBezTo>
                    <a:pt x="56319" y="12033"/>
                    <a:pt x="56713" y="11796"/>
                    <a:pt x="57078" y="11517"/>
                  </a:cubicBezTo>
                  <a:lnTo>
                    <a:pt x="57086" y="11522"/>
                  </a:lnTo>
                  <a:lnTo>
                    <a:pt x="57217" y="11414"/>
                  </a:lnTo>
                  <a:cubicBezTo>
                    <a:pt x="57220" y="11411"/>
                    <a:pt x="57224" y="11410"/>
                    <a:pt x="57227" y="11408"/>
                  </a:cubicBezTo>
                  <a:lnTo>
                    <a:pt x="57504" y="11179"/>
                  </a:lnTo>
                  <a:lnTo>
                    <a:pt x="57492" y="11172"/>
                  </a:lnTo>
                  <a:cubicBezTo>
                    <a:pt x="57537" y="11129"/>
                    <a:pt x="57581" y="11083"/>
                    <a:pt x="57624" y="11039"/>
                  </a:cubicBezTo>
                  <a:cubicBezTo>
                    <a:pt x="57644" y="11020"/>
                    <a:pt x="57665" y="11000"/>
                    <a:pt x="57685" y="10979"/>
                  </a:cubicBezTo>
                  <a:cubicBezTo>
                    <a:pt x="57805" y="10855"/>
                    <a:pt x="57916" y="10727"/>
                    <a:pt x="58024" y="10593"/>
                  </a:cubicBezTo>
                  <a:cubicBezTo>
                    <a:pt x="58045" y="10567"/>
                    <a:pt x="58065" y="10541"/>
                    <a:pt x="58086" y="10515"/>
                  </a:cubicBezTo>
                  <a:cubicBezTo>
                    <a:pt x="58191" y="10378"/>
                    <a:pt x="58290" y="10239"/>
                    <a:pt x="58382" y="10093"/>
                  </a:cubicBezTo>
                  <a:cubicBezTo>
                    <a:pt x="58395" y="10072"/>
                    <a:pt x="58406" y="10051"/>
                    <a:pt x="58419" y="10032"/>
                  </a:cubicBezTo>
                  <a:cubicBezTo>
                    <a:pt x="58508" y="9886"/>
                    <a:pt x="58591" y="9737"/>
                    <a:pt x="58665" y="9584"/>
                  </a:cubicBezTo>
                  <a:cubicBezTo>
                    <a:pt x="58670" y="9577"/>
                    <a:pt x="58675" y="9568"/>
                    <a:pt x="58679" y="9560"/>
                  </a:cubicBezTo>
                  <a:close/>
                  <a:moveTo>
                    <a:pt x="62200" y="2661"/>
                  </a:moveTo>
                  <a:cubicBezTo>
                    <a:pt x="62435" y="2764"/>
                    <a:pt x="62661" y="2879"/>
                    <a:pt x="62872" y="3015"/>
                  </a:cubicBezTo>
                  <a:cubicBezTo>
                    <a:pt x="62882" y="3021"/>
                    <a:pt x="62895" y="3029"/>
                    <a:pt x="62905" y="3036"/>
                  </a:cubicBezTo>
                  <a:cubicBezTo>
                    <a:pt x="63014" y="3107"/>
                    <a:pt x="63121" y="3182"/>
                    <a:pt x="63224" y="3262"/>
                  </a:cubicBezTo>
                  <a:cubicBezTo>
                    <a:pt x="63238" y="3274"/>
                    <a:pt x="63254" y="3284"/>
                    <a:pt x="63267" y="3296"/>
                  </a:cubicBezTo>
                  <a:cubicBezTo>
                    <a:pt x="63292" y="3315"/>
                    <a:pt x="63316" y="3338"/>
                    <a:pt x="63340" y="3358"/>
                  </a:cubicBezTo>
                  <a:cubicBezTo>
                    <a:pt x="63254" y="3416"/>
                    <a:pt x="63161" y="3482"/>
                    <a:pt x="63072" y="3543"/>
                  </a:cubicBezTo>
                  <a:cubicBezTo>
                    <a:pt x="62969" y="3613"/>
                    <a:pt x="62867" y="3682"/>
                    <a:pt x="62763" y="3755"/>
                  </a:cubicBezTo>
                  <a:cubicBezTo>
                    <a:pt x="62610" y="3863"/>
                    <a:pt x="62453" y="3978"/>
                    <a:pt x="62297" y="4095"/>
                  </a:cubicBezTo>
                  <a:cubicBezTo>
                    <a:pt x="62198" y="4168"/>
                    <a:pt x="62101" y="4239"/>
                    <a:pt x="62000" y="4315"/>
                  </a:cubicBezTo>
                  <a:cubicBezTo>
                    <a:pt x="61823" y="4449"/>
                    <a:pt x="61641" y="4592"/>
                    <a:pt x="61460" y="4735"/>
                  </a:cubicBezTo>
                  <a:cubicBezTo>
                    <a:pt x="61375" y="4803"/>
                    <a:pt x="61292" y="4866"/>
                    <a:pt x="61205" y="4936"/>
                  </a:cubicBezTo>
                  <a:cubicBezTo>
                    <a:pt x="61044" y="5066"/>
                    <a:pt x="60878" y="5206"/>
                    <a:pt x="60715" y="5344"/>
                  </a:cubicBezTo>
                  <a:lnTo>
                    <a:pt x="60714" y="5337"/>
                  </a:lnTo>
                  <a:lnTo>
                    <a:pt x="60386" y="5618"/>
                  </a:lnTo>
                  <a:cubicBezTo>
                    <a:pt x="60386" y="5618"/>
                    <a:pt x="60384" y="5618"/>
                    <a:pt x="60384" y="5620"/>
                  </a:cubicBezTo>
                  <a:lnTo>
                    <a:pt x="60269" y="5717"/>
                  </a:lnTo>
                  <a:lnTo>
                    <a:pt x="60269" y="5719"/>
                  </a:lnTo>
                  <a:cubicBezTo>
                    <a:pt x="59647" y="6257"/>
                    <a:pt x="59173" y="6700"/>
                    <a:pt x="58967" y="6895"/>
                  </a:cubicBezTo>
                  <a:cubicBezTo>
                    <a:pt x="58894" y="6964"/>
                    <a:pt x="58855" y="7002"/>
                    <a:pt x="58853" y="7005"/>
                  </a:cubicBezTo>
                  <a:lnTo>
                    <a:pt x="58664" y="7188"/>
                  </a:lnTo>
                  <a:lnTo>
                    <a:pt x="58853" y="7371"/>
                  </a:lnTo>
                  <a:cubicBezTo>
                    <a:pt x="58859" y="7376"/>
                    <a:pt x="59426" y="7927"/>
                    <a:pt x="60269" y="8656"/>
                  </a:cubicBezTo>
                  <a:lnTo>
                    <a:pt x="60269" y="8657"/>
                  </a:lnTo>
                  <a:lnTo>
                    <a:pt x="60384" y="8755"/>
                  </a:lnTo>
                  <a:lnTo>
                    <a:pt x="60386" y="8756"/>
                  </a:lnTo>
                  <a:lnTo>
                    <a:pt x="60714" y="9038"/>
                  </a:lnTo>
                  <a:lnTo>
                    <a:pt x="60715" y="9031"/>
                  </a:lnTo>
                  <a:cubicBezTo>
                    <a:pt x="61651" y="9815"/>
                    <a:pt x="62537" y="10483"/>
                    <a:pt x="63359" y="11026"/>
                  </a:cubicBezTo>
                  <a:lnTo>
                    <a:pt x="63354" y="11030"/>
                  </a:lnTo>
                  <a:lnTo>
                    <a:pt x="63629" y="11207"/>
                  </a:lnTo>
                  <a:cubicBezTo>
                    <a:pt x="63684" y="11243"/>
                    <a:pt x="63738" y="11275"/>
                    <a:pt x="63792" y="11310"/>
                  </a:cubicBezTo>
                  <a:lnTo>
                    <a:pt x="63797" y="11314"/>
                  </a:lnTo>
                  <a:cubicBezTo>
                    <a:pt x="64180" y="11556"/>
                    <a:pt x="64548" y="11767"/>
                    <a:pt x="64896" y="11941"/>
                  </a:cubicBezTo>
                  <a:lnTo>
                    <a:pt x="64893" y="11944"/>
                  </a:lnTo>
                  <a:lnTo>
                    <a:pt x="65108" y="12044"/>
                  </a:lnTo>
                  <a:cubicBezTo>
                    <a:pt x="65141" y="12059"/>
                    <a:pt x="65177" y="12077"/>
                    <a:pt x="65211" y="12093"/>
                  </a:cubicBezTo>
                  <a:lnTo>
                    <a:pt x="65380" y="12171"/>
                  </a:lnTo>
                  <a:lnTo>
                    <a:pt x="65385" y="12166"/>
                  </a:lnTo>
                  <a:cubicBezTo>
                    <a:pt x="66098" y="12482"/>
                    <a:pt x="66731" y="12650"/>
                    <a:pt x="67257" y="12650"/>
                  </a:cubicBezTo>
                  <a:cubicBezTo>
                    <a:pt x="67781" y="12650"/>
                    <a:pt x="68295" y="12574"/>
                    <a:pt x="68790" y="12426"/>
                  </a:cubicBezTo>
                  <a:lnTo>
                    <a:pt x="68795" y="12429"/>
                  </a:lnTo>
                  <a:lnTo>
                    <a:pt x="68913" y="12393"/>
                  </a:lnTo>
                  <a:lnTo>
                    <a:pt x="68914" y="12393"/>
                  </a:lnTo>
                  <a:lnTo>
                    <a:pt x="69416" y="12231"/>
                  </a:lnTo>
                  <a:lnTo>
                    <a:pt x="69393" y="12216"/>
                  </a:lnTo>
                  <a:cubicBezTo>
                    <a:pt x="69818" y="12038"/>
                    <a:pt x="70211" y="11800"/>
                    <a:pt x="70576" y="11520"/>
                  </a:cubicBezTo>
                  <a:lnTo>
                    <a:pt x="70584" y="11525"/>
                  </a:lnTo>
                  <a:lnTo>
                    <a:pt x="70725" y="11410"/>
                  </a:lnTo>
                  <a:lnTo>
                    <a:pt x="71002" y="11182"/>
                  </a:lnTo>
                  <a:lnTo>
                    <a:pt x="70991" y="11176"/>
                  </a:lnTo>
                  <a:cubicBezTo>
                    <a:pt x="71050" y="11122"/>
                    <a:pt x="71106" y="11062"/>
                    <a:pt x="71162" y="11005"/>
                  </a:cubicBezTo>
                  <a:lnTo>
                    <a:pt x="71225" y="10943"/>
                  </a:lnTo>
                  <a:cubicBezTo>
                    <a:pt x="71355" y="10806"/>
                    <a:pt x="71475" y="10661"/>
                    <a:pt x="71590" y="10514"/>
                  </a:cubicBezTo>
                  <a:cubicBezTo>
                    <a:pt x="71612" y="10484"/>
                    <a:pt x="71633" y="10457"/>
                    <a:pt x="71653" y="10429"/>
                  </a:cubicBezTo>
                  <a:cubicBezTo>
                    <a:pt x="71766" y="10278"/>
                    <a:pt x="71871" y="10122"/>
                    <a:pt x="71966" y="9959"/>
                  </a:cubicBezTo>
                  <a:cubicBezTo>
                    <a:pt x="71980" y="9936"/>
                    <a:pt x="71994" y="9911"/>
                    <a:pt x="72006" y="9886"/>
                  </a:cubicBezTo>
                  <a:cubicBezTo>
                    <a:pt x="72103" y="9717"/>
                    <a:pt x="72192" y="9546"/>
                    <a:pt x="72270" y="9368"/>
                  </a:cubicBezTo>
                  <a:cubicBezTo>
                    <a:pt x="72271" y="9363"/>
                    <a:pt x="72273" y="9360"/>
                    <a:pt x="72275" y="9358"/>
                  </a:cubicBezTo>
                  <a:cubicBezTo>
                    <a:pt x="72354" y="9431"/>
                    <a:pt x="72443" y="9511"/>
                    <a:pt x="72537" y="9594"/>
                  </a:cubicBezTo>
                  <a:cubicBezTo>
                    <a:pt x="72558" y="9613"/>
                    <a:pt x="72579" y="9633"/>
                    <a:pt x="72601" y="9651"/>
                  </a:cubicBezTo>
                  <a:cubicBezTo>
                    <a:pt x="72705" y="9743"/>
                    <a:pt x="72814" y="9839"/>
                    <a:pt x="72933" y="9942"/>
                  </a:cubicBezTo>
                  <a:cubicBezTo>
                    <a:pt x="72937" y="9946"/>
                    <a:pt x="72941" y="9948"/>
                    <a:pt x="72944" y="9953"/>
                  </a:cubicBezTo>
                  <a:cubicBezTo>
                    <a:pt x="73032" y="10029"/>
                    <a:pt x="73121" y="10107"/>
                    <a:pt x="73217" y="10187"/>
                  </a:cubicBezTo>
                  <a:cubicBezTo>
                    <a:pt x="73184" y="10252"/>
                    <a:pt x="73150" y="10317"/>
                    <a:pt x="73115" y="10380"/>
                  </a:cubicBezTo>
                  <a:cubicBezTo>
                    <a:pt x="73078" y="10447"/>
                    <a:pt x="73043" y="10515"/>
                    <a:pt x="73005" y="10578"/>
                  </a:cubicBezTo>
                  <a:cubicBezTo>
                    <a:pt x="72947" y="10674"/>
                    <a:pt x="72886" y="10766"/>
                    <a:pt x="72825" y="10858"/>
                  </a:cubicBezTo>
                  <a:cubicBezTo>
                    <a:pt x="72786" y="10919"/>
                    <a:pt x="72748" y="10978"/>
                    <a:pt x="72707" y="11036"/>
                  </a:cubicBezTo>
                  <a:cubicBezTo>
                    <a:pt x="72636" y="11135"/>
                    <a:pt x="72561" y="11231"/>
                    <a:pt x="72485" y="11325"/>
                  </a:cubicBezTo>
                  <a:cubicBezTo>
                    <a:pt x="72448" y="11371"/>
                    <a:pt x="72412" y="11420"/>
                    <a:pt x="72374" y="11467"/>
                  </a:cubicBezTo>
                  <a:cubicBezTo>
                    <a:pt x="72257" y="11606"/>
                    <a:pt x="72135" y="11739"/>
                    <a:pt x="72007" y="11868"/>
                  </a:cubicBezTo>
                  <a:lnTo>
                    <a:pt x="72006" y="11871"/>
                  </a:lnTo>
                  <a:cubicBezTo>
                    <a:pt x="71574" y="12316"/>
                    <a:pt x="71079" y="12695"/>
                    <a:pt x="70531" y="13003"/>
                  </a:cubicBezTo>
                  <a:cubicBezTo>
                    <a:pt x="69533" y="13564"/>
                    <a:pt x="68402" y="13861"/>
                    <a:pt x="67253" y="13861"/>
                  </a:cubicBezTo>
                  <a:cubicBezTo>
                    <a:pt x="66372" y="13861"/>
                    <a:pt x="65279" y="13516"/>
                    <a:pt x="64004" y="12832"/>
                  </a:cubicBezTo>
                  <a:cubicBezTo>
                    <a:pt x="63611" y="12622"/>
                    <a:pt x="63201" y="12378"/>
                    <a:pt x="62765" y="12095"/>
                  </a:cubicBezTo>
                  <a:cubicBezTo>
                    <a:pt x="62619" y="11999"/>
                    <a:pt x="62469" y="11900"/>
                    <a:pt x="62317" y="11796"/>
                  </a:cubicBezTo>
                  <a:cubicBezTo>
                    <a:pt x="61784" y="11432"/>
                    <a:pt x="61231" y="11024"/>
                    <a:pt x="60668" y="10575"/>
                  </a:cubicBezTo>
                  <a:cubicBezTo>
                    <a:pt x="60481" y="10425"/>
                    <a:pt x="60290" y="10271"/>
                    <a:pt x="60101" y="10114"/>
                  </a:cubicBezTo>
                  <a:cubicBezTo>
                    <a:pt x="59942" y="9983"/>
                    <a:pt x="59785" y="9849"/>
                    <a:pt x="59633" y="9718"/>
                  </a:cubicBezTo>
                  <a:cubicBezTo>
                    <a:pt x="59372" y="9493"/>
                    <a:pt x="59122" y="9274"/>
                    <a:pt x="58892" y="9063"/>
                  </a:cubicBezTo>
                  <a:lnTo>
                    <a:pt x="58892" y="9061"/>
                  </a:lnTo>
                  <a:lnTo>
                    <a:pt x="58771" y="8952"/>
                  </a:lnTo>
                  <a:cubicBezTo>
                    <a:pt x="58768" y="8949"/>
                    <a:pt x="58765" y="8947"/>
                    <a:pt x="58762" y="8944"/>
                  </a:cubicBezTo>
                  <a:lnTo>
                    <a:pt x="58489" y="8692"/>
                  </a:lnTo>
                  <a:lnTo>
                    <a:pt x="58488" y="8694"/>
                  </a:lnTo>
                  <a:cubicBezTo>
                    <a:pt x="58443" y="8651"/>
                    <a:pt x="58399" y="8613"/>
                    <a:pt x="58358" y="8573"/>
                  </a:cubicBezTo>
                  <a:cubicBezTo>
                    <a:pt x="58344" y="8561"/>
                    <a:pt x="58327" y="8545"/>
                    <a:pt x="58313" y="8532"/>
                  </a:cubicBezTo>
                  <a:cubicBezTo>
                    <a:pt x="58273" y="8494"/>
                    <a:pt x="58239" y="8462"/>
                    <a:pt x="58202" y="8428"/>
                  </a:cubicBezTo>
                  <a:cubicBezTo>
                    <a:pt x="58125" y="8355"/>
                    <a:pt x="58056" y="8290"/>
                    <a:pt x="58004" y="8238"/>
                  </a:cubicBezTo>
                  <a:lnTo>
                    <a:pt x="56925" y="7188"/>
                  </a:lnTo>
                  <a:lnTo>
                    <a:pt x="58003" y="6137"/>
                  </a:lnTo>
                  <a:cubicBezTo>
                    <a:pt x="58114" y="6029"/>
                    <a:pt x="58280" y="5871"/>
                    <a:pt x="58488" y="5679"/>
                  </a:cubicBezTo>
                  <a:lnTo>
                    <a:pt x="58489" y="5683"/>
                  </a:lnTo>
                  <a:lnTo>
                    <a:pt x="58759" y="5434"/>
                  </a:lnTo>
                  <a:cubicBezTo>
                    <a:pt x="58759" y="5434"/>
                    <a:pt x="58760" y="5434"/>
                    <a:pt x="58760" y="5433"/>
                  </a:cubicBezTo>
                  <a:lnTo>
                    <a:pt x="58893" y="5313"/>
                  </a:lnTo>
                  <a:lnTo>
                    <a:pt x="58893" y="5311"/>
                  </a:lnTo>
                  <a:cubicBezTo>
                    <a:pt x="59260" y="4977"/>
                    <a:pt x="59671" y="4618"/>
                    <a:pt x="60101" y="4262"/>
                  </a:cubicBezTo>
                  <a:lnTo>
                    <a:pt x="60103" y="4260"/>
                  </a:lnTo>
                  <a:cubicBezTo>
                    <a:pt x="60289" y="4107"/>
                    <a:pt x="60472" y="3957"/>
                    <a:pt x="60657" y="3810"/>
                  </a:cubicBezTo>
                  <a:cubicBezTo>
                    <a:pt x="60714" y="3764"/>
                    <a:pt x="60769" y="3721"/>
                    <a:pt x="60826" y="3677"/>
                  </a:cubicBezTo>
                  <a:cubicBezTo>
                    <a:pt x="60951" y="3580"/>
                    <a:pt x="61076" y="3481"/>
                    <a:pt x="61200" y="3387"/>
                  </a:cubicBezTo>
                  <a:cubicBezTo>
                    <a:pt x="61271" y="3333"/>
                    <a:pt x="61341" y="3283"/>
                    <a:pt x="61411" y="3229"/>
                  </a:cubicBezTo>
                  <a:cubicBezTo>
                    <a:pt x="61521" y="3147"/>
                    <a:pt x="61630" y="3066"/>
                    <a:pt x="61737" y="2988"/>
                  </a:cubicBezTo>
                  <a:cubicBezTo>
                    <a:pt x="61810" y="2933"/>
                    <a:pt x="61883" y="2884"/>
                    <a:pt x="61956" y="2832"/>
                  </a:cubicBezTo>
                  <a:cubicBezTo>
                    <a:pt x="62038" y="2774"/>
                    <a:pt x="62120" y="2717"/>
                    <a:pt x="62200" y="2661"/>
                  </a:cubicBezTo>
                  <a:close/>
                  <a:moveTo>
                    <a:pt x="51523" y="2941"/>
                  </a:moveTo>
                  <a:cubicBezTo>
                    <a:pt x="51557" y="2981"/>
                    <a:pt x="51591" y="3023"/>
                    <a:pt x="51624" y="3065"/>
                  </a:cubicBezTo>
                  <a:cubicBezTo>
                    <a:pt x="51662" y="3112"/>
                    <a:pt x="51700" y="3159"/>
                    <a:pt x="51737" y="3208"/>
                  </a:cubicBezTo>
                  <a:cubicBezTo>
                    <a:pt x="51791" y="3283"/>
                    <a:pt x="51843" y="3357"/>
                    <a:pt x="51895" y="3434"/>
                  </a:cubicBezTo>
                  <a:cubicBezTo>
                    <a:pt x="51927" y="3482"/>
                    <a:pt x="51963" y="3530"/>
                    <a:pt x="51994" y="3580"/>
                  </a:cubicBezTo>
                  <a:cubicBezTo>
                    <a:pt x="52047" y="3663"/>
                    <a:pt x="52098" y="3748"/>
                    <a:pt x="52148" y="3835"/>
                  </a:cubicBezTo>
                  <a:cubicBezTo>
                    <a:pt x="52172" y="3878"/>
                    <a:pt x="52200" y="3920"/>
                    <a:pt x="52224" y="3965"/>
                  </a:cubicBezTo>
                  <a:cubicBezTo>
                    <a:pt x="52296" y="4096"/>
                    <a:pt x="52364" y="4228"/>
                    <a:pt x="52427" y="4366"/>
                  </a:cubicBezTo>
                  <a:cubicBezTo>
                    <a:pt x="52689" y="4918"/>
                    <a:pt x="52869" y="5501"/>
                    <a:pt x="52966" y="6097"/>
                  </a:cubicBezTo>
                  <a:cubicBezTo>
                    <a:pt x="53024" y="6451"/>
                    <a:pt x="53055" y="6817"/>
                    <a:pt x="53055" y="7185"/>
                  </a:cubicBezTo>
                  <a:cubicBezTo>
                    <a:pt x="53055" y="7553"/>
                    <a:pt x="53024" y="7919"/>
                    <a:pt x="52966" y="8271"/>
                  </a:cubicBezTo>
                  <a:cubicBezTo>
                    <a:pt x="52869" y="8870"/>
                    <a:pt x="52689" y="9452"/>
                    <a:pt x="52429" y="10004"/>
                  </a:cubicBezTo>
                  <a:cubicBezTo>
                    <a:pt x="52227" y="10438"/>
                    <a:pt x="51979" y="10844"/>
                    <a:pt x="51695" y="11218"/>
                  </a:cubicBezTo>
                  <a:cubicBezTo>
                    <a:pt x="51605" y="11337"/>
                    <a:pt x="51510" y="11452"/>
                    <a:pt x="51411" y="11562"/>
                  </a:cubicBezTo>
                  <a:lnTo>
                    <a:pt x="51393" y="11583"/>
                  </a:lnTo>
                  <a:cubicBezTo>
                    <a:pt x="51013" y="12022"/>
                    <a:pt x="50566" y="12413"/>
                    <a:pt x="50064" y="12748"/>
                  </a:cubicBezTo>
                  <a:lnTo>
                    <a:pt x="50041" y="12763"/>
                  </a:lnTo>
                  <a:cubicBezTo>
                    <a:pt x="48952" y="13480"/>
                    <a:pt x="47689" y="13861"/>
                    <a:pt x="46383" y="13861"/>
                  </a:cubicBezTo>
                  <a:cubicBezTo>
                    <a:pt x="46382" y="13861"/>
                    <a:pt x="46380" y="13861"/>
                    <a:pt x="46378" y="13861"/>
                  </a:cubicBezTo>
                  <a:cubicBezTo>
                    <a:pt x="45671" y="13861"/>
                    <a:pt x="44829" y="13638"/>
                    <a:pt x="43868" y="13196"/>
                  </a:cubicBezTo>
                  <a:cubicBezTo>
                    <a:pt x="43874" y="13193"/>
                    <a:pt x="43882" y="13188"/>
                    <a:pt x="43889" y="13184"/>
                  </a:cubicBezTo>
                  <a:cubicBezTo>
                    <a:pt x="44004" y="13111"/>
                    <a:pt x="44118" y="13032"/>
                    <a:pt x="44232" y="12944"/>
                  </a:cubicBezTo>
                  <a:lnTo>
                    <a:pt x="44403" y="12809"/>
                  </a:lnTo>
                  <a:cubicBezTo>
                    <a:pt x="44425" y="12797"/>
                    <a:pt x="44466" y="12763"/>
                    <a:pt x="44512" y="12717"/>
                  </a:cubicBezTo>
                  <a:cubicBezTo>
                    <a:pt x="44559" y="12681"/>
                    <a:pt x="44627" y="12626"/>
                    <a:pt x="44690" y="12566"/>
                  </a:cubicBezTo>
                  <a:cubicBezTo>
                    <a:pt x="44735" y="12533"/>
                    <a:pt x="44800" y="12472"/>
                    <a:pt x="44865" y="12410"/>
                  </a:cubicBezTo>
                  <a:lnTo>
                    <a:pt x="44873" y="12403"/>
                  </a:lnTo>
                  <a:cubicBezTo>
                    <a:pt x="44893" y="12384"/>
                    <a:pt x="44912" y="12363"/>
                    <a:pt x="44931" y="12345"/>
                  </a:cubicBezTo>
                  <a:cubicBezTo>
                    <a:pt x="44988" y="12365"/>
                    <a:pt x="45040" y="12381"/>
                    <a:pt x="45096" y="12399"/>
                  </a:cubicBezTo>
                  <a:cubicBezTo>
                    <a:pt x="45154" y="12419"/>
                    <a:pt x="45212" y="12440"/>
                    <a:pt x="45269" y="12457"/>
                  </a:cubicBezTo>
                  <a:cubicBezTo>
                    <a:pt x="45353" y="12483"/>
                    <a:pt x="45434" y="12504"/>
                    <a:pt x="45514" y="12525"/>
                  </a:cubicBezTo>
                  <a:cubicBezTo>
                    <a:pt x="45565" y="12538"/>
                    <a:pt x="45618" y="12554"/>
                    <a:pt x="45668" y="12564"/>
                  </a:cubicBezTo>
                  <a:cubicBezTo>
                    <a:pt x="45753" y="12582"/>
                    <a:pt x="45837" y="12596"/>
                    <a:pt x="45919" y="12608"/>
                  </a:cubicBezTo>
                  <a:cubicBezTo>
                    <a:pt x="45959" y="12615"/>
                    <a:pt x="46001" y="12623"/>
                    <a:pt x="46040" y="12628"/>
                  </a:cubicBezTo>
                  <a:cubicBezTo>
                    <a:pt x="46159" y="12642"/>
                    <a:pt x="46275" y="12650"/>
                    <a:pt x="46387" y="12650"/>
                  </a:cubicBezTo>
                  <a:cubicBezTo>
                    <a:pt x="46582" y="12650"/>
                    <a:pt x="46777" y="12639"/>
                    <a:pt x="46967" y="12618"/>
                  </a:cubicBezTo>
                  <a:cubicBezTo>
                    <a:pt x="47034" y="12612"/>
                    <a:pt x="47099" y="12597"/>
                    <a:pt x="47164" y="12587"/>
                  </a:cubicBezTo>
                  <a:cubicBezTo>
                    <a:pt x="47289" y="12570"/>
                    <a:pt x="47414" y="12554"/>
                    <a:pt x="47537" y="12527"/>
                  </a:cubicBezTo>
                  <a:cubicBezTo>
                    <a:pt x="47613" y="12509"/>
                    <a:pt x="47689" y="12485"/>
                    <a:pt x="47765" y="12465"/>
                  </a:cubicBezTo>
                  <a:cubicBezTo>
                    <a:pt x="47873" y="12436"/>
                    <a:pt x="47984" y="12410"/>
                    <a:pt x="48090" y="12374"/>
                  </a:cubicBezTo>
                  <a:cubicBezTo>
                    <a:pt x="48170" y="12348"/>
                    <a:pt x="48246" y="12313"/>
                    <a:pt x="48325" y="12283"/>
                  </a:cubicBezTo>
                  <a:cubicBezTo>
                    <a:pt x="48418" y="12247"/>
                    <a:pt x="48514" y="12216"/>
                    <a:pt x="48605" y="12175"/>
                  </a:cubicBezTo>
                  <a:lnTo>
                    <a:pt x="48658" y="12152"/>
                  </a:lnTo>
                  <a:cubicBezTo>
                    <a:pt x="48668" y="12148"/>
                    <a:pt x="48677" y="12142"/>
                    <a:pt x="48687" y="12138"/>
                  </a:cubicBezTo>
                  <a:lnTo>
                    <a:pt x="49062" y="11965"/>
                  </a:lnTo>
                  <a:lnTo>
                    <a:pt x="49046" y="11954"/>
                  </a:lnTo>
                  <a:cubicBezTo>
                    <a:pt x="49453" y="11727"/>
                    <a:pt x="49828" y="11447"/>
                    <a:pt x="50165" y="11123"/>
                  </a:cubicBezTo>
                  <a:lnTo>
                    <a:pt x="50171" y="11123"/>
                  </a:lnTo>
                  <a:lnTo>
                    <a:pt x="50249" y="11047"/>
                  </a:lnTo>
                  <a:cubicBezTo>
                    <a:pt x="50260" y="11036"/>
                    <a:pt x="50269" y="11025"/>
                    <a:pt x="50279" y="11014"/>
                  </a:cubicBezTo>
                  <a:lnTo>
                    <a:pt x="50465" y="10827"/>
                  </a:lnTo>
                  <a:lnTo>
                    <a:pt x="50453" y="10820"/>
                  </a:lnTo>
                  <a:cubicBezTo>
                    <a:pt x="50844" y="10382"/>
                    <a:pt x="51160" y="9886"/>
                    <a:pt x="51389" y="9354"/>
                  </a:cubicBezTo>
                  <a:lnTo>
                    <a:pt x="51401" y="9364"/>
                  </a:lnTo>
                  <a:lnTo>
                    <a:pt x="51515" y="9046"/>
                  </a:lnTo>
                  <a:cubicBezTo>
                    <a:pt x="51521" y="9027"/>
                    <a:pt x="51531" y="9010"/>
                    <a:pt x="51536" y="8994"/>
                  </a:cubicBezTo>
                  <a:lnTo>
                    <a:pt x="51651" y="8656"/>
                  </a:lnTo>
                  <a:lnTo>
                    <a:pt x="51640" y="8656"/>
                  </a:lnTo>
                  <a:cubicBezTo>
                    <a:pt x="51774" y="8184"/>
                    <a:pt x="51844" y="7693"/>
                    <a:pt x="51844" y="7187"/>
                  </a:cubicBezTo>
                  <a:cubicBezTo>
                    <a:pt x="51844" y="6682"/>
                    <a:pt x="51773" y="6189"/>
                    <a:pt x="51640" y="5717"/>
                  </a:cubicBezTo>
                  <a:lnTo>
                    <a:pt x="51648" y="5717"/>
                  </a:lnTo>
                  <a:lnTo>
                    <a:pt x="51536" y="5383"/>
                  </a:lnTo>
                  <a:cubicBezTo>
                    <a:pt x="51535" y="5381"/>
                    <a:pt x="51535" y="5378"/>
                    <a:pt x="51534" y="5375"/>
                  </a:cubicBezTo>
                  <a:cubicBezTo>
                    <a:pt x="51530" y="5363"/>
                    <a:pt x="51523" y="5352"/>
                    <a:pt x="51519" y="5339"/>
                  </a:cubicBezTo>
                  <a:lnTo>
                    <a:pt x="51398" y="5004"/>
                  </a:lnTo>
                  <a:lnTo>
                    <a:pt x="51386" y="5016"/>
                  </a:lnTo>
                  <a:cubicBezTo>
                    <a:pt x="51375" y="4987"/>
                    <a:pt x="51364" y="4959"/>
                    <a:pt x="51352" y="4930"/>
                  </a:cubicBezTo>
                  <a:cubicBezTo>
                    <a:pt x="51344" y="4915"/>
                    <a:pt x="51339" y="4900"/>
                    <a:pt x="51333" y="4884"/>
                  </a:cubicBezTo>
                  <a:cubicBezTo>
                    <a:pt x="51280" y="4769"/>
                    <a:pt x="51217" y="4658"/>
                    <a:pt x="51156" y="4546"/>
                  </a:cubicBezTo>
                  <a:cubicBezTo>
                    <a:pt x="51126" y="4492"/>
                    <a:pt x="51098" y="4435"/>
                    <a:pt x="51066" y="4382"/>
                  </a:cubicBezTo>
                  <a:cubicBezTo>
                    <a:pt x="51006" y="4282"/>
                    <a:pt x="50942" y="4186"/>
                    <a:pt x="50875" y="4090"/>
                  </a:cubicBezTo>
                  <a:cubicBezTo>
                    <a:pt x="50832" y="4028"/>
                    <a:pt x="50791" y="3966"/>
                    <a:pt x="50745" y="3906"/>
                  </a:cubicBezTo>
                  <a:cubicBezTo>
                    <a:pt x="50678" y="3817"/>
                    <a:pt x="50608" y="3732"/>
                    <a:pt x="50537" y="3647"/>
                  </a:cubicBezTo>
                  <a:cubicBezTo>
                    <a:pt x="50512" y="3617"/>
                    <a:pt x="50490" y="3585"/>
                    <a:pt x="50464" y="3556"/>
                  </a:cubicBezTo>
                  <a:cubicBezTo>
                    <a:pt x="50480" y="3545"/>
                    <a:pt x="50499" y="3534"/>
                    <a:pt x="50516" y="3524"/>
                  </a:cubicBezTo>
                  <a:cubicBezTo>
                    <a:pt x="50688" y="3415"/>
                    <a:pt x="50854" y="3314"/>
                    <a:pt x="51011" y="3222"/>
                  </a:cubicBezTo>
                  <a:cubicBezTo>
                    <a:pt x="51022" y="3215"/>
                    <a:pt x="51032" y="3210"/>
                    <a:pt x="51045" y="3203"/>
                  </a:cubicBezTo>
                  <a:cubicBezTo>
                    <a:pt x="51191" y="3119"/>
                    <a:pt x="51332" y="3041"/>
                    <a:pt x="51468" y="2969"/>
                  </a:cubicBezTo>
                  <a:cubicBezTo>
                    <a:pt x="51487" y="2960"/>
                    <a:pt x="51505" y="2951"/>
                    <a:pt x="51523" y="2941"/>
                  </a:cubicBezTo>
                  <a:close/>
                  <a:moveTo>
                    <a:pt x="32989" y="8693"/>
                  </a:moveTo>
                  <a:cubicBezTo>
                    <a:pt x="33093" y="8783"/>
                    <a:pt x="33193" y="8864"/>
                    <a:pt x="33296" y="8951"/>
                  </a:cubicBezTo>
                  <a:cubicBezTo>
                    <a:pt x="33418" y="9053"/>
                    <a:pt x="33541" y="9157"/>
                    <a:pt x="33662" y="9256"/>
                  </a:cubicBezTo>
                  <a:cubicBezTo>
                    <a:pt x="33826" y="9390"/>
                    <a:pt x="33984" y="9518"/>
                    <a:pt x="34145" y="9644"/>
                  </a:cubicBezTo>
                  <a:cubicBezTo>
                    <a:pt x="34258" y="9734"/>
                    <a:pt x="34373" y="9827"/>
                    <a:pt x="34483" y="9912"/>
                  </a:cubicBezTo>
                  <a:cubicBezTo>
                    <a:pt x="34654" y="10045"/>
                    <a:pt x="34820" y="10169"/>
                    <a:pt x="34987" y="10291"/>
                  </a:cubicBezTo>
                  <a:cubicBezTo>
                    <a:pt x="35080" y="10360"/>
                    <a:pt x="35176" y="10435"/>
                    <a:pt x="35268" y="10500"/>
                  </a:cubicBezTo>
                  <a:cubicBezTo>
                    <a:pt x="35436" y="10623"/>
                    <a:pt x="35599" y="10733"/>
                    <a:pt x="35762" y="10846"/>
                  </a:cubicBezTo>
                  <a:lnTo>
                    <a:pt x="35757" y="10851"/>
                  </a:lnTo>
                  <a:lnTo>
                    <a:pt x="36008" y="11015"/>
                  </a:lnTo>
                  <a:cubicBezTo>
                    <a:pt x="36009" y="11017"/>
                    <a:pt x="36010" y="11018"/>
                    <a:pt x="36013" y="11020"/>
                  </a:cubicBezTo>
                  <a:lnTo>
                    <a:pt x="36191" y="11138"/>
                  </a:lnTo>
                  <a:lnTo>
                    <a:pt x="36194" y="11135"/>
                  </a:lnTo>
                  <a:cubicBezTo>
                    <a:pt x="36674" y="11446"/>
                    <a:pt x="37129" y="11713"/>
                    <a:pt x="37544" y="11926"/>
                  </a:cubicBezTo>
                  <a:lnTo>
                    <a:pt x="37722" y="12019"/>
                  </a:lnTo>
                  <a:lnTo>
                    <a:pt x="37726" y="12017"/>
                  </a:lnTo>
                  <a:cubicBezTo>
                    <a:pt x="38597" y="12441"/>
                    <a:pt x="39323" y="12651"/>
                    <a:pt x="39937" y="12651"/>
                  </a:cubicBezTo>
                  <a:cubicBezTo>
                    <a:pt x="40460" y="12651"/>
                    <a:pt x="40975" y="12575"/>
                    <a:pt x="41469" y="12427"/>
                  </a:cubicBezTo>
                  <a:lnTo>
                    <a:pt x="41474" y="12430"/>
                  </a:lnTo>
                  <a:lnTo>
                    <a:pt x="41592" y="12394"/>
                  </a:lnTo>
                  <a:lnTo>
                    <a:pt x="41593" y="12394"/>
                  </a:lnTo>
                  <a:lnTo>
                    <a:pt x="42097" y="12231"/>
                  </a:lnTo>
                  <a:lnTo>
                    <a:pt x="42073" y="12216"/>
                  </a:lnTo>
                  <a:cubicBezTo>
                    <a:pt x="42076" y="12214"/>
                    <a:pt x="42077" y="12214"/>
                    <a:pt x="42079" y="12212"/>
                  </a:cubicBezTo>
                  <a:cubicBezTo>
                    <a:pt x="42499" y="12034"/>
                    <a:pt x="42891" y="11799"/>
                    <a:pt x="43255" y="11520"/>
                  </a:cubicBezTo>
                  <a:lnTo>
                    <a:pt x="43263" y="11525"/>
                  </a:lnTo>
                  <a:lnTo>
                    <a:pt x="43403" y="11411"/>
                  </a:lnTo>
                  <a:lnTo>
                    <a:pt x="43404" y="11410"/>
                  </a:lnTo>
                  <a:lnTo>
                    <a:pt x="43681" y="11181"/>
                  </a:lnTo>
                  <a:lnTo>
                    <a:pt x="43670" y="11175"/>
                  </a:lnTo>
                  <a:cubicBezTo>
                    <a:pt x="43729" y="11119"/>
                    <a:pt x="43784" y="11062"/>
                    <a:pt x="43840" y="11005"/>
                  </a:cubicBezTo>
                  <a:cubicBezTo>
                    <a:pt x="43861" y="10983"/>
                    <a:pt x="43883" y="10963"/>
                    <a:pt x="43904" y="10941"/>
                  </a:cubicBezTo>
                  <a:cubicBezTo>
                    <a:pt x="44033" y="10805"/>
                    <a:pt x="44154" y="10661"/>
                    <a:pt x="44268" y="10514"/>
                  </a:cubicBezTo>
                  <a:cubicBezTo>
                    <a:pt x="44290" y="10484"/>
                    <a:pt x="44311" y="10456"/>
                    <a:pt x="44332" y="10427"/>
                  </a:cubicBezTo>
                  <a:cubicBezTo>
                    <a:pt x="44445" y="10276"/>
                    <a:pt x="44549" y="10121"/>
                    <a:pt x="44645" y="9960"/>
                  </a:cubicBezTo>
                  <a:cubicBezTo>
                    <a:pt x="44659" y="9936"/>
                    <a:pt x="44673" y="9911"/>
                    <a:pt x="44686" y="9886"/>
                  </a:cubicBezTo>
                  <a:cubicBezTo>
                    <a:pt x="44782" y="9719"/>
                    <a:pt x="44871" y="9548"/>
                    <a:pt x="44949" y="9372"/>
                  </a:cubicBezTo>
                  <a:cubicBezTo>
                    <a:pt x="44950" y="9369"/>
                    <a:pt x="44952" y="9364"/>
                    <a:pt x="44955" y="9359"/>
                  </a:cubicBezTo>
                  <a:cubicBezTo>
                    <a:pt x="44959" y="9361"/>
                    <a:pt x="44961" y="9365"/>
                    <a:pt x="44965" y="9369"/>
                  </a:cubicBezTo>
                  <a:cubicBezTo>
                    <a:pt x="45035" y="9433"/>
                    <a:pt x="45117" y="9505"/>
                    <a:pt x="45202" y="9580"/>
                  </a:cubicBezTo>
                  <a:cubicBezTo>
                    <a:pt x="45267" y="9640"/>
                    <a:pt x="45315" y="9683"/>
                    <a:pt x="45365" y="9725"/>
                  </a:cubicBezTo>
                  <a:cubicBezTo>
                    <a:pt x="45513" y="9855"/>
                    <a:pt x="45668" y="9989"/>
                    <a:pt x="45826" y="10125"/>
                  </a:cubicBezTo>
                  <a:cubicBezTo>
                    <a:pt x="45851" y="10146"/>
                    <a:pt x="45873" y="10166"/>
                    <a:pt x="45898" y="10187"/>
                  </a:cubicBezTo>
                  <a:cubicBezTo>
                    <a:pt x="45857" y="10265"/>
                    <a:pt x="45816" y="10343"/>
                    <a:pt x="45773" y="10420"/>
                  </a:cubicBezTo>
                  <a:cubicBezTo>
                    <a:pt x="45742" y="10475"/>
                    <a:pt x="45712" y="10532"/>
                    <a:pt x="45679" y="10589"/>
                  </a:cubicBezTo>
                  <a:cubicBezTo>
                    <a:pt x="45607" y="10711"/>
                    <a:pt x="45527" y="10831"/>
                    <a:pt x="45446" y="10948"/>
                  </a:cubicBezTo>
                  <a:cubicBezTo>
                    <a:pt x="45429" y="10974"/>
                    <a:pt x="45413" y="11003"/>
                    <a:pt x="45394" y="11029"/>
                  </a:cubicBezTo>
                  <a:cubicBezTo>
                    <a:pt x="45293" y="11172"/>
                    <a:pt x="45186" y="11310"/>
                    <a:pt x="45074" y="11443"/>
                  </a:cubicBezTo>
                  <a:cubicBezTo>
                    <a:pt x="45040" y="11482"/>
                    <a:pt x="45006" y="11518"/>
                    <a:pt x="44973" y="11556"/>
                  </a:cubicBezTo>
                  <a:cubicBezTo>
                    <a:pt x="44895" y="11644"/>
                    <a:pt x="44815" y="11733"/>
                    <a:pt x="44733" y="11818"/>
                  </a:cubicBezTo>
                  <a:lnTo>
                    <a:pt x="44679" y="11874"/>
                  </a:lnTo>
                  <a:cubicBezTo>
                    <a:pt x="44653" y="11901"/>
                    <a:pt x="44626" y="11929"/>
                    <a:pt x="44600" y="11956"/>
                  </a:cubicBezTo>
                  <a:cubicBezTo>
                    <a:pt x="44571" y="11985"/>
                    <a:pt x="44541" y="12015"/>
                    <a:pt x="44514" y="12045"/>
                  </a:cubicBezTo>
                  <a:cubicBezTo>
                    <a:pt x="44465" y="12092"/>
                    <a:pt x="44411" y="12141"/>
                    <a:pt x="44359" y="12181"/>
                  </a:cubicBezTo>
                  <a:cubicBezTo>
                    <a:pt x="44288" y="12247"/>
                    <a:pt x="44232" y="12294"/>
                    <a:pt x="44173" y="12338"/>
                  </a:cubicBezTo>
                  <a:cubicBezTo>
                    <a:pt x="44126" y="12383"/>
                    <a:pt x="44116" y="12389"/>
                    <a:pt x="44114" y="12390"/>
                  </a:cubicBezTo>
                  <a:lnTo>
                    <a:pt x="43920" y="12540"/>
                  </a:lnTo>
                  <a:cubicBezTo>
                    <a:pt x="43820" y="12618"/>
                    <a:pt x="43717" y="12689"/>
                    <a:pt x="43611" y="12757"/>
                  </a:cubicBezTo>
                  <a:cubicBezTo>
                    <a:pt x="43559" y="12791"/>
                    <a:pt x="43507" y="12822"/>
                    <a:pt x="43460" y="12852"/>
                  </a:cubicBezTo>
                  <a:cubicBezTo>
                    <a:pt x="43374" y="12909"/>
                    <a:pt x="43290" y="12957"/>
                    <a:pt x="43211" y="13002"/>
                  </a:cubicBezTo>
                  <a:cubicBezTo>
                    <a:pt x="42217" y="13565"/>
                    <a:pt x="41087" y="13862"/>
                    <a:pt x="39938" y="13862"/>
                  </a:cubicBezTo>
                  <a:cubicBezTo>
                    <a:pt x="38990" y="13862"/>
                    <a:pt x="37811" y="13469"/>
                    <a:pt x="36431" y="12693"/>
                  </a:cubicBezTo>
                  <a:cubicBezTo>
                    <a:pt x="36056" y="12481"/>
                    <a:pt x="35664" y="12241"/>
                    <a:pt x="35244" y="11962"/>
                  </a:cubicBezTo>
                  <a:cubicBezTo>
                    <a:pt x="35103" y="11869"/>
                    <a:pt x="34962" y="11771"/>
                    <a:pt x="34815" y="11670"/>
                  </a:cubicBezTo>
                  <a:cubicBezTo>
                    <a:pt x="34808" y="11666"/>
                    <a:pt x="34802" y="11661"/>
                    <a:pt x="34796" y="11657"/>
                  </a:cubicBezTo>
                  <a:cubicBezTo>
                    <a:pt x="34617" y="11531"/>
                    <a:pt x="34436" y="11401"/>
                    <a:pt x="34253" y="11266"/>
                  </a:cubicBezTo>
                  <a:cubicBezTo>
                    <a:pt x="34188" y="11219"/>
                    <a:pt x="34125" y="11170"/>
                    <a:pt x="34060" y="11123"/>
                  </a:cubicBezTo>
                  <a:cubicBezTo>
                    <a:pt x="33932" y="11026"/>
                    <a:pt x="33805" y="10931"/>
                    <a:pt x="33676" y="10831"/>
                  </a:cubicBezTo>
                  <a:cubicBezTo>
                    <a:pt x="33609" y="10779"/>
                    <a:pt x="33540" y="10723"/>
                    <a:pt x="33472" y="10670"/>
                  </a:cubicBezTo>
                  <a:cubicBezTo>
                    <a:pt x="33345" y="10571"/>
                    <a:pt x="33219" y="10472"/>
                    <a:pt x="33093" y="10369"/>
                  </a:cubicBezTo>
                  <a:cubicBezTo>
                    <a:pt x="33023" y="10312"/>
                    <a:pt x="32952" y="10251"/>
                    <a:pt x="32881" y="10195"/>
                  </a:cubicBezTo>
                  <a:cubicBezTo>
                    <a:pt x="32785" y="10115"/>
                    <a:pt x="32688" y="10036"/>
                    <a:pt x="32593" y="9954"/>
                  </a:cubicBezTo>
                  <a:cubicBezTo>
                    <a:pt x="32605" y="9922"/>
                    <a:pt x="32614" y="9890"/>
                    <a:pt x="32627" y="9858"/>
                  </a:cubicBezTo>
                  <a:cubicBezTo>
                    <a:pt x="32683" y="9718"/>
                    <a:pt x="32735" y="9577"/>
                    <a:pt x="32783" y="9435"/>
                  </a:cubicBezTo>
                  <a:cubicBezTo>
                    <a:pt x="32801" y="9384"/>
                    <a:pt x="32818" y="9333"/>
                    <a:pt x="32834" y="9281"/>
                  </a:cubicBezTo>
                  <a:cubicBezTo>
                    <a:pt x="32891" y="9093"/>
                    <a:pt x="32943" y="8901"/>
                    <a:pt x="32985" y="8709"/>
                  </a:cubicBezTo>
                  <a:lnTo>
                    <a:pt x="32989" y="8693"/>
                  </a:lnTo>
                  <a:close/>
                  <a:moveTo>
                    <a:pt x="62143" y="12295"/>
                  </a:moveTo>
                  <a:cubicBezTo>
                    <a:pt x="62178" y="12319"/>
                    <a:pt x="62210" y="12336"/>
                    <a:pt x="62244" y="12360"/>
                  </a:cubicBezTo>
                  <a:cubicBezTo>
                    <a:pt x="62392" y="12459"/>
                    <a:pt x="62537" y="12553"/>
                    <a:pt x="62678" y="12643"/>
                  </a:cubicBezTo>
                  <a:cubicBezTo>
                    <a:pt x="62730" y="12676"/>
                    <a:pt x="62781" y="12710"/>
                    <a:pt x="62832" y="12741"/>
                  </a:cubicBezTo>
                  <a:cubicBezTo>
                    <a:pt x="63012" y="12853"/>
                    <a:pt x="63189" y="12961"/>
                    <a:pt x="63363" y="13060"/>
                  </a:cubicBezTo>
                  <a:cubicBezTo>
                    <a:pt x="63364" y="13061"/>
                    <a:pt x="63366" y="13063"/>
                    <a:pt x="63368" y="13064"/>
                  </a:cubicBezTo>
                  <a:cubicBezTo>
                    <a:pt x="62400" y="13587"/>
                    <a:pt x="61316" y="13862"/>
                    <a:pt x="60207" y="13862"/>
                  </a:cubicBezTo>
                  <a:cubicBezTo>
                    <a:pt x="59498" y="13861"/>
                    <a:pt x="58653" y="13638"/>
                    <a:pt x="57690" y="13195"/>
                  </a:cubicBezTo>
                  <a:cubicBezTo>
                    <a:pt x="57692" y="13192"/>
                    <a:pt x="57696" y="13190"/>
                    <a:pt x="57698" y="13189"/>
                  </a:cubicBezTo>
                  <a:cubicBezTo>
                    <a:pt x="57870" y="13076"/>
                    <a:pt x="58035" y="12956"/>
                    <a:pt x="58195" y="12830"/>
                  </a:cubicBezTo>
                  <a:cubicBezTo>
                    <a:pt x="58239" y="12794"/>
                    <a:pt x="58281" y="12758"/>
                    <a:pt x="58326" y="12722"/>
                  </a:cubicBezTo>
                  <a:cubicBezTo>
                    <a:pt x="58445" y="12623"/>
                    <a:pt x="58560" y="12522"/>
                    <a:pt x="58672" y="12414"/>
                  </a:cubicBezTo>
                  <a:cubicBezTo>
                    <a:pt x="58698" y="12389"/>
                    <a:pt x="58727" y="12368"/>
                    <a:pt x="58753" y="12343"/>
                  </a:cubicBezTo>
                  <a:cubicBezTo>
                    <a:pt x="58810" y="12363"/>
                    <a:pt x="58863" y="12379"/>
                    <a:pt x="58919" y="12399"/>
                  </a:cubicBezTo>
                  <a:cubicBezTo>
                    <a:pt x="58977" y="12419"/>
                    <a:pt x="59035" y="12439"/>
                    <a:pt x="59092" y="12456"/>
                  </a:cubicBezTo>
                  <a:cubicBezTo>
                    <a:pt x="59176" y="12482"/>
                    <a:pt x="59258" y="12503"/>
                    <a:pt x="59338" y="12524"/>
                  </a:cubicBezTo>
                  <a:cubicBezTo>
                    <a:pt x="59389" y="12537"/>
                    <a:pt x="59441" y="12551"/>
                    <a:pt x="59491" y="12563"/>
                  </a:cubicBezTo>
                  <a:cubicBezTo>
                    <a:pt x="59576" y="12582"/>
                    <a:pt x="59659" y="12593"/>
                    <a:pt x="59743" y="12607"/>
                  </a:cubicBezTo>
                  <a:cubicBezTo>
                    <a:pt x="59782" y="12613"/>
                    <a:pt x="59824" y="12622"/>
                    <a:pt x="59862" y="12627"/>
                  </a:cubicBezTo>
                  <a:cubicBezTo>
                    <a:pt x="59982" y="12641"/>
                    <a:pt x="60098" y="12649"/>
                    <a:pt x="60210" y="12649"/>
                  </a:cubicBezTo>
                  <a:cubicBezTo>
                    <a:pt x="60383" y="12649"/>
                    <a:pt x="60555" y="12639"/>
                    <a:pt x="60725" y="12624"/>
                  </a:cubicBezTo>
                  <a:cubicBezTo>
                    <a:pt x="60782" y="12618"/>
                    <a:pt x="60837" y="12608"/>
                    <a:pt x="60893" y="12601"/>
                  </a:cubicBezTo>
                  <a:cubicBezTo>
                    <a:pt x="61006" y="12586"/>
                    <a:pt x="61120" y="12572"/>
                    <a:pt x="61231" y="12551"/>
                  </a:cubicBezTo>
                  <a:cubicBezTo>
                    <a:pt x="61298" y="12538"/>
                    <a:pt x="61361" y="12522"/>
                    <a:pt x="61428" y="12506"/>
                  </a:cubicBezTo>
                  <a:cubicBezTo>
                    <a:pt x="61528" y="12482"/>
                    <a:pt x="61628" y="12460"/>
                    <a:pt x="61727" y="12431"/>
                  </a:cubicBezTo>
                  <a:cubicBezTo>
                    <a:pt x="61797" y="12412"/>
                    <a:pt x="61862" y="12387"/>
                    <a:pt x="61930" y="12365"/>
                  </a:cubicBezTo>
                  <a:cubicBezTo>
                    <a:pt x="62002" y="12342"/>
                    <a:pt x="62073" y="12322"/>
                    <a:pt x="62143" y="12295"/>
                  </a:cubicBezTo>
                  <a:close/>
                  <a:moveTo>
                    <a:pt x="22973" y="3367"/>
                  </a:moveTo>
                  <a:cubicBezTo>
                    <a:pt x="23330" y="3876"/>
                    <a:pt x="23612" y="4434"/>
                    <a:pt x="23814" y="5030"/>
                  </a:cubicBezTo>
                  <a:lnTo>
                    <a:pt x="23816" y="5037"/>
                  </a:lnTo>
                  <a:cubicBezTo>
                    <a:pt x="24021" y="5617"/>
                    <a:pt x="24134" y="6227"/>
                    <a:pt x="24163" y="6854"/>
                  </a:cubicBezTo>
                  <a:lnTo>
                    <a:pt x="24160" y="6856"/>
                  </a:lnTo>
                  <a:lnTo>
                    <a:pt x="24170" y="6970"/>
                  </a:lnTo>
                  <a:lnTo>
                    <a:pt x="24178" y="7189"/>
                  </a:lnTo>
                  <a:lnTo>
                    <a:pt x="24170" y="7407"/>
                  </a:lnTo>
                  <a:lnTo>
                    <a:pt x="24160" y="7522"/>
                  </a:lnTo>
                  <a:lnTo>
                    <a:pt x="24163" y="7525"/>
                  </a:lnTo>
                  <a:cubicBezTo>
                    <a:pt x="24133" y="8160"/>
                    <a:pt x="24018" y="8766"/>
                    <a:pt x="23816" y="9339"/>
                  </a:cubicBezTo>
                  <a:cubicBezTo>
                    <a:pt x="23591" y="10009"/>
                    <a:pt x="23264" y="10632"/>
                    <a:pt x="22838" y="11195"/>
                  </a:cubicBezTo>
                  <a:cubicBezTo>
                    <a:pt x="22664" y="11427"/>
                    <a:pt x="22477" y="11644"/>
                    <a:pt x="22279" y="11848"/>
                  </a:cubicBezTo>
                  <a:cubicBezTo>
                    <a:pt x="22180" y="11950"/>
                    <a:pt x="22077" y="12048"/>
                    <a:pt x="21973" y="12143"/>
                  </a:cubicBezTo>
                  <a:cubicBezTo>
                    <a:pt x="21869" y="12236"/>
                    <a:pt x="21760" y="12327"/>
                    <a:pt x="21651" y="12413"/>
                  </a:cubicBezTo>
                  <a:cubicBezTo>
                    <a:pt x="20479" y="13349"/>
                    <a:pt x="19007" y="13864"/>
                    <a:pt x="17506" y="13864"/>
                  </a:cubicBezTo>
                  <a:cubicBezTo>
                    <a:pt x="16802" y="13862"/>
                    <a:pt x="15956" y="13639"/>
                    <a:pt x="14993" y="13196"/>
                  </a:cubicBezTo>
                  <a:cubicBezTo>
                    <a:pt x="14997" y="13194"/>
                    <a:pt x="15000" y="13191"/>
                    <a:pt x="15003" y="13190"/>
                  </a:cubicBezTo>
                  <a:cubicBezTo>
                    <a:pt x="15173" y="13079"/>
                    <a:pt x="15339" y="12957"/>
                    <a:pt x="15497" y="12831"/>
                  </a:cubicBezTo>
                  <a:cubicBezTo>
                    <a:pt x="15542" y="12795"/>
                    <a:pt x="15583" y="12759"/>
                    <a:pt x="15627" y="12724"/>
                  </a:cubicBezTo>
                  <a:cubicBezTo>
                    <a:pt x="15747" y="12625"/>
                    <a:pt x="15861" y="12523"/>
                    <a:pt x="15974" y="12417"/>
                  </a:cubicBezTo>
                  <a:cubicBezTo>
                    <a:pt x="16000" y="12393"/>
                    <a:pt x="16028" y="12370"/>
                    <a:pt x="16054" y="12346"/>
                  </a:cubicBezTo>
                  <a:cubicBezTo>
                    <a:pt x="16111" y="12367"/>
                    <a:pt x="16163" y="12382"/>
                    <a:pt x="16219" y="12400"/>
                  </a:cubicBezTo>
                  <a:cubicBezTo>
                    <a:pt x="16278" y="12420"/>
                    <a:pt x="16338" y="12441"/>
                    <a:pt x="16393" y="12459"/>
                  </a:cubicBezTo>
                  <a:cubicBezTo>
                    <a:pt x="16477" y="12485"/>
                    <a:pt x="16558" y="12506"/>
                    <a:pt x="16637" y="12525"/>
                  </a:cubicBezTo>
                  <a:cubicBezTo>
                    <a:pt x="16688" y="12538"/>
                    <a:pt x="16741" y="12554"/>
                    <a:pt x="16791" y="12564"/>
                  </a:cubicBezTo>
                  <a:cubicBezTo>
                    <a:pt x="16876" y="12582"/>
                    <a:pt x="16960" y="12596"/>
                    <a:pt x="17042" y="12608"/>
                  </a:cubicBezTo>
                  <a:cubicBezTo>
                    <a:pt x="17082" y="12615"/>
                    <a:pt x="17124" y="12623"/>
                    <a:pt x="17163" y="12628"/>
                  </a:cubicBezTo>
                  <a:cubicBezTo>
                    <a:pt x="17282" y="12642"/>
                    <a:pt x="17398" y="12650"/>
                    <a:pt x="17510" y="12650"/>
                  </a:cubicBezTo>
                  <a:cubicBezTo>
                    <a:pt x="17631" y="12650"/>
                    <a:pt x="17746" y="12647"/>
                    <a:pt x="17866" y="12636"/>
                  </a:cubicBezTo>
                  <a:cubicBezTo>
                    <a:pt x="17887" y="12634"/>
                    <a:pt x="17928" y="12633"/>
                    <a:pt x="17970" y="12629"/>
                  </a:cubicBezTo>
                  <a:cubicBezTo>
                    <a:pt x="18051" y="12626"/>
                    <a:pt x="18141" y="12615"/>
                    <a:pt x="18231" y="12600"/>
                  </a:cubicBezTo>
                  <a:cubicBezTo>
                    <a:pt x="18389" y="12585"/>
                    <a:pt x="18567" y="12554"/>
                    <a:pt x="18755" y="12507"/>
                  </a:cubicBezTo>
                  <a:cubicBezTo>
                    <a:pt x="18829" y="12490"/>
                    <a:pt x="18909" y="12470"/>
                    <a:pt x="18987" y="12447"/>
                  </a:cubicBezTo>
                  <a:cubicBezTo>
                    <a:pt x="19167" y="12395"/>
                    <a:pt x="19305" y="12350"/>
                    <a:pt x="19433" y="12298"/>
                  </a:cubicBezTo>
                  <a:cubicBezTo>
                    <a:pt x="19520" y="12270"/>
                    <a:pt x="19620" y="12226"/>
                    <a:pt x="19722" y="12181"/>
                  </a:cubicBezTo>
                  <a:cubicBezTo>
                    <a:pt x="19852" y="12126"/>
                    <a:pt x="19987" y="12060"/>
                    <a:pt x="20112" y="11993"/>
                  </a:cubicBezTo>
                  <a:cubicBezTo>
                    <a:pt x="20169" y="11961"/>
                    <a:pt x="20218" y="11929"/>
                    <a:pt x="20271" y="11897"/>
                  </a:cubicBezTo>
                  <a:lnTo>
                    <a:pt x="20275" y="11899"/>
                  </a:lnTo>
                  <a:lnTo>
                    <a:pt x="20421" y="11806"/>
                  </a:lnTo>
                  <a:cubicBezTo>
                    <a:pt x="20422" y="11806"/>
                    <a:pt x="20422" y="11805"/>
                    <a:pt x="20424" y="11805"/>
                  </a:cubicBezTo>
                  <a:lnTo>
                    <a:pt x="20737" y="11602"/>
                  </a:lnTo>
                  <a:lnTo>
                    <a:pt x="20721" y="11590"/>
                  </a:lnTo>
                  <a:cubicBezTo>
                    <a:pt x="21007" y="11382"/>
                    <a:pt x="21277" y="11156"/>
                    <a:pt x="21513" y="10900"/>
                  </a:cubicBezTo>
                  <a:lnTo>
                    <a:pt x="21643" y="10753"/>
                  </a:lnTo>
                  <a:lnTo>
                    <a:pt x="21647" y="10755"/>
                  </a:lnTo>
                  <a:lnTo>
                    <a:pt x="21798" y="10565"/>
                  </a:lnTo>
                  <a:cubicBezTo>
                    <a:pt x="21799" y="10563"/>
                    <a:pt x="21800" y="10562"/>
                    <a:pt x="21801" y="10559"/>
                  </a:cubicBezTo>
                  <a:lnTo>
                    <a:pt x="21961" y="10351"/>
                  </a:lnTo>
                  <a:lnTo>
                    <a:pt x="21958" y="10349"/>
                  </a:lnTo>
                  <a:cubicBezTo>
                    <a:pt x="21972" y="10331"/>
                    <a:pt x="21984" y="10316"/>
                    <a:pt x="21998" y="10297"/>
                  </a:cubicBezTo>
                  <a:cubicBezTo>
                    <a:pt x="21998" y="10297"/>
                    <a:pt x="21998" y="10296"/>
                    <a:pt x="21999" y="10296"/>
                  </a:cubicBezTo>
                  <a:cubicBezTo>
                    <a:pt x="22000" y="10295"/>
                    <a:pt x="22002" y="10292"/>
                    <a:pt x="22002" y="10291"/>
                  </a:cubicBezTo>
                  <a:lnTo>
                    <a:pt x="22002" y="10290"/>
                  </a:lnTo>
                  <a:cubicBezTo>
                    <a:pt x="22040" y="10235"/>
                    <a:pt x="22076" y="10177"/>
                    <a:pt x="22112" y="10120"/>
                  </a:cubicBezTo>
                  <a:cubicBezTo>
                    <a:pt x="22133" y="10088"/>
                    <a:pt x="22155" y="10057"/>
                    <a:pt x="22175" y="10025"/>
                  </a:cubicBezTo>
                  <a:cubicBezTo>
                    <a:pt x="22176" y="10024"/>
                    <a:pt x="22176" y="10023"/>
                    <a:pt x="22177" y="10020"/>
                  </a:cubicBezTo>
                  <a:cubicBezTo>
                    <a:pt x="22194" y="9993"/>
                    <a:pt x="22207" y="9966"/>
                    <a:pt x="22225" y="9938"/>
                  </a:cubicBezTo>
                  <a:cubicBezTo>
                    <a:pt x="22260" y="9876"/>
                    <a:pt x="22298" y="9813"/>
                    <a:pt x="22331" y="9751"/>
                  </a:cubicBezTo>
                  <a:lnTo>
                    <a:pt x="22335" y="9743"/>
                  </a:lnTo>
                  <a:lnTo>
                    <a:pt x="22338" y="9735"/>
                  </a:lnTo>
                  <a:cubicBezTo>
                    <a:pt x="22351" y="9716"/>
                    <a:pt x="22362" y="9694"/>
                    <a:pt x="22369" y="9675"/>
                  </a:cubicBezTo>
                  <a:cubicBezTo>
                    <a:pt x="22404" y="9607"/>
                    <a:pt x="22435" y="9542"/>
                    <a:pt x="22465" y="9479"/>
                  </a:cubicBezTo>
                  <a:lnTo>
                    <a:pt x="22507" y="9436"/>
                  </a:lnTo>
                  <a:lnTo>
                    <a:pt x="22512" y="9374"/>
                  </a:lnTo>
                  <a:cubicBezTo>
                    <a:pt x="22541" y="9303"/>
                    <a:pt x="22571" y="9233"/>
                    <a:pt x="22598" y="9160"/>
                  </a:cubicBezTo>
                  <a:cubicBezTo>
                    <a:pt x="22650" y="9035"/>
                    <a:pt x="22694" y="8910"/>
                    <a:pt x="22729" y="8783"/>
                  </a:cubicBezTo>
                  <a:cubicBezTo>
                    <a:pt x="22748" y="8722"/>
                    <a:pt x="22768" y="8654"/>
                    <a:pt x="22788" y="8584"/>
                  </a:cubicBezTo>
                  <a:lnTo>
                    <a:pt x="22789" y="8585"/>
                  </a:lnTo>
                  <a:lnTo>
                    <a:pt x="22794" y="8562"/>
                  </a:lnTo>
                  <a:cubicBezTo>
                    <a:pt x="22800" y="8536"/>
                    <a:pt x="22809" y="8511"/>
                    <a:pt x="22815" y="8485"/>
                  </a:cubicBezTo>
                  <a:lnTo>
                    <a:pt x="22811" y="8484"/>
                  </a:lnTo>
                  <a:lnTo>
                    <a:pt x="22823" y="8428"/>
                  </a:lnTo>
                  <a:lnTo>
                    <a:pt x="22827" y="8429"/>
                  </a:lnTo>
                  <a:cubicBezTo>
                    <a:pt x="22846" y="8348"/>
                    <a:pt x="22862" y="8267"/>
                    <a:pt x="22877" y="8187"/>
                  </a:cubicBezTo>
                  <a:lnTo>
                    <a:pt x="22888" y="8165"/>
                  </a:lnTo>
                  <a:lnTo>
                    <a:pt x="22890" y="8114"/>
                  </a:lnTo>
                  <a:cubicBezTo>
                    <a:pt x="22898" y="8072"/>
                    <a:pt x="22904" y="8030"/>
                    <a:pt x="22911" y="7986"/>
                  </a:cubicBezTo>
                  <a:lnTo>
                    <a:pt x="22934" y="7809"/>
                  </a:lnTo>
                  <a:cubicBezTo>
                    <a:pt x="22948" y="7700"/>
                    <a:pt x="22955" y="7585"/>
                    <a:pt x="22962" y="7471"/>
                  </a:cubicBezTo>
                  <a:cubicBezTo>
                    <a:pt x="22966" y="7374"/>
                    <a:pt x="22969" y="7278"/>
                    <a:pt x="22969" y="7187"/>
                  </a:cubicBezTo>
                  <a:cubicBezTo>
                    <a:pt x="22969" y="7094"/>
                    <a:pt x="22965" y="6999"/>
                    <a:pt x="22962" y="6908"/>
                  </a:cubicBezTo>
                  <a:cubicBezTo>
                    <a:pt x="22955" y="6787"/>
                    <a:pt x="22948" y="6672"/>
                    <a:pt x="22934" y="6560"/>
                  </a:cubicBezTo>
                  <a:lnTo>
                    <a:pt x="22913" y="6402"/>
                  </a:lnTo>
                  <a:cubicBezTo>
                    <a:pt x="22905" y="6354"/>
                    <a:pt x="22899" y="6315"/>
                    <a:pt x="22893" y="6281"/>
                  </a:cubicBezTo>
                  <a:cubicBezTo>
                    <a:pt x="22892" y="6276"/>
                    <a:pt x="22892" y="6269"/>
                    <a:pt x="22890" y="6263"/>
                  </a:cubicBezTo>
                  <a:lnTo>
                    <a:pt x="22879" y="6201"/>
                  </a:lnTo>
                  <a:cubicBezTo>
                    <a:pt x="22863" y="6116"/>
                    <a:pt x="22846" y="6028"/>
                    <a:pt x="22826" y="5943"/>
                  </a:cubicBezTo>
                  <a:lnTo>
                    <a:pt x="22814" y="5887"/>
                  </a:lnTo>
                  <a:cubicBezTo>
                    <a:pt x="22809" y="5866"/>
                    <a:pt x="22801" y="5846"/>
                    <a:pt x="22795" y="5824"/>
                  </a:cubicBezTo>
                  <a:lnTo>
                    <a:pt x="22786" y="5785"/>
                  </a:lnTo>
                  <a:lnTo>
                    <a:pt x="22784" y="5788"/>
                  </a:lnTo>
                  <a:cubicBezTo>
                    <a:pt x="22764" y="5717"/>
                    <a:pt x="22744" y="5646"/>
                    <a:pt x="22723" y="5578"/>
                  </a:cubicBezTo>
                  <a:cubicBezTo>
                    <a:pt x="22701" y="5493"/>
                    <a:pt x="22669" y="5403"/>
                    <a:pt x="22635" y="5311"/>
                  </a:cubicBezTo>
                  <a:cubicBezTo>
                    <a:pt x="22628" y="5283"/>
                    <a:pt x="22611" y="5244"/>
                    <a:pt x="22595" y="5207"/>
                  </a:cubicBezTo>
                  <a:cubicBezTo>
                    <a:pt x="22570" y="5142"/>
                    <a:pt x="22543" y="5076"/>
                    <a:pt x="22514" y="5010"/>
                  </a:cubicBezTo>
                  <a:lnTo>
                    <a:pt x="22514" y="4960"/>
                  </a:lnTo>
                  <a:lnTo>
                    <a:pt x="22467" y="4904"/>
                  </a:lnTo>
                  <a:cubicBezTo>
                    <a:pt x="22435" y="4835"/>
                    <a:pt x="22401" y="4768"/>
                    <a:pt x="22367" y="4698"/>
                  </a:cubicBezTo>
                  <a:cubicBezTo>
                    <a:pt x="22359" y="4677"/>
                    <a:pt x="22348" y="4656"/>
                    <a:pt x="22336" y="4637"/>
                  </a:cubicBezTo>
                  <a:cubicBezTo>
                    <a:pt x="22335" y="4635"/>
                    <a:pt x="22333" y="4633"/>
                    <a:pt x="22333" y="4632"/>
                  </a:cubicBezTo>
                  <a:cubicBezTo>
                    <a:pt x="22332" y="4629"/>
                    <a:pt x="22331" y="4626"/>
                    <a:pt x="22328" y="4623"/>
                  </a:cubicBezTo>
                  <a:cubicBezTo>
                    <a:pt x="22297" y="4564"/>
                    <a:pt x="22260" y="4503"/>
                    <a:pt x="22226" y="4444"/>
                  </a:cubicBezTo>
                  <a:cubicBezTo>
                    <a:pt x="22208" y="4414"/>
                    <a:pt x="22192" y="4382"/>
                    <a:pt x="22174" y="4352"/>
                  </a:cubicBezTo>
                  <a:cubicBezTo>
                    <a:pt x="22117" y="4260"/>
                    <a:pt x="22056" y="4168"/>
                    <a:pt x="21994" y="4077"/>
                  </a:cubicBezTo>
                  <a:cubicBezTo>
                    <a:pt x="21982" y="4061"/>
                    <a:pt x="21972" y="4044"/>
                    <a:pt x="21960" y="4027"/>
                  </a:cubicBezTo>
                  <a:cubicBezTo>
                    <a:pt x="21978" y="4014"/>
                    <a:pt x="21997" y="4002"/>
                    <a:pt x="22013" y="3989"/>
                  </a:cubicBezTo>
                  <a:cubicBezTo>
                    <a:pt x="22171" y="3882"/>
                    <a:pt x="22325" y="3778"/>
                    <a:pt x="22476" y="3680"/>
                  </a:cubicBezTo>
                  <a:cubicBezTo>
                    <a:pt x="22477" y="3679"/>
                    <a:pt x="22479" y="3677"/>
                    <a:pt x="22481" y="3676"/>
                  </a:cubicBezTo>
                  <a:cubicBezTo>
                    <a:pt x="22634" y="3577"/>
                    <a:pt x="22781" y="3484"/>
                    <a:pt x="22926" y="3396"/>
                  </a:cubicBezTo>
                  <a:cubicBezTo>
                    <a:pt x="22942" y="3387"/>
                    <a:pt x="22958" y="3378"/>
                    <a:pt x="22973" y="3367"/>
                  </a:cubicBezTo>
                  <a:close/>
                  <a:moveTo>
                    <a:pt x="34646" y="12174"/>
                  </a:moveTo>
                  <a:cubicBezTo>
                    <a:pt x="34680" y="12196"/>
                    <a:pt x="34708" y="12215"/>
                    <a:pt x="34740" y="12236"/>
                  </a:cubicBezTo>
                  <a:cubicBezTo>
                    <a:pt x="34884" y="12333"/>
                    <a:pt x="35023" y="12426"/>
                    <a:pt x="35160" y="12514"/>
                  </a:cubicBezTo>
                  <a:cubicBezTo>
                    <a:pt x="35206" y="12545"/>
                    <a:pt x="35253" y="12576"/>
                    <a:pt x="35300" y="12606"/>
                  </a:cubicBezTo>
                  <a:cubicBezTo>
                    <a:pt x="35473" y="12716"/>
                    <a:pt x="35643" y="12821"/>
                    <a:pt x="35806" y="12920"/>
                  </a:cubicBezTo>
                  <a:cubicBezTo>
                    <a:pt x="35810" y="12923"/>
                    <a:pt x="35814" y="12926"/>
                    <a:pt x="35816" y="12928"/>
                  </a:cubicBezTo>
                  <a:cubicBezTo>
                    <a:pt x="34789" y="13542"/>
                    <a:pt x="33620" y="13864"/>
                    <a:pt x="32413" y="13864"/>
                  </a:cubicBezTo>
                  <a:cubicBezTo>
                    <a:pt x="31700" y="13862"/>
                    <a:pt x="30856" y="13639"/>
                    <a:pt x="29893" y="13196"/>
                  </a:cubicBezTo>
                  <a:cubicBezTo>
                    <a:pt x="29898" y="13194"/>
                    <a:pt x="29900" y="13191"/>
                    <a:pt x="29904" y="13190"/>
                  </a:cubicBezTo>
                  <a:cubicBezTo>
                    <a:pt x="30076" y="13079"/>
                    <a:pt x="30239" y="12957"/>
                    <a:pt x="30398" y="12831"/>
                  </a:cubicBezTo>
                  <a:cubicBezTo>
                    <a:pt x="30442" y="12795"/>
                    <a:pt x="30486" y="12759"/>
                    <a:pt x="30528" y="12723"/>
                  </a:cubicBezTo>
                  <a:cubicBezTo>
                    <a:pt x="30648" y="12624"/>
                    <a:pt x="30764" y="12522"/>
                    <a:pt x="30876" y="12414"/>
                  </a:cubicBezTo>
                  <a:cubicBezTo>
                    <a:pt x="30902" y="12389"/>
                    <a:pt x="30930" y="12369"/>
                    <a:pt x="30955" y="12345"/>
                  </a:cubicBezTo>
                  <a:cubicBezTo>
                    <a:pt x="31012" y="12365"/>
                    <a:pt x="31066" y="12381"/>
                    <a:pt x="31121" y="12400"/>
                  </a:cubicBezTo>
                  <a:cubicBezTo>
                    <a:pt x="31179" y="12420"/>
                    <a:pt x="31237" y="12440"/>
                    <a:pt x="31295" y="12459"/>
                  </a:cubicBezTo>
                  <a:cubicBezTo>
                    <a:pt x="31378" y="12485"/>
                    <a:pt x="31459" y="12506"/>
                    <a:pt x="31538" y="12525"/>
                  </a:cubicBezTo>
                  <a:cubicBezTo>
                    <a:pt x="31589" y="12538"/>
                    <a:pt x="31642" y="12554"/>
                    <a:pt x="31692" y="12564"/>
                  </a:cubicBezTo>
                  <a:cubicBezTo>
                    <a:pt x="31778" y="12582"/>
                    <a:pt x="31860" y="12596"/>
                    <a:pt x="31943" y="12608"/>
                  </a:cubicBezTo>
                  <a:cubicBezTo>
                    <a:pt x="31984" y="12615"/>
                    <a:pt x="32024" y="12623"/>
                    <a:pt x="32064" y="12628"/>
                  </a:cubicBezTo>
                  <a:cubicBezTo>
                    <a:pt x="32184" y="12642"/>
                    <a:pt x="32299" y="12650"/>
                    <a:pt x="32411" y="12650"/>
                  </a:cubicBezTo>
                  <a:cubicBezTo>
                    <a:pt x="32612" y="12650"/>
                    <a:pt x="32812" y="12638"/>
                    <a:pt x="33010" y="12617"/>
                  </a:cubicBezTo>
                  <a:cubicBezTo>
                    <a:pt x="33075" y="12611"/>
                    <a:pt x="33137" y="12597"/>
                    <a:pt x="33203" y="12587"/>
                  </a:cubicBezTo>
                  <a:cubicBezTo>
                    <a:pt x="33334" y="12568"/>
                    <a:pt x="33465" y="12550"/>
                    <a:pt x="33595" y="12522"/>
                  </a:cubicBezTo>
                  <a:cubicBezTo>
                    <a:pt x="33671" y="12504"/>
                    <a:pt x="33745" y="12481"/>
                    <a:pt x="33819" y="12460"/>
                  </a:cubicBezTo>
                  <a:cubicBezTo>
                    <a:pt x="33935" y="12429"/>
                    <a:pt x="34051" y="12399"/>
                    <a:pt x="34164" y="12361"/>
                  </a:cubicBezTo>
                  <a:cubicBezTo>
                    <a:pt x="34244" y="12333"/>
                    <a:pt x="34322" y="12300"/>
                    <a:pt x="34400" y="12270"/>
                  </a:cubicBezTo>
                  <a:cubicBezTo>
                    <a:pt x="34482" y="12237"/>
                    <a:pt x="34565" y="12210"/>
                    <a:pt x="34646" y="12174"/>
                  </a:cubicBezTo>
                  <a:close/>
                  <a:moveTo>
                    <a:pt x="78842" y="2946"/>
                  </a:moveTo>
                  <a:cubicBezTo>
                    <a:pt x="78876" y="2986"/>
                    <a:pt x="78910" y="3026"/>
                    <a:pt x="78942" y="3067"/>
                  </a:cubicBezTo>
                  <a:cubicBezTo>
                    <a:pt x="78981" y="3115"/>
                    <a:pt x="79019" y="3164"/>
                    <a:pt x="79057" y="3213"/>
                  </a:cubicBezTo>
                  <a:cubicBezTo>
                    <a:pt x="79111" y="3286"/>
                    <a:pt x="79162" y="3362"/>
                    <a:pt x="79214" y="3436"/>
                  </a:cubicBezTo>
                  <a:cubicBezTo>
                    <a:pt x="79248" y="3486"/>
                    <a:pt x="79281" y="3534"/>
                    <a:pt x="79314" y="3583"/>
                  </a:cubicBezTo>
                  <a:cubicBezTo>
                    <a:pt x="79368" y="3666"/>
                    <a:pt x="79418" y="3753"/>
                    <a:pt x="79468" y="3838"/>
                  </a:cubicBezTo>
                  <a:cubicBezTo>
                    <a:pt x="79493" y="3882"/>
                    <a:pt x="79520" y="3924"/>
                    <a:pt x="79545" y="3968"/>
                  </a:cubicBezTo>
                  <a:cubicBezTo>
                    <a:pt x="79616" y="4098"/>
                    <a:pt x="79683" y="4230"/>
                    <a:pt x="79746" y="4366"/>
                  </a:cubicBezTo>
                  <a:lnTo>
                    <a:pt x="79749" y="4371"/>
                  </a:lnTo>
                  <a:cubicBezTo>
                    <a:pt x="79813" y="4508"/>
                    <a:pt x="79874" y="4648"/>
                    <a:pt x="79928" y="4788"/>
                  </a:cubicBezTo>
                  <a:cubicBezTo>
                    <a:pt x="80091" y="5205"/>
                    <a:pt x="80208" y="5636"/>
                    <a:pt x="80281" y="6074"/>
                  </a:cubicBezTo>
                  <a:lnTo>
                    <a:pt x="80286" y="6102"/>
                  </a:lnTo>
                  <a:cubicBezTo>
                    <a:pt x="80344" y="6455"/>
                    <a:pt x="80374" y="6820"/>
                    <a:pt x="80374" y="7189"/>
                  </a:cubicBezTo>
                  <a:cubicBezTo>
                    <a:pt x="80374" y="7556"/>
                    <a:pt x="80344" y="7922"/>
                    <a:pt x="80286" y="8276"/>
                  </a:cubicBezTo>
                  <a:lnTo>
                    <a:pt x="80286" y="8278"/>
                  </a:lnTo>
                  <a:cubicBezTo>
                    <a:pt x="80190" y="8875"/>
                    <a:pt x="80009" y="9457"/>
                    <a:pt x="79749" y="10008"/>
                  </a:cubicBezTo>
                  <a:lnTo>
                    <a:pt x="79748" y="10010"/>
                  </a:lnTo>
                  <a:cubicBezTo>
                    <a:pt x="79478" y="10588"/>
                    <a:pt x="79131" y="11117"/>
                    <a:pt x="78715" y="11586"/>
                  </a:cubicBezTo>
                  <a:lnTo>
                    <a:pt x="78712" y="11590"/>
                  </a:lnTo>
                  <a:cubicBezTo>
                    <a:pt x="78332" y="12027"/>
                    <a:pt x="77886" y="12419"/>
                    <a:pt x="77385" y="12752"/>
                  </a:cubicBezTo>
                  <a:lnTo>
                    <a:pt x="77376" y="12758"/>
                  </a:lnTo>
                  <a:cubicBezTo>
                    <a:pt x="76284" y="13481"/>
                    <a:pt x="75014" y="13864"/>
                    <a:pt x="73705" y="13864"/>
                  </a:cubicBezTo>
                  <a:cubicBezTo>
                    <a:pt x="72994" y="13861"/>
                    <a:pt x="72149" y="13638"/>
                    <a:pt x="71186" y="13195"/>
                  </a:cubicBezTo>
                  <a:cubicBezTo>
                    <a:pt x="71188" y="13192"/>
                    <a:pt x="71191" y="13191"/>
                    <a:pt x="71194" y="13189"/>
                  </a:cubicBezTo>
                  <a:cubicBezTo>
                    <a:pt x="71366" y="13076"/>
                    <a:pt x="71531" y="12956"/>
                    <a:pt x="71692" y="12830"/>
                  </a:cubicBezTo>
                  <a:cubicBezTo>
                    <a:pt x="71736" y="12794"/>
                    <a:pt x="71777" y="12758"/>
                    <a:pt x="71821" y="12723"/>
                  </a:cubicBezTo>
                  <a:cubicBezTo>
                    <a:pt x="71941" y="12624"/>
                    <a:pt x="72056" y="12521"/>
                    <a:pt x="72168" y="12414"/>
                  </a:cubicBezTo>
                  <a:cubicBezTo>
                    <a:pt x="72194" y="12389"/>
                    <a:pt x="72223" y="12368"/>
                    <a:pt x="72249" y="12343"/>
                  </a:cubicBezTo>
                  <a:cubicBezTo>
                    <a:pt x="72306" y="12363"/>
                    <a:pt x="72359" y="12379"/>
                    <a:pt x="72415" y="12399"/>
                  </a:cubicBezTo>
                  <a:cubicBezTo>
                    <a:pt x="72473" y="12419"/>
                    <a:pt x="72531" y="12439"/>
                    <a:pt x="72588" y="12456"/>
                  </a:cubicBezTo>
                  <a:cubicBezTo>
                    <a:pt x="72672" y="12482"/>
                    <a:pt x="72754" y="12503"/>
                    <a:pt x="72834" y="12524"/>
                  </a:cubicBezTo>
                  <a:cubicBezTo>
                    <a:pt x="72885" y="12536"/>
                    <a:pt x="72937" y="12551"/>
                    <a:pt x="72987" y="12562"/>
                  </a:cubicBezTo>
                  <a:cubicBezTo>
                    <a:pt x="73072" y="12582"/>
                    <a:pt x="73155" y="12593"/>
                    <a:pt x="73239" y="12607"/>
                  </a:cubicBezTo>
                  <a:cubicBezTo>
                    <a:pt x="73278" y="12613"/>
                    <a:pt x="73320" y="12622"/>
                    <a:pt x="73358" y="12627"/>
                  </a:cubicBezTo>
                  <a:cubicBezTo>
                    <a:pt x="73478" y="12640"/>
                    <a:pt x="73594" y="12649"/>
                    <a:pt x="73706" y="12649"/>
                  </a:cubicBezTo>
                  <a:cubicBezTo>
                    <a:pt x="74449" y="12649"/>
                    <a:pt x="75165" y="12497"/>
                    <a:pt x="75840" y="12207"/>
                  </a:cubicBezTo>
                  <a:lnTo>
                    <a:pt x="75846" y="12212"/>
                  </a:lnTo>
                  <a:lnTo>
                    <a:pt x="75980" y="12153"/>
                  </a:lnTo>
                  <a:lnTo>
                    <a:pt x="75981" y="12153"/>
                  </a:lnTo>
                  <a:lnTo>
                    <a:pt x="76387" y="11966"/>
                  </a:lnTo>
                  <a:lnTo>
                    <a:pt x="76370" y="11953"/>
                  </a:lnTo>
                  <a:cubicBezTo>
                    <a:pt x="76669" y="11787"/>
                    <a:pt x="76953" y="11596"/>
                    <a:pt x="77213" y="11376"/>
                  </a:cubicBezTo>
                  <a:cubicBezTo>
                    <a:pt x="77283" y="11317"/>
                    <a:pt x="77348" y="11253"/>
                    <a:pt x="77414" y="11190"/>
                  </a:cubicBezTo>
                  <a:lnTo>
                    <a:pt x="77422" y="11195"/>
                  </a:lnTo>
                  <a:lnTo>
                    <a:pt x="77569" y="11049"/>
                  </a:lnTo>
                  <a:lnTo>
                    <a:pt x="77789" y="10827"/>
                  </a:lnTo>
                  <a:lnTo>
                    <a:pt x="77775" y="10818"/>
                  </a:lnTo>
                  <a:cubicBezTo>
                    <a:pt x="78115" y="10437"/>
                    <a:pt x="78406" y="10014"/>
                    <a:pt x="78626" y="9557"/>
                  </a:cubicBezTo>
                  <a:cubicBezTo>
                    <a:pt x="78657" y="9492"/>
                    <a:pt x="78679" y="9423"/>
                    <a:pt x="78708" y="9355"/>
                  </a:cubicBezTo>
                  <a:lnTo>
                    <a:pt x="78720" y="9368"/>
                  </a:lnTo>
                  <a:lnTo>
                    <a:pt x="78849" y="9008"/>
                  </a:lnTo>
                  <a:cubicBezTo>
                    <a:pt x="78851" y="9003"/>
                    <a:pt x="78854" y="8999"/>
                    <a:pt x="78855" y="8995"/>
                  </a:cubicBezTo>
                  <a:lnTo>
                    <a:pt x="78908" y="8840"/>
                  </a:lnTo>
                  <a:lnTo>
                    <a:pt x="78905" y="8837"/>
                  </a:lnTo>
                  <a:cubicBezTo>
                    <a:pt x="79074" y="8313"/>
                    <a:pt x="79165" y="7759"/>
                    <a:pt x="79165" y="7188"/>
                  </a:cubicBezTo>
                  <a:cubicBezTo>
                    <a:pt x="79165" y="6617"/>
                    <a:pt x="79073" y="6065"/>
                    <a:pt x="78903" y="5539"/>
                  </a:cubicBezTo>
                  <a:lnTo>
                    <a:pt x="78907" y="5535"/>
                  </a:lnTo>
                  <a:lnTo>
                    <a:pt x="78854" y="5381"/>
                  </a:lnTo>
                  <a:lnTo>
                    <a:pt x="78854" y="5379"/>
                  </a:lnTo>
                  <a:cubicBezTo>
                    <a:pt x="78854" y="5378"/>
                    <a:pt x="78854" y="5378"/>
                    <a:pt x="78853" y="5377"/>
                  </a:cubicBezTo>
                  <a:lnTo>
                    <a:pt x="78844" y="5357"/>
                  </a:lnTo>
                  <a:lnTo>
                    <a:pt x="78718" y="5008"/>
                  </a:lnTo>
                  <a:lnTo>
                    <a:pt x="78708" y="5018"/>
                  </a:lnTo>
                  <a:cubicBezTo>
                    <a:pt x="78684" y="4962"/>
                    <a:pt x="78662" y="4907"/>
                    <a:pt x="78636" y="4851"/>
                  </a:cubicBezTo>
                  <a:cubicBezTo>
                    <a:pt x="78610" y="4795"/>
                    <a:pt x="78578" y="4742"/>
                    <a:pt x="78551" y="4685"/>
                  </a:cubicBezTo>
                  <a:cubicBezTo>
                    <a:pt x="78491" y="4571"/>
                    <a:pt x="78431" y="4457"/>
                    <a:pt x="78363" y="4347"/>
                  </a:cubicBezTo>
                  <a:cubicBezTo>
                    <a:pt x="78325" y="4285"/>
                    <a:pt x="78282" y="4223"/>
                    <a:pt x="78242" y="4163"/>
                  </a:cubicBezTo>
                  <a:cubicBezTo>
                    <a:pt x="78176" y="4064"/>
                    <a:pt x="78108" y="3966"/>
                    <a:pt x="78035" y="3871"/>
                  </a:cubicBezTo>
                  <a:cubicBezTo>
                    <a:pt x="77989" y="3810"/>
                    <a:pt x="77940" y="3752"/>
                    <a:pt x="77891" y="3691"/>
                  </a:cubicBezTo>
                  <a:cubicBezTo>
                    <a:pt x="77854" y="3647"/>
                    <a:pt x="77822" y="3602"/>
                    <a:pt x="77784" y="3559"/>
                  </a:cubicBezTo>
                  <a:cubicBezTo>
                    <a:pt x="77799" y="3549"/>
                    <a:pt x="77815" y="3538"/>
                    <a:pt x="77830" y="3529"/>
                  </a:cubicBezTo>
                  <a:cubicBezTo>
                    <a:pt x="78001" y="3422"/>
                    <a:pt x="78167" y="3321"/>
                    <a:pt x="78325" y="3229"/>
                  </a:cubicBezTo>
                  <a:cubicBezTo>
                    <a:pt x="78339" y="3221"/>
                    <a:pt x="78354" y="3213"/>
                    <a:pt x="78369" y="3205"/>
                  </a:cubicBezTo>
                  <a:cubicBezTo>
                    <a:pt x="78511" y="3123"/>
                    <a:pt x="78648" y="3047"/>
                    <a:pt x="78783" y="2976"/>
                  </a:cubicBezTo>
                  <a:cubicBezTo>
                    <a:pt x="78803" y="2966"/>
                    <a:pt x="78822" y="2955"/>
                    <a:pt x="78842" y="2946"/>
                  </a:cubicBezTo>
                  <a:close/>
                  <a:moveTo>
                    <a:pt x="67256" y="1"/>
                  </a:moveTo>
                  <a:cubicBezTo>
                    <a:pt x="66320" y="1"/>
                    <a:pt x="65187" y="349"/>
                    <a:pt x="63892" y="1026"/>
                  </a:cubicBezTo>
                  <a:cubicBezTo>
                    <a:pt x="62781" y="359"/>
                    <a:pt x="61511" y="2"/>
                    <a:pt x="60208" y="2"/>
                  </a:cubicBezTo>
                  <a:cubicBezTo>
                    <a:pt x="59347" y="2"/>
                    <a:pt x="58321" y="296"/>
                    <a:pt x="57161" y="868"/>
                  </a:cubicBezTo>
                  <a:cubicBezTo>
                    <a:pt x="56122" y="303"/>
                    <a:pt x="54950" y="2"/>
                    <a:pt x="53758" y="2"/>
                  </a:cubicBezTo>
                  <a:cubicBezTo>
                    <a:pt x="52779" y="2"/>
                    <a:pt x="51588" y="380"/>
                    <a:pt x="50218" y="1120"/>
                  </a:cubicBezTo>
                  <a:cubicBezTo>
                    <a:pt x="49069" y="391"/>
                    <a:pt x="47750" y="2"/>
                    <a:pt x="46388" y="2"/>
                  </a:cubicBezTo>
                  <a:cubicBezTo>
                    <a:pt x="45527" y="2"/>
                    <a:pt x="44500" y="296"/>
                    <a:pt x="43341" y="868"/>
                  </a:cubicBezTo>
                  <a:cubicBezTo>
                    <a:pt x="42303" y="303"/>
                    <a:pt x="41131" y="2"/>
                    <a:pt x="39939" y="2"/>
                  </a:cubicBezTo>
                  <a:cubicBezTo>
                    <a:pt x="38935" y="2"/>
                    <a:pt x="37716" y="396"/>
                    <a:pt x="36317" y="1166"/>
                  </a:cubicBezTo>
                  <a:cubicBezTo>
                    <a:pt x="35154" y="407"/>
                    <a:pt x="33808" y="2"/>
                    <a:pt x="32413" y="2"/>
                  </a:cubicBezTo>
                  <a:cubicBezTo>
                    <a:pt x="31551" y="2"/>
                    <a:pt x="30524" y="296"/>
                    <a:pt x="29365" y="868"/>
                  </a:cubicBezTo>
                  <a:cubicBezTo>
                    <a:pt x="28327" y="303"/>
                    <a:pt x="27155" y="2"/>
                    <a:pt x="25964" y="2"/>
                  </a:cubicBezTo>
                  <a:cubicBezTo>
                    <a:pt x="24839" y="2"/>
                    <a:pt x="23449" y="495"/>
                    <a:pt x="21832" y="1459"/>
                  </a:cubicBezTo>
                  <a:cubicBezTo>
                    <a:pt x="20595" y="521"/>
                    <a:pt x="19070" y="2"/>
                    <a:pt x="17513" y="2"/>
                  </a:cubicBezTo>
                  <a:cubicBezTo>
                    <a:pt x="16652" y="2"/>
                    <a:pt x="15626" y="296"/>
                    <a:pt x="14466" y="868"/>
                  </a:cubicBezTo>
                  <a:cubicBezTo>
                    <a:pt x="13428" y="303"/>
                    <a:pt x="12255" y="2"/>
                    <a:pt x="11064" y="2"/>
                  </a:cubicBezTo>
                  <a:cubicBezTo>
                    <a:pt x="7570" y="2"/>
                    <a:pt x="2449" y="4808"/>
                    <a:pt x="1459" y="5772"/>
                  </a:cubicBezTo>
                  <a:lnTo>
                    <a:pt x="0" y="7188"/>
                  </a:lnTo>
                  <a:lnTo>
                    <a:pt x="1456" y="8605"/>
                  </a:lnTo>
                  <a:cubicBezTo>
                    <a:pt x="2448" y="9567"/>
                    <a:pt x="7568" y="14375"/>
                    <a:pt x="11063" y="14375"/>
                  </a:cubicBezTo>
                  <a:cubicBezTo>
                    <a:pt x="12253" y="14375"/>
                    <a:pt x="13425" y="14074"/>
                    <a:pt x="14465" y="13508"/>
                  </a:cubicBezTo>
                  <a:cubicBezTo>
                    <a:pt x="15624" y="14081"/>
                    <a:pt x="16651" y="14375"/>
                    <a:pt x="17512" y="14375"/>
                  </a:cubicBezTo>
                  <a:cubicBezTo>
                    <a:pt x="19069" y="14375"/>
                    <a:pt x="20594" y="13855"/>
                    <a:pt x="21831" y="12917"/>
                  </a:cubicBezTo>
                  <a:cubicBezTo>
                    <a:pt x="23446" y="13881"/>
                    <a:pt x="24836" y="14375"/>
                    <a:pt x="25963" y="14375"/>
                  </a:cubicBezTo>
                  <a:cubicBezTo>
                    <a:pt x="27153" y="14375"/>
                    <a:pt x="28326" y="14074"/>
                    <a:pt x="29364" y="13508"/>
                  </a:cubicBezTo>
                  <a:cubicBezTo>
                    <a:pt x="30523" y="14081"/>
                    <a:pt x="31550" y="14375"/>
                    <a:pt x="32411" y="14375"/>
                  </a:cubicBezTo>
                  <a:cubicBezTo>
                    <a:pt x="33807" y="14375"/>
                    <a:pt x="35153" y="13971"/>
                    <a:pt x="36316" y="13211"/>
                  </a:cubicBezTo>
                  <a:cubicBezTo>
                    <a:pt x="37716" y="13980"/>
                    <a:pt x="38935" y="14375"/>
                    <a:pt x="39938" y="14375"/>
                  </a:cubicBezTo>
                  <a:cubicBezTo>
                    <a:pt x="41128" y="14375"/>
                    <a:pt x="42301" y="14074"/>
                    <a:pt x="43340" y="13508"/>
                  </a:cubicBezTo>
                  <a:cubicBezTo>
                    <a:pt x="44499" y="14081"/>
                    <a:pt x="45524" y="14375"/>
                    <a:pt x="46385" y="14375"/>
                  </a:cubicBezTo>
                  <a:cubicBezTo>
                    <a:pt x="47748" y="14375"/>
                    <a:pt x="49069" y="13986"/>
                    <a:pt x="50218" y="13257"/>
                  </a:cubicBezTo>
                  <a:cubicBezTo>
                    <a:pt x="51586" y="13996"/>
                    <a:pt x="52778" y="14372"/>
                    <a:pt x="53757" y="14372"/>
                  </a:cubicBezTo>
                  <a:cubicBezTo>
                    <a:pt x="54948" y="14372"/>
                    <a:pt x="56120" y="14073"/>
                    <a:pt x="57160" y="13507"/>
                  </a:cubicBezTo>
                  <a:cubicBezTo>
                    <a:pt x="58320" y="14080"/>
                    <a:pt x="59346" y="14372"/>
                    <a:pt x="60207" y="14372"/>
                  </a:cubicBezTo>
                  <a:cubicBezTo>
                    <a:pt x="61510" y="14372"/>
                    <a:pt x="62778" y="14016"/>
                    <a:pt x="63891" y="13348"/>
                  </a:cubicBezTo>
                  <a:cubicBezTo>
                    <a:pt x="65185" y="14027"/>
                    <a:pt x="66316" y="14372"/>
                    <a:pt x="67253" y="14372"/>
                  </a:cubicBezTo>
                  <a:cubicBezTo>
                    <a:pt x="68444" y="14372"/>
                    <a:pt x="69616" y="14073"/>
                    <a:pt x="70656" y="13507"/>
                  </a:cubicBezTo>
                  <a:cubicBezTo>
                    <a:pt x="71816" y="14080"/>
                    <a:pt x="72842" y="14372"/>
                    <a:pt x="73703" y="14372"/>
                  </a:cubicBezTo>
                  <a:cubicBezTo>
                    <a:pt x="75066" y="14372"/>
                    <a:pt x="76387" y="13985"/>
                    <a:pt x="77536" y="13257"/>
                  </a:cubicBezTo>
                  <a:cubicBezTo>
                    <a:pt x="78903" y="13996"/>
                    <a:pt x="80094" y="14372"/>
                    <a:pt x="81076" y="14372"/>
                  </a:cubicBezTo>
                  <a:cubicBezTo>
                    <a:pt x="82267" y="14372"/>
                    <a:pt x="83439" y="14073"/>
                    <a:pt x="84479" y="13507"/>
                  </a:cubicBezTo>
                  <a:cubicBezTo>
                    <a:pt x="85640" y="14080"/>
                    <a:pt x="86665" y="14372"/>
                    <a:pt x="87527" y="14372"/>
                  </a:cubicBezTo>
                  <a:cubicBezTo>
                    <a:pt x="91488" y="14372"/>
                    <a:pt x="94709" y="11150"/>
                    <a:pt x="94709" y="7188"/>
                  </a:cubicBezTo>
                  <a:cubicBezTo>
                    <a:pt x="94709" y="3226"/>
                    <a:pt x="91488" y="1"/>
                    <a:pt x="87527" y="1"/>
                  </a:cubicBezTo>
                  <a:cubicBezTo>
                    <a:pt x="86666" y="1"/>
                    <a:pt x="85640" y="294"/>
                    <a:pt x="84480" y="866"/>
                  </a:cubicBezTo>
                  <a:cubicBezTo>
                    <a:pt x="83441" y="302"/>
                    <a:pt x="82269" y="1"/>
                    <a:pt x="81078" y="1"/>
                  </a:cubicBezTo>
                  <a:cubicBezTo>
                    <a:pt x="80098" y="1"/>
                    <a:pt x="78906" y="379"/>
                    <a:pt x="77538" y="1118"/>
                  </a:cubicBezTo>
                  <a:cubicBezTo>
                    <a:pt x="76389" y="389"/>
                    <a:pt x="75069" y="1"/>
                    <a:pt x="73706" y="1"/>
                  </a:cubicBezTo>
                  <a:cubicBezTo>
                    <a:pt x="72844" y="1"/>
                    <a:pt x="71818" y="294"/>
                    <a:pt x="70658" y="866"/>
                  </a:cubicBezTo>
                  <a:cubicBezTo>
                    <a:pt x="69620" y="302"/>
                    <a:pt x="68448" y="1"/>
                    <a:pt x="67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>
              <a:off x="1549814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27460" y="512"/>
                  </a:moveTo>
                  <a:cubicBezTo>
                    <a:pt x="28251" y="512"/>
                    <a:pt x="29213" y="793"/>
                    <a:pt x="30322" y="1344"/>
                  </a:cubicBezTo>
                  <a:cubicBezTo>
                    <a:pt x="30311" y="1350"/>
                    <a:pt x="30303" y="1359"/>
                    <a:pt x="30294" y="1368"/>
                  </a:cubicBezTo>
                  <a:cubicBezTo>
                    <a:pt x="30148" y="1473"/>
                    <a:pt x="30004" y="1586"/>
                    <a:pt x="29867" y="1704"/>
                  </a:cubicBezTo>
                  <a:cubicBezTo>
                    <a:pt x="29810" y="1754"/>
                    <a:pt x="29753" y="1805"/>
                    <a:pt x="29696" y="1857"/>
                  </a:cubicBezTo>
                  <a:cubicBezTo>
                    <a:pt x="29606" y="1938"/>
                    <a:pt x="29517" y="2024"/>
                    <a:pt x="29430" y="2109"/>
                  </a:cubicBezTo>
                  <a:cubicBezTo>
                    <a:pt x="29397" y="2141"/>
                    <a:pt x="29361" y="2171"/>
                    <a:pt x="29328" y="2204"/>
                  </a:cubicBezTo>
                  <a:cubicBezTo>
                    <a:pt x="29250" y="2169"/>
                    <a:pt x="29177" y="2144"/>
                    <a:pt x="29101" y="2113"/>
                  </a:cubicBezTo>
                  <a:cubicBezTo>
                    <a:pt x="29023" y="2082"/>
                    <a:pt x="28942" y="2048"/>
                    <a:pt x="28867" y="2019"/>
                  </a:cubicBezTo>
                  <a:cubicBezTo>
                    <a:pt x="28762" y="1980"/>
                    <a:pt x="28661" y="1950"/>
                    <a:pt x="28560" y="1919"/>
                  </a:cubicBezTo>
                  <a:cubicBezTo>
                    <a:pt x="28493" y="1898"/>
                    <a:pt x="28421" y="1874"/>
                    <a:pt x="28356" y="1857"/>
                  </a:cubicBezTo>
                  <a:cubicBezTo>
                    <a:pt x="28247" y="1828"/>
                    <a:pt x="28145" y="1808"/>
                    <a:pt x="28042" y="1790"/>
                  </a:cubicBezTo>
                  <a:cubicBezTo>
                    <a:pt x="27990" y="1781"/>
                    <a:pt x="27936" y="1765"/>
                    <a:pt x="27885" y="1759"/>
                  </a:cubicBezTo>
                  <a:cubicBezTo>
                    <a:pt x="27734" y="1737"/>
                    <a:pt x="27591" y="1725"/>
                    <a:pt x="27454" y="1725"/>
                  </a:cubicBezTo>
                  <a:cubicBezTo>
                    <a:pt x="27318" y="1725"/>
                    <a:pt x="27181" y="1730"/>
                    <a:pt x="27046" y="1740"/>
                  </a:cubicBezTo>
                  <a:cubicBezTo>
                    <a:pt x="27000" y="1745"/>
                    <a:pt x="26954" y="1751"/>
                    <a:pt x="26909" y="1755"/>
                  </a:cubicBezTo>
                  <a:cubicBezTo>
                    <a:pt x="26821" y="1764"/>
                    <a:pt x="26730" y="1773"/>
                    <a:pt x="26644" y="1786"/>
                  </a:cubicBezTo>
                  <a:cubicBezTo>
                    <a:pt x="26589" y="1794"/>
                    <a:pt x="26536" y="1806"/>
                    <a:pt x="26481" y="1816"/>
                  </a:cubicBezTo>
                  <a:cubicBezTo>
                    <a:pt x="26403" y="1831"/>
                    <a:pt x="26324" y="1845"/>
                    <a:pt x="26246" y="1861"/>
                  </a:cubicBezTo>
                  <a:cubicBezTo>
                    <a:pt x="26189" y="1875"/>
                    <a:pt x="26134" y="1890"/>
                    <a:pt x="26078" y="1906"/>
                  </a:cubicBezTo>
                  <a:cubicBezTo>
                    <a:pt x="26025" y="1921"/>
                    <a:pt x="25971" y="1932"/>
                    <a:pt x="25917" y="1948"/>
                  </a:cubicBezTo>
                  <a:cubicBezTo>
                    <a:pt x="25886" y="1927"/>
                    <a:pt x="25858" y="1910"/>
                    <a:pt x="25827" y="1889"/>
                  </a:cubicBezTo>
                  <a:cubicBezTo>
                    <a:pt x="25661" y="1781"/>
                    <a:pt x="25500" y="1678"/>
                    <a:pt x="25343" y="1582"/>
                  </a:cubicBezTo>
                  <a:cubicBezTo>
                    <a:pt x="25288" y="1548"/>
                    <a:pt x="25231" y="1515"/>
                    <a:pt x="25177" y="1481"/>
                  </a:cubicBezTo>
                  <a:cubicBezTo>
                    <a:pt x="24985" y="1366"/>
                    <a:pt x="24794" y="1255"/>
                    <a:pt x="24610" y="1153"/>
                  </a:cubicBezTo>
                  <a:cubicBezTo>
                    <a:pt x="25494" y="734"/>
                    <a:pt x="26468" y="512"/>
                    <a:pt x="27456" y="512"/>
                  </a:cubicBezTo>
                  <a:cubicBezTo>
                    <a:pt x="27457" y="512"/>
                    <a:pt x="27459" y="512"/>
                    <a:pt x="27460" y="512"/>
                  </a:cubicBezTo>
                  <a:close/>
                  <a:moveTo>
                    <a:pt x="34501" y="2236"/>
                  </a:moveTo>
                  <a:cubicBezTo>
                    <a:pt x="34598" y="2236"/>
                    <a:pt x="34698" y="2244"/>
                    <a:pt x="34803" y="2256"/>
                  </a:cubicBezTo>
                  <a:cubicBezTo>
                    <a:pt x="34813" y="2258"/>
                    <a:pt x="34824" y="2259"/>
                    <a:pt x="34836" y="2261"/>
                  </a:cubicBezTo>
                  <a:cubicBezTo>
                    <a:pt x="34931" y="2274"/>
                    <a:pt x="35030" y="2292"/>
                    <a:pt x="35133" y="2314"/>
                  </a:cubicBezTo>
                  <a:cubicBezTo>
                    <a:pt x="35147" y="2317"/>
                    <a:pt x="35161" y="2321"/>
                    <a:pt x="35176" y="2323"/>
                  </a:cubicBezTo>
                  <a:cubicBezTo>
                    <a:pt x="35301" y="2354"/>
                    <a:pt x="35431" y="2391"/>
                    <a:pt x="35565" y="2436"/>
                  </a:cubicBezTo>
                  <a:cubicBezTo>
                    <a:pt x="35550" y="2451"/>
                    <a:pt x="35540" y="2468"/>
                    <a:pt x="35525" y="2484"/>
                  </a:cubicBezTo>
                  <a:cubicBezTo>
                    <a:pt x="35378" y="2654"/>
                    <a:pt x="35234" y="2830"/>
                    <a:pt x="35104" y="3014"/>
                  </a:cubicBezTo>
                  <a:cubicBezTo>
                    <a:pt x="35088" y="3035"/>
                    <a:pt x="35074" y="3058"/>
                    <a:pt x="35058" y="3082"/>
                  </a:cubicBezTo>
                  <a:cubicBezTo>
                    <a:pt x="34944" y="3247"/>
                    <a:pt x="34838" y="3415"/>
                    <a:pt x="34738" y="3588"/>
                  </a:cubicBezTo>
                  <a:cubicBezTo>
                    <a:pt x="34724" y="3614"/>
                    <a:pt x="34704" y="3638"/>
                    <a:pt x="34691" y="3664"/>
                  </a:cubicBezTo>
                  <a:cubicBezTo>
                    <a:pt x="34651" y="3633"/>
                    <a:pt x="34614" y="3604"/>
                    <a:pt x="34574" y="3571"/>
                  </a:cubicBezTo>
                  <a:cubicBezTo>
                    <a:pt x="34376" y="3415"/>
                    <a:pt x="34182" y="3260"/>
                    <a:pt x="33988" y="3111"/>
                  </a:cubicBezTo>
                  <a:cubicBezTo>
                    <a:pt x="33939" y="3073"/>
                    <a:pt x="33891" y="3035"/>
                    <a:pt x="33843" y="2999"/>
                  </a:cubicBezTo>
                  <a:cubicBezTo>
                    <a:pt x="33608" y="2820"/>
                    <a:pt x="33374" y="2646"/>
                    <a:pt x="33143" y="2482"/>
                  </a:cubicBezTo>
                  <a:cubicBezTo>
                    <a:pt x="33126" y="2468"/>
                    <a:pt x="33108" y="2453"/>
                    <a:pt x="33090" y="2442"/>
                  </a:cubicBezTo>
                  <a:cubicBezTo>
                    <a:pt x="33233" y="2399"/>
                    <a:pt x="33379" y="2364"/>
                    <a:pt x="33526" y="2334"/>
                  </a:cubicBezTo>
                  <a:cubicBezTo>
                    <a:pt x="33543" y="2330"/>
                    <a:pt x="33562" y="2328"/>
                    <a:pt x="33580" y="2323"/>
                  </a:cubicBezTo>
                  <a:cubicBezTo>
                    <a:pt x="33713" y="2299"/>
                    <a:pt x="33847" y="2280"/>
                    <a:pt x="33983" y="2265"/>
                  </a:cubicBezTo>
                  <a:cubicBezTo>
                    <a:pt x="34001" y="2262"/>
                    <a:pt x="34021" y="2260"/>
                    <a:pt x="34042" y="2259"/>
                  </a:cubicBezTo>
                  <a:cubicBezTo>
                    <a:pt x="34194" y="2244"/>
                    <a:pt x="34347" y="2236"/>
                    <a:pt x="34501" y="2236"/>
                  </a:cubicBezTo>
                  <a:close/>
                  <a:moveTo>
                    <a:pt x="27452" y="2235"/>
                  </a:moveTo>
                  <a:cubicBezTo>
                    <a:pt x="27566" y="2235"/>
                    <a:pt x="27688" y="2247"/>
                    <a:pt x="27816" y="2265"/>
                  </a:cubicBezTo>
                  <a:cubicBezTo>
                    <a:pt x="27858" y="2271"/>
                    <a:pt x="27901" y="2282"/>
                    <a:pt x="27943" y="2290"/>
                  </a:cubicBezTo>
                  <a:cubicBezTo>
                    <a:pt x="28034" y="2307"/>
                    <a:pt x="28124" y="2325"/>
                    <a:pt x="28221" y="2351"/>
                  </a:cubicBezTo>
                  <a:cubicBezTo>
                    <a:pt x="28274" y="2365"/>
                    <a:pt x="28328" y="2382"/>
                    <a:pt x="28383" y="2399"/>
                  </a:cubicBezTo>
                  <a:cubicBezTo>
                    <a:pt x="28476" y="2426"/>
                    <a:pt x="28571" y="2458"/>
                    <a:pt x="28669" y="2493"/>
                  </a:cubicBezTo>
                  <a:cubicBezTo>
                    <a:pt x="28727" y="2514"/>
                    <a:pt x="28786" y="2537"/>
                    <a:pt x="28847" y="2561"/>
                  </a:cubicBezTo>
                  <a:cubicBezTo>
                    <a:pt x="28884" y="2574"/>
                    <a:pt x="28925" y="2594"/>
                    <a:pt x="28962" y="2610"/>
                  </a:cubicBezTo>
                  <a:cubicBezTo>
                    <a:pt x="28946" y="2629"/>
                    <a:pt x="28932" y="2650"/>
                    <a:pt x="28916" y="2671"/>
                  </a:cubicBezTo>
                  <a:cubicBezTo>
                    <a:pt x="28815" y="2797"/>
                    <a:pt x="28718" y="2925"/>
                    <a:pt x="28627" y="3056"/>
                  </a:cubicBezTo>
                  <a:cubicBezTo>
                    <a:pt x="28587" y="3112"/>
                    <a:pt x="28550" y="3169"/>
                    <a:pt x="28514" y="3224"/>
                  </a:cubicBezTo>
                  <a:cubicBezTo>
                    <a:pt x="28432" y="3347"/>
                    <a:pt x="28354" y="3472"/>
                    <a:pt x="28281" y="3598"/>
                  </a:cubicBezTo>
                  <a:cubicBezTo>
                    <a:pt x="28268" y="3622"/>
                    <a:pt x="28250" y="3645"/>
                    <a:pt x="28238" y="3669"/>
                  </a:cubicBezTo>
                  <a:cubicBezTo>
                    <a:pt x="28198" y="3636"/>
                    <a:pt x="28160" y="3608"/>
                    <a:pt x="28120" y="3577"/>
                  </a:cubicBezTo>
                  <a:cubicBezTo>
                    <a:pt x="27904" y="3399"/>
                    <a:pt x="27686" y="3227"/>
                    <a:pt x="27468" y="3059"/>
                  </a:cubicBezTo>
                  <a:lnTo>
                    <a:pt x="27312" y="2938"/>
                  </a:lnTo>
                  <a:cubicBezTo>
                    <a:pt x="27052" y="2742"/>
                    <a:pt x="26795" y="2552"/>
                    <a:pt x="26538" y="2372"/>
                  </a:cubicBezTo>
                  <a:cubicBezTo>
                    <a:pt x="26521" y="2360"/>
                    <a:pt x="26503" y="2346"/>
                    <a:pt x="26486" y="2334"/>
                  </a:cubicBezTo>
                  <a:cubicBezTo>
                    <a:pt x="26511" y="2329"/>
                    <a:pt x="26537" y="2323"/>
                    <a:pt x="26562" y="2320"/>
                  </a:cubicBezTo>
                  <a:cubicBezTo>
                    <a:pt x="26665" y="2302"/>
                    <a:pt x="26769" y="2286"/>
                    <a:pt x="26873" y="2273"/>
                  </a:cubicBezTo>
                  <a:cubicBezTo>
                    <a:pt x="26917" y="2268"/>
                    <a:pt x="26963" y="2261"/>
                    <a:pt x="27006" y="2258"/>
                  </a:cubicBezTo>
                  <a:cubicBezTo>
                    <a:pt x="27154" y="2244"/>
                    <a:pt x="27302" y="2235"/>
                    <a:pt x="27452" y="2235"/>
                  </a:cubicBezTo>
                  <a:close/>
                  <a:moveTo>
                    <a:pt x="21005" y="2237"/>
                  </a:moveTo>
                  <a:cubicBezTo>
                    <a:pt x="21096" y="2237"/>
                    <a:pt x="21191" y="2244"/>
                    <a:pt x="21289" y="2255"/>
                  </a:cubicBezTo>
                  <a:cubicBezTo>
                    <a:pt x="21320" y="2259"/>
                    <a:pt x="21351" y="2264"/>
                    <a:pt x="21380" y="2268"/>
                  </a:cubicBezTo>
                  <a:cubicBezTo>
                    <a:pt x="21453" y="2279"/>
                    <a:pt x="21528" y="2291"/>
                    <a:pt x="21604" y="2308"/>
                  </a:cubicBezTo>
                  <a:cubicBezTo>
                    <a:pt x="21638" y="2316"/>
                    <a:pt x="21673" y="2322"/>
                    <a:pt x="21708" y="2332"/>
                  </a:cubicBezTo>
                  <a:cubicBezTo>
                    <a:pt x="21793" y="2353"/>
                    <a:pt x="21880" y="2378"/>
                    <a:pt x="21970" y="2405"/>
                  </a:cubicBezTo>
                  <a:cubicBezTo>
                    <a:pt x="21997" y="2412"/>
                    <a:pt x="22022" y="2419"/>
                    <a:pt x="22049" y="2427"/>
                  </a:cubicBezTo>
                  <a:cubicBezTo>
                    <a:pt x="22057" y="2431"/>
                    <a:pt x="22065" y="2433"/>
                    <a:pt x="22071" y="2436"/>
                  </a:cubicBezTo>
                  <a:cubicBezTo>
                    <a:pt x="22039" y="2473"/>
                    <a:pt x="22009" y="2513"/>
                    <a:pt x="21976" y="2550"/>
                  </a:cubicBezTo>
                  <a:cubicBezTo>
                    <a:pt x="21943" y="2589"/>
                    <a:pt x="21911" y="2627"/>
                    <a:pt x="21880" y="2666"/>
                  </a:cubicBezTo>
                  <a:cubicBezTo>
                    <a:pt x="21774" y="2795"/>
                    <a:pt x="21672" y="2927"/>
                    <a:pt x="21578" y="3062"/>
                  </a:cubicBezTo>
                  <a:cubicBezTo>
                    <a:pt x="21567" y="3077"/>
                    <a:pt x="21557" y="3091"/>
                    <a:pt x="21546" y="3104"/>
                  </a:cubicBezTo>
                  <a:cubicBezTo>
                    <a:pt x="21443" y="3253"/>
                    <a:pt x="21348" y="3406"/>
                    <a:pt x="21256" y="3562"/>
                  </a:cubicBezTo>
                  <a:cubicBezTo>
                    <a:pt x="21233" y="3604"/>
                    <a:pt x="21209" y="3645"/>
                    <a:pt x="21186" y="3686"/>
                  </a:cubicBezTo>
                  <a:cubicBezTo>
                    <a:pt x="21155" y="3741"/>
                    <a:pt x="21123" y="3795"/>
                    <a:pt x="21093" y="3851"/>
                  </a:cubicBezTo>
                  <a:cubicBezTo>
                    <a:pt x="21053" y="3819"/>
                    <a:pt x="21016" y="3790"/>
                    <a:pt x="20977" y="3759"/>
                  </a:cubicBezTo>
                  <a:cubicBezTo>
                    <a:pt x="20755" y="3578"/>
                    <a:pt x="20536" y="3401"/>
                    <a:pt x="20316" y="3229"/>
                  </a:cubicBezTo>
                  <a:cubicBezTo>
                    <a:pt x="20276" y="3198"/>
                    <a:pt x="20236" y="3167"/>
                    <a:pt x="20197" y="3135"/>
                  </a:cubicBezTo>
                  <a:cubicBezTo>
                    <a:pt x="19942" y="2940"/>
                    <a:pt x="19688" y="2750"/>
                    <a:pt x="19437" y="2568"/>
                  </a:cubicBezTo>
                  <a:cubicBezTo>
                    <a:pt x="19416" y="2551"/>
                    <a:pt x="19392" y="2534"/>
                    <a:pt x="19369" y="2518"/>
                  </a:cubicBezTo>
                  <a:lnTo>
                    <a:pt x="19407" y="2502"/>
                  </a:lnTo>
                  <a:cubicBezTo>
                    <a:pt x="19448" y="2488"/>
                    <a:pt x="19490" y="2477"/>
                    <a:pt x="19531" y="2464"/>
                  </a:cubicBezTo>
                  <a:cubicBezTo>
                    <a:pt x="19645" y="2430"/>
                    <a:pt x="19759" y="2396"/>
                    <a:pt x="19875" y="2369"/>
                  </a:cubicBezTo>
                  <a:cubicBezTo>
                    <a:pt x="19928" y="2357"/>
                    <a:pt x="19980" y="2346"/>
                    <a:pt x="20034" y="2336"/>
                  </a:cubicBezTo>
                  <a:cubicBezTo>
                    <a:pt x="20145" y="2313"/>
                    <a:pt x="20258" y="2295"/>
                    <a:pt x="20370" y="2281"/>
                  </a:cubicBezTo>
                  <a:cubicBezTo>
                    <a:pt x="20420" y="2274"/>
                    <a:pt x="20469" y="2266"/>
                    <a:pt x="20519" y="2263"/>
                  </a:cubicBezTo>
                  <a:cubicBezTo>
                    <a:pt x="20679" y="2247"/>
                    <a:pt x="20842" y="2237"/>
                    <a:pt x="21005" y="2237"/>
                  </a:cubicBezTo>
                  <a:close/>
                  <a:moveTo>
                    <a:pt x="48319" y="2238"/>
                  </a:moveTo>
                  <a:cubicBezTo>
                    <a:pt x="48408" y="2238"/>
                    <a:pt x="48503" y="2245"/>
                    <a:pt x="48603" y="2256"/>
                  </a:cubicBezTo>
                  <a:cubicBezTo>
                    <a:pt x="48632" y="2260"/>
                    <a:pt x="48663" y="2265"/>
                    <a:pt x="48695" y="2269"/>
                  </a:cubicBezTo>
                  <a:cubicBezTo>
                    <a:pt x="48766" y="2280"/>
                    <a:pt x="48840" y="2292"/>
                    <a:pt x="48916" y="2310"/>
                  </a:cubicBezTo>
                  <a:cubicBezTo>
                    <a:pt x="48952" y="2317"/>
                    <a:pt x="48988" y="2325"/>
                    <a:pt x="49025" y="2334"/>
                  </a:cubicBezTo>
                  <a:cubicBezTo>
                    <a:pt x="49108" y="2355"/>
                    <a:pt x="49193" y="2379"/>
                    <a:pt x="49282" y="2406"/>
                  </a:cubicBezTo>
                  <a:cubicBezTo>
                    <a:pt x="49309" y="2415"/>
                    <a:pt x="49337" y="2421"/>
                    <a:pt x="49364" y="2431"/>
                  </a:cubicBezTo>
                  <a:cubicBezTo>
                    <a:pt x="49370" y="2433"/>
                    <a:pt x="49378" y="2436"/>
                    <a:pt x="49386" y="2438"/>
                  </a:cubicBezTo>
                  <a:cubicBezTo>
                    <a:pt x="49353" y="2476"/>
                    <a:pt x="49323" y="2515"/>
                    <a:pt x="49291" y="2552"/>
                  </a:cubicBezTo>
                  <a:lnTo>
                    <a:pt x="49193" y="2670"/>
                  </a:lnTo>
                  <a:cubicBezTo>
                    <a:pt x="49088" y="2799"/>
                    <a:pt x="48988" y="2930"/>
                    <a:pt x="48892" y="3066"/>
                  </a:cubicBezTo>
                  <a:lnTo>
                    <a:pt x="48861" y="3108"/>
                  </a:lnTo>
                  <a:cubicBezTo>
                    <a:pt x="48759" y="3257"/>
                    <a:pt x="48662" y="3410"/>
                    <a:pt x="48572" y="3565"/>
                  </a:cubicBezTo>
                  <a:cubicBezTo>
                    <a:pt x="48548" y="3606"/>
                    <a:pt x="48526" y="3645"/>
                    <a:pt x="48502" y="3686"/>
                  </a:cubicBezTo>
                  <a:cubicBezTo>
                    <a:pt x="48471" y="3742"/>
                    <a:pt x="48437" y="3796"/>
                    <a:pt x="48408" y="3853"/>
                  </a:cubicBezTo>
                  <a:cubicBezTo>
                    <a:pt x="48405" y="3848"/>
                    <a:pt x="48401" y="3846"/>
                    <a:pt x="48396" y="3842"/>
                  </a:cubicBezTo>
                  <a:lnTo>
                    <a:pt x="48325" y="3785"/>
                  </a:lnTo>
                  <a:cubicBezTo>
                    <a:pt x="48257" y="3728"/>
                    <a:pt x="48190" y="3671"/>
                    <a:pt x="48124" y="3619"/>
                  </a:cubicBezTo>
                  <a:cubicBezTo>
                    <a:pt x="47690" y="3270"/>
                    <a:pt x="47302" y="2968"/>
                    <a:pt x="46935" y="2700"/>
                  </a:cubicBezTo>
                  <a:cubicBezTo>
                    <a:pt x="46854" y="2640"/>
                    <a:pt x="46770" y="2582"/>
                    <a:pt x="46684" y="2520"/>
                  </a:cubicBezTo>
                  <a:cubicBezTo>
                    <a:pt x="46698" y="2515"/>
                    <a:pt x="46711" y="2509"/>
                    <a:pt x="46725" y="2505"/>
                  </a:cubicBezTo>
                  <a:cubicBezTo>
                    <a:pt x="46768" y="2490"/>
                    <a:pt x="46810" y="2478"/>
                    <a:pt x="46854" y="2466"/>
                  </a:cubicBezTo>
                  <a:cubicBezTo>
                    <a:pt x="46966" y="2431"/>
                    <a:pt x="47078" y="2399"/>
                    <a:pt x="47190" y="2372"/>
                  </a:cubicBezTo>
                  <a:cubicBezTo>
                    <a:pt x="47245" y="2359"/>
                    <a:pt x="47298" y="2348"/>
                    <a:pt x="47351" y="2337"/>
                  </a:cubicBezTo>
                  <a:cubicBezTo>
                    <a:pt x="47461" y="2315"/>
                    <a:pt x="47573" y="2296"/>
                    <a:pt x="47685" y="2282"/>
                  </a:cubicBezTo>
                  <a:cubicBezTo>
                    <a:pt x="47735" y="2275"/>
                    <a:pt x="47784" y="2268"/>
                    <a:pt x="47834" y="2264"/>
                  </a:cubicBezTo>
                  <a:cubicBezTo>
                    <a:pt x="47993" y="2248"/>
                    <a:pt x="48154" y="2238"/>
                    <a:pt x="48319" y="2238"/>
                  </a:cubicBezTo>
                  <a:close/>
                  <a:moveTo>
                    <a:pt x="13630" y="2234"/>
                  </a:moveTo>
                  <a:cubicBezTo>
                    <a:pt x="13738" y="2234"/>
                    <a:pt x="13854" y="2244"/>
                    <a:pt x="13976" y="2261"/>
                  </a:cubicBezTo>
                  <a:cubicBezTo>
                    <a:pt x="13992" y="2264"/>
                    <a:pt x="14009" y="2265"/>
                    <a:pt x="14026" y="2268"/>
                  </a:cubicBezTo>
                  <a:cubicBezTo>
                    <a:pt x="14142" y="2286"/>
                    <a:pt x="14264" y="2312"/>
                    <a:pt x="14392" y="2346"/>
                  </a:cubicBezTo>
                  <a:cubicBezTo>
                    <a:pt x="14415" y="2353"/>
                    <a:pt x="14439" y="2359"/>
                    <a:pt x="14463" y="2365"/>
                  </a:cubicBezTo>
                  <a:cubicBezTo>
                    <a:pt x="14592" y="2401"/>
                    <a:pt x="14726" y="2443"/>
                    <a:pt x="14866" y="2494"/>
                  </a:cubicBezTo>
                  <a:cubicBezTo>
                    <a:pt x="14887" y="2502"/>
                    <a:pt x="14909" y="2511"/>
                    <a:pt x="14930" y="2519"/>
                  </a:cubicBezTo>
                  <a:cubicBezTo>
                    <a:pt x="15077" y="2575"/>
                    <a:pt x="15230" y="2636"/>
                    <a:pt x="15388" y="2707"/>
                  </a:cubicBezTo>
                  <a:cubicBezTo>
                    <a:pt x="15388" y="2707"/>
                    <a:pt x="15389" y="2707"/>
                    <a:pt x="15389" y="2709"/>
                  </a:cubicBezTo>
                  <a:cubicBezTo>
                    <a:pt x="15376" y="2727"/>
                    <a:pt x="15363" y="2747"/>
                    <a:pt x="15350" y="2765"/>
                  </a:cubicBezTo>
                  <a:cubicBezTo>
                    <a:pt x="15222" y="2927"/>
                    <a:pt x="15100" y="3093"/>
                    <a:pt x="14987" y="3264"/>
                  </a:cubicBezTo>
                  <a:cubicBezTo>
                    <a:pt x="14986" y="3265"/>
                    <a:pt x="14986" y="3268"/>
                    <a:pt x="14986" y="3268"/>
                  </a:cubicBezTo>
                  <a:cubicBezTo>
                    <a:pt x="14874" y="3439"/>
                    <a:pt x="14773" y="3616"/>
                    <a:pt x="14676" y="3795"/>
                  </a:cubicBezTo>
                  <a:cubicBezTo>
                    <a:pt x="14666" y="3815"/>
                    <a:pt x="14653" y="3835"/>
                    <a:pt x="14643" y="3854"/>
                  </a:cubicBezTo>
                  <a:cubicBezTo>
                    <a:pt x="14527" y="3758"/>
                    <a:pt x="14413" y="3665"/>
                    <a:pt x="14298" y="3571"/>
                  </a:cubicBezTo>
                  <a:cubicBezTo>
                    <a:pt x="14258" y="3539"/>
                    <a:pt x="14218" y="3507"/>
                    <a:pt x="14179" y="3474"/>
                  </a:cubicBezTo>
                  <a:cubicBezTo>
                    <a:pt x="13976" y="3310"/>
                    <a:pt x="13773" y="3153"/>
                    <a:pt x="13572" y="2999"/>
                  </a:cubicBezTo>
                  <a:cubicBezTo>
                    <a:pt x="13521" y="2960"/>
                    <a:pt x="13471" y="2922"/>
                    <a:pt x="13420" y="2884"/>
                  </a:cubicBezTo>
                  <a:cubicBezTo>
                    <a:pt x="13264" y="2768"/>
                    <a:pt x="13108" y="2653"/>
                    <a:pt x="12955" y="2542"/>
                  </a:cubicBezTo>
                  <a:cubicBezTo>
                    <a:pt x="12896" y="2500"/>
                    <a:pt x="12838" y="2458"/>
                    <a:pt x="12780" y="2416"/>
                  </a:cubicBezTo>
                  <a:cubicBezTo>
                    <a:pt x="12742" y="2389"/>
                    <a:pt x="12703" y="2360"/>
                    <a:pt x="12664" y="2333"/>
                  </a:cubicBezTo>
                  <a:cubicBezTo>
                    <a:pt x="12688" y="2328"/>
                    <a:pt x="12714" y="2322"/>
                    <a:pt x="12739" y="2318"/>
                  </a:cubicBezTo>
                  <a:cubicBezTo>
                    <a:pt x="12842" y="2300"/>
                    <a:pt x="12945" y="2285"/>
                    <a:pt x="13050" y="2271"/>
                  </a:cubicBezTo>
                  <a:cubicBezTo>
                    <a:pt x="13096" y="2266"/>
                    <a:pt x="13140" y="2260"/>
                    <a:pt x="13186" y="2256"/>
                  </a:cubicBezTo>
                  <a:cubicBezTo>
                    <a:pt x="13332" y="2243"/>
                    <a:pt x="13481" y="2234"/>
                    <a:pt x="13630" y="2234"/>
                  </a:cubicBezTo>
                  <a:close/>
                  <a:moveTo>
                    <a:pt x="40952" y="2237"/>
                  </a:moveTo>
                  <a:cubicBezTo>
                    <a:pt x="41059" y="2237"/>
                    <a:pt x="41175" y="2247"/>
                    <a:pt x="41296" y="2264"/>
                  </a:cubicBezTo>
                  <a:cubicBezTo>
                    <a:pt x="41313" y="2266"/>
                    <a:pt x="41330" y="2268"/>
                    <a:pt x="41346" y="2270"/>
                  </a:cubicBezTo>
                  <a:cubicBezTo>
                    <a:pt x="41463" y="2289"/>
                    <a:pt x="41585" y="2315"/>
                    <a:pt x="41713" y="2348"/>
                  </a:cubicBezTo>
                  <a:cubicBezTo>
                    <a:pt x="41736" y="2355"/>
                    <a:pt x="41760" y="2360"/>
                    <a:pt x="41783" y="2367"/>
                  </a:cubicBezTo>
                  <a:cubicBezTo>
                    <a:pt x="41912" y="2404"/>
                    <a:pt x="42046" y="2445"/>
                    <a:pt x="42187" y="2497"/>
                  </a:cubicBezTo>
                  <a:cubicBezTo>
                    <a:pt x="42207" y="2505"/>
                    <a:pt x="42229" y="2513"/>
                    <a:pt x="42250" y="2521"/>
                  </a:cubicBezTo>
                  <a:cubicBezTo>
                    <a:pt x="42398" y="2577"/>
                    <a:pt x="42551" y="2639"/>
                    <a:pt x="42710" y="2712"/>
                  </a:cubicBezTo>
                  <a:lnTo>
                    <a:pt x="42712" y="2712"/>
                  </a:lnTo>
                  <a:cubicBezTo>
                    <a:pt x="42698" y="2729"/>
                    <a:pt x="42684" y="2750"/>
                    <a:pt x="42671" y="2769"/>
                  </a:cubicBezTo>
                  <a:cubicBezTo>
                    <a:pt x="42540" y="2930"/>
                    <a:pt x="42420" y="3094"/>
                    <a:pt x="42307" y="3264"/>
                  </a:cubicBezTo>
                  <a:cubicBezTo>
                    <a:pt x="42305" y="3268"/>
                    <a:pt x="42303" y="3271"/>
                    <a:pt x="42301" y="3275"/>
                  </a:cubicBezTo>
                  <a:cubicBezTo>
                    <a:pt x="42192" y="3444"/>
                    <a:pt x="42091" y="3618"/>
                    <a:pt x="41996" y="3795"/>
                  </a:cubicBezTo>
                  <a:cubicBezTo>
                    <a:pt x="41986" y="3816"/>
                    <a:pt x="41972" y="3836"/>
                    <a:pt x="41962" y="3856"/>
                  </a:cubicBezTo>
                  <a:cubicBezTo>
                    <a:pt x="41845" y="3759"/>
                    <a:pt x="41731" y="3666"/>
                    <a:pt x="41615" y="3573"/>
                  </a:cubicBezTo>
                  <a:cubicBezTo>
                    <a:pt x="41577" y="3540"/>
                    <a:pt x="41536" y="3508"/>
                    <a:pt x="41496" y="3476"/>
                  </a:cubicBezTo>
                  <a:cubicBezTo>
                    <a:pt x="41292" y="3311"/>
                    <a:pt x="41089" y="3153"/>
                    <a:pt x="40888" y="2999"/>
                  </a:cubicBezTo>
                  <a:cubicBezTo>
                    <a:pt x="40840" y="2961"/>
                    <a:pt x="40792" y="2926"/>
                    <a:pt x="40744" y="2890"/>
                  </a:cubicBezTo>
                  <a:cubicBezTo>
                    <a:pt x="40584" y="2770"/>
                    <a:pt x="40426" y="2653"/>
                    <a:pt x="40268" y="2540"/>
                  </a:cubicBezTo>
                  <a:cubicBezTo>
                    <a:pt x="40214" y="2500"/>
                    <a:pt x="40159" y="2461"/>
                    <a:pt x="40105" y="2421"/>
                  </a:cubicBezTo>
                  <a:cubicBezTo>
                    <a:pt x="40064" y="2393"/>
                    <a:pt x="40023" y="2363"/>
                    <a:pt x="39985" y="2336"/>
                  </a:cubicBezTo>
                  <a:cubicBezTo>
                    <a:pt x="40009" y="2331"/>
                    <a:pt x="40034" y="2325"/>
                    <a:pt x="40060" y="2321"/>
                  </a:cubicBezTo>
                  <a:cubicBezTo>
                    <a:pt x="40163" y="2302"/>
                    <a:pt x="40267" y="2287"/>
                    <a:pt x="40372" y="2274"/>
                  </a:cubicBezTo>
                  <a:cubicBezTo>
                    <a:pt x="40417" y="2269"/>
                    <a:pt x="40461" y="2263"/>
                    <a:pt x="40506" y="2259"/>
                  </a:cubicBezTo>
                  <a:cubicBezTo>
                    <a:pt x="40653" y="2245"/>
                    <a:pt x="40802" y="2237"/>
                    <a:pt x="40952" y="2237"/>
                  </a:cubicBezTo>
                  <a:close/>
                  <a:moveTo>
                    <a:pt x="62298" y="2239"/>
                  </a:moveTo>
                  <a:cubicBezTo>
                    <a:pt x="62387" y="2239"/>
                    <a:pt x="62482" y="2247"/>
                    <a:pt x="62581" y="2258"/>
                  </a:cubicBezTo>
                  <a:cubicBezTo>
                    <a:pt x="62611" y="2261"/>
                    <a:pt x="62642" y="2266"/>
                    <a:pt x="62673" y="2270"/>
                  </a:cubicBezTo>
                  <a:cubicBezTo>
                    <a:pt x="62744" y="2281"/>
                    <a:pt x="62818" y="2294"/>
                    <a:pt x="62895" y="2311"/>
                  </a:cubicBezTo>
                  <a:lnTo>
                    <a:pt x="63000" y="2334"/>
                  </a:lnTo>
                  <a:cubicBezTo>
                    <a:pt x="63085" y="2355"/>
                    <a:pt x="63171" y="2380"/>
                    <a:pt x="63261" y="2407"/>
                  </a:cubicBezTo>
                  <a:cubicBezTo>
                    <a:pt x="63288" y="2415"/>
                    <a:pt x="63314" y="2422"/>
                    <a:pt x="63341" y="2431"/>
                  </a:cubicBezTo>
                  <a:cubicBezTo>
                    <a:pt x="63348" y="2433"/>
                    <a:pt x="63355" y="2436"/>
                    <a:pt x="63364" y="2438"/>
                  </a:cubicBezTo>
                  <a:cubicBezTo>
                    <a:pt x="63328" y="2477"/>
                    <a:pt x="63297" y="2519"/>
                    <a:pt x="63263" y="2560"/>
                  </a:cubicBezTo>
                  <a:cubicBezTo>
                    <a:pt x="63225" y="2599"/>
                    <a:pt x="63190" y="2643"/>
                    <a:pt x="63157" y="2686"/>
                  </a:cubicBezTo>
                  <a:cubicBezTo>
                    <a:pt x="63051" y="2816"/>
                    <a:pt x="62949" y="2948"/>
                    <a:pt x="62855" y="3086"/>
                  </a:cubicBezTo>
                  <a:cubicBezTo>
                    <a:pt x="62841" y="3106"/>
                    <a:pt x="62828" y="3123"/>
                    <a:pt x="62814" y="3143"/>
                  </a:cubicBezTo>
                  <a:cubicBezTo>
                    <a:pt x="62708" y="3297"/>
                    <a:pt x="62609" y="3458"/>
                    <a:pt x="62515" y="3622"/>
                  </a:cubicBezTo>
                  <a:cubicBezTo>
                    <a:pt x="62489" y="3666"/>
                    <a:pt x="62465" y="3712"/>
                    <a:pt x="62440" y="3758"/>
                  </a:cubicBezTo>
                  <a:cubicBezTo>
                    <a:pt x="62407" y="3819"/>
                    <a:pt x="62372" y="3880"/>
                    <a:pt x="62339" y="3942"/>
                  </a:cubicBezTo>
                  <a:cubicBezTo>
                    <a:pt x="62304" y="3913"/>
                    <a:pt x="62269" y="3887"/>
                    <a:pt x="62232" y="3857"/>
                  </a:cubicBezTo>
                  <a:cubicBezTo>
                    <a:pt x="61996" y="3660"/>
                    <a:pt x="61759" y="3468"/>
                    <a:pt x="61524" y="3284"/>
                  </a:cubicBezTo>
                  <a:cubicBezTo>
                    <a:pt x="61488" y="3255"/>
                    <a:pt x="61450" y="3225"/>
                    <a:pt x="61414" y="3197"/>
                  </a:cubicBezTo>
                  <a:cubicBezTo>
                    <a:pt x="61154" y="2994"/>
                    <a:pt x="60897" y="2801"/>
                    <a:pt x="60640" y="2615"/>
                  </a:cubicBezTo>
                  <a:cubicBezTo>
                    <a:pt x="60613" y="2596"/>
                    <a:pt x="60587" y="2574"/>
                    <a:pt x="60561" y="2557"/>
                  </a:cubicBezTo>
                  <a:cubicBezTo>
                    <a:pt x="60580" y="2550"/>
                    <a:pt x="60598" y="2541"/>
                    <a:pt x="60617" y="2534"/>
                  </a:cubicBezTo>
                  <a:cubicBezTo>
                    <a:pt x="60668" y="2515"/>
                    <a:pt x="60720" y="2499"/>
                    <a:pt x="60772" y="2483"/>
                  </a:cubicBezTo>
                  <a:cubicBezTo>
                    <a:pt x="60882" y="2446"/>
                    <a:pt x="60993" y="2414"/>
                    <a:pt x="61107" y="2386"/>
                  </a:cubicBezTo>
                  <a:cubicBezTo>
                    <a:pt x="61164" y="2372"/>
                    <a:pt x="61222" y="2359"/>
                    <a:pt x="61280" y="2347"/>
                  </a:cubicBezTo>
                  <a:cubicBezTo>
                    <a:pt x="61394" y="2323"/>
                    <a:pt x="61512" y="2305"/>
                    <a:pt x="61628" y="2289"/>
                  </a:cubicBezTo>
                  <a:cubicBezTo>
                    <a:pt x="61680" y="2282"/>
                    <a:pt x="61733" y="2273"/>
                    <a:pt x="61787" y="2268"/>
                  </a:cubicBezTo>
                  <a:cubicBezTo>
                    <a:pt x="61955" y="2251"/>
                    <a:pt x="62125" y="2239"/>
                    <a:pt x="62298" y="2239"/>
                  </a:cubicBezTo>
                  <a:close/>
                  <a:moveTo>
                    <a:pt x="54771" y="2237"/>
                  </a:moveTo>
                  <a:cubicBezTo>
                    <a:pt x="55272" y="2237"/>
                    <a:pt x="55903" y="2415"/>
                    <a:pt x="56646" y="2765"/>
                  </a:cubicBezTo>
                  <a:cubicBezTo>
                    <a:pt x="56358" y="3130"/>
                    <a:pt x="56106" y="3526"/>
                    <a:pt x="55895" y="3947"/>
                  </a:cubicBezTo>
                  <a:cubicBezTo>
                    <a:pt x="55414" y="3550"/>
                    <a:pt x="54959" y="3187"/>
                    <a:pt x="54511" y="2851"/>
                  </a:cubicBezTo>
                  <a:cubicBezTo>
                    <a:pt x="54383" y="2754"/>
                    <a:pt x="54256" y="2662"/>
                    <a:pt x="54128" y="2568"/>
                  </a:cubicBezTo>
                  <a:cubicBezTo>
                    <a:pt x="54021" y="2490"/>
                    <a:pt x="53912" y="2412"/>
                    <a:pt x="53803" y="2336"/>
                  </a:cubicBezTo>
                  <a:cubicBezTo>
                    <a:pt x="53826" y="2331"/>
                    <a:pt x="53851" y="2325"/>
                    <a:pt x="53876" y="2321"/>
                  </a:cubicBezTo>
                  <a:cubicBezTo>
                    <a:pt x="53981" y="2302"/>
                    <a:pt x="54085" y="2287"/>
                    <a:pt x="54190" y="2274"/>
                  </a:cubicBezTo>
                  <a:cubicBezTo>
                    <a:pt x="54235" y="2269"/>
                    <a:pt x="54278" y="2263"/>
                    <a:pt x="54324" y="2259"/>
                  </a:cubicBezTo>
                  <a:cubicBezTo>
                    <a:pt x="54471" y="2245"/>
                    <a:pt x="54621" y="2237"/>
                    <a:pt x="54771" y="2237"/>
                  </a:cubicBezTo>
                  <a:close/>
                  <a:moveTo>
                    <a:pt x="77196" y="2239"/>
                  </a:moveTo>
                  <a:cubicBezTo>
                    <a:pt x="77286" y="2239"/>
                    <a:pt x="77382" y="2247"/>
                    <a:pt x="77480" y="2258"/>
                  </a:cubicBezTo>
                  <a:cubicBezTo>
                    <a:pt x="77510" y="2261"/>
                    <a:pt x="77542" y="2266"/>
                    <a:pt x="77571" y="2270"/>
                  </a:cubicBezTo>
                  <a:cubicBezTo>
                    <a:pt x="77644" y="2281"/>
                    <a:pt x="77718" y="2294"/>
                    <a:pt x="77794" y="2311"/>
                  </a:cubicBezTo>
                  <a:cubicBezTo>
                    <a:pt x="77829" y="2318"/>
                    <a:pt x="77864" y="2325"/>
                    <a:pt x="77899" y="2334"/>
                  </a:cubicBezTo>
                  <a:cubicBezTo>
                    <a:pt x="77985" y="2355"/>
                    <a:pt x="78073" y="2380"/>
                    <a:pt x="78164" y="2409"/>
                  </a:cubicBezTo>
                  <a:cubicBezTo>
                    <a:pt x="78189" y="2416"/>
                    <a:pt x="78214" y="2422"/>
                    <a:pt x="78238" y="2431"/>
                  </a:cubicBezTo>
                  <a:cubicBezTo>
                    <a:pt x="78246" y="2433"/>
                    <a:pt x="78254" y="2437"/>
                    <a:pt x="78262" y="2438"/>
                  </a:cubicBezTo>
                  <a:cubicBezTo>
                    <a:pt x="78261" y="2440"/>
                    <a:pt x="78260" y="2442"/>
                    <a:pt x="78258" y="2443"/>
                  </a:cubicBezTo>
                  <a:cubicBezTo>
                    <a:pt x="78137" y="2580"/>
                    <a:pt x="78026" y="2721"/>
                    <a:pt x="77915" y="2864"/>
                  </a:cubicBezTo>
                  <a:cubicBezTo>
                    <a:pt x="77888" y="2899"/>
                    <a:pt x="77862" y="2935"/>
                    <a:pt x="77836" y="2971"/>
                  </a:cubicBezTo>
                  <a:cubicBezTo>
                    <a:pt x="77730" y="3117"/>
                    <a:pt x="77627" y="3265"/>
                    <a:pt x="77532" y="3420"/>
                  </a:cubicBezTo>
                  <a:cubicBezTo>
                    <a:pt x="77530" y="3422"/>
                    <a:pt x="77529" y="3425"/>
                    <a:pt x="77527" y="3427"/>
                  </a:cubicBezTo>
                  <a:cubicBezTo>
                    <a:pt x="77433" y="3578"/>
                    <a:pt x="77349" y="3734"/>
                    <a:pt x="77267" y="3892"/>
                  </a:cubicBezTo>
                  <a:cubicBezTo>
                    <a:pt x="77246" y="3931"/>
                    <a:pt x="77226" y="3971"/>
                    <a:pt x="77206" y="4012"/>
                  </a:cubicBezTo>
                  <a:cubicBezTo>
                    <a:pt x="77127" y="4171"/>
                    <a:pt x="77053" y="4335"/>
                    <a:pt x="76987" y="4501"/>
                  </a:cubicBezTo>
                  <a:cubicBezTo>
                    <a:pt x="76986" y="4504"/>
                    <a:pt x="76985" y="4507"/>
                    <a:pt x="76983" y="4511"/>
                  </a:cubicBezTo>
                  <a:cubicBezTo>
                    <a:pt x="76888" y="4428"/>
                    <a:pt x="76793" y="4347"/>
                    <a:pt x="76696" y="4265"/>
                  </a:cubicBezTo>
                  <a:cubicBezTo>
                    <a:pt x="76642" y="4218"/>
                    <a:pt x="76587" y="4170"/>
                    <a:pt x="76533" y="4124"/>
                  </a:cubicBezTo>
                  <a:cubicBezTo>
                    <a:pt x="76326" y="3949"/>
                    <a:pt x="76117" y="3776"/>
                    <a:pt x="75911" y="3609"/>
                  </a:cubicBezTo>
                  <a:cubicBezTo>
                    <a:pt x="75895" y="3596"/>
                    <a:pt x="75879" y="3583"/>
                    <a:pt x="75863" y="3570"/>
                  </a:cubicBezTo>
                  <a:cubicBezTo>
                    <a:pt x="75676" y="3420"/>
                    <a:pt x="75489" y="3273"/>
                    <a:pt x="75304" y="3128"/>
                  </a:cubicBezTo>
                  <a:cubicBezTo>
                    <a:pt x="75241" y="3078"/>
                    <a:pt x="75179" y="3031"/>
                    <a:pt x="75114" y="2983"/>
                  </a:cubicBezTo>
                  <a:cubicBezTo>
                    <a:pt x="75039" y="2926"/>
                    <a:pt x="74963" y="2867"/>
                    <a:pt x="74888" y="2811"/>
                  </a:cubicBezTo>
                  <a:cubicBezTo>
                    <a:pt x="74983" y="2758"/>
                    <a:pt x="75086" y="2707"/>
                    <a:pt x="75191" y="2662"/>
                  </a:cubicBezTo>
                  <a:cubicBezTo>
                    <a:pt x="75274" y="2624"/>
                    <a:pt x="75358" y="2588"/>
                    <a:pt x="75461" y="2554"/>
                  </a:cubicBezTo>
                  <a:cubicBezTo>
                    <a:pt x="75590" y="2503"/>
                    <a:pt x="75721" y="2462"/>
                    <a:pt x="75852" y="2424"/>
                  </a:cubicBezTo>
                  <a:cubicBezTo>
                    <a:pt x="75924" y="2405"/>
                    <a:pt x="75996" y="2385"/>
                    <a:pt x="76071" y="2368"/>
                  </a:cubicBezTo>
                  <a:cubicBezTo>
                    <a:pt x="76237" y="2328"/>
                    <a:pt x="76392" y="2300"/>
                    <a:pt x="76561" y="2284"/>
                  </a:cubicBezTo>
                  <a:cubicBezTo>
                    <a:pt x="76627" y="2271"/>
                    <a:pt x="76693" y="2264"/>
                    <a:pt x="76758" y="2260"/>
                  </a:cubicBezTo>
                  <a:cubicBezTo>
                    <a:pt x="76768" y="2259"/>
                    <a:pt x="76777" y="2258"/>
                    <a:pt x="76789" y="2258"/>
                  </a:cubicBezTo>
                  <a:cubicBezTo>
                    <a:pt x="76814" y="2255"/>
                    <a:pt x="76837" y="2253"/>
                    <a:pt x="76886" y="2253"/>
                  </a:cubicBezTo>
                  <a:cubicBezTo>
                    <a:pt x="76991" y="2243"/>
                    <a:pt x="77091" y="2239"/>
                    <a:pt x="77196" y="2239"/>
                  </a:cubicBezTo>
                  <a:close/>
                  <a:moveTo>
                    <a:pt x="68746" y="2238"/>
                  </a:moveTo>
                  <a:cubicBezTo>
                    <a:pt x="69392" y="2238"/>
                    <a:pt x="70250" y="2535"/>
                    <a:pt x="71288" y="3113"/>
                  </a:cubicBezTo>
                  <a:cubicBezTo>
                    <a:pt x="70986" y="3552"/>
                    <a:pt x="70732" y="4023"/>
                    <a:pt x="70536" y="4522"/>
                  </a:cubicBezTo>
                  <a:cubicBezTo>
                    <a:pt x="69587" y="3691"/>
                    <a:pt x="68662" y="2961"/>
                    <a:pt x="67773" y="2338"/>
                  </a:cubicBezTo>
                  <a:cubicBezTo>
                    <a:pt x="68092" y="2274"/>
                    <a:pt x="68418" y="2238"/>
                    <a:pt x="68746" y="2238"/>
                  </a:cubicBezTo>
                  <a:close/>
                  <a:moveTo>
                    <a:pt x="36081" y="2635"/>
                  </a:moveTo>
                  <a:cubicBezTo>
                    <a:pt x="36115" y="2649"/>
                    <a:pt x="36150" y="2664"/>
                    <a:pt x="36185" y="2678"/>
                  </a:cubicBezTo>
                  <a:cubicBezTo>
                    <a:pt x="36285" y="2723"/>
                    <a:pt x="36388" y="2771"/>
                    <a:pt x="36492" y="2822"/>
                  </a:cubicBezTo>
                  <a:cubicBezTo>
                    <a:pt x="36550" y="2850"/>
                    <a:pt x="36607" y="2875"/>
                    <a:pt x="36665" y="2906"/>
                  </a:cubicBezTo>
                  <a:cubicBezTo>
                    <a:pt x="36816" y="2983"/>
                    <a:pt x="36972" y="3069"/>
                    <a:pt x="37134" y="3161"/>
                  </a:cubicBezTo>
                  <a:cubicBezTo>
                    <a:pt x="37159" y="3176"/>
                    <a:pt x="37185" y="3192"/>
                    <a:pt x="37211" y="3206"/>
                  </a:cubicBezTo>
                  <a:cubicBezTo>
                    <a:pt x="37205" y="3212"/>
                    <a:pt x="37197" y="3221"/>
                    <a:pt x="37190" y="3227"/>
                  </a:cubicBezTo>
                  <a:cubicBezTo>
                    <a:pt x="37090" y="3322"/>
                    <a:pt x="36994" y="3421"/>
                    <a:pt x="36903" y="3523"/>
                  </a:cubicBezTo>
                  <a:cubicBezTo>
                    <a:pt x="36875" y="3552"/>
                    <a:pt x="36848" y="3581"/>
                    <a:pt x="36822" y="3612"/>
                  </a:cubicBezTo>
                  <a:cubicBezTo>
                    <a:pt x="36728" y="3721"/>
                    <a:pt x="36637" y="3832"/>
                    <a:pt x="36551" y="3947"/>
                  </a:cubicBezTo>
                  <a:cubicBezTo>
                    <a:pt x="36549" y="3951"/>
                    <a:pt x="36545" y="3956"/>
                    <a:pt x="36541" y="3960"/>
                  </a:cubicBezTo>
                  <a:cubicBezTo>
                    <a:pt x="36455" y="4079"/>
                    <a:pt x="36373" y="4202"/>
                    <a:pt x="36296" y="4327"/>
                  </a:cubicBezTo>
                  <a:cubicBezTo>
                    <a:pt x="36275" y="4362"/>
                    <a:pt x="36255" y="4394"/>
                    <a:pt x="36236" y="4428"/>
                  </a:cubicBezTo>
                  <a:cubicBezTo>
                    <a:pt x="36170" y="4541"/>
                    <a:pt x="36106" y="4657"/>
                    <a:pt x="36047" y="4775"/>
                  </a:cubicBezTo>
                  <a:cubicBezTo>
                    <a:pt x="36041" y="4788"/>
                    <a:pt x="36033" y="4800"/>
                    <a:pt x="36026" y="4812"/>
                  </a:cubicBezTo>
                  <a:cubicBezTo>
                    <a:pt x="36020" y="4806"/>
                    <a:pt x="36011" y="4800"/>
                    <a:pt x="36004" y="4794"/>
                  </a:cubicBezTo>
                  <a:cubicBezTo>
                    <a:pt x="35874" y="4676"/>
                    <a:pt x="35740" y="4557"/>
                    <a:pt x="35601" y="4437"/>
                  </a:cubicBezTo>
                  <a:cubicBezTo>
                    <a:pt x="35566" y="4405"/>
                    <a:pt x="35530" y="4374"/>
                    <a:pt x="35493" y="4343"/>
                  </a:cubicBezTo>
                  <a:cubicBezTo>
                    <a:pt x="35384" y="4249"/>
                    <a:pt x="35274" y="4154"/>
                    <a:pt x="35161" y="4060"/>
                  </a:cubicBezTo>
                  <a:cubicBezTo>
                    <a:pt x="35138" y="4040"/>
                    <a:pt x="35115" y="4020"/>
                    <a:pt x="35092" y="4001"/>
                  </a:cubicBezTo>
                  <a:cubicBezTo>
                    <a:pt x="35125" y="3941"/>
                    <a:pt x="35157" y="3880"/>
                    <a:pt x="35191" y="3821"/>
                  </a:cubicBezTo>
                  <a:cubicBezTo>
                    <a:pt x="35217" y="3776"/>
                    <a:pt x="35243" y="3731"/>
                    <a:pt x="35270" y="3686"/>
                  </a:cubicBezTo>
                  <a:cubicBezTo>
                    <a:pt x="35343" y="3567"/>
                    <a:pt x="35419" y="3453"/>
                    <a:pt x="35499" y="3340"/>
                  </a:cubicBezTo>
                  <a:cubicBezTo>
                    <a:pt x="35511" y="3325"/>
                    <a:pt x="35521" y="3306"/>
                    <a:pt x="35534" y="3290"/>
                  </a:cubicBezTo>
                  <a:cubicBezTo>
                    <a:pt x="35625" y="3161"/>
                    <a:pt x="35723" y="3039"/>
                    <a:pt x="35826" y="2916"/>
                  </a:cubicBezTo>
                  <a:cubicBezTo>
                    <a:pt x="35856" y="2879"/>
                    <a:pt x="35889" y="2844"/>
                    <a:pt x="35921" y="2808"/>
                  </a:cubicBezTo>
                  <a:cubicBezTo>
                    <a:pt x="35973" y="2749"/>
                    <a:pt x="36026" y="2692"/>
                    <a:pt x="36081" y="2635"/>
                  </a:cubicBezTo>
                  <a:close/>
                  <a:moveTo>
                    <a:pt x="49904" y="2636"/>
                  </a:moveTo>
                  <a:cubicBezTo>
                    <a:pt x="49926" y="2645"/>
                    <a:pt x="49948" y="2654"/>
                    <a:pt x="49970" y="2665"/>
                  </a:cubicBezTo>
                  <a:cubicBezTo>
                    <a:pt x="50104" y="2723"/>
                    <a:pt x="50242" y="2787"/>
                    <a:pt x="50385" y="2858"/>
                  </a:cubicBezTo>
                  <a:cubicBezTo>
                    <a:pt x="50411" y="2872"/>
                    <a:pt x="50435" y="2882"/>
                    <a:pt x="50461" y="2895"/>
                  </a:cubicBezTo>
                  <a:cubicBezTo>
                    <a:pt x="50629" y="2981"/>
                    <a:pt x="50804" y="3077"/>
                    <a:pt x="50986" y="3181"/>
                  </a:cubicBezTo>
                  <a:cubicBezTo>
                    <a:pt x="51000" y="3189"/>
                    <a:pt x="51015" y="3198"/>
                    <a:pt x="51029" y="3206"/>
                  </a:cubicBezTo>
                  <a:lnTo>
                    <a:pt x="51026" y="3208"/>
                  </a:lnTo>
                  <a:cubicBezTo>
                    <a:pt x="50906" y="3322"/>
                    <a:pt x="50791" y="3442"/>
                    <a:pt x="50682" y="3566"/>
                  </a:cubicBezTo>
                  <a:cubicBezTo>
                    <a:pt x="50655" y="3598"/>
                    <a:pt x="50629" y="3628"/>
                    <a:pt x="50602" y="3659"/>
                  </a:cubicBezTo>
                  <a:cubicBezTo>
                    <a:pt x="50499" y="3780"/>
                    <a:pt x="50400" y="3904"/>
                    <a:pt x="50307" y="4034"/>
                  </a:cubicBezTo>
                  <a:cubicBezTo>
                    <a:pt x="50303" y="4040"/>
                    <a:pt x="50298" y="4045"/>
                    <a:pt x="50292" y="4051"/>
                  </a:cubicBezTo>
                  <a:cubicBezTo>
                    <a:pt x="50198" y="4187"/>
                    <a:pt x="50112" y="4326"/>
                    <a:pt x="50028" y="4470"/>
                  </a:cubicBezTo>
                  <a:cubicBezTo>
                    <a:pt x="50007" y="4504"/>
                    <a:pt x="49988" y="4541"/>
                    <a:pt x="49969" y="4576"/>
                  </a:cubicBezTo>
                  <a:cubicBezTo>
                    <a:pt x="49893" y="4715"/>
                    <a:pt x="49822" y="4856"/>
                    <a:pt x="49757" y="5001"/>
                  </a:cubicBezTo>
                  <a:cubicBezTo>
                    <a:pt x="49755" y="5007"/>
                    <a:pt x="49751" y="5012"/>
                    <a:pt x="49749" y="5018"/>
                  </a:cubicBezTo>
                  <a:cubicBezTo>
                    <a:pt x="49682" y="4959"/>
                    <a:pt x="49612" y="4898"/>
                    <a:pt x="49541" y="4834"/>
                  </a:cubicBezTo>
                  <a:lnTo>
                    <a:pt x="49482" y="4782"/>
                  </a:lnTo>
                  <a:cubicBezTo>
                    <a:pt x="49402" y="4709"/>
                    <a:pt x="49323" y="4636"/>
                    <a:pt x="49239" y="4564"/>
                  </a:cubicBezTo>
                  <a:cubicBezTo>
                    <a:pt x="49123" y="4460"/>
                    <a:pt x="48999" y="4352"/>
                    <a:pt x="48869" y="4243"/>
                  </a:cubicBezTo>
                  <a:cubicBezTo>
                    <a:pt x="48850" y="4226"/>
                    <a:pt x="48832" y="4211"/>
                    <a:pt x="48812" y="4194"/>
                  </a:cubicBezTo>
                  <a:cubicBezTo>
                    <a:pt x="48855" y="4109"/>
                    <a:pt x="48900" y="4024"/>
                    <a:pt x="48946" y="3941"/>
                  </a:cubicBezTo>
                  <a:cubicBezTo>
                    <a:pt x="48970" y="3897"/>
                    <a:pt x="48994" y="3850"/>
                    <a:pt x="49020" y="3806"/>
                  </a:cubicBezTo>
                  <a:cubicBezTo>
                    <a:pt x="49108" y="3659"/>
                    <a:pt x="49199" y="3514"/>
                    <a:pt x="49298" y="3373"/>
                  </a:cubicBezTo>
                  <a:cubicBezTo>
                    <a:pt x="49312" y="3353"/>
                    <a:pt x="49327" y="3335"/>
                    <a:pt x="49342" y="3315"/>
                  </a:cubicBezTo>
                  <a:cubicBezTo>
                    <a:pt x="49428" y="3195"/>
                    <a:pt x="49520" y="3075"/>
                    <a:pt x="49616" y="2958"/>
                  </a:cubicBezTo>
                  <a:cubicBezTo>
                    <a:pt x="49652" y="2914"/>
                    <a:pt x="49693" y="2870"/>
                    <a:pt x="49732" y="2826"/>
                  </a:cubicBezTo>
                  <a:cubicBezTo>
                    <a:pt x="49788" y="2763"/>
                    <a:pt x="49845" y="2698"/>
                    <a:pt x="49904" y="2636"/>
                  </a:cubicBezTo>
                  <a:close/>
                  <a:moveTo>
                    <a:pt x="22586" y="2636"/>
                  </a:moveTo>
                  <a:cubicBezTo>
                    <a:pt x="22608" y="2645"/>
                    <a:pt x="22631" y="2654"/>
                    <a:pt x="22653" y="2665"/>
                  </a:cubicBezTo>
                  <a:cubicBezTo>
                    <a:pt x="22785" y="2723"/>
                    <a:pt x="22924" y="2787"/>
                    <a:pt x="23065" y="2857"/>
                  </a:cubicBezTo>
                  <a:cubicBezTo>
                    <a:pt x="23092" y="2870"/>
                    <a:pt x="23117" y="2882"/>
                    <a:pt x="23144" y="2896"/>
                  </a:cubicBezTo>
                  <a:cubicBezTo>
                    <a:pt x="23311" y="2981"/>
                    <a:pt x="23486" y="3077"/>
                    <a:pt x="23667" y="3180"/>
                  </a:cubicBezTo>
                  <a:lnTo>
                    <a:pt x="23714" y="3207"/>
                  </a:lnTo>
                  <a:cubicBezTo>
                    <a:pt x="23712" y="3208"/>
                    <a:pt x="23712" y="3210"/>
                    <a:pt x="23711" y="3210"/>
                  </a:cubicBezTo>
                  <a:cubicBezTo>
                    <a:pt x="23591" y="3321"/>
                    <a:pt x="23477" y="3440"/>
                    <a:pt x="23368" y="3564"/>
                  </a:cubicBezTo>
                  <a:cubicBezTo>
                    <a:pt x="23340" y="3595"/>
                    <a:pt x="23313" y="3628"/>
                    <a:pt x="23287" y="3659"/>
                  </a:cubicBezTo>
                  <a:cubicBezTo>
                    <a:pt x="23185" y="3779"/>
                    <a:pt x="23087" y="3900"/>
                    <a:pt x="22998" y="4028"/>
                  </a:cubicBezTo>
                  <a:cubicBezTo>
                    <a:pt x="22992" y="4036"/>
                    <a:pt x="22986" y="4044"/>
                    <a:pt x="22981" y="4051"/>
                  </a:cubicBezTo>
                  <a:cubicBezTo>
                    <a:pt x="22886" y="4186"/>
                    <a:pt x="22800" y="4325"/>
                    <a:pt x="22718" y="4468"/>
                  </a:cubicBezTo>
                  <a:cubicBezTo>
                    <a:pt x="22697" y="4504"/>
                    <a:pt x="22676" y="4541"/>
                    <a:pt x="22657" y="4577"/>
                  </a:cubicBezTo>
                  <a:cubicBezTo>
                    <a:pt x="22580" y="4718"/>
                    <a:pt x="22508" y="4860"/>
                    <a:pt x="22444" y="5007"/>
                  </a:cubicBezTo>
                  <a:cubicBezTo>
                    <a:pt x="22441" y="5012"/>
                    <a:pt x="22439" y="5016"/>
                    <a:pt x="22436" y="5019"/>
                  </a:cubicBezTo>
                  <a:cubicBezTo>
                    <a:pt x="22356" y="4946"/>
                    <a:pt x="22265" y="4863"/>
                    <a:pt x="22169" y="4779"/>
                  </a:cubicBezTo>
                  <a:cubicBezTo>
                    <a:pt x="22150" y="4763"/>
                    <a:pt x="22134" y="4748"/>
                    <a:pt x="22116" y="4732"/>
                  </a:cubicBezTo>
                  <a:cubicBezTo>
                    <a:pt x="21932" y="4568"/>
                    <a:pt x="21727" y="4390"/>
                    <a:pt x="21499" y="4195"/>
                  </a:cubicBezTo>
                  <a:cubicBezTo>
                    <a:pt x="21535" y="4123"/>
                    <a:pt x="21570" y="4051"/>
                    <a:pt x="21609" y="3982"/>
                  </a:cubicBezTo>
                  <a:cubicBezTo>
                    <a:pt x="21638" y="3930"/>
                    <a:pt x="21664" y="3878"/>
                    <a:pt x="21694" y="3827"/>
                  </a:cubicBezTo>
                  <a:cubicBezTo>
                    <a:pt x="21770" y="3695"/>
                    <a:pt x="21853" y="3566"/>
                    <a:pt x="21939" y="3440"/>
                  </a:cubicBezTo>
                  <a:cubicBezTo>
                    <a:pt x="21951" y="3422"/>
                    <a:pt x="21962" y="3401"/>
                    <a:pt x="21975" y="3383"/>
                  </a:cubicBezTo>
                  <a:cubicBezTo>
                    <a:pt x="22075" y="3239"/>
                    <a:pt x="22181" y="3101"/>
                    <a:pt x="22294" y="2964"/>
                  </a:cubicBezTo>
                  <a:cubicBezTo>
                    <a:pt x="22329" y="2922"/>
                    <a:pt x="22366" y="2882"/>
                    <a:pt x="22402" y="2841"/>
                  </a:cubicBezTo>
                  <a:cubicBezTo>
                    <a:pt x="22461" y="2771"/>
                    <a:pt x="22524" y="2703"/>
                    <a:pt x="22586" y="2636"/>
                  </a:cubicBezTo>
                  <a:close/>
                  <a:moveTo>
                    <a:pt x="57108" y="3002"/>
                  </a:moveTo>
                  <a:cubicBezTo>
                    <a:pt x="57126" y="3010"/>
                    <a:pt x="57146" y="3020"/>
                    <a:pt x="57166" y="3031"/>
                  </a:cubicBezTo>
                  <a:cubicBezTo>
                    <a:pt x="57300" y="3104"/>
                    <a:pt x="57438" y="3181"/>
                    <a:pt x="57579" y="3264"/>
                  </a:cubicBezTo>
                  <a:cubicBezTo>
                    <a:pt x="57597" y="3275"/>
                    <a:pt x="57612" y="3282"/>
                    <a:pt x="57629" y="3293"/>
                  </a:cubicBezTo>
                  <a:cubicBezTo>
                    <a:pt x="57784" y="3384"/>
                    <a:pt x="57942" y="3483"/>
                    <a:pt x="58104" y="3586"/>
                  </a:cubicBezTo>
                  <a:lnTo>
                    <a:pt x="58159" y="3620"/>
                  </a:lnTo>
                  <a:cubicBezTo>
                    <a:pt x="58110" y="3677"/>
                    <a:pt x="58067" y="3737"/>
                    <a:pt x="58020" y="3794"/>
                  </a:cubicBezTo>
                  <a:cubicBezTo>
                    <a:pt x="57990" y="3832"/>
                    <a:pt x="57961" y="3868"/>
                    <a:pt x="57931" y="3906"/>
                  </a:cubicBezTo>
                  <a:cubicBezTo>
                    <a:pt x="57821" y="4053"/>
                    <a:pt x="57714" y="4205"/>
                    <a:pt x="57620" y="4363"/>
                  </a:cubicBezTo>
                  <a:cubicBezTo>
                    <a:pt x="57605" y="4387"/>
                    <a:pt x="57594" y="4413"/>
                    <a:pt x="57579" y="4435"/>
                  </a:cubicBezTo>
                  <a:cubicBezTo>
                    <a:pt x="57500" y="4572"/>
                    <a:pt x="57427" y="4711"/>
                    <a:pt x="57361" y="4853"/>
                  </a:cubicBezTo>
                  <a:cubicBezTo>
                    <a:pt x="57339" y="4902"/>
                    <a:pt x="57317" y="4950"/>
                    <a:pt x="57296" y="4998"/>
                  </a:cubicBezTo>
                  <a:cubicBezTo>
                    <a:pt x="57277" y="5040"/>
                    <a:pt x="57255" y="5081"/>
                    <a:pt x="57239" y="5126"/>
                  </a:cubicBezTo>
                  <a:cubicBezTo>
                    <a:pt x="57160" y="5053"/>
                    <a:pt x="57073" y="4976"/>
                    <a:pt x="56985" y="4897"/>
                  </a:cubicBezTo>
                  <a:cubicBezTo>
                    <a:pt x="56960" y="4874"/>
                    <a:pt x="56934" y="4851"/>
                    <a:pt x="56908" y="4827"/>
                  </a:cubicBezTo>
                  <a:cubicBezTo>
                    <a:pt x="56833" y="4759"/>
                    <a:pt x="56754" y="4689"/>
                    <a:pt x="56672" y="4618"/>
                  </a:cubicBezTo>
                  <a:cubicBezTo>
                    <a:pt x="56652" y="4600"/>
                    <a:pt x="56634" y="4582"/>
                    <a:pt x="56611" y="4565"/>
                  </a:cubicBezTo>
                  <a:cubicBezTo>
                    <a:pt x="56603" y="4556"/>
                    <a:pt x="56593" y="4549"/>
                    <a:pt x="56585" y="4541"/>
                  </a:cubicBezTo>
                  <a:cubicBezTo>
                    <a:pt x="56490" y="4457"/>
                    <a:pt x="56395" y="4374"/>
                    <a:pt x="56291" y="4288"/>
                  </a:cubicBezTo>
                  <a:cubicBezTo>
                    <a:pt x="56514" y="3823"/>
                    <a:pt x="56788" y="3392"/>
                    <a:pt x="57108" y="3002"/>
                  </a:cubicBezTo>
                  <a:close/>
                  <a:moveTo>
                    <a:pt x="21004" y="511"/>
                  </a:moveTo>
                  <a:cubicBezTo>
                    <a:pt x="21815" y="511"/>
                    <a:pt x="22804" y="804"/>
                    <a:pt x="23943" y="1380"/>
                  </a:cubicBezTo>
                  <a:cubicBezTo>
                    <a:pt x="24497" y="1657"/>
                    <a:pt x="25081" y="2003"/>
                    <a:pt x="25731" y="2436"/>
                  </a:cubicBezTo>
                  <a:lnTo>
                    <a:pt x="25734" y="2437"/>
                  </a:lnTo>
                  <a:cubicBezTo>
                    <a:pt x="25925" y="2565"/>
                    <a:pt x="26118" y="2698"/>
                    <a:pt x="26312" y="2837"/>
                  </a:cubicBezTo>
                  <a:cubicBezTo>
                    <a:pt x="26376" y="2882"/>
                    <a:pt x="26442" y="2931"/>
                    <a:pt x="26507" y="2978"/>
                  </a:cubicBezTo>
                  <a:cubicBezTo>
                    <a:pt x="26637" y="3072"/>
                    <a:pt x="26766" y="3166"/>
                    <a:pt x="26897" y="3264"/>
                  </a:cubicBezTo>
                  <a:cubicBezTo>
                    <a:pt x="26975" y="3323"/>
                    <a:pt x="27053" y="3384"/>
                    <a:pt x="27130" y="3444"/>
                  </a:cubicBezTo>
                  <a:cubicBezTo>
                    <a:pt x="27250" y="3535"/>
                    <a:pt x="27369" y="3627"/>
                    <a:pt x="27488" y="3721"/>
                  </a:cubicBezTo>
                  <a:cubicBezTo>
                    <a:pt x="27568" y="3785"/>
                    <a:pt x="27650" y="3850"/>
                    <a:pt x="27729" y="3915"/>
                  </a:cubicBezTo>
                  <a:cubicBezTo>
                    <a:pt x="27818" y="3988"/>
                    <a:pt x="27909" y="4061"/>
                    <a:pt x="27999" y="4135"/>
                  </a:cubicBezTo>
                  <a:cubicBezTo>
                    <a:pt x="27983" y="4170"/>
                    <a:pt x="27969" y="4208"/>
                    <a:pt x="27954" y="4244"/>
                  </a:cubicBezTo>
                  <a:cubicBezTo>
                    <a:pt x="27900" y="4359"/>
                    <a:pt x="27853" y="4478"/>
                    <a:pt x="27806" y="4598"/>
                  </a:cubicBezTo>
                  <a:cubicBezTo>
                    <a:pt x="27782" y="4660"/>
                    <a:pt x="27756" y="4721"/>
                    <a:pt x="27734" y="4783"/>
                  </a:cubicBezTo>
                  <a:cubicBezTo>
                    <a:pt x="27672" y="4956"/>
                    <a:pt x="27617" y="5132"/>
                    <a:pt x="27567" y="5311"/>
                  </a:cubicBezTo>
                  <a:lnTo>
                    <a:pt x="27556" y="5346"/>
                  </a:lnTo>
                  <a:cubicBezTo>
                    <a:pt x="27551" y="5342"/>
                    <a:pt x="27545" y="5337"/>
                    <a:pt x="27540" y="5333"/>
                  </a:cubicBezTo>
                  <a:cubicBezTo>
                    <a:pt x="27501" y="5301"/>
                    <a:pt x="27459" y="5266"/>
                    <a:pt x="27420" y="5233"/>
                  </a:cubicBezTo>
                  <a:cubicBezTo>
                    <a:pt x="27338" y="5166"/>
                    <a:pt x="27258" y="5099"/>
                    <a:pt x="27173" y="5030"/>
                  </a:cubicBezTo>
                  <a:cubicBezTo>
                    <a:pt x="27121" y="4987"/>
                    <a:pt x="27067" y="4945"/>
                    <a:pt x="27013" y="4902"/>
                  </a:cubicBezTo>
                  <a:cubicBezTo>
                    <a:pt x="26934" y="4837"/>
                    <a:pt x="26855" y="4775"/>
                    <a:pt x="26775" y="4710"/>
                  </a:cubicBezTo>
                  <a:cubicBezTo>
                    <a:pt x="26716" y="4663"/>
                    <a:pt x="26655" y="4617"/>
                    <a:pt x="26595" y="4570"/>
                  </a:cubicBezTo>
                  <a:cubicBezTo>
                    <a:pt x="26515" y="4507"/>
                    <a:pt x="26434" y="4444"/>
                    <a:pt x="26350" y="4379"/>
                  </a:cubicBezTo>
                  <a:cubicBezTo>
                    <a:pt x="26287" y="4330"/>
                    <a:pt x="26223" y="4281"/>
                    <a:pt x="26157" y="4232"/>
                  </a:cubicBezTo>
                  <a:cubicBezTo>
                    <a:pt x="26074" y="4170"/>
                    <a:pt x="25989" y="4107"/>
                    <a:pt x="25904" y="4044"/>
                  </a:cubicBezTo>
                  <a:cubicBezTo>
                    <a:pt x="25836" y="3994"/>
                    <a:pt x="25771" y="3945"/>
                    <a:pt x="25703" y="3895"/>
                  </a:cubicBezTo>
                  <a:cubicBezTo>
                    <a:pt x="25616" y="3832"/>
                    <a:pt x="25527" y="3769"/>
                    <a:pt x="25438" y="3707"/>
                  </a:cubicBezTo>
                  <a:cubicBezTo>
                    <a:pt x="25370" y="3660"/>
                    <a:pt x="25303" y="3612"/>
                    <a:pt x="25236" y="3565"/>
                  </a:cubicBezTo>
                  <a:cubicBezTo>
                    <a:pt x="25137" y="3498"/>
                    <a:pt x="25038" y="3431"/>
                    <a:pt x="24939" y="3364"/>
                  </a:cubicBezTo>
                  <a:cubicBezTo>
                    <a:pt x="24879" y="3326"/>
                    <a:pt x="24820" y="3285"/>
                    <a:pt x="24761" y="3247"/>
                  </a:cubicBezTo>
                  <a:cubicBezTo>
                    <a:pt x="24702" y="3208"/>
                    <a:pt x="24643" y="3172"/>
                    <a:pt x="24585" y="3134"/>
                  </a:cubicBezTo>
                  <a:lnTo>
                    <a:pt x="24590" y="3130"/>
                  </a:lnTo>
                  <a:lnTo>
                    <a:pt x="24284" y="2946"/>
                  </a:lnTo>
                  <a:cubicBezTo>
                    <a:pt x="24283" y="2946"/>
                    <a:pt x="24283" y="2944"/>
                    <a:pt x="24282" y="2944"/>
                  </a:cubicBezTo>
                  <a:lnTo>
                    <a:pt x="24127" y="2849"/>
                  </a:lnTo>
                  <a:lnTo>
                    <a:pt x="24124" y="2852"/>
                  </a:lnTo>
                  <a:cubicBezTo>
                    <a:pt x="24024" y="2793"/>
                    <a:pt x="23924" y="2732"/>
                    <a:pt x="23827" y="2678"/>
                  </a:cubicBezTo>
                  <a:cubicBezTo>
                    <a:pt x="23522" y="2507"/>
                    <a:pt x="23237" y="2363"/>
                    <a:pt x="22965" y="2239"/>
                  </a:cubicBezTo>
                  <a:lnTo>
                    <a:pt x="22972" y="2233"/>
                  </a:lnTo>
                  <a:lnTo>
                    <a:pt x="22614" y="2089"/>
                  </a:lnTo>
                  <a:lnTo>
                    <a:pt x="22457" y="2027"/>
                  </a:lnTo>
                  <a:lnTo>
                    <a:pt x="22453" y="2031"/>
                  </a:lnTo>
                  <a:cubicBezTo>
                    <a:pt x="21914" y="1830"/>
                    <a:pt x="21425" y="1724"/>
                    <a:pt x="21005" y="1724"/>
                  </a:cubicBezTo>
                  <a:cubicBezTo>
                    <a:pt x="20813" y="1724"/>
                    <a:pt x="20623" y="1734"/>
                    <a:pt x="20434" y="1754"/>
                  </a:cubicBezTo>
                  <a:cubicBezTo>
                    <a:pt x="20370" y="1760"/>
                    <a:pt x="20309" y="1773"/>
                    <a:pt x="20246" y="1782"/>
                  </a:cubicBezTo>
                  <a:cubicBezTo>
                    <a:pt x="20121" y="1799"/>
                    <a:pt x="19996" y="1816"/>
                    <a:pt x="19875" y="1842"/>
                  </a:cubicBezTo>
                  <a:cubicBezTo>
                    <a:pt x="19801" y="1858"/>
                    <a:pt x="19729" y="1880"/>
                    <a:pt x="19655" y="1900"/>
                  </a:cubicBezTo>
                  <a:cubicBezTo>
                    <a:pt x="19546" y="1928"/>
                    <a:pt x="19436" y="1954"/>
                    <a:pt x="19328" y="1989"/>
                  </a:cubicBezTo>
                  <a:cubicBezTo>
                    <a:pt x="19251" y="2014"/>
                    <a:pt x="19176" y="2045"/>
                    <a:pt x="19100" y="2074"/>
                  </a:cubicBezTo>
                  <a:cubicBezTo>
                    <a:pt x="19022" y="2103"/>
                    <a:pt x="18943" y="2127"/>
                    <a:pt x="18866" y="2161"/>
                  </a:cubicBezTo>
                  <a:cubicBezTo>
                    <a:pt x="18838" y="2141"/>
                    <a:pt x="18810" y="2125"/>
                    <a:pt x="18783" y="2105"/>
                  </a:cubicBezTo>
                  <a:cubicBezTo>
                    <a:pt x="18640" y="2007"/>
                    <a:pt x="18496" y="1912"/>
                    <a:pt x="18355" y="1822"/>
                  </a:cubicBezTo>
                  <a:cubicBezTo>
                    <a:pt x="18308" y="1790"/>
                    <a:pt x="18260" y="1760"/>
                    <a:pt x="18213" y="1730"/>
                  </a:cubicBezTo>
                  <a:cubicBezTo>
                    <a:pt x="18038" y="1619"/>
                    <a:pt x="17865" y="1511"/>
                    <a:pt x="17694" y="1410"/>
                  </a:cubicBezTo>
                  <a:cubicBezTo>
                    <a:pt x="17689" y="1407"/>
                    <a:pt x="17685" y="1403"/>
                    <a:pt x="17679" y="1401"/>
                  </a:cubicBezTo>
                  <a:cubicBezTo>
                    <a:pt x="18689" y="818"/>
                    <a:pt x="19831" y="511"/>
                    <a:pt x="21004" y="511"/>
                  </a:cubicBezTo>
                  <a:close/>
                  <a:moveTo>
                    <a:pt x="54771" y="514"/>
                  </a:moveTo>
                  <a:cubicBezTo>
                    <a:pt x="55716" y="514"/>
                    <a:pt x="56896" y="907"/>
                    <a:pt x="58276" y="1683"/>
                  </a:cubicBezTo>
                  <a:cubicBezTo>
                    <a:pt x="58400" y="1754"/>
                    <a:pt x="58526" y="1828"/>
                    <a:pt x="58655" y="1905"/>
                  </a:cubicBezTo>
                  <a:cubicBezTo>
                    <a:pt x="59042" y="2136"/>
                    <a:pt x="59451" y="2401"/>
                    <a:pt x="59890" y="2706"/>
                  </a:cubicBezTo>
                  <a:lnTo>
                    <a:pt x="59892" y="2706"/>
                  </a:lnTo>
                  <a:cubicBezTo>
                    <a:pt x="60076" y="2836"/>
                    <a:pt x="60264" y="2969"/>
                    <a:pt x="60451" y="3108"/>
                  </a:cubicBezTo>
                  <a:cubicBezTo>
                    <a:pt x="60522" y="3160"/>
                    <a:pt x="60593" y="3217"/>
                    <a:pt x="60664" y="3270"/>
                  </a:cubicBezTo>
                  <a:cubicBezTo>
                    <a:pt x="60784" y="3359"/>
                    <a:pt x="60903" y="3448"/>
                    <a:pt x="61024" y="3541"/>
                  </a:cubicBezTo>
                  <a:cubicBezTo>
                    <a:pt x="61103" y="3603"/>
                    <a:pt x="61184" y="3667"/>
                    <a:pt x="61263" y="3731"/>
                  </a:cubicBezTo>
                  <a:cubicBezTo>
                    <a:pt x="61377" y="3820"/>
                    <a:pt x="61490" y="3909"/>
                    <a:pt x="61604" y="4001"/>
                  </a:cubicBezTo>
                  <a:cubicBezTo>
                    <a:pt x="61686" y="4067"/>
                    <a:pt x="61767" y="4135"/>
                    <a:pt x="61849" y="4202"/>
                  </a:cubicBezTo>
                  <a:cubicBezTo>
                    <a:pt x="61938" y="4275"/>
                    <a:pt x="62024" y="4348"/>
                    <a:pt x="62112" y="4422"/>
                  </a:cubicBezTo>
                  <a:cubicBezTo>
                    <a:pt x="62100" y="4453"/>
                    <a:pt x="62091" y="4486"/>
                    <a:pt x="62079" y="4516"/>
                  </a:cubicBezTo>
                  <a:cubicBezTo>
                    <a:pt x="62023" y="4655"/>
                    <a:pt x="61971" y="4798"/>
                    <a:pt x="61924" y="4940"/>
                  </a:cubicBezTo>
                  <a:cubicBezTo>
                    <a:pt x="61907" y="4990"/>
                    <a:pt x="61891" y="5039"/>
                    <a:pt x="61875" y="5088"/>
                  </a:cubicBezTo>
                  <a:cubicBezTo>
                    <a:pt x="61816" y="5279"/>
                    <a:pt x="61766" y="5472"/>
                    <a:pt x="61722" y="5669"/>
                  </a:cubicBezTo>
                  <a:lnTo>
                    <a:pt x="61719" y="5685"/>
                  </a:lnTo>
                  <a:cubicBezTo>
                    <a:pt x="61612" y="5592"/>
                    <a:pt x="61509" y="5509"/>
                    <a:pt x="61404" y="5420"/>
                  </a:cubicBezTo>
                  <a:cubicBezTo>
                    <a:pt x="61285" y="5320"/>
                    <a:pt x="61165" y="5220"/>
                    <a:pt x="61050" y="5124"/>
                  </a:cubicBezTo>
                  <a:cubicBezTo>
                    <a:pt x="60881" y="4984"/>
                    <a:pt x="60716" y="4852"/>
                    <a:pt x="60549" y="4722"/>
                  </a:cubicBezTo>
                  <a:cubicBezTo>
                    <a:pt x="60442" y="4637"/>
                    <a:pt x="60335" y="4549"/>
                    <a:pt x="60228" y="4468"/>
                  </a:cubicBezTo>
                  <a:cubicBezTo>
                    <a:pt x="60050" y="4330"/>
                    <a:pt x="59876" y="4200"/>
                    <a:pt x="59703" y="4071"/>
                  </a:cubicBezTo>
                  <a:cubicBezTo>
                    <a:pt x="59616" y="4008"/>
                    <a:pt x="59528" y="3939"/>
                    <a:pt x="59442" y="3878"/>
                  </a:cubicBezTo>
                  <a:cubicBezTo>
                    <a:pt x="59274" y="3755"/>
                    <a:pt x="59109" y="3643"/>
                    <a:pt x="58945" y="3530"/>
                  </a:cubicBezTo>
                  <a:lnTo>
                    <a:pt x="58950" y="3525"/>
                  </a:lnTo>
                  <a:lnTo>
                    <a:pt x="58698" y="3359"/>
                  </a:lnTo>
                  <a:cubicBezTo>
                    <a:pt x="58697" y="3358"/>
                    <a:pt x="58696" y="3357"/>
                    <a:pt x="58694" y="3357"/>
                  </a:cubicBezTo>
                  <a:lnTo>
                    <a:pt x="58516" y="3238"/>
                  </a:lnTo>
                  <a:lnTo>
                    <a:pt x="58514" y="3241"/>
                  </a:lnTo>
                  <a:cubicBezTo>
                    <a:pt x="58034" y="2931"/>
                    <a:pt x="57578" y="2664"/>
                    <a:pt x="57163" y="2450"/>
                  </a:cubicBezTo>
                  <a:lnTo>
                    <a:pt x="56985" y="2359"/>
                  </a:lnTo>
                  <a:lnTo>
                    <a:pt x="56983" y="2362"/>
                  </a:lnTo>
                  <a:cubicBezTo>
                    <a:pt x="56110" y="1936"/>
                    <a:pt x="55385" y="1727"/>
                    <a:pt x="54771" y="1727"/>
                  </a:cubicBezTo>
                  <a:cubicBezTo>
                    <a:pt x="54633" y="1727"/>
                    <a:pt x="54497" y="1731"/>
                    <a:pt x="54362" y="1741"/>
                  </a:cubicBezTo>
                  <a:cubicBezTo>
                    <a:pt x="54316" y="1746"/>
                    <a:pt x="54271" y="1753"/>
                    <a:pt x="54226" y="1756"/>
                  </a:cubicBezTo>
                  <a:cubicBezTo>
                    <a:pt x="54137" y="1765"/>
                    <a:pt x="54048" y="1775"/>
                    <a:pt x="53959" y="1787"/>
                  </a:cubicBezTo>
                  <a:cubicBezTo>
                    <a:pt x="53905" y="1796"/>
                    <a:pt x="53852" y="1807"/>
                    <a:pt x="53799" y="1816"/>
                  </a:cubicBezTo>
                  <a:cubicBezTo>
                    <a:pt x="53720" y="1831"/>
                    <a:pt x="53639" y="1845"/>
                    <a:pt x="53560" y="1863"/>
                  </a:cubicBezTo>
                  <a:cubicBezTo>
                    <a:pt x="53506" y="1876"/>
                    <a:pt x="53452" y="1890"/>
                    <a:pt x="53399" y="1905"/>
                  </a:cubicBezTo>
                  <a:cubicBezTo>
                    <a:pt x="53345" y="1919"/>
                    <a:pt x="53288" y="1931"/>
                    <a:pt x="53233" y="1948"/>
                  </a:cubicBezTo>
                  <a:cubicBezTo>
                    <a:pt x="53200" y="1926"/>
                    <a:pt x="53169" y="1907"/>
                    <a:pt x="53133" y="1885"/>
                  </a:cubicBezTo>
                  <a:cubicBezTo>
                    <a:pt x="52972" y="1780"/>
                    <a:pt x="52814" y="1679"/>
                    <a:pt x="52659" y="1583"/>
                  </a:cubicBezTo>
                  <a:cubicBezTo>
                    <a:pt x="52603" y="1549"/>
                    <a:pt x="52548" y="1516"/>
                    <a:pt x="52493" y="1483"/>
                  </a:cubicBezTo>
                  <a:cubicBezTo>
                    <a:pt x="52300" y="1368"/>
                    <a:pt x="52109" y="1256"/>
                    <a:pt x="51925" y="1155"/>
                  </a:cubicBezTo>
                  <a:cubicBezTo>
                    <a:pt x="52808" y="735"/>
                    <a:pt x="53783" y="514"/>
                    <a:pt x="54771" y="514"/>
                  </a:cubicBezTo>
                  <a:close/>
                  <a:moveTo>
                    <a:pt x="78781" y="2638"/>
                  </a:moveTo>
                  <a:cubicBezTo>
                    <a:pt x="78802" y="2646"/>
                    <a:pt x="78824" y="2655"/>
                    <a:pt x="78846" y="2665"/>
                  </a:cubicBezTo>
                  <a:cubicBezTo>
                    <a:pt x="78980" y="2723"/>
                    <a:pt x="79116" y="2787"/>
                    <a:pt x="79260" y="2857"/>
                  </a:cubicBezTo>
                  <a:cubicBezTo>
                    <a:pt x="79286" y="2870"/>
                    <a:pt x="79312" y="2882"/>
                    <a:pt x="79338" y="2895"/>
                  </a:cubicBezTo>
                  <a:cubicBezTo>
                    <a:pt x="79505" y="2979"/>
                    <a:pt x="79678" y="3075"/>
                    <a:pt x="79858" y="3177"/>
                  </a:cubicBezTo>
                  <a:cubicBezTo>
                    <a:pt x="79874" y="3186"/>
                    <a:pt x="79891" y="3197"/>
                    <a:pt x="79907" y="3206"/>
                  </a:cubicBezTo>
                  <a:cubicBezTo>
                    <a:pt x="79889" y="3223"/>
                    <a:pt x="79871" y="3241"/>
                    <a:pt x="79855" y="3258"/>
                  </a:cubicBezTo>
                  <a:cubicBezTo>
                    <a:pt x="79821" y="3290"/>
                    <a:pt x="79787" y="3326"/>
                    <a:pt x="79755" y="3359"/>
                  </a:cubicBezTo>
                  <a:cubicBezTo>
                    <a:pt x="79682" y="3434"/>
                    <a:pt x="79611" y="3509"/>
                    <a:pt x="79542" y="3587"/>
                  </a:cubicBezTo>
                  <a:cubicBezTo>
                    <a:pt x="79510" y="3624"/>
                    <a:pt x="79478" y="3660"/>
                    <a:pt x="79446" y="3697"/>
                  </a:cubicBezTo>
                  <a:cubicBezTo>
                    <a:pt x="79371" y="3786"/>
                    <a:pt x="79302" y="3878"/>
                    <a:pt x="79234" y="3970"/>
                  </a:cubicBezTo>
                  <a:cubicBezTo>
                    <a:pt x="79214" y="3996"/>
                    <a:pt x="79193" y="4022"/>
                    <a:pt x="79176" y="4048"/>
                  </a:cubicBezTo>
                  <a:cubicBezTo>
                    <a:pt x="79090" y="4168"/>
                    <a:pt x="79012" y="4290"/>
                    <a:pt x="78938" y="4416"/>
                  </a:cubicBezTo>
                  <a:cubicBezTo>
                    <a:pt x="78921" y="4447"/>
                    <a:pt x="78903" y="4481"/>
                    <a:pt x="78885" y="4514"/>
                  </a:cubicBezTo>
                  <a:cubicBezTo>
                    <a:pt x="78832" y="4610"/>
                    <a:pt x="78780" y="4706"/>
                    <a:pt x="78731" y="4805"/>
                  </a:cubicBezTo>
                  <a:cubicBezTo>
                    <a:pt x="78709" y="4851"/>
                    <a:pt x="78689" y="4897"/>
                    <a:pt x="78668" y="4941"/>
                  </a:cubicBezTo>
                  <a:cubicBezTo>
                    <a:pt x="78626" y="5034"/>
                    <a:pt x="78588" y="5127"/>
                    <a:pt x="78551" y="5221"/>
                  </a:cubicBezTo>
                  <a:cubicBezTo>
                    <a:pt x="78534" y="5267"/>
                    <a:pt x="78516" y="5311"/>
                    <a:pt x="78499" y="5357"/>
                  </a:cubicBezTo>
                  <a:cubicBezTo>
                    <a:pt x="78455" y="5477"/>
                    <a:pt x="78417" y="5600"/>
                    <a:pt x="78382" y="5723"/>
                  </a:cubicBezTo>
                  <a:cubicBezTo>
                    <a:pt x="78376" y="5742"/>
                    <a:pt x="78370" y="5759"/>
                    <a:pt x="78366" y="5777"/>
                  </a:cubicBezTo>
                  <a:cubicBezTo>
                    <a:pt x="78366" y="5778"/>
                    <a:pt x="78365" y="5781"/>
                    <a:pt x="78365" y="5782"/>
                  </a:cubicBezTo>
                  <a:lnTo>
                    <a:pt x="78354" y="5772"/>
                  </a:lnTo>
                  <a:cubicBezTo>
                    <a:pt x="78338" y="5754"/>
                    <a:pt x="78317" y="5736"/>
                    <a:pt x="78293" y="5712"/>
                  </a:cubicBezTo>
                  <a:lnTo>
                    <a:pt x="78268" y="5687"/>
                  </a:lnTo>
                  <a:cubicBezTo>
                    <a:pt x="78247" y="5670"/>
                    <a:pt x="78230" y="5652"/>
                    <a:pt x="78208" y="5632"/>
                  </a:cubicBezTo>
                  <a:cubicBezTo>
                    <a:pt x="78198" y="5622"/>
                    <a:pt x="78189" y="5613"/>
                    <a:pt x="78179" y="5604"/>
                  </a:cubicBezTo>
                  <a:cubicBezTo>
                    <a:pt x="78154" y="5581"/>
                    <a:pt x="78128" y="5556"/>
                    <a:pt x="78100" y="5528"/>
                  </a:cubicBezTo>
                  <a:cubicBezTo>
                    <a:pt x="78091" y="5519"/>
                    <a:pt x="78081" y="5511"/>
                    <a:pt x="78070" y="5500"/>
                  </a:cubicBezTo>
                  <a:cubicBezTo>
                    <a:pt x="78041" y="5471"/>
                    <a:pt x="78010" y="5443"/>
                    <a:pt x="77977" y="5411"/>
                  </a:cubicBezTo>
                  <a:cubicBezTo>
                    <a:pt x="77965" y="5399"/>
                    <a:pt x="77953" y="5388"/>
                    <a:pt x="77939" y="5377"/>
                  </a:cubicBezTo>
                  <a:cubicBezTo>
                    <a:pt x="77906" y="5344"/>
                    <a:pt x="77870" y="5311"/>
                    <a:pt x="77833" y="5278"/>
                  </a:cubicBezTo>
                  <a:lnTo>
                    <a:pt x="77789" y="5238"/>
                  </a:lnTo>
                  <a:cubicBezTo>
                    <a:pt x="77752" y="5205"/>
                    <a:pt x="77714" y="5168"/>
                    <a:pt x="77674" y="5132"/>
                  </a:cubicBezTo>
                  <a:cubicBezTo>
                    <a:pt x="77656" y="5116"/>
                    <a:pt x="77638" y="5099"/>
                    <a:pt x="77621" y="5082"/>
                  </a:cubicBezTo>
                  <a:cubicBezTo>
                    <a:pt x="77581" y="5047"/>
                    <a:pt x="77542" y="5010"/>
                    <a:pt x="77500" y="4973"/>
                  </a:cubicBezTo>
                  <a:cubicBezTo>
                    <a:pt x="77477" y="4954"/>
                    <a:pt x="77456" y="4934"/>
                    <a:pt x="77434" y="4914"/>
                  </a:cubicBezTo>
                  <a:cubicBezTo>
                    <a:pt x="77420" y="4902"/>
                    <a:pt x="77408" y="4889"/>
                    <a:pt x="77394" y="4878"/>
                  </a:cubicBezTo>
                  <a:cubicBezTo>
                    <a:pt x="77438" y="4758"/>
                    <a:pt x="77486" y="4640"/>
                    <a:pt x="77537" y="4523"/>
                  </a:cubicBezTo>
                  <a:cubicBezTo>
                    <a:pt x="77569" y="4450"/>
                    <a:pt x="77597" y="4374"/>
                    <a:pt x="77631" y="4303"/>
                  </a:cubicBezTo>
                  <a:cubicBezTo>
                    <a:pt x="77731" y="4092"/>
                    <a:pt x="77841" y="3887"/>
                    <a:pt x="77964" y="3689"/>
                  </a:cubicBezTo>
                  <a:cubicBezTo>
                    <a:pt x="77965" y="3687"/>
                    <a:pt x="77965" y="3686"/>
                    <a:pt x="77966" y="3685"/>
                  </a:cubicBezTo>
                  <a:cubicBezTo>
                    <a:pt x="78090" y="3485"/>
                    <a:pt x="78226" y="3293"/>
                    <a:pt x="78371" y="3107"/>
                  </a:cubicBezTo>
                  <a:cubicBezTo>
                    <a:pt x="78418" y="3047"/>
                    <a:pt x="78470" y="2992"/>
                    <a:pt x="78520" y="2932"/>
                  </a:cubicBezTo>
                  <a:cubicBezTo>
                    <a:pt x="78604" y="2832"/>
                    <a:pt x="78690" y="2734"/>
                    <a:pt x="78781" y="2638"/>
                  </a:cubicBezTo>
                  <a:close/>
                  <a:moveTo>
                    <a:pt x="62297" y="514"/>
                  </a:moveTo>
                  <a:cubicBezTo>
                    <a:pt x="63107" y="514"/>
                    <a:pt x="64095" y="807"/>
                    <a:pt x="65234" y="1383"/>
                  </a:cubicBezTo>
                  <a:cubicBezTo>
                    <a:pt x="65789" y="1660"/>
                    <a:pt x="66374" y="2006"/>
                    <a:pt x="67026" y="2440"/>
                  </a:cubicBezTo>
                  <a:cubicBezTo>
                    <a:pt x="68066" y="3134"/>
                    <a:pt x="69212" y="4028"/>
                    <a:pt x="70349" y="5032"/>
                  </a:cubicBezTo>
                  <a:cubicBezTo>
                    <a:pt x="70336" y="5068"/>
                    <a:pt x="70330" y="5106"/>
                    <a:pt x="70318" y="5142"/>
                  </a:cubicBezTo>
                  <a:cubicBezTo>
                    <a:pt x="70273" y="5293"/>
                    <a:pt x="70231" y="5446"/>
                    <a:pt x="70195" y="5600"/>
                  </a:cubicBezTo>
                  <a:cubicBezTo>
                    <a:pt x="70183" y="5659"/>
                    <a:pt x="70168" y="5717"/>
                    <a:pt x="70156" y="5777"/>
                  </a:cubicBezTo>
                  <a:cubicBezTo>
                    <a:pt x="70114" y="5985"/>
                    <a:pt x="70079" y="6195"/>
                    <a:pt x="70055" y="6406"/>
                  </a:cubicBezTo>
                  <a:cubicBezTo>
                    <a:pt x="70045" y="6397"/>
                    <a:pt x="70033" y="6385"/>
                    <a:pt x="70023" y="6376"/>
                  </a:cubicBezTo>
                  <a:cubicBezTo>
                    <a:pt x="69987" y="6344"/>
                    <a:pt x="69951" y="6310"/>
                    <a:pt x="69913" y="6277"/>
                  </a:cubicBezTo>
                  <a:cubicBezTo>
                    <a:pt x="69882" y="6248"/>
                    <a:pt x="69850" y="6220"/>
                    <a:pt x="69818" y="6191"/>
                  </a:cubicBezTo>
                  <a:cubicBezTo>
                    <a:pt x="69781" y="6158"/>
                    <a:pt x="69745" y="6126"/>
                    <a:pt x="69705" y="6092"/>
                  </a:cubicBezTo>
                  <a:cubicBezTo>
                    <a:pt x="69663" y="6053"/>
                    <a:pt x="69616" y="6013"/>
                    <a:pt x="69570" y="5972"/>
                  </a:cubicBezTo>
                  <a:cubicBezTo>
                    <a:pt x="69538" y="5944"/>
                    <a:pt x="69506" y="5915"/>
                    <a:pt x="69471" y="5884"/>
                  </a:cubicBezTo>
                  <a:cubicBezTo>
                    <a:pt x="69393" y="5816"/>
                    <a:pt x="69311" y="5746"/>
                    <a:pt x="69226" y="5673"/>
                  </a:cubicBezTo>
                  <a:cubicBezTo>
                    <a:pt x="69193" y="5643"/>
                    <a:pt x="69157" y="5613"/>
                    <a:pt x="69121" y="5583"/>
                  </a:cubicBezTo>
                  <a:cubicBezTo>
                    <a:pt x="69066" y="5536"/>
                    <a:pt x="69011" y="5489"/>
                    <a:pt x="68954" y="5440"/>
                  </a:cubicBezTo>
                  <a:cubicBezTo>
                    <a:pt x="68912" y="5405"/>
                    <a:pt x="68867" y="5368"/>
                    <a:pt x="68825" y="5332"/>
                  </a:cubicBezTo>
                  <a:cubicBezTo>
                    <a:pt x="68769" y="5286"/>
                    <a:pt x="68715" y="5241"/>
                    <a:pt x="68658" y="5194"/>
                  </a:cubicBezTo>
                  <a:cubicBezTo>
                    <a:pt x="68613" y="5156"/>
                    <a:pt x="68568" y="5119"/>
                    <a:pt x="68522" y="5082"/>
                  </a:cubicBezTo>
                  <a:cubicBezTo>
                    <a:pt x="68462" y="5034"/>
                    <a:pt x="68403" y="4986"/>
                    <a:pt x="68343" y="4936"/>
                  </a:cubicBezTo>
                  <a:cubicBezTo>
                    <a:pt x="68298" y="4899"/>
                    <a:pt x="68252" y="4862"/>
                    <a:pt x="68205" y="4825"/>
                  </a:cubicBezTo>
                  <a:cubicBezTo>
                    <a:pt x="68139" y="4771"/>
                    <a:pt x="68070" y="4717"/>
                    <a:pt x="68001" y="4663"/>
                  </a:cubicBezTo>
                  <a:cubicBezTo>
                    <a:pt x="67960" y="4630"/>
                    <a:pt x="67918" y="4597"/>
                    <a:pt x="67876" y="4565"/>
                  </a:cubicBezTo>
                  <a:cubicBezTo>
                    <a:pt x="67768" y="4479"/>
                    <a:pt x="67658" y="4395"/>
                    <a:pt x="67546" y="4310"/>
                  </a:cubicBezTo>
                  <a:cubicBezTo>
                    <a:pt x="67512" y="4283"/>
                    <a:pt x="67477" y="4257"/>
                    <a:pt x="67441" y="4229"/>
                  </a:cubicBezTo>
                  <a:cubicBezTo>
                    <a:pt x="67361" y="4169"/>
                    <a:pt x="67279" y="4108"/>
                    <a:pt x="67196" y="4046"/>
                  </a:cubicBezTo>
                  <a:lnTo>
                    <a:pt x="67052" y="3941"/>
                  </a:lnTo>
                  <a:cubicBezTo>
                    <a:pt x="66982" y="3889"/>
                    <a:pt x="66910" y="3838"/>
                    <a:pt x="66838" y="3787"/>
                  </a:cubicBezTo>
                  <a:cubicBezTo>
                    <a:pt x="66786" y="3749"/>
                    <a:pt x="66734" y="3713"/>
                    <a:pt x="66682" y="3677"/>
                  </a:cubicBezTo>
                  <a:cubicBezTo>
                    <a:pt x="66613" y="3628"/>
                    <a:pt x="66541" y="3578"/>
                    <a:pt x="66469" y="3530"/>
                  </a:cubicBezTo>
                  <a:cubicBezTo>
                    <a:pt x="66417" y="3493"/>
                    <a:pt x="66365" y="3458"/>
                    <a:pt x="66312" y="3423"/>
                  </a:cubicBezTo>
                  <a:cubicBezTo>
                    <a:pt x="66237" y="3373"/>
                    <a:pt x="66160" y="3322"/>
                    <a:pt x="66083" y="3272"/>
                  </a:cubicBezTo>
                  <a:cubicBezTo>
                    <a:pt x="66036" y="3240"/>
                    <a:pt x="65988" y="3209"/>
                    <a:pt x="65941" y="3178"/>
                  </a:cubicBezTo>
                  <a:lnTo>
                    <a:pt x="65874" y="3135"/>
                  </a:lnTo>
                  <a:lnTo>
                    <a:pt x="65879" y="3131"/>
                  </a:lnTo>
                  <a:lnTo>
                    <a:pt x="65576" y="2948"/>
                  </a:lnTo>
                  <a:cubicBezTo>
                    <a:pt x="65574" y="2947"/>
                    <a:pt x="65573" y="2947"/>
                    <a:pt x="65572" y="2946"/>
                  </a:cubicBezTo>
                  <a:lnTo>
                    <a:pt x="65416" y="2850"/>
                  </a:lnTo>
                  <a:lnTo>
                    <a:pt x="65414" y="2853"/>
                  </a:lnTo>
                  <a:cubicBezTo>
                    <a:pt x="65315" y="2795"/>
                    <a:pt x="65213" y="2735"/>
                    <a:pt x="65119" y="2680"/>
                  </a:cubicBezTo>
                  <a:cubicBezTo>
                    <a:pt x="64972" y="2598"/>
                    <a:pt x="64829" y="2521"/>
                    <a:pt x="64692" y="2451"/>
                  </a:cubicBezTo>
                  <a:cubicBezTo>
                    <a:pt x="64542" y="2374"/>
                    <a:pt x="64397" y="2306"/>
                    <a:pt x="64257" y="2241"/>
                  </a:cubicBezTo>
                  <a:lnTo>
                    <a:pt x="64264" y="2235"/>
                  </a:lnTo>
                  <a:lnTo>
                    <a:pt x="63907" y="2093"/>
                  </a:lnTo>
                  <a:cubicBezTo>
                    <a:pt x="63906" y="2093"/>
                    <a:pt x="63906" y="2092"/>
                    <a:pt x="63905" y="2092"/>
                  </a:cubicBezTo>
                  <a:lnTo>
                    <a:pt x="63747" y="2030"/>
                  </a:lnTo>
                  <a:lnTo>
                    <a:pt x="63744" y="2033"/>
                  </a:lnTo>
                  <a:cubicBezTo>
                    <a:pt x="63202" y="1833"/>
                    <a:pt x="62714" y="1726"/>
                    <a:pt x="62294" y="1726"/>
                  </a:cubicBezTo>
                  <a:cubicBezTo>
                    <a:pt x="62092" y="1726"/>
                    <a:pt x="61893" y="1738"/>
                    <a:pt x="61695" y="1759"/>
                  </a:cubicBezTo>
                  <a:cubicBezTo>
                    <a:pt x="61628" y="1766"/>
                    <a:pt x="61563" y="1781"/>
                    <a:pt x="61496" y="1790"/>
                  </a:cubicBezTo>
                  <a:cubicBezTo>
                    <a:pt x="61367" y="1808"/>
                    <a:pt x="61237" y="1828"/>
                    <a:pt x="61110" y="1855"/>
                  </a:cubicBezTo>
                  <a:cubicBezTo>
                    <a:pt x="61032" y="1872"/>
                    <a:pt x="60956" y="1897"/>
                    <a:pt x="60879" y="1917"/>
                  </a:cubicBezTo>
                  <a:cubicBezTo>
                    <a:pt x="60767" y="1948"/>
                    <a:pt x="60652" y="1978"/>
                    <a:pt x="60540" y="2015"/>
                  </a:cubicBezTo>
                  <a:cubicBezTo>
                    <a:pt x="60459" y="2042"/>
                    <a:pt x="60381" y="2077"/>
                    <a:pt x="60301" y="2108"/>
                  </a:cubicBezTo>
                  <a:cubicBezTo>
                    <a:pt x="60220" y="2140"/>
                    <a:pt x="60137" y="2166"/>
                    <a:pt x="60057" y="2203"/>
                  </a:cubicBezTo>
                  <a:cubicBezTo>
                    <a:pt x="60027" y="2182"/>
                    <a:pt x="59998" y="2163"/>
                    <a:pt x="59968" y="2144"/>
                  </a:cubicBezTo>
                  <a:cubicBezTo>
                    <a:pt x="59822" y="2045"/>
                    <a:pt x="59680" y="1950"/>
                    <a:pt x="59540" y="1859"/>
                  </a:cubicBezTo>
                  <a:cubicBezTo>
                    <a:pt x="59497" y="1830"/>
                    <a:pt x="59451" y="1801"/>
                    <a:pt x="59406" y="1772"/>
                  </a:cubicBezTo>
                  <a:cubicBezTo>
                    <a:pt x="59233" y="1661"/>
                    <a:pt x="59062" y="1554"/>
                    <a:pt x="58898" y="1455"/>
                  </a:cubicBezTo>
                  <a:cubicBezTo>
                    <a:pt x="58895" y="1454"/>
                    <a:pt x="58891" y="1452"/>
                    <a:pt x="58889" y="1449"/>
                  </a:cubicBezTo>
                  <a:cubicBezTo>
                    <a:pt x="59920" y="837"/>
                    <a:pt x="61089" y="514"/>
                    <a:pt x="62297" y="514"/>
                  </a:cubicBezTo>
                  <a:close/>
                  <a:moveTo>
                    <a:pt x="72260" y="6834"/>
                  </a:moveTo>
                  <a:lnTo>
                    <a:pt x="72624" y="7188"/>
                  </a:lnTo>
                  <a:lnTo>
                    <a:pt x="72260" y="7542"/>
                  </a:lnTo>
                  <a:cubicBezTo>
                    <a:pt x="72257" y="7510"/>
                    <a:pt x="72253" y="7478"/>
                    <a:pt x="72251" y="7447"/>
                  </a:cubicBezTo>
                  <a:cubicBezTo>
                    <a:pt x="72249" y="7361"/>
                    <a:pt x="72245" y="7272"/>
                    <a:pt x="72245" y="7188"/>
                  </a:cubicBezTo>
                  <a:cubicBezTo>
                    <a:pt x="72245" y="7101"/>
                    <a:pt x="72249" y="7013"/>
                    <a:pt x="72251" y="6934"/>
                  </a:cubicBezTo>
                  <a:cubicBezTo>
                    <a:pt x="72254" y="6900"/>
                    <a:pt x="72259" y="6867"/>
                    <a:pt x="72260" y="6834"/>
                  </a:cubicBezTo>
                  <a:close/>
                  <a:moveTo>
                    <a:pt x="55642" y="6699"/>
                  </a:moveTo>
                  <a:cubicBezTo>
                    <a:pt x="55693" y="6745"/>
                    <a:pt x="55745" y="6792"/>
                    <a:pt x="55791" y="6834"/>
                  </a:cubicBezTo>
                  <a:cubicBezTo>
                    <a:pt x="55801" y="6843"/>
                    <a:pt x="55809" y="6852"/>
                    <a:pt x="55820" y="6861"/>
                  </a:cubicBezTo>
                  <a:cubicBezTo>
                    <a:pt x="55881" y="6917"/>
                    <a:pt x="55939" y="6969"/>
                    <a:pt x="55991" y="7017"/>
                  </a:cubicBezTo>
                  <a:cubicBezTo>
                    <a:pt x="56005" y="7031"/>
                    <a:pt x="56020" y="7043"/>
                    <a:pt x="56032" y="7057"/>
                  </a:cubicBezTo>
                  <a:cubicBezTo>
                    <a:pt x="56084" y="7104"/>
                    <a:pt x="56134" y="7150"/>
                    <a:pt x="56174" y="7188"/>
                  </a:cubicBezTo>
                  <a:cubicBezTo>
                    <a:pt x="56131" y="7228"/>
                    <a:pt x="56080" y="7275"/>
                    <a:pt x="56026" y="7325"/>
                  </a:cubicBezTo>
                  <a:cubicBezTo>
                    <a:pt x="56017" y="7334"/>
                    <a:pt x="56007" y="7343"/>
                    <a:pt x="55999" y="7351"/>
                  </a:cubicBezTo>
                  <a:cubicBezTo>
                    <a:pt x="55898" y="7444"/>
                    <a:pt x="55776" y="7554"/>
                    <a:pt x="55642" y="7676"/>
                  </a:cubicBezTo>
                  <a:cubicBezTo>
                    <a:pt x="55630" y="7515"/>
                    <a:pt x="55625" y="7351"/>
                    <a:pt x="55625" y="7188"/>
                  </a:cubicBezTo>
                  <a:cubicBezTo>
                    <a:pt x="55625" y="7022"/>
                    <a:pt x="55630" y="6860"/>
                    <a:pt x="55642" y="6699"/>
                  </a:cubicBezTo>
                  <a:close/>
                  <a:moveTo>
                    <a:pt x="20809" y="6568"/>
                  </a:moveTo>
                  <a:cubicBezTo>
                    <a:pt x="20894" y="6643"/>
                    <a:pt x="20974" y="6716"/>
                    <a:pt x="21049" y="6783"/>
                  </a:cubicBezTo>
                  <a:cubicBezTo>
                    <a:pt x="21067" y="6799"/>
                    <a:pt x="21082" y="6814"/>
                    <a:pt x="21099" y="6830"/>
                  </a:cubicBezTo>
                  <a:cubicBezTo>
                    <a:pt x="21163" y="6887"/>
                    <a:pt x="21223" y="6942"/>
                    <a:pt x="21276" y="6992"/>
                  </a:cubicBezTo>
                  <a:cubicBezTo>
                    <a:pt x="21290" y="7006"/>
                    <a:pt x="21306" y="7020"/>
                    <a:pt x="21321" y="7033"/>
                  </a:cubicBezTo>
                  <a:cubicBezTo>
                    <a:pt x="21382" y="7090"/>
                    <a:pt x="21439" y="7143"/>
                    <a:pt x="21486" y="7187"/>
                  </a:cubicBezTo>
                  <a:cubicBezTo>
                    <a:pt x="21441" y="7228"/>
                    <a:pt x="21385" y="7280"/>
                    <a:pt x="21327" y="7334"/>
                  </a:cubicBezTo>
                  <a:cubicBezTo>
                    <a:pt x="21309" y="7350"/>
                    <a:pt x="21288" y="7370"/>
                    <a:pt x="21267" y="7388"/>
                  </a:cubicBezTo>
                  <a:cubicBezTo>
                    <a:pt x="21219" y="7432"/>
                    <a:pt x="21165" y="7481"/>
                    <a:pt x="21109" y="7532"/>
                  </a:cubicBezTo>
                  <a:cubicBezTo>
                    <a:pt x="21087" y="7552"/>
                    <a:pt x="21067" y="7572"/>
                    <a:pt x="21044" y="7593"/>
                  </a:cubicBezTo>
                  <a:cubicBezTo>
                    <a:pt x="20971" y="7657"/>
                    <a:pt x="20893" y="7729"/>
                    <a:pt x="20809" y="7802"/>
                  </a:cubicBezTo>
                  <a:lnTo>
                    <a:pt x="20805" y="7771"/>
                  </a:lnTo>
                  <a:cubicBezTo>
                    <a:pt x="20789" y="7577"/>
                    <a:pt x="20778" y="7381"/>
                    <a:pt x="20778" y="7185"/>
                  </a:cubicBezTo>
                  <a:cubicBezTo>
                    <a:pt x="20778" y="6984"/>
                    <a:pt x="20789" y="6789"/>
                    <a:pt x="20805" y="6599"/>
                  </a:cubicBezTo>
                  <a:cubicBezTo>
                    <a:pt x="20806" y="6588"/>
                    <a:pt x="20807" y="6579"/>
                    <a:pt x="20809" y="6568"/>
                  </a:cubicBezTo>
                  <a:close/>
                  <a:moveTo>
                    <a:pt x="48126" y="6569"/>
                  </a:moveTo>
                  <a:cubicBezTo>
                    <a:pt x="48153" y="6594"/>
                    <a:pt x="48179" y="6617"/>
                    <a:pt x="48205" y="6641"/>
                  </a:cubicBezTo>
                  <a:lnTo>
                    <a:pt x="48275" y="6704"/>
                  </a:lnTo>
                  <a:cubicBezTo>
                    <a:pt x="48500" y="6907"/>
                    <a:pt x="48679" y="7074"/>
                    <a:pt x="48802" y="7189"/>
                  </a:cubicBezTo>
                  <a:cubicBezTo>
                    <a:pt x="48755" y="7231"/>
                    <a:pt x="48698" y="7285"/>
                    <a:pt x="48636" y="7343"/>
                  </a:cubicBezTo>
                  <a:cubicBezTo>
                    <a:pt x="48624" y="7354"/>
                    <a:pt x="48610" y="7366"/>
                    <a:pt x="48598" y="7379"/>
                  </a:cubicBezTo>
                  <a:cubicBezTo>
                    <a:pt x="48542" y="7431"/>
                    <a:pt x="48478" y="7489"/>
                    <a:pt x="48411" y="7549"/>
                  </a:cubicBezTo>
                  <a:lnTo>
                    <a:pt x="48369" y="7589"/>
                  </a:lnTo>
                  <a:cubicBezTo>
                    <a:pt x="48294" y="7656"/>
                    <a:pt x="48213" y="7729"/>
                    <a:pt x="48126" y="7806"/>
                  </a:cubicBezTo>
                  <a:cubicBezTo>
                    <a:pt x="48125" y="7796"/>
                    <a:pt x="48123" y="7786"/>
                    <a:pt x="48122" y="7776"/>
                  </a:cubicBezTo>
                  <a:cubicBezTo>
                    <a:pt x="48105" y="7582"/>
                    <a:pt x="48095" y="7386"/>
                    <a:pt x="48095" y="7189"/>
                  </a:cubicBezTo>
                  <a:cubicBezTo>
                    <a:pt x="48095" y="6990"/>
                    <a:pt x="48105" y="6793"/>
                    <a:pt x="48122" y="6601"/>
                  </a:cubicBezTo>
                  <a:lnTo>
                    <a:pt x="48126" y="6569"/>
                  </a:lnTo>
                  <a:close/>
                  <a:moveTo>
                    <a:pt x="34342" y="6309"/>
                  </a:moveTo>
                  <a:cubicBezTo>
                    <a:pt x="34347" y="6314"/>
                    <a:pt x="34353" y="6320"/>
                    <a:pt x="34359" y="6324"/>
                  </a:cubicBezTo>
                  <a:cubicBezTo>
                    <a:pt x="34453" y="6407"/>
                    <a:pt x="34545" y="6487"/>
                    <a:pt x="34630" y="6564"/>
                  </a:cubicBezTo>
                  <a:cubicBezTo>
                    <a:pt x="34646" y="6579"/>
                    <a:pt x="34660" y="6591"/>
                    <a:pt x="34676" y="6605"/>
                  </a:cubicBezTo>
                  <a:cubicBezTo>
                    <a:pt x="34749" y="6671"/>
                    <a:pt x="34819" y="6734"/>
                    <a:pt x="34883" y="6792"/>
                  </a:cubicBezTo>
                  <a:lnTo>
                    <a:pt x="34926" y="6831"/>
                  </a:lnTo>
                  <a:cubicBezTo>
                    <a:pt x="34995" y="6893"/>
                    <a:pt x="35058" y="6953"/>
                    <a:pt x="35115" y="7006"/>
                  </a:cubicBezTo>
                  <a:cubicBezTo>
                    <a:pt x="35131" y="7020"/>
                    <a:pt x="35145" y="7034"/>
                    <a:pt x="35161" y="7047"/>
                  </a:cubicBezTo>
                  <a:cubicBezTo>
                    <a:pt x="35216" y="7097"/>
                    <a:pt x="35268" y="7146"/>
                    <a:pt x="35310" y="7185"/>
                  </a:cubicBezTo>
                  <a:cubicBezTo>
                    <a:pt x="35265" y="7226"/>
                    <a:pt x="35214" y="7275"/>
                    <a:pt x="35160" y="7324"/>
                  </a:cubicBezTo>
                  <a:cubicBezTo>
                    <a:pt x="35145" y="7339"/>
                    <a:pt x="35130" y="7351"/>
                    <a:pt x="35114" y="7367"/>
                  </a:cubicBezTo>
                  <a:cubicBezTo>
                    <a:pt x="35057" y="7421"/>
                    <a:pt x="34995" y="7478"/>
                    <a:pt x="34927" y="7539"/>
                  </a:cubicBezTo>
                  <a:cubicBezTo>
                    <a:pt x="34911" y="7553"/>
                    <a:pt x="34894" y="7569"/>
                    <a:pt x="34877" y="7584"/>
                  </a:cubicBezTo>
                  <a:cubicBezTo>
                    <a:pt x="34817" y="7641"/>
                    <a:pt x="34750" y="7699"/>
                    <a:pt x="34681" y="7761"/>
                  </a:cubicBezTo>
                  <a:cubicBezTo>
                    <a:pt x="34662" y="7778"/>
                    <a:pt x="34646" y="7794"/>
                    <a:pt x="34626" y="7809"/>
                  </a:cubicBezTo>
                  <a:cubicBezTo>
                    <a:pt x="34546" y="7882"/>
                    <a:pt x="34458" y="7959"/>
                    <a:pt x="34369" y="8038"/>
                  </a:cubicBezTo>
                  <a:cubicBezTo>
                    <a:pt x="34360" y="8047"/>
                    <a:pt x="34350" y="8056"/>
                    <a:pt x="34342" y="8063"/>
                  </a:cubicBezTo>
                  <a:cubicBezTo>
                    <a:pt x="34335" y="8017"/>
                    <a:pt x="34326" y="7973"/>
                    <a:pt x="34321" y="7926"/>
                  </a:cubicBezTo>
                  <a:cubicBezTo>
                    <a:pt x="34316" y="7877"/>
                    <a:pt x="34311" y="7828"/>
                    <a:pt x="34306" y="7780"/>
                  </a:cubicBezTo>
                  <a:cubicBezTo>
                    <a:pt x="34288" y="7583"/>
                    <a:pt x="34276" y="7386"/>
                    <a:pt x="34276" y="7187"/>
                  </a:cubicBezTo>
                  <a:cubicBezTo>
                    <a:pt x="34276" y="6987"/>
                    <a:pt x="34288" y="6789"/>
                    <a:pt x="34306" y="6593"/>
                  </a:cubicBezTo>
                  <a:cubicBezTo>
                    <a:pt x="34311" y="6543"/>
                    <a:pt x="34316" y="6496"/>
                    <a:pt x="34321" y="6448"/>
                  </a:cubicBezTo>
                  <a:cubicBezTo>
                    <a:pt x="34326" y="6400"/>
                    <a:pt x="34335" y="6356"/>
                    <a:pt x="34342" y="6309"/>
                  </a:cubicBezTo>
                  <a:close/>
                  <a:moveTo>
                    <a:pt x="63928" y="6048"/>
                  </a:moveTo>
                  <a:cubicBezTo>
                    <a:pt x="63947" y="6065"/>
                    <a:pt x="63963" y="6081"/>
                    <a:pt x="63980" y="6097"/>
                  </a:cubicBezTo>
                  <a:lnTo>
                    <a:pt x="65099" y="7187"/>
                  </a:lnTo>
                  <a:lnTo>
                    <a:pt x="63980" y="8276"/>
                  </a:lnTo>
                  <a:cubicBezTo>
                    <a:pt x="63963" y="8291"/>
                    <a:pt x="63947" y="8308"/>
                    <a:pt x="63928" y="8324"/>
                  </a:cubicBezTo>
                  <a:cubicBezTo>
                    <a:pt x="63926" y="8314"/>
                    <a:pt x="63924" y="8303"/>
                    <a:pt x="63922" y="8291"/>
                  </a:cubicBezTo>
                  <a:cubicBezTo>
                    <a:pt x="63886" y="8139"/>
                    <a:pt x="63860" y="7984"/>
                    <a:pt x="63840" y="7828"/>
                  </a:cubicBezTo>
                  <a:lnTo>
                    <a:pt x="63825" y="7699"/>
                  </a:lnTo>
                  <a:cubicBezTo>
                    <a:pt x="63808" y="7528"/>
                    <a:pt x="63796" y="7358"/>
                    <a:pt x="63796" y="7185"/>
                  </a:cubicBezTo>
                  <a:cubicBezTo>
                    <a:pt x="63796" y="7015"/>
                    <a:pt x="63807" y="6844"/>
                    <a:pt x="63825" y="6674"/>
                  </a:cubicBezTo>
                  <a:cubicBezTo>
                    <a:pt x="63829" y="6631"/>
                    <a:pt x="63834" y="6588"/>
                    <a:pt x="63840" y="6544"/>
                  </a:cubicBezTo>
                  <a:cubicBezTo>
                    <a:pt x="63861" y="6388"/>
                    <a:pt x="63887" y="6234"/>
                    <a:pt x="63922" y="6080"/>
                  </a:cubicBezTo>
                  <a:cubicBezTo>
                    <a:pt x="63924" y="6070"/>
                    <a:pt x="63926" y="6058"/>
                    <a:pt x="63928" y="6048"/>
                  </a:cubicBezTo>
                  <a:close/>
                  <a:moveTo>
                    <a:pt x="43536" y="5932"/>
                  </a:moveTo>
                  <a:cubicBezTo>
                    <a:pt x="43615" y="6006"/>
                    <a:pt x="43687" y="6074"/>
                    <a:pt x="43742" y="6127"/>
                  </a:cubicBezTo>
                  <a:cubicBezTo>
                    <a:pt x="43744" y="6130"/>
                    <a:pt x="43747" y="6132"/>
                    <a:pt x="43749" y="6133"/>
                  </a:cubicBezTo>
                  <a:lnTo>
                    <a:pt x="43790" y="6173"/>
                  </a:lnTo>
                  <a:lnTo>
                    <a:pt x="44826" y="7185"/>
                  </a:lnTo>
                  <a:lnTo>
                    <a:pt x="44670" y="7338"/>
                  </a:lnTo>
                  <a:lnTo>
                    <a:pt x="43749" y="8236"/>
                  </a:lnTo>
                  <a:cubicBezTo>
                    <a:pt x="43692" y="8292"/>
                    <a:pt x="43620" y="8360"/>
                    <a:pt x="43536" y="8441"/>
                  </a:cubicBezTo>
                  <a:cubicBezTo>
                    <a:pt x="43500" y="8311"/>
                    <a:pt x="43472" y="8178"/>
                    <a:pt x="43448" y="8043"/>
                  </a:cubicBezTo>
                  <a:cubicBezTo>
                    <a:pt x="43446" y="8026"/>
                    <a:pt x="43443" y="8009"/>
                    <a:pt x="43440" y="7990"/>
                  </a:cubicBezTo>
                  <a:cubicBezTo>
                    <a:pt x="43420" y="7876"/>
                    <a:pt x="43405" y="7758"/>
                    <a:pt x="43395" y="7642"/>
                  </a:cubicBezTo>
                  <a:cubicBezTo>
                    <a:pt x="43394" y="7625"/>
                    <a:pt x="43391" y="7607"/>
                    <a:pt x="43390" y="7590"/>
                  </a:cubicBezTo>
                  <a:cubicBezTo>
                    <a:pt x="43379" y="7456"/>
                    <a:pt x="43373" y="7321"/>
                    <a:pt x="43373" y="7186"/>
                  </a:cubicBezTo>
                  <a:cubicBezTo>
                    <a:pt x="43373" y="7049"/>
                    <a:pt x="43379" y="6913"/>
                    <a:pt x="43390" y="6778"/>
                  </a:cubicBezTo>
                  <a:cubicBezTo>
                    <a:pt x="43391" y="6764"/>
                    <a:pt x="43393" y="6753"/>
                    <a:pt x="43394" y="6740"/>
                  </a:cubicBezTo>
                  <a:cubicBezTo>
                    <a:pt x="43405" y="6615"/>
                    <a:pt x="43421" y="6491"/>
                    <a:pt x="43441" y="6370"/>
                  </a:cubicBezTo>
                  <a:cubicBezTo>
                    <a:pt x="43442" y="6359"/>
                    <a:pt x="43445" y="6348"/>
                    <a:pt x="43446" y="6338"/>
                  </a:cubicBezTo>
                  <a:cubicBezTo>
                    <a:pt x="43469" y="6201"/>
                    <a:pt x="43499" y="6066"/>
                    <a:pt x="43536" y="5932"/>
                  </a:cubicBezTo>
                  <a:close/>
                  <a:moveTo>
                    <a:pt x="16216" y="5930"/>
                  </a:moveTo>
                  <a:cubicBezTo>
                    <a:pt x="16299" y="6010"/>
                    <a:pt x="16374" y="6081"/>
                    <a:pt x="16430" y="6136"/>
                  </a:cubicBezTo>
                  <a:lnTo>
                    <a:pt x="17510" y="7187"/>
                  </a:lnTo>
                  <a:lnTo>
                    <a:pt x="16430" y="8236"/>
                  </a:lnTo>
                  <a:cubicBezTo>
                    <a:pt x="16374" y="8291"/>
                    <a:pt x="16299" y="8363"/>
                    <a:pt x="16216" y="8442"/>
                  </a:cubicBezTo>
                  <a:cubicBezTo>
                    <a:pt x="16208" y="8411"/>
                    <a:pt x="16201" y="8379"/>
                    <a:pt x="16194" y="8345"/>
                  </a:cubicBezTo>
                  <a:cubicBezTo>
                    <a:pt x="16172" y="8260"/>
                    <a:pt x="16153" y="8173"/>
                    <a:pt x="16137" y="8084"/>
                  </a:cubicBezTo>
                  <a:cubicBezTo>
                    <a:pt x="16127" y="8033"/>
                    <a:pt x="16119" y="7983"/>
                    <a:pt x="16112" y="7932"/>
                  </a:cubicBezTo>
                  <a:cubicBezTo>
                    <a:pt x="16100" y="7858"/>
                    <a:pt x="16091" y="7783"/>
                    <a:pt x="16084" y="7708"/>
                  </a:cubicBezTo>
                  <a:cubicBezTo>
                    <a:pt x="16078" y="7656"/>
                    <a:pt x="16071" y="7605"/>
                    <a:pt x="16069" y="7553"/>
                  </a:cubicBezTo>
                  <a:cubicBezTo>
                    <a:pt x="16063" y="7459"/>
                    <a:pt x="16059" y="7365"/>
                    <a:pt x="16058" y="7270"/>
                  </a:cubicBezTo>
                  <a:cubicBezTo>
                    <a:pt x="16058" y="7242"/>
                    <a:pt x="16054" y="7215"/>
                    <a:pt x="16054" y="7188"/>
                  </a:cubicBezTo>
                  <a:cubicBezTo>
                    <a:pt x="16054" y="7161"/>
                    <a:pt x="16058" y="7133"/>
                    <a:pt x="16058" y="7106"/>
                  </a:cubicBezTo>
                  <a:cubicBezTo>
                    <a:pt x="16059" y="7011"/>
                    <a:pt x="16063" y="6916"/>
                    <a:pt x="16069" y="6820"/>
                  </a:cubicBezTo>
                  <a:cubicBezTo>
                    <a:pt x="16073" y="6768"/>
                    <a:pt x="16078" y="6718"/>
                    <a:pt x="16084" y="6667"/>
                  </a:cubicBezTo>
                  <a:cubicBezTo>
                    <a:pt x="16091" y="6591"/>
                    <a:pt x="16100" y="6515"/>
                    <a:pt x="16112" y="6440"/>
                  </a:cubicBezTo>
                  <a:cubicBezTo>
                    <a:pt x="16119" y="6391"/>
                    <a:pt x="16127" y="6340"/>
                    <a:pt x="16137" y="6292"/>
                  </a:cubicBezTo>
                  <a:cubicBezTo>
                    <a:pt x="16153" y="6200"/>
                    <a:pt x="16173" y="6109"/>
                    <a:pt x="16196" y="6018"/>
                  </a:cubicBezTo>
                  <a:cubicBezTo>
                    <a:pt x="16202" y="5990"/>
                    <a:pt x="16209" y="5959"/>
                    <a:pt x="16216" y="5930"/>
                  </a:cubicBezTo>
                  <a:close/>
                  <a:moveTo>
                    <a:pt x="29786" y="5690"/>
                  </a:moveTo>
                  <a:cubicBezTo>
                    <a:pt x="29799" y="5701"/>
                    <a:pt x="29811" y="5714"/>
                    <a:pt x="29824" y="5725"/>
                  </a:cubicBezTo>
                  <a:cubicBezTo>
                    <a:pt x="29894" y="5793"/>
                    <a:pt x="29962" y="5856"/>
                    <a:pt x="30022" y="5914"/>
                  </a:cubicBezTo>
                  <a:cubicBezTo>
                    <a:pt x="30041" y="5931"/>
                    <a:pt x="30061" y="5951"/>
                    <a:pt x="30080" y="5970"/>
                  </a:cubicBezTo>
                  <a:cubicBezTo>
                    <a:pt x="30145" y="6032"/>
                    <a:pt x="30206" y="6091"/>
                    <a:pt x="30253" y="6137"/>
                  </a:cubicBezTo>
                  <a:lnTo>
                    <a:pt x="31331" y="7188"/>
                  </a:lnTo>
                  <a:lnTo>
                    <a:pt x="30252" y="8237"/>
                  </a:lnTo>
                  <a:cubicBezTo>
                    <a:pt x="30205" y="8283"/>
                    <a:pt x="30144" y="8343"/>
                    <a:pt x="30079" y="8406"/>
                  </a:cubicBezTo>
                  <a:cubicBezTo>
                    <a:pt x="30060" y="8422"/>
                    <a:pt x="30041" y="8442"/>
                    <a:pt x="30022" y="8460"/>
                  </a:cubicBezTo>
                  <a:cubicBezTo>
                    <a:pt x="29958" y="8520"/>
                    <a:pt x="29889" y="8585"/>
                    <a:pt x="29814" y="8657"/>
                  </a:cubicBezTo>
                  <a:cubicBezTo>
                    <a:pt x="29802" y="8666"/>
                    <a:pt x="29794" y="8674"/>
                    <a:pt x="29784" y="8684"/>
                  </a:cubicBezTo>
                  <a:cubicBezTo>
                    <a:pt x="29778" y="8667"/>
                    <a:pt x="29770" y="8650"/>
                    <a:pt x="29765" y="8634"/>
                  </a:cubicBezTo>
                  <a:cubicBezTo>
                    <a:pt x="29752" y="8590"/>
                    <a:pt x="29740" y="8546"/>
                    <a:pt x="29728" y="8501"/>
                  </a:cubicBezTo>
                  <a:cubicBezTo>
                    <a:pt x="29701" y="8406"/>
                    <a:pt x="29677" y="8308"/>
                    <a:pt x="29657" y="8209"/>
                  </a:cubicBezTo>
                  <a:cubicBezTo>
                    <a:pt x="29646" y="8161"/>
                    <a:pt x="29638" y="8113"/>
                    <a:pt x="29628" y="8063"/>
                  </a:cubicBezTo>
                  <a:cubicBezTo>
                    <a:pt x="29610" y="7961"/>
                    <a:pt x="29596" y="7859"/>
                    <a:pt x="29584" y="7755"/>
                  </a:cubicBezTo>
                  <a:cubicBezTo>
                    <a:pt x="29578" y="7713"/>
                    <a:pt x="29573" y="7671"/>
                    <a:pt x="29570" y="7629"/>
                  </a:cubicBezTo>
                  <a:cubicBezTo>
                    <a:pt x="29557" y="7483"/>
                    <a:pt x="29549" y="7336"/>
                    <a:pt x="29549" y="7188"/>
                  </a:cubicBezTo>
                  <a:cubicBezTo>
                    <a:pt x="29549" y="7038"/>
                    <a:pt x="29557" y="6890"/>
                    <a:pt x="29570" y="6741"/>
                  </a:cubicBezTo>
                  <a:cubicBezTo>
                    <a:pt x="29572" y="6705"/>
                    <a:pt x="29578" y="6669"/>
                    <a:pt x="29583" y="6633"/>
                  </a:cubicBezTo>
                  <a:cubicBezTo>
                    <a:pt x="29596" y="6522"/>
                    <a:pt x="29612" y="6409"/>
                    <a:pt x="29631" y="6300"/>
                  </a:cubicBezTo>
                  <a:cubicBezTo>
                    <a:pt x="29639" y="6259"/>
                    <a:pt x="29646" y="6221"/>
                    <a:pt x="29654" y="6180"/>
                  </a:cubicBezTo>
                  <a:cubicBezTo>
                    <a:pt x="29678" y="6068"/>
                    <a:pt x="29705" y="5955"/>
                    <a:pt x="29738" y="5844"/>
                  </a:cubicBezTo>
                  <a:cubicBezTo>
                    <a:pt x="29745" y="5814"/>
                    <a:pt x="29753" y="5784"/>
                    <a:pt x="29763" y="5755"/>
                  </a:cubicBezTo>
                  <a:cubicBezTo>
                    <a:pt x="29769" y="5733"/>
                    <a:pt x="29778" y="5712"/>
                    <a:pt x="29786" y="5690"/>
                  </a:cubicBezTo>
                  <a:close/>
                  <a:moveTo>
                    <a:pt x="73161" y="4323"/>
                  </a:moveTo>
                  <a:cubicBezTo>
                    <a:pt x="73181" y="4338"/>
                    <a:pt x="73199" y="4351"/>
                    <a:pt x="73218" y="4365"/>
                  </a:cubicBezTo>
                  <a:cubicBezTo>
                    <a:pt x="73445" y="4530"/>
                    <a:pt x="73676" y="4705"/>
                    <a:pt x="73912" y="4887"/>
                  </a:cubicBezTo>
                  <a:cubicBezTo>
                    <a:pt x="73948" y="4915"/>
                    <a:pt x="73987" y="4945"/>
                    <a:pt x="74023" y="4974"/>
                  </a:cubicBezTo>
                  <a:cubicBezTo>
                    <a:pt x="74264" y="5163"/>
                    <a:pt x="74508" y="5358"/>
                    <a:pt x="74755" y="5564"/>
                  </a:cubicBezTo>
                  <a:cubicBezTo>
                    <a:pt x="74779" y="5583"/>
                    <a:pt x="74802" y="5602"/>
                    <a:pt x="74825" y="5622"/>
                  </a:cubicBezTo>
                  <a:cubicBezTo>
                    <a:pt x="75348" y="6058"/>
                    <a:pt x="75884" y="6527"/>
                    <a:pt x="76419" y="7018"/>
                  </a:cubicBezTo>
                  <a:lnTo>
                    <a:pt x="76462" y="7058"/>
                  </a:lnTo>
                  <a:cubicBezTo>
                    <a:pt x="76461" y="7100"/>
                    <a:pt x="76461" y="7144"/>
                    <a:pt x="76461" y="7189"/>
                  </a:cubicBezTo>
                  <a:cubicBezTo>
                    <a:pt x="76461" y="7231"/>
                    <a:pt x="76461" y="7276"/>
                    <a:pt x="76462" y="7320"/>
                  </a:cubicBezTo>
                  <a:cubicBezTo>
                    <a:pt x="76440" y="7341"/>
                    <a:pt x="76418" y="7361"/>
                    <a:pt x="76396" y="7380"/>
                  </a:cubicBezTo>
                  <a:cubicBezTo>
                    <a:pt x="76138" y="7617"/>
                    <a:pt x="75879" y="7850"/>
                    <a:pt x="75623" y="8075"/>
                  </a:cubicBezTo>
                  <a:cubicBezTo>
                    <a:pt x="75613" y="8084"/>
                    <a:pt x="75603" y="8092"/>
                    <a:pt x="75593" y="8101"/>
                  </a:cubicBezTo>
                  <a:cubicBezTo>
                    <a:pt x="75338" y="8323"/>
                    <a:pt x="75085" y="8540"/>
                    <a:pt x="74833" y="8749"/>
                  </a:cubicBezTo>
                  <a:cubicBezTo>
                    <a:pt x="74806" y="8771"/>
                    <a:pt x="74780" y="8795"/>
                    <a:pt x="74753" y="8817"/>
                  </a:cubicBezTo>
                  <a:cubicBezTo>
                    <a:pt x="74507" y="9020"/>
                    <a:pt x="74264" y="9215"/>
                    <a:pt x="74024" y="9404"/>
                  </a:cubicBezTo>
                  <a:cubicBezTo>
                    <a:pt x="73988" y="9432"/>
                    <a:pt x="73950" y="9462"/>
                    <a:pt x="73914" y="9490"/>
                  </a:cubicBezTo>
                  <a:cubicBezTo>
                    <a:pt x="73677" y="9675"/>
                    <a:pt x="73446" y="9848"/>
                    <a:pt x="73218" y="10014"/>
                  </a:cubicBezTo>
                  <a:cubicBezTo>
                    <a:pt x="73201" y="10029"/>
                    <a:pt x="73181" y="10041"/>
                    <a:pt x="73162" y="10055"/>
                  </a:cubicBezTo>
                  <a:cubicBezTo>
                    <a:pt x="73151" y="10037"/>
                    <a:pt x="73139" y="10024"/>
                    <a:pt x="73128" y="10008"/>
                  </a:cubicBezTo>
                  <a:cubicBezTo>
                    <a:pt x="73126" y="10006"/>
                    <a:pt x="73126" y="10005"/>
                    <a:pt x="73125" y="10004"/>
                  </a:cubicBezTo>
                  <a:cubicBezTo>
                    <a:pt x="73010" y="9836"/>
                    <a:pt x="72909" y="9666"/>
                    <a:pt x="72821" y="9503"/>
                  </a:cubicBezTo>
                  <a:lnTo>
                    <a:pt x="72800" y="9462"/>
                  </a:lnTo>
                  <a:cubicBezTo>
                    <a:pt x="72761" y="9385"/>
                    <a:pt x="72723" y="9308"/>
                    <a:pt x="72688" y="9232"/>
                  </a:cubicBezTo>
                  <a:lnTo>
                    <a:pt x="72678" y="9210"/>
                  </a:lnTo>
                  <a:cubicBezTo>
                    <a:pt x="72646" y="9136"/>
                    <a:pt x="72614" y="9061"/>
                    <a:pt x="72581" y="8976"/>
                  </a:cubicBezTo>
                  <a:cubicBezTo>
                    <a:pt x="72537" y="8870"/>
                    <a:pt x="72500" y="8765"/>
                    <a:pt x="72465" y="8641"/>
                  </a:cubicBezTo>
                  <a:cubicBezTo>
                    <a:pt x="72437" y="8549"/>
                    <a:pt x="72411" y="8455"/>
                    <a:pt x="72384" y="8357"/>
                  </a:cubicBezTo>
                  <a:lnTo>
                    <a:pt x="72136" y="8423"/>
                  </a:lnTo>
                  <a:lnTo>
                    <a:pt x="72136" y="8423"/>
                  </a:lnTo>
                  <a:lnTo>
                    <a:pt x="72375" y="8319"/>
                  </a:lnTo>
                  <a:cubicBezTo>
                    <a:pt x="72364" y="8269"/>
                    <a:pt x="72354" y="8219"/>
                    <a:pt x="72345" y="8171"/>
                  </a:cubicBezTo>
                  <a:lnTo>
                    <a:pt x="73359" y="7188"/>
                  </a:lnTo>
                  <a:lnTo>
                    <a:pt x="72345" y="6204"/>
                  </a:lnTo>
                  <a:cubicBezTo>
                    <a:pt x="72354" y="6155"/>
                    <a:pt x="72364" y="6107"/>
                    <a:pt x="72375" y="6058"/>
                  </a:cubicBezTo>
                  <a:lnTo>
                    <a:pt x="72384" y="6019"/>
                  </a:lnTo>
                  <a:cubicBezTo>
                    <a:pt x="72410" y="5921"/>
                    <a:pt x="72436" y="5826"/>
                    <a:pt x="72468" y="5723"/>
                  </a:cubicBezTo>
                  <a:cubicBezTo>
                    <a:pt x="72490" y="5642"/>
                    <a:pt x="72519" y="5564"/>
                    <a:pt x="72551" y="5472"/>
                  </a:cubicBezTo>
                  <a:cubicBezTo>
                    <a:pt x="72557" y="5450"/>
                    <a:pt x="72567" y="5431"/>
                    <a:pt x="72582" y="5393"/>
                  </a:cubicBezTo>
                  <a:cubicBezTo>
                    <a:pt x="72613" y="5315"/>
                    <a:pt x="72645" y="5241"/>
                    <a:pt x="72677" y="5165"/>
                  </a:cubicBezTo>
                  <a:lnTo>
                    <a:pt x="72688" y="5142"/>
                  </a:lnTo>
                  <a:cubicBezTo>
                    <a:pt x="72724" y="5064"/>
                    <a:pt x="72764" y="4987"/>
                    <a:pt x="72801" y="4909"/>
                  </a:cubicBezTo>
                  <a:lnTo>
                    <a:pt x="72819" y="4874"/>
                  </a:lnTo>
                  <a:cubicBezTo>
                    <a:pt x="72905" y="4715"/>
                    <a:pt x="73004" y="4552"/>
                    <a:pt x="73113" y="4390"/>
                  </a:cubicBezTo>
                  <a:cubicBezTo>
                    <a:pt x="73118" y="4382"/>
                    <a:pt x="73123" y="4374"/>
                    <a:pt x="73128" y="4368"/>
                  </a:cubicBezTo>
                  <a:cubicBezTo>
                    <a:pt x="73129" y="4366"/>
                    <a:pt x="73131" y="4363"/>
                    <a:pt x="73134" y="4359"/>
                  </a:cubicBezTo>
                  <a:cubicBezTo>
                    <a:pt x="73141" y="4347"/>
                    <a:pt x="73152" y="4337"/>
                    <a:pt x="73161" y="4323"/>
                  </a:cubicBezTo>
                  <a:close/>
                  <a:moveTo>
                    <a:pt x="58593" y="3913"/>
                  </a:moveTo>
                  <a:cubicBezTo>
                    <a:pt x="58712" y="3993"/>
                    <a:pt x="58832" y="4077"/>
                    <a:pt x="58954" y="4165"/>
                  </a:cubicBezTo>
                  <a:cubicBezTo>
                    <a:pt x="59045" y="4228"/>
                    <a:pt x="59133" y="4289"/>
                    <a:pt x="59224" y="4356"/>
                  </a:cubicBezTo>
                  <a:cubicBezTo>
                    <a:pt x="59290" y="4404"/>
                    <a:pt x="59359" y="4457"/>
                    <a:pt x="59426" y="4507"/>
                  </a:cubicBezTo>
                  <a:cubicBezTo>
                    <a:pt x="59548" y="4598"/>
                    <a:pt x="59671" y="4691"/>
                    <a:pt x="59797" y="4787"/>
                  </a:cubicBezTo>
                  <a:cubicBezTo>
                    <a:pt x="59862" y="4836"/>
                    <a:pt x="59924" y="4882"/>
                    <a:pt x="59989" y="4933"/>
                  </a:cubicBezTo>
                  <a:cubicBezTo>
                    <a:pt x="60086" y="5007"/>
                    <a:pt x="60185" y="5090"/>
                    <a:pt x="60281" y="5167"/>
                  </a:cubicBezTo>
                  <a:cubicBezTo>
                    <a:pt x="60455" y="5305"/>
                    <a:pt x="60625" y="5440"/>
                    <a:pt x="60802" y="5586"/>
                  </a:cubicBezTo>
                  <a:cubicBezTo>
                    <a:pt x="60914" y="5678"/>
                    <a:pt x="61031" y="5779"/>
                    <a:pt x="61144" y="5876"/>
                  </a:cubicBezTo>
                  <a:cubicBezTo>
                    <a:pt x="61301" y="6007"/>
                    <a:pt x="61457" y="6138"/>
                    <a:pt x="61616" y="6277"/>
                  </a:cubicBezTo>
                  <a:cubicBezTo>
                    <a:pt x="61606" y="6359"/>
                    <a:pt x="61598" y="6445"/>
                    <a:pt x="61591" y="6529"/>
                  </a:cubicBezTo>
                  <a:cubicBezTo>
                    <a:pt x="61586" y="6581"/>
                    <a:pt x="61579" y="6631"/>
                    <a:pt x="61576" y="6683"/>
                  </a:cubicBezTo>
                  <a:cubicBezTo>
                    <a:pt x="61565" y="6849"/>
                    <a:pt x="61559" y="7017"/>
                    <a:pt x="61559" y="7188"/>
                  </a:cubicBezTo>
                  <a:cubicBezTo>
                    <a:pt x="61559" y="7358"/>
                    <a:pt x="61565" y="7527"/>
                    <a:pt x="61576" y="7693"/>
                  </a:cubicBezTo>
                  <a:cubicBezTo>
                    <a:pt x="61581" y="7746"/>
                    <a:pt x="61587" y="7797"/>
                    <a:pt x="61592" y="7849"/>
                  </a:cubicBezTo>
                  <a:cubicBezTo>
                    <a:pt x="61600" y="7933"/>
                    <a:pt x="61606" y="8017"/>
                    <a:pt x="61617" y="8100"/>
                  </a:cubicBezTo>
                  <a:cubicBezTo>
                    <a:pt x="61465" y="8233"/>
                    <a:pt x="61316" y="8356"/>
                    <a:pt x="61166" y="8483"/>
                  </a:cubicBezTo>
                  <a:cubicBezTo>
                    <a:pt x="61044" y="8585"/>
                    <a:pt x="60921" y="8693"/>
                    <a:pt x="60801" y="8792"/>
                  </a:cubicBezTo>
                  <a:cubicBezTo>
                    <a:pt x="60628" y="8936"/>
                    <a:pt x="60462" y="9067"/>
                    <a:pt x="60294" y="9201"/>
                  </a:cubicBezTo>
                  <a:cubicBezTo>
                    <a:pt x="60193" y="9281"/>
                    <a:pt x="60091" y="9365"/>
                    <a:pt x="59992" y="9442"/>
                  </a:cubicBezTo>
                  <a:cubicBezTo>
                    <a:pt x="59919" y="9500"/>
                    <a:pt x="59848" y="9551"/>
                    <a:pt x="59776" y="9607"/>
                  </a:cubicBezTo>
                  <a:cubicBezTo>
                    <a:pt x="59657" y="9698"/>
                    <a:pt x="59540" y="9785"/>
                    <a:pt x="59425" y="9870"/>
                  </a:cubicBezTo>
                  <a:cubicBezTo>
                    <a:pt x="59359" y="9919"/>
                    <a:pt x="59293" y="9971"/>
                    <a:pt x="59229" y="10018"/>
                  </a:cubicBezTo>
                  <a:cubicBezTo>
                    <a:pt x="59131" y="10089"/>
                    <a:pt x="59036" y="10154"/>
                    <a:pt x="58942" y="10222"/>
                  </a:cubicBezTo>
                  <a:cubicBezTo>
                    <a:pt x="58824" y="10305"/>
                    <a:pt x="58709" y="10386"/>
                    <a:pt x="58594" y="10464"/>
                  </a:cubicBezTo>
                  <a:cubicBezTo>
                    <a:pt x="58545" y="10408"/>
                    <a:pt x="58495" y="10352"/>
                    <a:pt x="58448" y="10295"/>
                  </a:cubicBezTo>
                  <a:cubicBezTo>
                    <a:pt x="58411" y="10249"/>
                    <a:pt x="58373" y="10203"/>
                    <a:pt x="58337" y="10157"/>
                  </a:cubicBezTo>
                  <a:cubicBezTo>
                    <a:pt x="58249" y="10041"/>
                    <a:pt x="58168" y="9921"/>
                    <a:pt x="58093" y="9800"/>
                  </a:cubicBezTo>
                  <a:cubicBezTo>
                    <a:pt x="58078" y="9775"/>
                    <a:pt x="58059" y="9751"/>
                    <a:pt x="58045" y="9727"/>
                  </a:cubicBezTo>
                  <a:cubicBezTo>
                    <a:pt x="57957" y="9578"/>
                    <a:pt x="57877" y="9425"/>
                    <a:pt x="57804" y="9270"/>
                  </a:cubicBezTo>
                  <a:cubicBezTo>
                    <a:pt x="57783" y="9225"/>
                    <a:pt x="57768" y="9180"/>
                    <a:pt x="57749" y="9135"/>
                  </a:cubicBezTo>
                  <a:cubicBezTo>
                    <a:pt x="57712" y="9048"/>
                    <a:pt x="57678" y="8962"/>
                    <a:pt x="57647" y="8873"/>
                  </a:cubicBezTo>
                  <a:cubicBezTo>
                    <a:pt x="57668" y="8853"/>
                    <a:pt x="57684" y="8837"/>
                    <a:pt x="57704" y="8818"/>
                  </a:cubicBezTo>
                  <a:cubicBezTo>
                    <a:pt x="57724" y="8798"/>
                    <a:pt x="57740" y="8783"/>
                    <a:pt x="57759" y="8766"/>
                  </a:cubicBezTo>
                  <a:cubicBezTo>
                    <a:pt x="57806" y="8722"/>
                    <a:pt x="57848" y="8681"/>
                    <a:pt x="57885" y="8645"/>
                  </a:cubicBezTo>
                  <a:lnTo>
                    <a:pt x="59382" y="7189"/>
                  </a:lnTo>
                  <a:lnTo>
                    <a:pt x="57889" y="5737"/>
                  </a:lnTo>
                  <a:cubicBezTo>
                    <a:pt x="57850" y="5699"/>
                    <a:pt x="57805" y="5654"/>
                    <a:pt x="57755" y="5608"/>
                  </a:cubicBezTo>
                  <a:cubicBezTo>
                    <a:pt x="57738" y="5591"/>
                    <a:pt x="57721" y="5575"/>
                    <a:pt x="57702" y="5558"/>
                  </a:cubicBezTo>
                  <a:cubicBezTo>
                    <a:pt x="57683" y="5540"/>
                    <a:pt x="57668" y="5524"/>
                    <a:pt x="57648" y="5507"/>
                  </a:cubicBezTo>
                  <a:cubicBezTo>
                    <a:pt x="57679" y="5419"/>
                    <a:pt x="57712" y="5332"/>
                    <a:pt x="57749" y="5245"/>
                  </a:cubicBezTo>
                  <a:cubicBezTo>
                    <a:pt x="57768" y="5200"/>
                    <a:pt x="57783" y="5153"/>
                    <a:pt x="57804" y="5108"/>
                  </a:cubicBezTo>
                  <a:cubicBezTo>
                    <a:pt x="57876" y="4952"/>
                    <a:pt x="57955" y="4800"/>
                    <a:pt x="58043" y="4652"/>
                  </a:cubicBezTo>
                  <a:cubicBezTo>
                    <a:pt x="58059" y="4627"/>
                    <a:pt x="58077" y="4603"/>
                    <a:pt x="58092" y="4577"/>
                  </a:cubicBezTo>
                  <a:cubicBezTo>
                    <a:pt x="58167" y="4455"/>
                    <a:pt x="58248" y="4336"/>
                    <a:pt x="58335" y="4220"/>
                  </a:cubicBezTo>
                  <a:cubicBezTo>
                    <a:pt x="58370" y="4173"/>
                    <a:pt x="58410" y="4127"/>
                    <a:pt x="58447" y="4082"/>
                  </a:cubicBezTo>
                  <a:cubicBezTo>
                    <a:pt x="58494" y="4023"/>
                    <a:pt x="58543" y="3968"/>
                    <a:pt x="58593" y="3913"/>
                  </a:cubicBezTo>
                  <a:close/>
                  <a:moveTo>
                    <a:pt x="17361" y="3845"/>
                  </a:moveTo>
                  <a:lnTo>
                    <a:pt x="17505" y="3942"/>
                  </a:lnTo>
                  <a:cubicBezTo>
                    <a:pt x="17579" y="3993"/>
                    <a:pt x="17652" y="4044"/>
                    <a:pt x="17725" y="4095"/>
                  </a:cubicBezTo>
                  <a:cubicBezTo>
                    <a:pt x="17804" y="4150"/>
                    <a:pt x="17884" y="4208"/>
                    <a:pt x="17963" y="4265"/>
                  </a:cubicBezTo>
                  <a:cubicBezTo>
                    <a:pt x="18032" y="4315"/>
                    <a:pt x="18101" y="4364"/>
                    <a:pt x="18169" y="4414"/>
                  </a:cubicBezTo>
                  <a:cubicBezTo>
                    <a:pt x="18251" y="4475"/>
                    <a:pt x="18333" y="4535"/>
                    <a:pt x="18413" y="4597"/>
                  </a:cubicBezTo>
                  <a:cubicBezTo>
                    <a:pt x="18476" y="4644"/>
                    <a:pt x="18540" y="4691"/>
                    <a:pt x="18601" y="4738"/>
                  </a:cubicBezTo>
                  <a:cubicBezTo>
                    <a:pt x="18684" y="4803"/>
                    <a:pt x="18766" y="4866"/>
                    <a:pt x="18848" y="4930"/>
                  </a:cubicBezTo>
                  <a:cubicBezTo>
                    <a:pt x="18906" y="4975"/>
                    <a:pt x="18963" y="5019"/>
                    <a:pt x="19019" y="5064"/>
                  </a:cubicBezTo>
                  <a:cubicBezTo>
                    <a:pt x="19103" y="5131"/>
                    <a:pt x="19186" y="5196"/>
                    <a:pt x="19266" y="5262"/>
                  </a:cubicBezTo>
                  <a:cubicBezTo>
                    <a:pt x="19313" y="5299"/>
                    <a:pt x="19359" y="5337"/>
                    <a:pt x="19405" y="5373"/>
                  </a:cubicBezTo>
                  <a:cubicBezTo>
                    <a:pt x="19430" y="5393"/>
                    <a:pt x="19452" y="5413"/>
                    <a:pt x="19477" y="5433"/>
                  </a:cubicBezTo>
                  <a:cubicBezTo>
                    <a:pt x="19541" y="5485"/>
                    <a:pt x="19603" y="5535"/>
                    <a:pt x="19664" y="5586"/>
                  </a:cubicBezTo>
                  <a:cubicBezTo>
                    <a:pt x="19698" y="5613"/>
                    <a:pt x="19733" y="5642"/>
                    <a:pt x="19765" y="5669"/>
                  </a:cubicBezTo>
                  <a:cubicBezTo>
                    <a:pt x="19802" y="5699"/>
                    <a:pt x="19837" y="5729"/>
                    <a:pt x="19873" y="5759"/>
                  </a:cubicBezTo>
                  <a:cubicBezTo>
                    <a:pt x="19927" y="5804"/>
                    <a:pt x="19979" y="5849"/>
                    <a:pt x="20031" y="5893"/>
                  </a:cubicBezTo>
                  <a:cubicBezTo>
                    <a:pt x="20053" y="5913"/>
                    <a:pt x="20077" y="5932"/>
                    <a:pt x="20098" y="5950"/>
                  </a:cubicBezTo>
                  <a:cubicBezTo>
                    <a:pt x="20139" y="5985"/>
                    <a:pt x="20178" y="6018"/>
                    <a:pt x="20217" y="6052"/>
                  </a:cubicBezTo>
                  <a:cubicBezTo>
                    <a:pt x="20259" y="6089"/>
                    <a:pt x="20300" y="6123"/>
                    <a:pt x="20339" y="6158"/>
                  </a:cubicBezTo>
                  <a:cubicBezTo>
                    <a:pt x="20325" y="6252"/>
                    <a:pt x="20317" y="6350"/>
                    <a:pt x="20307" y="6446"/>
                  </a:cubicBezTo>
                  <a:cubicBezTo>
                    <a:pt x="20300" y="6506"/>
                    <a:pt x="20291" y="6564"/>
                    <a:pt x="20287" y="6626"/>
                  </a:cubicBezTo>
                  <a:cubicBezTo>
                    <a:pt x="20273" y="6810"/>
                    <a:pt x="20264" y="6997"/>
                    <a:pt x="20264" y="7188"/>
                  </a:cubicBezTo>
                  <a:cubicBezTo>
                    <a:pt x="20264" y="7374"/>
                    <a:pt x="20271" y="7559"/>
                    <a:pt x="20286" y="7745"/>
                  </a:cubicBezTo>
                  <a:cubicBezTo>
                    <a:pt x="20291" y="7804"/>
                    <a:pt x="20299" y="7861"/>
                    <a:pt x="20306" y="7922"/>
                  </a:cubicBezTo>
                  <a:cubicBezTo>
                    <a:pt x="20316" y="8019"/>
                    <a:pt x="20323" y="8118"/>
                    <a:pt x="20337" y="8215"/>
                  </a:cubicBezTo>
                  <a:cubicBezTo>
                    <a:pt x="20296" y="8251"/>
                    <a:pt x="20256" y="8286"/>
                    <a:pt x="20214" y="8322"/>
                  </a:cubicBezTo>
                  <a:cubicBezTo>
                    <a:pt x="20176" y="8356"/>
                    <a:pt x="20138" y="8389"/>
                    <a:pt x="20097" y="8422"/>
                  </a:cubicBezTo>
                  <a:cubicBezTo>
                    <a:pt x="20076" y="8442"/>
                    <a:pt x="20051" y="8463"/>
                    <a:pt x="20027" y="8483"/>
                  </a:cubicBezTo>
                  <a:cubicBezTo>
                    <a:pt x="19979" y="8522"/>
                    <a:pt x="19931" y="8564"/>
                    <a:pt x="19880" y="8606"/>
                  </a:cubicBezTo>
                  <a:cubicBezTo>
                    <a:pt x="19842" y="8637"/>
                    <a:pt x="19806" y="8668"/>
                    <a:pt x="19766" y="8701"/>
                  </a:cubicBezTo>
                  <a:cubicBezTo>
                    <a:pt x="19730" y="8733"/>
                    <a:pt x="19691" y="8764"/>
                    <a:pt x="19654" y="8795"/>
                  </a:cubicBezTo>
                  <a:cubicBezTo>
                    <a:pt x="19602" y="8838"/>
                    <a:pt x="19550" y="8880"/>
                    <a:pt x="19496" y="8925"/>
                  </a:cubicBezTo>
                  <a:cubicBezTo>
                    <a:pt x="19468" y="8948"/>
                    <a:pt x="19441" y="8972"/>
                    <a:pt x="19410" y="8995"/>
                  </a:cubicBezTo>
                  <a:cubicBezTo>
                    <a:pt x="19363" y="9034"/>
                    <a:pt x="19312" y="9076"/>
                    <a:pt x="19261" y="9115"/>
                  </a:cubicBezTo>
                  <a:cubicBezTo>
                    <a:pt x="19182" y="9177"/>
                    <a:pt x="19105" y="9239"/>
                    <a:pt x="19025" y="9303"/>
                  </a:cubicBezTo>
                  <a:cubicBezTo>
                    <a:pt x="18968" y="9349"/>
                    <a:pt x="18907" y="9396"/>
                    <a:pt x="18848" y="9441"/>
                  </a:cubicBezTo>
                  <a:cubicBezTo>
                    <a:pt x="18769" y="9504"/>
                    <a:pt x="18689" y="9565"/>
                    <a:pt x="18608" y="9628"/>
                  </a:cubicBezTo>
                  <a:cubicBezTo>
                    <a:pt x="18543" y="9676"/>
                    <a:pt x="18480" y="9724"/>
                    <a:pt x="18415" y="9774"/>
                  </a:cubicBezTo>
                  <a:cubicBezTo>
                    <a:pt x="18334" y="9833"/>
                    <a:pt x="18254" y="9894"/>
                    <a:pt x="18172" y="9954"/>
                  </a:cubicBezTo>
                  <a:cubicBezTo>
                    <a:pt x="18104" y="10005"/>
                    <a:pt x="18033" y="10055"/>
                    <a:pt x="17965" y="10103"/>
                  </a:cubicBezTo>
                  <a:cubicBezTo>
                    <a:pt x="17885" y="10161"/>
                    <a:pt x="17804" y="10218"/>
                    <a:pt x="17724" y="10275"/>
                  </a:cubicBezTo>
                  <a:cubicBezTo>
                    <a:pt x="17650" y="10327"/>
                    <a:pt x="17575" y="10378"/>
                    <a:pt x="17501" y="10430"/>
                  </a:cubicBezTo>
                  <a:cubicBezTo>
                    <a:pt x="17453" y="10464"/>
                    <a:pt x="17403" y="10497"/>
                    <a:pt x="17356" y="10529"/>
                  </a:cubicBezTo>
                  <a:cubicBezTo>
                    <a:pt x="17317" y="10481"/>
                    <a:pt x="17272" y="10431"/>
                    <a:pt x="17230" y="10382"/>
                  </a:cubicBezTo>
                  <a:cubicBezTo>
                    <a:pt x="17182" y="10326"/>
                    <a:pt x="17133" y="10270"/>
                    <a:pt x="17089" y="10212"/>
                  </a:cubicBezTo>
                  <a:cubicBezTo>
                    <a:pt x="17022" y="10125"/>
                    <a:pt x="16963" y="10037"/>
                    <a:pt x="16902" y="9947"/>
                  </a:cubicBezTo>
                  <a:cubicBezTo>
                    <a:pt x="16862" y="9890"/>
                    <a:pt x="16822" y="9834"/>
                    <a:pt x="16787" y="9776"/>
                  </a:cubicBezTo>
                  <a:cubicBezTo>
                    <a:pt x="16725" y="9675"/>
                    <a:pt x="16670" y="9568"/>
                    <a:pt x="16615" y="9463"/>
                  </a:cubicBezTo>
                  <a:cubicBezTo>
                    <a:pt x="16593" y="9421"/>
                    <a:pt x="16569" y="9380"/>
                    <a:pt x="16548" y="9337"/>
                  </a:cubicBezTo>
                  <a:cubicBezTo>
                    <a:pt x="16530" y="9302"/>
                    <a:pt x="16518" y="9267"/>
                    <a:pt x="16501" y="9232"/>
                  </a:cubicBezTo>
                  <a:cubicBezTo>
                    <a:pt x="16462" y="9147"/>
                    <a:pt x="16429" y="9063"/>
                    <a:pt x="16396" y="8975"/>
                  </a:cubicBezTo>
                  <a:lnTo>
                    <a:pt x="16486" y="8890"/>
                  </a:lnTo>
                  <a:cubicBezTo>
                    <a:pt x="16609" y="8772"/>
                    <a:pt x="16710" y="8676"/>
                    <a:pt x="16787" y="8603"/>
                  </a:cubicBezTo>
                  <a:lnTo>
                    <a:pt x="18244" y="7187"/>
                  </a:lnTo>
                  <a:lnTo>
                    <a:pt x="16787" y="5769"/>
                  </a:lnTo>
                  <a:cubicBezTo>
                    <a:pt x="16713" y="5698"/>
                    <a:pt x="16613" y="5602"/>
                    <a:pt x="16495" y="5490"/>
                  </a:cubicBezTo>
                  <a:lnTo>
                    <a:pt x="16397" y="5397"/>
                  </a:lnTo>
                  <a:cubicBezTo>
                    <a:pt x="16429" y="5313"/>
                    <a:pt x="16461" y="5230"/>
                    <a:pt x="16500" y="5147"/>
                  </a:cubicBezTo>
                  <a:cubicBezTo>
                    <a:pt x="16517" y="5110"/>
                    <a:pt x="16532" y="5070"/>
                    <a:pt x="16549" y="5034"/>
                  </a:cubicBezTo>
                  <a:cubicBezTo>
                    <a:pt x="16570" y="4991"/>
                    <a:pt x="16595" y="4951"/>
                    <a:pt x="16615" y="4908"/>
                  </a:cubicBezTo>
                  <a:cubicBezTo>
                    <a:pt x="16670" y="4804"/>
                    <a:pt x="16725" y="4699"/>
                    <a:pt x="16786" y="4598"/>
                  </a:cubicBezTo>
                  <a:cubicBezTo>
                    <a:pt x="16823" y="4540"/>
                    <a:pt x="16862" y="4483"/>
                    <a:pt x="16902" y="4426"/>
                  </a:cubicBezTo>
                  <a:cubicBezTo>
                    <a:pt x="16961" y="4338"/>
                    <a:pt x="17022" y="4248"/>
                    <a:pt x="17088" y="4164"/>
                  </a:cubicBezTo>
                  <a:cubicBezTo>
                    <a:pt x="17133" y="4105"/>
                    <a:pt x="17182" y="4049"/>
                    <a:pt x="17230" y="3993"/>
                  </a:cubicBezTo>
                  <a:cubicBezTo>
                    <a:pt x="17272" y="3942"/>
                    <a:pt x="17317" y="3894"/>
                    <a:pt x="17361" y="3845"/>
                  </a:cubicBezTo>
                  <a:close/>
                  <a:moveTo>
                    <a:pt x="44681" y="3845"/>
                  </a:moveTo>
                  <a:cubicBezTo>
                    <a:pt x="44772" y="3906"/>
                    <a:pt x="44863" y="3968"/>
                    <a:pt x="44951" y="4030"/>
                  </a:cubicBezTo>
                  <a:lnTo>
                    <a:pt x="45017" y="4075"/>
                  </a:lnTo>
                  <a:cubicBezTo>
                    <a:pt x="45145" y="4168"/>
                    <a:pt x="45273" y="4257"/>
                    <a:pt x="45403" y="4355"/>
                  </a:cubicBezTo>
                  <a:cubicBezTo>
                    <a:pt x="45809" y="4648"/>
                    <a:pt x="46226" y="4971"/>
                    <a:pt x="46686" y="5342"/>
                  </a:cubicBezTo>
                  <a:cubicBezTo>
                    <a:pt x="46818" y="5446"/>
                    <a:pt x="46945" y="5550"/>
                    <a:pt x="47069" y="5654"/>
                  </a:cubicBezTo>
                  <a:cubicBezTo>
                    <a:pt x="47186" y="5755"/>
                    <a:pt x="47300" y="5851"/>
                    <a:pt x="47409" y="5945"/>
                  </a:cubicBezTo>
                  <a:cubicBezTo>
                    <a:pt x="47440" y="5972"/>
                    <a:pt x="47470" y="5997"/>
                    <a:pt x="47502" y="6024"/>
                  </a:cubicBezTo>
                  <a:cubicBezTo>
                    <a:pt x="47555" y="6070"/>
                    <a:pt x="47607" y="6116"/>
                    <a:pt x="47659" y="6159"/>
                  </a:cubicBezTo>
                  <a:cubicBezTo>
                    <a:pt x="47645" y="6255"/>
                    <a:pt x="47637" y="6352"/>
                    <a:pt x="47627" y="6449"/>
                  </a:cubicBezTo>
                  <a:cubicBezTo>
                    <a:pt x="47620" y="6508"/>
                    <a:pt x="47611" y="6567"/>
                    <a:pt x="47607" y="6628"/>
                  </a:cubicBezTo>
                  <a:cubicBezTo>
                    <a:pt x="47593" y="6813"/>
                    <a:pt x="47584" y="6999"/>
                    <a:pt x="47584" y="7188"/>
                  </a:cubicBezTo>
                  <a:cubicBezTo>
                    <a:pt x="47584" y="7374"/>
                    <a:pt x="47593" y="7559"/>
                    <a:pt x="47606" y="7745"/>
                  </a:cubicBezTo>
                  <a:cubicBezTo>
                    <a:pt x="47610" y="7803"/>
                    <a:pt x="47619" y="7861"/>
                    <a:pt x="47626" y="7921"/>
                  </a:cubicBezTo>
                  <a:cubicBezTo>
                    <a:pt x="47636" y="8017"/>
                    <a:pt x="47643" y="8116"/>
                    <a:pt x="47657" y="8213"/>
                  </a:cubicBezTo>
                  <a:cubicBezTo>
                    <a:pt x="47525" y="8328"/>
                    <a:pt x="47388" y="8443"/>
                    <a:pt x="47251" y="8561"/>
                  </a:cubicBezTo>
                  <a:cubicBezTo>
                    <a:pt x="47167" y="8631"/>
                    <a:pt x="47086" y="8701"/>
                    <a:pt x="47002" y="8772"/>
                  </a:cubicBezTo>
                  <a:cubicBezTo>
                    <a:pt x="46759" y="8974"/>
                    <a:pt x="46514" y="9173"/>
                    <a:pt x="46269" y="9365"/>
                  </a:cubicBezTo>
                  <a:cubicBezTo>
                    <a:pt x="45992" y="9586"/>
                    <a:pt x="45703" y="9805"/>
                    <a:pt x="45405" y="10020"/>
                  </a:cubicBezTo>
                  <a:cubicBezTo>
                    <a:pt x="45168" y="10193"/>
                    <a:pt x="44922" y="10362"/>
                    <a:pt x="44679" y="10529"/>
                  </a:cubicBezTo>
                  <a:cubicBezTo>
                    <a:pt x="44621" y="10467"/>
                    <a:pt x="44562" y="10405"/>
                    <a:pt x="44509" y="10339"/>
                  </a:cubicBezTo>
                  <a:cubicBezTo>
                    <a:pt x="44484" y="10308"/>
                    <a:pt x="44457" y="10278"/>
                    <a:pt x="44432" y="10247"/>
                  </a:cubicBezTo>
                  <a:cubicBezTo>
                    <a:pt x="44341" y="10131"/>
                    <a:pt x="44257" y="10011"/>
                    <a:pt x="44177" y="9889"/>
                  </a:cubicBezTo>
                  <a:cubicBezTo>
                    <a:pt x="44161" y="9864"/>
                    <a:pt x="44145" y="9841"/>
                    <a:pt x="44129" y="9817"/>
                  </a:cubicBezTo>
                  <a:cubicBezTo>
                    <a:pt x="44041" y="9678"/>
                    <a:pt x="43962" y="9535"/>
                    <a:pt x="43890" y="9389"/>
                  </a:cubicBezTo>
                  <a:cubicBezTo>
                    <a:pt x="43884" y="9379"/>
                    <a:pt x="43878" y="9369"/>
                    <a:pt x="43874" y="9359"/>
                  </a:cubicBezTo>
                  <a:cubicBezTo>
                    <a:pt x="43812" y="9234"/>
                    <a:pt x="43763" y="9105"/>
                    <a:pt x="43713" y="8977"/>
                  </a:cubicBezTo>
                  <a:lnTo>
                    <a:pt x="43797" y="8896"/>
                  </a:lnTo>
                  <a:cubicBezTo>
                    <a:pt x="43816" y="8879"/>
                    <a:pt x="43828" y="8866"/>
                    <a:pt x="43846" y="8850"/>
                  </a:cubicBezTo>
                  <a:cubicBezTo>
                    <a:pt x="43947" y="8755"/>
                    <a:pt x="44038" y="8670"/>
                    <a:pt x="44106" y="8605"/>
                  </a:cubicBezTo>
                  <a:lnTo>
                    <a:pt x="45111" y="7624"/>
                  </a:lnTo>
                  <a:lnTo>
                    <a:pt x="45559" y="7187"/>
                  </a:lnTo>
                  <a:lnTo>
                    <a:pt x="44103" y="5769"/>
                  </a:lnTo>
                  <a:cubicBezTo>
                    <a:pt x="44028" y="5696"/>
                    <a:pt x="43926" y="5600"/>
                    <a:pt x="43804" y="5483"/>
                  </a:cubicBezTo>
                  <a:lnTo>
                    <a:pt x="43713" y="5397"/>
                  </a:lnTo>
                  <a:cubicBezTo>
                    <a:pt x="43763" y="5268"/>
                    <a:pt x="43812" y="5138"/>
                    <a:pt x="43874" y="5013"/>
                  </a:cubicBezTo>
                  <a:cubicBezTo>
                    <a:pt x="43877" y="5007"/>
                    <a:pt x="43880" y="5001"/>
                    <a:pt x="43884" y="4996"/>
                  </a:cubicBezTo>
                  <a:cubicBezTo>
                    <a:pt x="43958" y="4846"/>
                    <a:pt x="44040" y="4699"/>
                    <a:pt x="44129" y="4556"/>
                  </a:cubicBezTo>
                  <a:cubicBezTo>
                    <a:pt x="44144" y="4533"/>
                    <a:pt x="44160" y="4511"/>
                    <a:pt x="44176" y="4488"/>
                  </a:cubicBezTo>
                  <a:cubicBezTo>
                    <a:pt x="44257" y="4366"/>
                    <a:pt x="44341" y="4244"/>
                    <a:pt x="44432" y="4128"/>
                  </a:cubicBezTo>
                  <a:cubicBezTo>
                    <a:pt x="44457" y="4096"/>
                    <a:pt x="44484" y="4066"/>
                    <a:pt x="44510" y="4035"/>
                  </a:cubicBezTo>
                  <a:cubicBezTo>
                    <a:pt x="44565" y="3970"/>
                    <a:pt x="44623" y="3908"/>
                    <a:pt x="44681" y="3845"/>
                  </a:cubicBezTo>
                  <a:close/>
                  <a:moveTo>
                    <a:pt x="30976" y="3717"/>
                  </a:moveTo>
                  <a:cubicBezTo>
                    <a:pt x="31086" y="3789"/>
                    <a:pt x="31198" y="3864"/>
                    <a:pt x="31311" y="3941"/>
                  </a:cubicBezTo>
                  <a:cubicBezTo>
                    <a:pt x="31412" y="4009"/>
                    <a:pt x="31510" y="4075"/>
                    <a:pt x="31612" y="4147"/>
                  </a:cubicBezTo>
                  <a:cubicBezTo>
                    <a:pt x="31766" y="4254"/>
                    <a:pt x="31923" y="4371"/>
                    <a:pt x="32080" y="4486"/>
                  </a:cubicBezTo>
                  <a:cubicBezTo>
                    <a:pt x="32179" y="4559"/>
                    <a:pt x="32276" y="4628"/>
                    <a:pt x="32376" y="4704"/>
                  </a:cubicBezTo>
                  <a:cubicBezTo>
                    <a:pt x="32549" y="4835"/>
                    <a:pt x="32728" y="4978"/>
                    <a:pt x="32907" y="5118"/>
                  </a:cubicBezTo>
                  <a:cubicBezTo>
                    <a:pt x="32991" y="5184"/>
                    <a:pt x="33072" y="5245"/>
                    <a:pt x="33155" y="5313"/>
                  </a:cubicBezTo>
                  <a:cubicBezTo>
                    <a:pt x="33208" y="5356"/>
                    <a:pt x="33262" y="5403"/>
                    <a:pt x="33317" y="5445"/>
                  </a:cubicBezTo>
                  <a:cubicBezTo>
                    <a:pt x="33501" y="5596"/>
                    <a:pt x="33688" y="5751"/>
                    <a:pt x="33877" y="5913"/>
                  </a:cubicBezTo>
                  <a:cubicBezTo>
                    <a:pt x="33858" y="6034"/>
                    <a:pt x="33844" y="6158"/>
                    <a:pt x="33829" y="6282"/>
                  </a:cubicBezTo>
                  <a:cubicBezTo>
                    <a:pt x="33819" y="6356"/>
                    <a:pt x="33806" y="6429"/>
                    <a:pt x="33798" y="6505"/>
                  </a:cubicBezTo>
                  <a:cubicBezTo>
                    <a:pt x="33777" y="6731"/>
                    <a:pt x="33764" y="6959"/>
                    <a:pt x="33764" y="7188"/>
                  </a:cubicBezTo>
                  <a:cubicBezTo>
                    <a:pt x="33764" y="7417"/>
                    <a:pt x="33777" y="7645"/>
                    <a:pt x="33798" y="7871"/>
                  </a:cubicBezTo>
                  <a:cubicBezTo>
                    <a:pt x="33807" y="7945"/>
                    <a:pt x="33819" y="8019"/>
                    <a:pt x="33829" y="8093"/>
                  </a:cubicBezTo>
                  <a:cubicBezTo>
                    <a:pt x="33844" y="8217"/>
                    <a:pt x="33858" y="8340"/>
                    <a:pt x="33880" y="8462"/>
                  </a:cubicBezTo>
                  <a:cubicBezTo>
                    <a:pt x="33693" y="8620"/>
                    <a:pt x="33509" y="8772"/>
                    <a:pt x="33327" y="8922"/>
                  </a:cubicBezTo>
                  <a:cubicBezTo>
                    <a:pt x="33271" y="8968"/>
                    <a:pt x="33213" y="9017"/>
                    <a:pt x="33157" y="9061"/>
                  </a:cubicBezTo>
                  <a:cubicBezTo>
                    <a:pt x="33070" y="9131"/>
                    <a:pt x="32986" y="9196"/>
                    <a:pt x="32900" y="9264"/>
                  </a:cubicBezTo>
                  <a:cubicBezTo>
                    <a:pt x="32725" y="9402"/>
                    <a:pt x="32551" y="9541"/>
                    <a:pt x="32381" y="9670"/>
                  </a:cubicBezTo>
                  <a:cubicBezTo>
                    <a:pt x="32276" y="9750"/>
                    <a:pt x="32174" y="9822"/>
                    <a:pt x="32071" y="9898"/>
                  </a:cubicBezTo>
                  <a:cubicBezTo>
                    <a:pt x="31919" y="10010"/>
                    <a:pt x="31767" y="10123"/>
                    <a:pt x="31618" y="10227"/>
                  </a:cubicBezTo>
                  <a:cubicBezTo>
                    <a:pt x="31512" y="10301"/>
                    <a:pt x="31408" y="10369"/>
                    <a:pt x="31304" y="10441"/>
                  </a:cubicBezTo>
                  <a:cubicBezTo>
                    <a:pt x="31194" y="10515"/>
                    <a:pt x="31085" y="10589"/>
                    <a:pt x="30976" y="10659"/>
                  </a:cubicBezTo>
                  <a:cubicBezTo>
                    <a:pt x="30936" y="10619"/>
                    <a:pt x="30897" y="10577"/>
                    <a:pt x="30858" y="10535"/>
                  </a:cubicBezTo>
                  <a:cubicBezTo>
                    <a:pt x="30803" y="10474"/>
                    <a:pt x="30746" y="10415"/>
                    <a:pt x="30693" y="10351"/>
                  </a:cubicBezTo>
                  <a:cubicBezTo>
                    <a:pt x="30633" y="10278"/>
                    <a:pt x="30577" y="10202"/>
                    <a:pt x="30522" y="10127"/>
                  </a:cubicBezTo>
                  <a:cubicBezTo>
                    <a:pt x="30476" y="10065"/>
                    <a:pt x="30428" y="10004"/>
                    <a:pt x="30384" y="9940"/>
                  </a:cubicBezTo>
                  <a:cubicBezTo>
                    <a:pt x="30326" y="9853"/>
                    <a:pt x="30274" y="9761"/>
                    <a:pt x="30222" y="9670"/>
                  </a:cubicBezTo>
                  <a:cubicBezTo>
                    <a:pt x="30195" y="9624"/>
                    <a:pt x="30166" y="9579"/>
                    <a:pt x="30142" y="9532"/>
                  </a:cubicBezTo>
                  <a:cubicBezTo>
                    <a:pt x="30121" y="9495"/>
                    <a:pt x="30103" y="9456"/>
                    <a:pt x="30084" y="9418"/>
                  </a:cubicBezTo>
                  <a:cubicBezTo>
                    <a:pt x="30048" y="9345"/>
                    <a:pt x="30014" y="9272"/>
                    <a:pt x="29981" y="9198"/>
                  </a:cubicBezTo>
                  <a:cubicBezTo>
                    <a:pt x="30001" y="9180"/>
                    <a:pt x="30018" y="9165"/>
                    <a:pt x="30035" y="9147"/>
                  </a:cubicBezTo>
                  <a:cubicBezTo>
                    <a:pt x="30069" y="9118"/>
                    <a:pt x="30100" y="9089"/>
                    <a:pt x="30129" y="9061"/>
                  </a:cubicBezTo>
                  <a:cubicBezTo>
                    <a:pt x="30171" y="9024"/>
                    <a:pt x="30209" y="8988"/>
                    <a:pt x="30247" y="8952"/>
                  </a:cubicBezTo>
                  <a:cubicBezTo>
                    <a:pt x="30273" y="8927"/>
                    <a:pt x="30299" y="8904"/>
                    <a:pt x="30322" y="8880"/>
                  </a:cubicBezTo>
                  <a:cubicBezTo>
                    <a:pt x="30360" y="8845"/>
                    <a:pt x="30392" y="8813"/>
                    <a:pt x="30426" y="8781"/>
                  </a:cubicBezTo>
                  <a:cubicBezTo>
                    <a:pt x="30446" y="8764"/>
                    <a:pt x="30465" y="8744"/>
                    <a:pt x="30482" y="8727"/>
                  </a:cubicBezTo>
                  <a:cubicBezTo>
                    <a:pt x="30529" y="8682"/>
                    <a:pt x="30572" y="8641"/>
                    <a:pt x="30607" y="8605"/>
                  </a:cubicBezTo>
                  <a:lnTo>
                    <a:pt x="32063" y="7188"/>
                  </a:lnTo>
                  <a:lnTo>
                    <a:pt x="30607" y="5772"/>
                  </a:lnTo>
                  <a:cubicBezTo>
                    <a:pt x="30569" y="5736"/>
                    <a:pt x="30525" y="5693"/>
                    <a:pt x="30477" y="5646"/>
                  </a:cubicBezTo>
                  <a:cubicBezTo>
                    <a:pt x="30466" y="5636"/>
                    <a:pt x="30454" y="5623"/>
                    <a:pt x="30441" y="5612"/>
                  </a:cubicBezTo>
                  <a:cubicBezTo>
                    <a:pt x="30403" y="5574"/>
                    <a:pt x="30361" y="5535"/>
                    <a:pt x="30315" y="5491"/>
                  </a:cubicBezTo>
                  <a:cubicBezTo>
                    <a:pt x="30296" y="5472"/>
                    <a:pt x="30277" y="5455"/>
                    <a:pt x="30256" y="5435"/>
                  </a:cubicBezTo>
                  <a:cubicBezTo>
                    <a:pt x="30212" y="5394"/>
                    <a:pt x="30169" y="5353"/>
                    <a:pt x="30121" y="5309"/>
                  </a:cubicBezTo>
                  <a:cubicBezTo>
                    <a:pt x="30096" y="5287"/>
                    <a:pt x="30071" y="5263"/>
                    <a:pt x="30045" y="5240"/>
                  </a:cubicBezTo>
                  <a:cubicBezTo>
                    <a:pt x="30023" y="5219"/>
                    <a:pt x="30003" y="5201"/>
                    <a:pt x="29980" y="5180"/>
                  </a:cubicBezTo>
                  <a:cubicBezTo>
                    <a:pt x="30019" y="5092"/>
                    <a:pt x="30056" y="5004"/>
                    <a:pt x="30101" y="4920"/>
                  </a:cubicBezTo>
                  <a:cubicBezTo>
                    <a:pt x="30114" y="4895"/>
                    <a:pt x="30126" y="4869"/>
                    <a:pt x="30139" y="4842"/>
                  </a:cubicBezTo>
                  <a:cubicBezTo>
                    <a:pt x="30148" y="4827"/>
                    <a:pt x="30158" y="4811"/>
                    <a:pt x="30168" y="4795"/>
                  </a:cubicBezTo>
                  <a:cubicBezTo>
                    <a:pt x="30237" y="4668"/>
                    <a:pt x="30311" y="4543"/>
                    <a:pt x="30394" y="4421"/>
                  </a:cubicBezTo>
                  <a:cubicBezTo>
                    <a:pt x="30420" y="4383"/>
                    <a:pt x="30449" y="4347"/>
                    <a:pt x="30476" y="4310"/>
                  </a:cubicBezTo>
                  <a:cubicBezTo>
                    <a:pt x="30550" y="4206"/>
                    <a:pt x="30627" y="4103"/>
                    <a:pt x="30709" y="4007"/>
                  </a:cubicBezTo>
                  <a:cubicBezTo>
                    <a:pt x="30743" y="3965"/>
                    <a:pt x="30780" y="3925"/>
                    <a:pt x="30816" y="3885"/>
                  </a:cubicBezTo>
                  <a:cubicBezTo>
                    <a:pt x="30868" y="3828"/>
                    <a:pt x="30923" y="3772"/>
                    <a:pt x="30976" y="3717"/>
                  </a:cubicBezTo>
                  <a:close/>
                  <a:moveTo>
                    <a:pt x="37671" y="3483"/>
                  </a:moveTo>
                  <a:cubicBezTo>
                    <a:pt x="37773" y="3546"/>
                    <a:pt x="37875" y="3610"/>
                    <a:pt x="37977" y="3677"/>
                  </a:cubicBezTo>
                  <a:cubicBezTo>
                    <a:pt x="38004" y="3695"/>
                    <a:pt x="38033" y="3714"/>
                    <a:pt x="38061" y="3733"/>
                  </a:cubicBezTo>
                  <a:cubicBezTo>
                    <a:pt x="38250" y="3857"/>
                    <a:pt x="38442" y="3988"/>
                    <a:pt x="38639" y="4127"/>
                  </a:cubicBezTo>
                  <a:cubicBezTo>
                    <a:pt x="38691" y="4164"/>
                    <a:pt x="38743" y="4200"/>
                    <a:pt x="38795" y="4238"/>
                  </a:cubicBezTo>
                  <a:cubicBezTo>
                    <a:pt x="39001" y="4384"/>
                    <a:pt x="39211" y="4541"/>
                    <a:pt x="39425" y="4703"/>
                  </a:cubicBezTo>
                  <a:cubicBezTo>
                    <a:pt x="39473" y="4739"/>
                    <a:pt x="39521" y="4775"/>
                    <a:pt x="39569" y="4811"/>
                  </a:cubicBezTo>
                  <a:cubicBezTo>
                    <a:pt x="39789" y="4982"/>
                    <a:pt x="40016" y="5163"/>
                    <a:pt x="40246" y="5348"/>
                  </a:cubicBezTo>
                  <a:cubicBezTo>
                    <a:pt x="40299" y="5393"/>
                    <a:pt x="40353" y="5435"/>
                    <a:pt x="40408" y="5479"/>
                  </a:cubicBezTo>
                  <a:cubicBezTo>
                    <a:pt x="40632" y="5664"/>
                    <a:pt x="40861" y="5857"/>
                    <a:pt x="41094" y="6056"/>
                  </a:cubicBezTo>
                  <a:cubicBezTo>
                    <a:pt x="41132" y="6091"/>
                    <a:pt x="41173" y="6124"/>
                    <a:pt x="41212" y="6158"/>
                  </a:cubicBezTo>
                  <a:cubicBezTo>
                    <a:pt x="41197" y="6264"/>
                    <a:pt x="41187" y="6374"/>
                    <a:pt x="41177" y="6483"/>
                  </a:cubicBezTo>
                  <a:cubicBezTo>
                    <a:pt x="41173" y="6529"/>
                    <a:pt x="41165" y="6574"/>
                    <a:pt x="41162" y="6618"/>
                  </a:cubicBezTo>
                  <a:cubicBezTo>
                    <a:pt x="41148" y="6806"/>
                    <a:pt x="41138" y="6995"/>
                    <a:pt x="41138" y="7184"/>
                  </a:cubicBezTo>
                  <a:cubicBezTo>
                    <a:pt x="41138" y="7372"/>
                    <a:pt x="41148" y="7559"/>
                    <a:pt x="41162" y="7746"/>
                  </a:cubicBezTo>
                  <a:cubicBezTo>
                    <a:pt x="41166" y="7799"/>
                    <a:pt x="41174" y="7851"/>
                    <a:pt x="41179" y="7904"/>
                  </a:cubicBezTo>
                  <a:cubicBezTo>
                    <a:pt x="41189" y="8006"/>
                    <a:pt x="41198" y="8109"/>
                    <a:pt x="41212" y="8209"/>
                  </a:cubicBezTo>
                  <a:cubicBezTo>
                    <a:pt x="41186" y="8231"/>
                    <a:pt x="41161" y="8252"/>
                    <a:pt x="41135" y="8273"/>
                  </a:cubicBezTo>
                  <a:cubicBezTo>
                    <a:pt x="40884" y="8490"/>
                    <a:pt x="40635" y="8700"/>
                    <a:pt x="40392" y="8900"/>
                  </a:cubicBezTo>
                  <a:cubicBezTo>
                    <a:pt x="40351" y="8932"/>
                    <a:pt x="40313" y="8964"/>
                    <a:pt x="40273" y="8996"/>
                  </a:cubicBezTo>
                  <a:cubicBezTo>
                    <a:pt x="40030" y="9194"/>
                    <a:pt x="39789" y="9385"/>
                    <a:pt x="39555" y="9566"/>
                  </a:cubicBezTo>
                  <a:cubicBezTo>
                    <a:pt x="39522" y="9592"/>
                    <a:pt x="39490" y="9615"/>
                    <a:pt x="39456" y="9640"/>
                  </a:cubicBezTo>
                  <a:cubicBezTo>
                    <a:pt x="39217" y="9822"/>
                    <a:pt x="38980" y="9998"/>
                    <a:pt x="38751" y="10162"/>
                  </a:cubicBezTo>
                  <a:cubicBezTo>
                    <a:pt x="38727" y="10178"/>
                    <a:pt x="38706" y="10193"/>
                    <a:pt x="38684" y="10209"/>
                  </a:cubicBezTo>
                  <a:cubicBezTo>
                    <a:pt x="38455" y="10371"/>
                    <a:pt x="38229" y="10525"/>
                    <a:pt x="38009" y="10668"/>
                  </a:cubicBezTo>
                  <a:cubicBezTo>
                    <a:pt x="37999" y="10676"/>
                    <a:pt x="37987" y="10683"/>
                    <a:pt x="37976" y="10691"/>
                  </a:cubicBezTo>
                  <a:cubicBezTo>
                    <a:pt x="37876" y="10755"/>
                    <a:pt x="37774" y="10819"/>
                    <a:pt x="37672" y="10883"/>
                  </a:cubicBezTo>
                  <a:cubicBezTo>
                    <a:pt x="37598" y="10818"/>
                    <a:pt x="37526" y="10750"/>
                    <a:pt x="37456" y="10681"/>
                  </a:cubicBezTo>
                  <a:cubicBezTo>
                    <a:pt x="37412" y="10636"/>
                    <a:pt x="37365" y="10595"/>
                    <a:pt x="37323" y="10550"/>
                  </a:cubicBezTo>
                  <a:cubicBezTo>
                    <a:pt x="37194" y="10414"/>
                    <a:pt x="37069" y="10266"/>
                    <a:pt x="36955" y="10110"/>
                  </a:cubicBezTo>
                  <a:cubicBezTo>
                    <a:pt x="36840" y="9956"/>
                    <a:pt x="36737" y="9791"/>
                    <a:pt x="36642" y="9625"/>
                  </a:cubicBezTo>
                  <a:cubicBezTo>
                    <a:pt x="36611" y="9572"/>
                    <a:pt x="36586" y="9514"/>
                    <a:pt x="36557" y="9459"/>
                  </a:cubicBezTo>
                  <a:cubicBezTo>
                    <a:pt x="36512" y="9373"/>
                    <a:pt x="36471" y="9284"/>
                    <a:pt x="36430" y="9193"/>
                  </a:cubicBezTo>
                  <a:cubicBezTo>
                    <a:pt x="36453" y="9172"/>
                    <a:pt x="36474" y="9152"/>
                    <a:pt x="36497" y="9131"/>
                  </a:cubicBezTo>
                  <a:cubicBezTo>
                    <a:pt x="36520" y="9110"/>
                    <a:pt x="36541" y="9090"/>
                    <a:pt x="36563" y="9069"/>
                  </a:cubicBezTo>
                  <a:cubicBezTo>
                    <a:pt x="36615" y="9021"/>
                    <a:pt x="36665" y="8975"/>
                    <a:pt x="36711" y="8932"/>
                  </a:cubicBezTo>
                  <a:cubicBezTo>
                    <a:pt x="36728" y="8917"/>
                    <a:pt x="36743" y="8901"/>
                    <a:pt x="36759" y="8887"/>
                  </a:cubicBezTo>
                  <a:cubicBezTo>
                    <a:pt x="36807" y="8842"/>
                    <a:pt x="36852" y="8801"/>
                    <a:pt x="36891" y="8761"/>
                  </a:cubicBezTo>
                  <a:cubicBezTo>
                    <a:pt x="36904" y="8750"/>
                    <a:pt x="36915" y="8739"/>
                    <a:pt x="36926" y="8728"/>
                  </a:cubicBezTo>
                  <a:cubicBezTo>
                    <a:pt x="36974" y="8682"/>
                    <a:pt x="37019" y="8639"/>
                    <a:pt x="37057" y="8602"/>
                  </a:cubicBezTo>
                  <a:lnTo>
                    <a:pt x="38513" y="7185"/>
                  </a:lnTo>
                  <a:lnTo>
                    <a:pt x="37058" y="5769"/>
                  </a:lnTo>
                  <a:cubicBezTo>
                    <a:pt x="37021" y="5733"/>
                    <a:pt x="36979" y="5691"/>
                    <a:pt x="36931" y="5646"/>
                  </a:cubicBezTo>
                  <a:cubicBezTo>
                    <a:pt x="36915" y="5630"/>
                    <a:pt x="36896" y="5613"/>
                    <a:pt x="36880" y="5597"/>
                  </a:cubicBezTo>
                  <a:cubicBezTo>
                    <a:pt x="36843" y="5563"/>
                    <a:pt x="36806" y="5526"/>
                    <a:pt x="36763" y="5487"/>
                  </a:cubicBezTo>
                  <a:cubicBezTo>
                    <a:pt x="36745" y="5471"/>
                    <a:pt x="36728" y="5455"/>
                    <a:pt x="36709" y="5438"/>
                  </a:cubicBezTo>
                  <a:cubicBezTo>
                    <a:pt x="36661" y="5393"/>
                    <a:pt x="36612" y="5346"/>
                    <a:pt x="36557" y="5297"/>
                  </a:cubicBezTo>
                  <a:cubicBezTo>
                    <a:pt x="36540" y="5282"/>
                    <a:pt x="36524" y="5267"/>
                    <a:pt x="36506" y="5252"/>
                  </a:cubicBezTo>
                  <a:cubicBezTo>
                    <a:pt x="36480" y="5227"/>
                    <a:pt x="36456" y="5205"/>
                    <a:pt x="36427" y="5179"/>
                  </a:cubicBezTo>
                  <a:cubicBezTo>
                    <a:pt x="36468" y="5089"/>
                    <a:pt x="36509" y="4999"/>
                    <a:pt x="36555" y="4912"/>
                  </a:cubicBezTo>
                  <a:cubicBezTo>
                    <a:pt x="36583" y="4857"/>
                    <a:pt x="36608" y="4801"/>
                    <a:pt x="36639" y="4747"/>
                  </a:cubicBezTo>
                  <a:cubicBezTo>
                    <a:pt x="36734" y="4580"/>
                    <a:pt x="36837" y="4418"/>
                    <a:pt x="36952" y="4262"/>
                  </a:cubicBezTo>
                  <a:lnTo>
                    <a:pt x="36953" y="4260"/>
                  </a:lnTo>
                  <a:cubicBezTo>
                    <a:pt x="37066" y="4105"/>
                    <a:pt x="37191" y="3958"/>
                    <a:pt x="37322" y="3816"/>
                  </a:cubicBezTo>
                  <a:cubicBezTo>
                    <a:pt x="37365" y="3769"/>
                    <a:pt x="37414" y="3728"/>
                    <a:pt x="37457" y="3682"/>
                  </a:cubicBezTo>
                  <a:cubicBezTo>
                    <a:pt x="37526" y="3613"/>
                    <a:pt x="37598" y="3546"/>
                    <a:pt x="37671" y="3483"/>
                  </a:cubicBezTo>
                  <a:close/>
                  <a:moveTo>
                    <a:pt x="10354" y="3484"/>
                  </a:moveTo>
                  <a:cubicBezTo>
                    <a:pt x="10455" y="3549"/>
                    <a:pt x="10558" y="3612"/>
                    <a:pt x="10658" y="3679"/>
                  </a:cubicBezTo>
                  <a:cubicBezTo>
                    <a:pt x="10673" y="3687"/>
                    <a:pt x="10688" y="3700"/>
                    <a:pt x="10703" y="3708"/>
                  </a:cubicBezTo>
                  <a:cubicBezTo>
                    <a:pt x="10914" y="3847"/>
                    <a:pt x="11133" y="3996"/>
                    <a:pt x="11354" y="4153"/>
                  </a:cubicBezTo>
                  <a:cubicBezTo>
                    <a:pt x="11382" y="4173"/>
                    <a:pt x="11409" y="4191"/>
                    <a:pt x="11437" y="4211"/>
                  </a:cubicBezTo>
                  <a:cubicBezTo>
                    <a:pt x="11663" y="4372"/>
                    <a:pt x="11895" y="4545"/>
                    <a:pt x="12131" y="4725"/>
                  </a:cubicBezTo>
                  <a:cubicBezTo>
                    <a:pt x="12167" y="4752"/>
                    <a:pt x="12203" y="4778"/>
                    <a:pt x="12239" y="4806"/>
                  </a:cubicBezTo>
                  <a:cubicBezTo>
                    <a:pt x="12469" y="4983"/>
                    <a:pt x="12707" y="5172"/>
                    <a:pt x="12944" y="5366"/>
                  </a:cubicBezTo>
                  <a:cubicBezTo>
                    <a:pt x="12989" y="5403"/>
                    <a:pt x="13034" y="5438"/>
                    <a:pt x="13078" y="5474"/>
                  </a:cubicBezTo>
                  <a:cubicBezTo>
                    <a:pt x="13313" y="5667"/>
                    <a:pt x="13552" y="5868"/>
                    <a:pt x="13793" y="6076"/>
                  </a:cubicBezTo>
                  <a:cubicBezTo>
                    <a:pt x="13826" y="6105"/>
                    <a:pt x="13859" y="6132"/>
                    <a:pt x="13892" y="6161"/>
                  </a:cubicBezTo>
                  <a:cubicBezTo>
                    <a:pt x="13880" y="6239"/>
                    <a:pt x="13875" y="6320"/>
                    <a:pt x="13866" y="6398"/>
                  </a:cubicBezTo>
                  <a:cubicBezTo>
                    <a:pt x="13857" y="6480"/>
                    <a:pt x="13847" y="6560"/>
                    <a:pt x="13840" y="6642"/>
                  </a:cubicBezTo>
                  <a:cubicBezTo>
                    <a:pt x="13831" y="6768"/>
                    <a:pt x="13827" y="6895"/>
                    <a:pt x="13825" y="7022"/>
                  </a:cubicBezTo>
                  <a:cubicBezTo>
                    <a:pt x="13823" y="7077"/>
                    <a:pt x="13817" y="7132"/>
                    <a:pt x="13817" y="7187"/>
                  </a:cubicBezTo>
                  <a:cubicBezTo>
                    <a:pt x="13817" y="7242"/>
                    <a:pt x="13823" y="7297"/>
                    <a:pt x="13825" y="7351"/>
                  </a:cubicBezTo>
                  <a:cubicBezTo>
                    <a:pt x="13827" y="7478"/>
                    <a:pt x="13831" y="7604"/>
                    <a:pt x="13840" y="7730"/>
                  </a:cubicBezTo>
                  <a:cubicBezTo>
                    <a:pt x="13847" y="7812"/>
                    <a:pt x="13857" y="7892"/>
                    <a:pt x="13866" y="7975"/>
                  </a:cubicBezTo>
                  <a:cubicBezTo>
                    <a:pt x="13875" y="8054"/>
                    <a:pt x="13880" y="8134"/>
                    <a:pt x="13892" y="8213"/>
                  </a:cubicBezTo>
                  <a:cubicBezTo>
                    <a:pt x="13873" y="8230"/>
                    <a:pt x="13853" y="8245"/>
                    <a:pt x="13833" y="8262"/>
                  </a:cubicBezTo>
                  <a:cubicBezTo>
                    <a:pt x="13571" y="8489"/>
                    <a:pt x="13311" y="8708"/>
                    <a:pt x="13056" y="8916"/>
                  </a:cubicBezTo>
                  <a:cubicBezTo>
                    <a:pt x="13031" y="8937"/>
                    <a:pt x="13008" y="8956"/>
                    <a:pt x="12983" y="8975"/>
                  </a:cubicBezTo>
                  <a:cubicBezTo>
                    <a:pt x="12724" y="9186"/>
                    <a:pt x="12471" y="9388"/>
                    <a:pt x="12223" y="9578"/>
                  </a:cubicBezTo>
                  <a:cubicBezTo>
                    <a:pt x="12203" y="9593"/>
                    <a:pt x="12183" y="9607"/>
                    <a:pt x="12164" y="9623"/>
                  </a:cubicBezTo>
                  <a:cubicBezTo>
                    <a:pt x="11911" y="9815"/>
                    <a:pt x="11663" y="9999"/>
                    <a:pt x="11421" y="10171"/>
                  </a:cubicBezTo>
                  <a:cubicBezTo>
                    <a:pt x="11410" y="10179"/>
                    <a:pt x="11397" y="10187"/>
                    <a:pt x="11386" y="10196"/>
                  </a:cubicBezTo>
                  <a:cubicBezTo>
                    <a:pt x="11137" y="10373"/>
                    <a:pt x="10892" y="10540"/>
                    <a:pt x="10656" y="10695"/>
                  </a:cubicBezTo>
                  <a:cubicBezTo>
                    <a:pt x="10554" y="10760"/>
                    <a:pt x="10453" y="10825"/>
                    <a:pt x="10350" y="10888"/>
                  </a:cubicBezTo>
                  <a:cubicBezTo>
                    <a:pt x="10301" y="10844"/>
                    <a:pt x="10251" y="10799"/>
                    <a:pt x="10203" y="10753"/>
                  </a:cubicBezTo>
                  <a:cubicBezTo>
                    <a:pt x="10143" y="10696"/>
                    <a:pt x="10083" y="10639"/>
                    <a:pt x="10026" y="10578"/>
                  </a:cubicBezTo>
                  <a:cubicBezTo>
                    <a:pt x="9959" y="10507"/>
                    <a:pt x="9896" y="10431"/>
                    <a:pt x="9834" y="10357"/>
                  </a:cubicBezTo>
                  <a:cubicBezTo>
                    <a:pt x="9787" y="10297"/>
                    <a:pt x="9734" y="10237"/>
                    <a:pt x="9685" y="10172"/>
                  </a:cubicBezTo>
                  <a:cubicBezTo>
                    <a:pt x="9625" y="10093"/>
                    <a:pt x="9570" y="10011"/>
                    <a:pt x="9516" y="9930"/>
                  </a:cubicBezTo>
                  <a:cubicBezTo>
                    <a:pt x="9471" y="9864"/>
                    <a:pt x="9427" y="9800"/>
                    <a:pt x="9386" y="9732"/>
                  </a:cubicBezTo>
                  <a:cubicBezTo>
                    <a:pt x="9334" y="9645"/>
                    <a:pt x="9289" y="9556"/>
                    <a:pt x="9242" y="9467"/>
                  </a:cubicBezTo>
                  <a:cubicBezTo>
                    <a:pt x="9208" y="9400"/>
                    <a:pt x="9170" y="9332"/>
                    <a:pt x="9137" y="9263"/>
                  </a:cubicBezTo>
                  <a:cubicBezTo>
                    <a:pt x="9095" y="9170"/>
                    <a:pt x="9058" y="9073"/>
                    <a:pt x="9022" y="8977"/>
                  </a:cubicBezTo>
                  <a:cubicBezTo>
                    <a:pt x="8995" y="8907"/>
                    <a:pt x="8964" y="8840"/>
                    <a:pt x="8941" y="8770"/>
                  </a:cubicBezTo>
                  <a:cubicBezTo>
                    <a:pt x="8907" y="8667"/>
                    <a:pt x="8880" y="8563"/>
                    <a:pt x="8852" y="8458"/>
                  </a:cubicBezTo>
                  <a:cubicBezTo>
                    <a:pt x="8834" y="8390"/>
                    <a:pt x="8814" y="8324"/>
                    <a:pt x="8798" y="8256"/>
                  </a:cubicBezTo>
                  <a:cubicBezTo>
                    <a:pt x="8772" y="8139"/>
                    <a:pt x="8756" y="8021"/>
                    <a:pt x="8738" y="7902"/>
                  </a:cubicBezTo>
                  <a:cubicBezTo>
                    <a:pt x="8729" y="7844"/>
                    <a:pt x="8716" y="7786"/>
                    <a:pt x="8709" y="7728"/>
                  </a:cubicBezTo>
                  <a:cubicBezTo>
                    <a:pt x="8690" y="7549"/>
                    <a:pt x="8679" y="7369"/>
                    <a:pt x="8679" y="7187"/>
                  </a:cubicBezTo>
                  <a:cubicBezTo>
                    <a:pt x="8679" y="7005"/>
                    <a:pt x="8690" y="6823"/>
                    <a:pt x="8709" y="6645"/>
                  </a:cubicBezTo>
                  <a:cubicBezTo>
                    <a:pt x="8716" y="6585"/>
                    <a:pt x="8729" y="6528"/>
                    <a:pt x="8738" y="6470"/>
                  </a:cubicBezTo>
                  <a:cubicBezTo>
                    <a:pt x="8755" y="6351"/>
                    <a:pt x="8772" y="6232"/>
                    <a:pt x="8798" y="6117"/>
                  </a:cubicBezTo>
                  <a:cubicBezTo>
                    <a:pt x="8814" y="6048"/>
                    <a:pt x="8835" y="5981"/>
                    <a:pt x="8854" y="5913"/>
                  </a:cubicBezTo>
                  <a:cubicBezTo>
                    <a:pt x="8881" y="5809"/>
                    <a:pt x="8907" y="5704"/>
                    <a:pt x="8941" y="5604"/>
                  </a:cubicBezTo>
                  <a:cubicBezTo>
                    <a:pt x="8965" y="5533"/>
                    <a:pt x="8996" y="5464"/>
                    <a:pt x="9023" y="5393"/>
                  </a:cubicBezTo>
                  <a:cubicBezTo>
                    <a:pt x="9059" y="5298"/>
                    <a:pt x="9095" y="5204"/>
                    <a:pt x="9137" y="5111"/>
                  </a:cubicBezTo>
                  <a:cubicBezTo>
                    <a:pt x="9170" y="5039"/>
                    <a:pt x="9209" y="4972"/>
                    <a:pt x="9246" y="4902"/>
                  </a:cubicBezTo>
                  <a:cubicBezTo>
                    <a:pt x="9290" y="4814"/>
                    <a:pt x="9335" y="4727"/>
                    <a:pt x="9386" y="4643"/>
                  </a:cubicBezTo>
                  <a:cubicBezTo>
                    <a:pt x="9428" y="4574"/>
                    <a:pt x="9475" y="4507"/>
                    <a:pt x="9518" y="4441"/>
                  </a:cubicBezTo>
                  <a:cubicBezTo>
                    <a:pt x="9571" y="4361"/>
                    <a:pt x="9625" y="4279"/>
                    <a:pt x="9684" y="4202"/>
                  </a:cubicBezTo>
                  <a:cubicBezTo>
                    <a:pt x="9733" y="4138"/>
                    <a:pt x="9788" y="4075"/>
                    <a:pt x="9841" y="4012"/>
                  </a:cubicBezTo>
                  <a:cubicBezTo>
                    <a:pt x="9902" y="3939"/>
                    <a:pt x="9965" y="3864"/>
                    <a:pt x="10029" y="3794"/>
                  </a:cubicBezTo>
                  <a:cubicBezTo>
                    <a:pt x="10087" y="3733"/>
                    <a:pt x="10149" y="3676"/>
                    <a:pt x="10209" y="3617"/>
                  </a:cubicBezTo>
                  <a:cubicBezTo>
                    <a:pt x="10256" y="3571"/>
                    <a:pt x="10304" y="3528"/>
                    <a:pt x="10354" y="3484"/>
                  </a:cubicBezTo>
                  <a:close/>
                  <a:moveTo>
                    <a:pt x="24171" y="3480"/>
                  </a:moveTo>
                  <a:cubicBezTo>
                    <a:pt x="24238" y="3524"/>
                    <a:pt x="24306" y="3566"/>
                    <a:pt x="24376" y="3609"/>
                  </a:cubicBezTo>
                  <a:cubicBezTo>
                    <a:pt x="24439" y="3650"/>
                    <a:pt x="24503" y="3690"/>
                    <a:pt x="24565" y="3732"/>
                  </a:cubicBezTo>
                  <a:cubicBezTo>
                    <a:pt x="24664" y="3796"/>
                    <a:pt x="24762" y="3863"/>
                    <a:pt x="24861" y="3931"/>
                  </a:cubicBezTo>
                  <a:cubicBezTo>
                    <a:pt x="24919" y="3971"/>
                    <a:pt x="24980" y="4011"/>
                    <a:pt x="25038" y="4051"/>
                  </a:cubicBezTo>
                  <a:cubicBezTo>
                    <a:pt x="25147" y="4128"/>
                    <a:pt x="25255" y="4205"/>
                    <a:pt x="25362" y="4281"/>
                  </a:cubicBezTo>
                  <a:cubicBezTo>
                    <a:pt x="25407" y="4315"/>
                    <a:pt x="25453" y="4347"/>
                    <a:pt x="25497" y="4379"/>
                  </a:cubicBezTo>
                  <a:cubicBezTo>
                    <a:pt x="25649" y="4490"/>
                    <a:pt x="25799" y="4602"/>
                    <a:pt x="25944" y="4712"/>
                  </a:cubicBezTo>
                  <a:cubicBezTo>
                    <a:pt x="25954" y="4719"/>
                    <a:pt x="25961" y="4726"/>
                    <a:pt x="25969" y="4732"/>
                  </a:cubicBezTo>
                  <a:cubicBezTo>
                    <a:pt x="26107" y="4837"/>
                    <a:pt x="26241" y="4941"/>
                    <a:pt x="26372" y="5044"/>
                  </a:cubicBezTo>
                  <a:cubicBezTo>
                    <a:pt x="26417" y="5080"/>
                    <a:pt x="26460" y="5113"/>
                    <a:pt x="26505" y="5149"/>
                  </a:cubicBezTo>
                  <a:cubicBezTo>
                    <a:pt x="26596" y="5222"/>
                    <a:pt x="26689" y="5295"/>
                    <a:pt x="26777" y="5367"/>
                  </a:cubicBezTo>
                  <a:cubicBezTo>
                    <a:pt x="26827" y="5408"/>
                    <a:pt x="26874" y="5446"/>
                    <a:pt x="26922" y="5486"/>
                  </a:cubicBezTo>
                  <a:cubicBezTo>
                    <a:pt x="27000" y="5550"/>
                    <a:pt x="27079" y="5614"/>
                    <a:pt x="27153" y="5676"/>
                  </a:cubicBezTo>
                  <a:cubicBezTo>
                    <a:pt x="27203" y="5717"/>
                    <a:pt x="27249" y="5756"/>
                    <a:pt x="27296" y="5796"/>
                  </a:cubicBezTo>
                  <a:cubicBezTo>
                    <a:pt x="27340" y="5836"/>
                    <a:pt x="27385" y="5873"/>
                    <a:pt x="27429" y="5909"/>
                  </a:cubicBezTo>
                  <a:cubicBezTo>
                    <a:pt x="27405" y="6046"/>
                    <a:pt x="27391" y="6183"/>
                    <a:pt x="27375" y="6321"/>
                  </a:cubicBezTo>
                  <a:cubicBezTo>
                    <a:pt x="27366" y="6381"/>
                    <a:pt x="27356" y="6440"/>
                    <a:pt x="27351" y="6501"/>
                  </a:cubicBezTo>
                  <a:cubicBezTo>
                    <a:pt x="27329" y="6728"/>
                    <a:pt x="27318" y="6957"/>
                    <a:pt x="27318" y="7185"/>
                  </a:cubicBezTo>
                  <a:cubicBezTo>
                    <a:pt x="27318" y="7413"/>
                    <a:pt x="27330" y="7641"/>
                    <a:pt x="27351" y="7868"/>
                  </a:cubicBezTo>
                  <a:cubicBezTo>
                    <a:pt x="27358" y="7938"/>
                    <a:pt x="27371" y="8007"/>
                    <a:pt x="27379" y="8078"/>
                  </a:cubicBezTo>
                  <a:cubicBezTo>
                    <a:pt x="27395" y="8205"/>
                    <a:pt x="27407" y="8334"/>
                    <a:pt x="27429" y="8460"/>
                  </a:cubicBezTo>
                  <a:cubicBezTo>
                    <a:pt x="27385" y="8497"/>
                    <a:pt x="27340" y="8536"/>
                    <a:pt x="27296" y="8573"/>
                  </a:cubicBezTo>
                  <a:cubicBezTo>
                    <a:pt x="27249" y="8612"/>
                    <a:pt x="27202" y="8651"/>
                    <a:pt x="27153" y="8693"/>
                  </a:cubicBezTo>
                  <a:cubicBezTo>
                    <a:pt x="27079" y="8755"/>
                    <a:pt x="27001" y="8819"/>
                    <a:pt x="26922" y="8885"/>
                  </a:cubicBezTo>
                  <a:cubicBezTo>
                    <a:pt x="26874" y="8923"/>
                    <a:pt x="26827" y="8963"/>
                    <a:pt x="26777" y="9002"/>
                  </a:cubicBezTo>
                  <a:cubicBezTo>
                    <a:pt x="26689" y="9074"/>
                    <a:pt x="26596" y="9148"/>
                    <a:pt x="26505" y="9221"/>
                  </a:cubicBezTo>
                  <a:cubicBezTo>
                    <a:pt x="26460" y="9256"/>
                    <a:pt x="26418" y="9291"/>
                    <a:pt x="26372" y="9325"/>
                  </a:cubicBezTo>
                  <a:cubicBezTo>
                    <a:pt x="26241" y="9428"/>
                    <a:pt x="26107" y="9533"/>
                    <a:pt x="25969" y="9637"/>
                  </a:cubicBezTo>
                  <a:cubicBezTo>
                    <a:pt x="25960" y="9644"/>
                    <a:pt x="25953" y="9651"/>
                    <a:pt x="25944" y="9657"/>
                  </a:cubicBezTo>
                  <a:cubicBezTo>
                    <a:pt x="25799" y="9767"/>
                    <a:pt x="25649" y="9880"/>
                    <a:pt x="25497" y="9990"/>
                  </a:cubicBezTo>
                  <a:cubicBezTo>
                    <a:pt x="25453" y="10022"/>
                    <a:pt x="25406" y="10056"/>
                    <a:pt x="25362" y="10088"/>
                  </a:cubicBezTo>
                  <a:cubicBezTo>
                    <a:pt x="25255" y="10165"/>
                    <a:pt x="25147" y="10243"/>
                    <a:pt x="25038" y="10318"/>
                  </a:cubicBezTo>
                  <a:cubicBezTo>
                    <a:pt x="24980" y="10359"/>
                    <a:pt x="24919" y="10399"/>
                    <a:pt x="24861" y="10439"/>
                  </a:cubicBezTo>
                  <a:cubicBezTo>
                    <a:pt x="24763" y="10505"/>
                    <a:pt x="24664" y="10573"/>
                    <a:pt x="24565" y="10639"/>
                  </a:cubicBezTo>
                  <a:cubicBezTo>
                    <a:pt x="24502" y="10680"/>
                    <a:pt x="24439" y="10720"/>
                    <a:pt x="24376" y="10760"/>
                  </a:cubicBezTo>
                  <a:cubicBezTo>
                    <a:pt x="24308" y="10805"/>
                    <a:pt x="24240" y="10847"/>
                    <a:pt x="24171" y="10889"/>
                  </a:cubicBezTo>
                  <a:cubicBezTo>
                    <a:pt x="24159" y="10879"/>
                    <a:pt x="24148" y="10870"/>
                    <a:pt x="24137" y="10859"/>
                  </a:cubicBezTo>
                  <a:cubicBezTo>
                    <a:pt x="24009" y="10745"/>
                    <a:pt x="23889" y="10624"/>
                    <a:pt x="23774" y="10498"/>
                  </a:cubicBezTo>
                  <a:lnTo>
                    <a:pt x="23720" y="10436"/>
                  </a:lnTo>
                  <a:cubicBezTo>
                    <a:pt x="23605" y="10304"/>
                    <a:pt x="23493" y="10166"/>
                    <a:pt x="23392" y="10020"/>
                  </a:cubicBezTo>
                  <a:cubicBezTo>
                    <a:pt x="23389" y="10018"/>
                    <a:pt x="23388" y="10014"/>
                    <a:pt x="23386" y="10011"/>
                  </a:cubicBezTo>
                  <a:cubicBezTo>
                    <a:pt x="23285" y="9867"/>
                    <a:pt x="23194" y="9716"/>
                    <a:pt x="23108" y="9561"/>
                  </a:cubicBezTo>
                  <a:cubicBezTo>
                    <a:pt x="23095" y="9539"/>
                    <a:pt x="23082" y="9516"/>
                    <a:pt x="23070" y="9493"/>
                  </a:cubicBezTo>
                  <a:cubicBezTo>
                    <a:pt x="22991" y="9343"/>
                    <a:pt x="22919" y="9186"/>
                    <a:pt x="22856" y="9027"/>
                  </a:cubicBezTo>
                  <a:cubicBezTo>
                    <a:pt x="22849" y="9012"/>
                    <a:pt x="22843" y="8996"/>
                    <a:pt x="22837" y="8982"/>
                  </a:cubicBezTo>
                  <a:cubicBezTo>
                    <a:pt x="22842" y="8977"/>
                    <a:pt x="22848" y="8973"/>
                    <a:pt x="22853" y="8968"/>
                  </a:cubicBezTo>
                  <a:cubicBezTo>
                    <a:pt x="22926" y="8900"/>
                    <a:pt x="22991" y="8839"/>
                    <a:pt x="23050" y="8783"/>
                  </a:cubicBezTo>
                  <a:cubicBezTo>
                    <a:pt x="23059" y="8774"/>
                    <a:pt x="23067" y="8765"/>
                    <a:pt x="23078" y="8755"/>
                  </a:cubicBezTo>
                  <a:cubicBezTo>
                    <a:pt x="23138" y="8698"/>
                    <a:pt x="23192" y="8645"/>
                    <a:pt x="23236" y="8601"/>
                  </a:cubicBezTo>
                  <a:lnTo>
                    <a:pt x="24691" y="7185"/>
                  </a:lnTo>
                  <a:lnTo>
                    <a:pt x="23238" y="5771"/>
                  </a:lnTo>
                  <a:cubicBezTo>
                    <a:pt x="23195" y="5727"/>
                    <a:pt x="23142" y="5675"/>
                    <a:pt x="23082" y="5619"/>
                  </a:cubicBezTo>
                  <a:cubicBezTo>
                    <a:pt x="23070" y="5608"/>
                    <a:pt x="23059" y="5597"/>
                    <a:pt x="23045" y="5586"/>
                  </a:cubicBezTo>
                  <a:cubicBezTo>
                    <a:pt x="22987" y="5530"/>
                    <a:pt x="22922" y="5468"/>
                    <a:pt x="22851" y="5403"/>
                  </a:cubicBezTo>
                  <a:cubicBezTo>
                    <a:pt x="22846" y="5397"/>
                    <a:pt x="22841" y="5394"/>
                    <a:pt x="22836" y="5389"/>
                  </a:cubicBezTo>
                  <a:cubicBezTo>
                    <a:pt x="22842" y="5373"/>
                    <a:pt x="22848" y="5358"/>
                    <a:pt x="22854" y="5342"/>
                  </a:cubicBezTo>
                  <a:cubicBezTo>
                    <a:pt x="22918" y="5184"/>
                    <a:pt x="22989" y="5028"/>
                    <a:pt x="23069" y="4878"/>
                  </a:cubicBezTo>
                  <a:cubicBezTo>
                    <a:pt x="23081" y="4856"/>
                    <a:pt x="23093" y="4833"/>
                    <a:pt x="23107" y="4811"/>
                  </a:cubicBezTo>
                  <a:cubicBezTo>
                    <a:pt x="23191" y="4656"/>
                    <a:pt x="23283" y="4507"/>
                    <a:pt x="23383" y="4363"/>
                  </a:cubicBezTo>
                  <a:cubicBezTo>
                    <a:pt x="23385" y="4359"/>
                    <a:pt x="23387" y="4356"/>
                    <a:pt x="23389" y="4352"/>
                  </a:cubicBezTo>
                  <a:cubicBezTo>
                    <a:pt x="23491" y="4206"/>
                    <a:pt x="23602" y="4068"/>
                    <a:pt x="23720" y="3935"/>
                  </a:cubicBezTo>
                  <a:cubicBezTo>
                    <a:pt x="23738" y="3914"/>
                    <a:pt x="23754" y="3893"/>
                    <a:pt x="23774" y="3872"/>
                  </a:cubicBezTo>
                  <a:cubicBezTo>
                    <a:pt x="23889" y="3745"/>
                    <a:pt x="24009" y="3625"/>
                    <a:pt x="24137" y="3510"/>
                  </a:cubicBezTo>
                  <a:cubicBezTo>
                    <a:pt x="24149" y="3500"/>
                    <a:pt x="24159" y="3490"/>
                    <a:pt x="24171" y="3480"/>
                  </a:cubicBezTo>
                  <a:close/>
                  <a:moveTo>
                    <a:pt x="51488" y="3482"/>
                  </a:moveTo>
                  <a:cubicBezTo>
                    <a:pt x="51560" y="3526"/>
                    <a:pt x="51631" y="3571"/>
                    <a:pt x="51703" y="3617"/>
                  </a:cubicBezTo>
                  <a:cubicBezTo>
                    <a:pt x="51787" y="3671"/>
                    <a:pt x="51873" y="3726"/>
                    <a:pt x="51957" y="3781"/>
                  </a:cubicBezTo>
                  <a:cubicBezTo>
                    <a:pt x="52057" y="3847"/>
                    <a:pt x="52157" y="3916"/>
                    <a:pt x="52256" y="3986"/>
                  </a:cubicBezTo>
                  <a:cubicBezTo>
                    <a:pt x="52336" y="4040"/>
                    <a:pt x="52415" y="4093"/>
                    <a:pt x="52493" y="4149"/>
                  </a:cubicBezTo>
                  <a:cubicBezTo>
                    <a:pt x="52597" y="4222"/>
                    <a:pt x="52698" y="4298"/>
                    <a:pt x="52801" y="4372"/>
                  </a:cubicBezTo>
                  <a:cubicBezTo>
                    <a:pt x="52873" y="4424"/>
                    <a:pt x="52946" y="4477"/>
                    <a:pt x="53018" y="4529"/>
                  </a:cubicBezTo>
                  <a:cubicBezTo>
                    <a:pt x="53124" y="4608"/>
                    <a:pt x="53228" y="4689"/>
                    <a:pt x="53332" y="4769"/>
                  </a:cubicBezTo>
                  <a:cubicBezTo>
                    <a:pt x="53396" y="4819"/>
                    <a:pt x="53461" y="4866"/>
                    <a:pt x="53525" y="4915"/>
                  </a:cubicBezTo>
                  <a:cubicBezTo>
                    <a:pt x="53634" y="5001"/>
                    <a:pt x="53739" y="5085"/>
                    <a:pt x="53845" y="5169"/>
                  </a:cubicBezTo>
                  <a:cubicBezTo>
                    <a:pt x="53899" y="5212"/>
                    <a:pt x="53956" y="5257"/>
                    <a:pt x="54009" y="5299"/>
                  </a:cubicBezTo>
                  <a:cubicBezTo>
                    <a:pt x="54123" y="5392"/>
                    <a:pt x="54232" y="5483"/>
                    <a:pt x="54342" y="5573"/>
                  </a:cubicBezTo>
                  <a:cubicBezTo>
                    <a:pt x="54382" y="5607"/>
                    <a:pt x="54425" y="5641"/>
                    <a:pt x="54465" y="5674"/>
                  </a:cubicBezTo>
                  <a:cubicBezTo>
                    <a:pt x="54584" y="5774"/>
                    <a:pt x="54699" y="5872"/>
                    <a:pt x="54810" y="5969"/>
                  </a:cubicBezTo>
                  <a:cubicBezTo>
                    <a:pt x="54835" y="5991"/>
                    <a:pt x="54864" y="6013"/>
                    <a:pt x="54888" y="6034"/>
                  </a:cubicBezTo>
                  <a:cubicBezTo>
                    <a:pt x="54989" y="6121"/>
                    <a:pt x="55081" y="6201"/>
                    <a:pt x="55172" y="6283"/>
                  </a:cubicBezTo>
                  <a:cubicBezTo>
                    <a:pt x="55136" y="6578"/>
                    <a:pt x="55114" y="6880"/>
                    <a:pt x="55114" y="7187"/>
                  </a:cubicBezTo>
                  <a:cubicBezTo>
                    <a:pt x="55114" y="7495"/>
                    <a:pt x="55136" y="7797"/>
                    <a:pt x="55172" y="8089"/>
                  </a:cubicBezTo>
                  <a:cubicBezTo>
                    <a:pt x="55081" y="8170"/>
                    <a:pt x="54990" y="8250"/>
                    <a:pt x="54891" y="8335"/>
                  </a:cubicBezTo>
                  <a:cubicBezTo>
                    <a:pt x="54845" y="8376"/>
                    <a:pt x="54792" y="8420"/>
                    <a:pt x="54743" y="8462"/>
                  </a:cubicBezTo>
                  <a:cubicBezTo>
                    <a:pt x="54653" y="8538"/>
                    <a:pt x="54563" y="8615"/>
                    <a:pt x="54469" y="8694"/>
                  </a:cubicBezTo>
                  <a:cubicBezTo>
                    <a:pt x="54413" y="8741"/>
                    <a:pt x="54351" y="8791"/>
                    <a:pt x="54294" y="8839"/>
                  </a:cubicBezTo>
                  <a:cubicBezTo>
                    <a:pt x="54201" y="8916"/>
                    <a:pt x="54110" y="8991"/>
                    <a:pt x="54013" y="9069"/>
                  </a:cubicBezTo>
                  <a:cubicBezTo>
                    <a:pt x="53949" y="9121"/>
                    <a:pt x="53883" y="9173"/>
                    <a:pt x="53818" y="9225"/>
                  </a:cubicBezTo>
                  <a:cubicBezTo>
                    <a:pt x="53721" y="9302"/>
                    <a:pt x="53627" y="9378"/>
                    <a:pt x="53528" y="9456"/>
                  </a:cubicBezTo>
                  <a:cubicBezTo>
                    <a:pt x="53458" y="9509"/>
                    <a:pt x="53388" y="9562"/>
                    <a:pt x="53317" y="9615"/>
                  </a:cubicBezTo>
                  <a:cubicBezTo>
                    <a:pt x="53219" y="9691"/>
                    <a:pt x="53120" y="9768"/>
                    <a:pt x="53019" y="9843"/>
                  </a:cubicBezTo>
                  <a:cubicBezTo>
                    <a:pt x="52945" y="9898"/>
                    <a:pt x="52869" y="9953"/>
                    <a:pt x="52795" y="10008"/>
                  </a:cubicBezTo>
                  <a:cubicBezTo>
                    <a:pt x="52695" y="10081"/>
                    <a:pt x="52595" y="10153"/>
                    <a:pt x="52493" y="10224"/>
                  </a:cubicBezTo>
                  <a:cubicBezTo>
                    <a:pt x="52414" y="10280"/>
                    <a:pt x="52333" y="10336"/>
                    <a:pt x="52254" y="10390"/>
                  </a:cubicBezTo>
                  <a:cubicBezTo>
                    <a:pt x="52155" y="10457"/>
                    <a:pt x="52056" y="10526"/>
                    <a:pt x="51957" y="10593"/>
                  </a:cubicBezTo>
                  <a:cubicBezTo>
                    <a:pt x="51873" y="10649"/>
                    <a:pt x="51788" y="10703"/>
                    <a:pt x="51702" y="10758"/>
                  </a:cubicBezTo>
                  <a:cubicBezTo>
                    <a:pt x="51630" y="10804"/>
                    <a:pt x="51558" y="10849"/>
                    <a:pt x="51487" y="10894"/>
                  </a:cubicBezTo>
                  <a:cubicBezTo>
                    <a:pt x="51476" y="10883"/>
                    <a:pt x="51466" y="10874"/>
                    <a:pt x="51453" y="10863"/>
                  </a:cubicBezTo>
                  <a:cubicBezTo>
                    <a:pt x="51326" y="10749"/>
                    <a:pt x="51203" y="10628"/>
                    <a:pt x="51089" y="10502"/>
                  </a:cubicBezTo>
                  <a:cubicBezTo>
                    <a:pt x="51069" y="10481"/>
                    <a:pt x="51052" y="10458"/>
                    <a:pt x="51033" y="10438"/>
                  </a:cubicBezTo>
                  <a:cubicBezTo>
                    <a:pt x="50920" y="10305"/>
                    <a:pt x="50808" y="10167"/>
                    <a:pt x="50707" y="10021"/>
                  </a:cubicBezTo>
                  <a:cubicBezTo>
                    <a:pt x="50704" y="10018"/>
                    <a:pt x="50702" y="10013"/>
                    <a:pt x="50698" y="10009"/>
                  </a:cubicBezTo>
                  <a:cubicBezTo>
                    <a:pt x="50598" y="9865"/>
                    <a:pt x="50509" y="9716"/>
                    <a:pt x="50424" y="9562"/>
                  </a:cubicBezTo>
                  <a:cubicBezTo>
                    <a:pt x="50411" y="9540"/>
                    <a:pt x="50398" y="9518"/>
                    <a:pt x="50386" y="9495"/>
                  </a:cubicBezTo>
                  <a:cubicBezTo>
                    <a:pt x="50307" y="9345"/>
                    <a:pt x="50235" y="9188"/>
                    <a:pt x="50172" y="9031"/>
                  </a:cubicBezTo>
                  <a:cubicBezTo>
                    <a:pt x="50165" y="9016"/>
                    <a:pt x="50158" y="9000"/>
                    <a:pt x="50153" y="8984"/>
                  </a:cubicBezTo>
                  <a:cubicBezTo>
                    <a:pt x="50210" y="8931"/>
                    <a:pt x="50257" y="8887"/>
                    <a:pt x="50307" y="8840"/>
                  </a:cubicBezTo>
                  <a:cubicBezTo>
                    <a:pt x="50327" y="8822"/>
                    <a:pt x="50351" y="8798"/>
                    <a:pt x="50369" y="8781"/>
                  </a:cubicBezTo>
                  <a:cubicBezTo>
                    <a:pt x="50441" y="8713"/>
                    <a:pt x="50504" y="8652"/>
                    <a:pt x="50553" y="8603"/>
                  </a:cubicBezTo>
                  <a:lnTo>
                    <a:pt x="52008" y="7187"/>
                  </a:lnTo>
                  <a:lnTo>
                    <a:pt x="50555" y="5772"/>
                  </a:lnTo>
                  <a:cubicBezTo>
                    <a:pt x="50510" y="5727"/>
                    <a:pt x="50456" y="5674"/>
                    <a:pt x="50394" y="5617"/>
                  </a:cubicBezTo>
                  <a:cubicBezTo>
                    <a:pt x="50385" y="5608"/>
                    <a:pt x="50376" y="5600"/>
                    <a:pt x="50367" y="5591"/>
                  </a:cubicBezTo>
                  <a:cubicBezTo>
                    <a:pt x="50307" y="5535"/>
                    <a:pt x="50242" y="5472"/>
                    <a:pt x="50171" y="5407"/>
                  </a:cubicBezTo>
                  <a:cubicBezTo>
                    <a:pt x="50164" y="5399"/>
                    <a:pt x="50160" y="5396"/>
                    <a:pt x="50153" y="5391"/>
                  </a:cubicBezTo>
                  <a:cubicBezTo>
                    <a:pt x="50160" y="5373"/>
                    <a:pt x="50166" y="5358"/>
                    <a:pt x="50173" y="5341"/>
                  </a:cubicBezTo>
                  <a:cubicBezTo>
                    <a:pt x="50238" y="5181"/>
                    <a:pt x="50309" y="5023"/>
                    <a:pt x="50390" y="4871"/>
                  </a:cubicBezTo>
                  <a:cubicBezTo>
                    <a:pt x="50400" y="4855"/>
                    <a:pt x="50408" y="4839"/>
                    <a:pt x="50417" y="4822"/>
                  </a:cubicBezTo>
                  <a:cubicBezTo>
                    <a:pt x="50501" y="4671"/>
                    <a:pt x="50591" y="4523"/>
                    <a:pt x="50689" y="4381"/>
                  </a:cubicBezTo>
                  <a:cubicBezTo>
                    <a:pt x="50697" y="4369"/>
                    <a:pt x="50704" y="4358"/>
                    <a:pt x="50712" y="4347"/>
                  </a:cubicBezTo>
                  <a:cubicBezTo>
                    <a:pt x="50812" y="4204"/>
                    <a:pt x="50922" y="4069"/>
                    <a:pt x="51037" y="3936"/>
                  </a:cubicBezTo>
                  <a:cubicBezTo>
                    <a:pt x="51056" y="3914"/>
                    <a:pt x="51074" y="3892"/>
                    <a:pt x="51094" y="3871"/>
                  </a:cubicBezTo>
                  <a:cubicBezTo>
                    <a:pt x="51208" y="3744"/>
                    <a:pt x="51329" y="3625"/>
                    <a:pt x="51456" y="3510"/>
                  </a:cubicBezTo>
                  <a:cubicBezTo>
                    <a:pt x="51467" y="3500"/>
                    <a:pt x="51478" y="3491"/>
                    <a:pt x="51488" y="3482"/>
                  </a:cubicBezTo>
                  <a:close/>
                  <a:moveTo>
                    <a:pt x="65467" y="3480"/>
                  </a:moveTo>
                  <a:cubicBezTo>
                    <a:pt x="65511" y="3508"/>
                    <a:pt x="65556" y="3535"/>
                    <a:pt x="65600" y="3563"/>
                  </a:cubicBezTo>
                  <a:cubicBezTo>
                    <a:pt x="65655" y="3599"/>
                    <a:pt x="65709" y="3634"/>
                    <a:pt x="65765" y="3669"/>
                  </a:cubicBezTo>
                  <a:cubicBezTo>
                    <a:pt x="65838" y="3716"/>
                    <a:pt x="65911" y="3765"/>
                    <a:pt x="65983" y="3813"/>
                  </a:cubicBezTo>
                  <a:cubicBezTo>
                    <a:pt x="66036" y="3849"/>
                    <a:pt x="66090" y="3885"/>
                    <a:pt x="66144" y="3921"/>
                  </a:cubicBezTo>
                  <a:cubicBezTo>
                    <a:pt x="66219" y="3972"/>
                    <a:pt x="66293" y="4024"/>
                    <a:pt x="66368" y="4076"/>
                  </a:cubicBezTo>
                  <a:cubicBezTo>
                    <a:pt x="66417" y="4112"/>
                    <a:pt x="66468" y="4145"/>
                    <a:pt x="66517" y="4180"/>
                  </a:cubicBezTo>
                  <a:cubicBezTo>
                    <a:pt x="66598" y="4238"/>
                    <a:pt x="66676" y="4295"/>
                    <a:pt x="66755" y="4352"/>
                  </a:cubicBezTo>
                  <a:cubicBezTo>
                    <a:pt x="66798" y="4383"/>
                    <a:pt x="66842" y="4415"/>
                    <a:pt x="66883" y="4445"/>
                  </a:cubicBezTo>
                  <a:cubicBezTo>
                    <a:pt x="66973" y="4511"/>
                    <a:pt x="67062" y="4578"/>
                    <a:pt x="67151" y="4645"/>
                  </a:cubicBezTo>
                  <a:cubicBezTo>
                    <a:pt x="67181" y="4669"/>
                    <a:pt x="67212" y="4691"/>
                    <a:pt x="67242" y="4713"/>
                  </a:cubicBezTo>
                  <a:cubicBezTo>
                    <a:pt x="67360" y="4805"/>
                    <a:pt x="67479" y="4895"/>
                    <a:pt x="67593" y="4986"/>
                  </a:cubicBezTo>
                  <a:cubicBezTo>
                    <a:pt x="67594" y="4986"/>
                    <a:pt x="67594" y="4987"/>
                    <a:pt x="67596" y="4987"/>
                  </a:cubicBezTo>
                  <a:cubicBezTo>
                    <a:pt x="67709" y="5076"/>
                    <a:pt x="67821" y="5165"/>
                    <a:pt x="67930" y="5253"/>
                  </a:cubicBezTo>
                  <a:cubicBezTo>
                    <a:pt x="67962" y="5279"/>
                    <a:pt x="67993" y="5304"/>
                    <a:pt x="68024" y="5328"/>
                  </a:cubicBezTo>
                  <a:cubicBezTo>
                    <a:pt x="68101" y="5390"/>
                    <a:pt x="68179" y="5452"/>
                    <a:pt x="68253" y="5515"/>
                  </a:cubicBezTo>
                  <a:cubicBezTo>
                    <a:pt x="68289" y="5545"/>
                    <a:pt x="68325" y="5575"/>
                    <a:pt x="68361" y="5606"/>
                  </a:cubicBezTo>
                  <a:cubicBezTo>
                    <a:pt x="68427" y="5661"/>
                    <a:pt x="68495" y="5716"/>
                    <a:pt x="68559" y="5770"/>
                  </a:cubicBezTo>
                  <a:cubicBezTo>
                    <a:pt x="68597" y="5803"/>
                    <a:pt x="68633" y="5835"/>
                    <a:pt x="68670" y="5866"/>
                  </a:cubicBezTo>
                  <a:cubicBezTo>
                    <a:pt x="68729" y="5915"/>
                    <a:pt x="68788" y="5966"/>
                    <a:pt x="68845" y="6014"/>
                  </a:cubicBezTo>
                  <a:cubicBezTo>
                    <a:pt x="68883" y="6046"/>
                    <a:pt x="68919" y="6077"/>
                    <a:pt x="68957" y="6110"/>
                  </a:cubicBezTo>
                  <a:cubicBezTo>
                    <a:pt x="69010" y="6155"/>
                    <a:pt x="69062" y="6201"/>
                    <a:pt x="69113" y="6246"/>
                  </a:cubicBezTo>
                  <a:cubicBezTo>
                    <a:pt x="69148" y="6277"/>
                    <a:pt x="69182" y="6306"/>
                    <a:pt x="69216" y="6336"/>
                  </a:cubicBezTo>
                  <a:cubicBezTo>
                    <a:pt x="69264" y="6378"/>
                    <a:pt x="69311" y="6420"/>
                    <a:pt x="69356" y="6460"/>
                  </a:cubicBezTo>
                  <a:cubicBezTo>
                    <a:pt x="69390" y="6490"/>
                    <a:pt x="69421" y="6518"/>
                    <a:pt x="69454" y="6548"/>
                  </a:cubicBezTo>
                  <a:cubicBezTo>
                    <a:pt x="69494" y="6584"/>
                    <a:pt x="69534" y="6618"/>
                    <a:pt x="69572" y="6653"/>
                  </a:cubicBezTo>
                  <a:cubicBezTo>
                    <a:pt x="69605" y="6683"/>
                    <a:pt x="69638" y="6711"/>
                    <a:pt x="69669" y="6740"/>
                  </a:cubicBezTo>
                  <a:cubicBezTo>
                    <a:pt x="69699" y="6767"/>
                    <a:pt x="69728" y="6794"/>
                    <a:pt x="69757" y="6820"/>
                  </a:cubicBezTo>
                  <a:cubicBezTo>
                    <a:pt x="69793" y="6852"/>
                    <a:pt x="69826" y="6884"/>
                    <a:pt x="69858" y="6913"/>
                  </a:cubicBezTo>
                  <a:cubicBezTo>
                    <a:pt x="69876" y="6929"/>
                    <a:pt x="69889" y="6941"/>
                    <a:pt x="69905" y="6956"/>
                  </a:cubicBezTo>
                  <a:cubicBezTo>
                    <a:pt x="69945" y="6992"/>
                    <a:pt x="69983" y="7029"/>
                    <a:pt x="70017" y="7060"/>
                  </a:cubicBezTo>
                  <a:cubicBezTo>
                    <a:pt x="70016" y="7101"/>
                    <a:pt x="70016" y="7143"/>
                    <a:pt x="70016" y="7186"/>
                  </a:cubicBezTo>
                  <a:cubicBezTo>
                    <a:pt x="70016" y="7229"/>
                    <a:pt x="70016" y="7271"/>
                    <a:pt x="70017" y="7313"/>
                  </a:cubicBezTo>
                  <a:cubicBezTo>
                    <a:pt x="69977" y="7349"/>
                    <a:pt x="69933" y="7391"/>
                    <a:pt x="69884" y="7434"/>
                  </a:cubicBezTo>
                  <a:cubicBezTo>
                    <a:pt x="69881" y="7439"/>
                    <a:pt x="69877" y="7443"/>
                    <a:pt x="69873" y="7445"/>
                  </a:cubicBezTo>
                  <a:cubicBezTo>
                    <a:pt x="69829" y="7485"/>
                    <a:pt x="69780" y="7529"/>
                    <a:pt x="69730" y="7576"/>
                  </a:cubicBezTo>
                  <a:cubicBezTo>
                    <a:pt x="69718" y="7586"/>
                    <a:pt x="69706" y="7597"/>
                    <a:pt x="69695" y="7609"/>
                  </a:cubicBezTo>
                  <a:cubicBezTo>
                    <a:pt x="69647" y="7652"/>
                    <a:pt x="69596" y="7699"/>
                    <a:pt x="69544" y="7746"/>
                  </a:cubicBezTo>
                  <a:cubicBezTo>
                    <a:pt x="69525" y="7761"/>
                    <a:pt x="69507" y="7778"/>
                    <a:pt x="69489" y="7795"/>
                  </a:cubicBezTo>
                  <a:cubicBezTo>
                    <a:pt x="69439" y="7840"/>
                    <a:pt x="69385" y="7887"/>
                    <a:pt x="69330" y="7935"/>
                  </a:cubicBezTo>
                  <a:lnTo>
                    <a:pt x="69257" y="8002"/>
                  </a:lnTo>
                  <a:cubicBezTo>
                    <a:pt x="69204" y="8049"/>
                    <a:pt x="69149" y="8095"/>
                    <a:pt x="69093" y="8143"/>
                  </a:cubicBezTo>
                  <a:cubicBezTo>
                    <a:pt x="69063" y="8171"/>
                    <a:pt x="69029" y="8200"/>
                    <a:pt x="68996" y="8229"/>
                  </a:cubicBezTo>
                  <a:cubicBezTo>
                    <a:pt x="68941" y="8276"/>
                    <a:pt x="68887" y="8322"/>
                    <a:pt x="68831" y="8371"/>
                  </a:cubicBezTo>
                  <a:cubicBezTo>
                    <a:pt x="68794" y="8403"/>
                    <a:pt x="68757" y="8434"/>
                    <a:pt x="68720" y="8466"/>
                  </a:cubicBezTo>
                  <a:cubicBezTo>
                    <a:pt x="68663" y="8515"/>
                    <a:pt x="68606" y="8564"/>
                    <a:pt x="68547" y="8614"/>
                  </a:cubicBezTo>
                  <a:cubicBezTo>
                    <a:pt x="68507" y="8647"/>
                    <a:pt x="68465" y="8683"/>
                    <a:pt x="68424" y="8716"/>
                  </a:cubicBezTo>
                  <a:cubicBezTo>
                    <a:pt x="68363" y="8766"/>
                    <a:pt x="68305" y="8815"/>
                    <a:pt x="68244" y="8865"/>
                  </a:cubicBezTo>
                  <a:cubicBezTo>
                    <a:pt x="68198" y="8902"/>
                    <a:pt x="68150" y="8942"/>
                    <a:pt x="68103" y="8979"/>
                  </a:cubicBezTo>
                  <a:cubicBezTo>
                    <a:pt x="68044" y="9027"/>
                    <a:pt x="67984" y="9075"/>
                    <a:pt x="67924" y="9125"/>
                  </a:cubicBezTo>
                  <a:cubicBezTo>
                    <a:pt x="67872" y="9167"/>
                    <a:pt x="67817" y="9209"/>
                    <a:pt x="67764" y="9252"/>
                  </a:cubicBezTo>
                  <a:cubicBezTo>
                    <a:pt x="67667" y="9329"/>
                    <a:pt x="67568" y="9406"/>
                    <a:pt x="67468" y="9484"/>
                  </a:cubicBezTo>
                  <a:cubicBezTo>
                    <a:pt x="67396" y="9540"/>
                    <a:pt x="67323" y="9596"/>
                    <a:pt x="67251" y="9652"/>
                  </a:cubicBezTo>
                  <a:cubicBezTo>
                    <a:pt x="67201" y="9691"/>
                    <a:pt x="67147" y="9730"/>
                    <a:pt x="67094" y="9769"/>
                  </a:cubicBezTo>
                  <a:lnTo>
                    <a:pt x="66891" y="9921"/>
                  </a:lnTo>
                  <a:cubicBezTo>
                    <a:pt x="66836" y="9962"/>
                    <a:pt x="66780" y="10004"/>
                    <a:pt x="66724" y="10043"/>
                  </a:cubicBezTo>
                  <a:cubicBezTo>
                    <a:pt x="66657" y="10092"/>
                    <a:pt x="66593" y="10139"/>
                    <a:pt x="66526" y="10187"/>
                  </a:cubicBezTo>
                  <a:cubicBezTo>
                    <a:pt x="66468" y="10228"/>
                    <a:pt x="66407" y="10270"/>
                    <a:pt x="66348" y="10312"/>
                  </a:cubicBezTo>
                  <a:cubicBezTo>
                    <a:pt x="66283" y="10357"/>
                    <a:pt x="66218" y="10402"/>
                    <a:pt x="66151" y="10447"/>
                  </a:cubicBezTo>
                  <a:cubicBezTo>
                    <a:pt x="66092" y="10489"/>
                    <a:pt x="66031" y="10529"/>
                    <a:pt x="65969" y="10569"/>
                  </a:cubicBezTo>
                  <a:cubicBezTo>
                    <a:pt x="65905" y="10613"/>
                    <a:pt x="65839" y="10656"/>
                    <a:pt x="65772" y="10699"/>
                  </a:cubicBezTo>
                  <a:cubicBezTo>
                    <a:pt x="65712" y="10740"/>
                    <a:pt x="65650" y="10779"/>
                    <a:pt x="65588" y="10818"/>
                  </a:cubicBezTo>
                  <a:cubicBezTo>
                    <a:pt x="65548" y="10844"/>
                    <a:pt x="65509" y="10869"/>
                    <a:pt x="65469" y="10894"/>
                  </a:cubicBezTo>
                  <a:cubicBezTo>
                    <a:pt x="65445" y="10873"/>
                    <a:pt x="65422" y="10853"/>
                    <a:pt x="65400" y="10832"/>
                  </a:cubicBezTo>
                  <a:cubicBezTo>
                    <a:pt x="65361" y="10797"/>
                    <a:pt x="65324" y="10761"/>
                    <a:pt x="65287" y="10725"/>
                  </a:cubicBezTo>
                  <a:cubicBezTo>
                    <a:pt x="65244" y="10681"/>
                    <a:pt x="65199" y="10636"/>
                    <a:pt x="65156" y="10592"/>
                  </a:cubicBezTo>
                  <a:cubicBezTo>
                    <a:pt x="65120" y="10553"/>
                    <a:pt x="65084" y="10516"/>
                    <a:pt x="65051" y="10477"/>
                  </a:cubicBezTo>
                  <a:cubicBezTo>
                    <a:pt x="65009" y="10430"/>
                    <a:pt x="64970" y="10384"/>
                    <a:pt x="64931" y="10335"/>
                  </a:cubicBezTo>
                  <a:cubicBezTo>
                    <a:pt x="64898" y="10295"/>
                    <a:pt x="64865" y="10255"/>
                    <a:pt x="64834" y="10214"/>
                  </a:cubicBezTo>
                  <a:cubicBezTo>
                    <a:pt x="64796" y="10165"/>
                    <a:pt x="64760" y="10115"/>
                    <a:pt x="64723" y="10064"/>
                  </a:cubicBezTo>
                  <a:cubicBezTo>
                    <a:pt x="64693" y="10022"/>
                    <a:pt x="64663" y="9981"/>
                    <a:pt x="64635" y="9939"/>
                  </a:cubicBezTo>
                  <a:cubicBezTo>
                    <a:pt x="64599" y="9886"/>
                    <a:pt x="64565" y="9833"/>
                    <a:pt x="64533" y="9778"/>
                  </a:cubicBezTo>
                  <a:cubicBezTo>
                    <a:pt x="64507" y="9736"/>
                    <a:pt x="64481" y="9694"/>
                    <a:pt x="64456" y="9652"/>
                  </a:cubicBezTo>
                  <a:cubicBezTo>
                    <a:pt x="64422" y="9593"/>
                    <a:pt x="64392" y="9535"/>
                    <a:pt x="64361" y="9475"/>
                  </a:cubicBezTo>
                  <a:cubicBezTo>
                    <a:pt x="64340" y="9434"/>
                    <a:pt x="64317" y="9395"/>
                    <a:pt x="64297" y="9353"/>
                  </a:cubicBezTo>
                  <a:cubicBezTo>
                    <a:pt x="64265" y="9285"/>
                    <a:pt x="64235" y="9215"/>
                    <a:pt x="64205" y="9146"/>
                  </a:cubicBezTo>
                  <a:cubicBezTo>
                    <a:pt x="64190" y="9110"/>
                    <a:pt x="64174" y="9078"/>
                    <a:pt x="64159" y="9043"/>
                  </a:cubicBezTo>
                  <a:cubicBezTo>
                    <a:pt x="64137" y="8987"/>
                    <a:pt x="64117" y="8929"/>
                    <a:pt x="64097" y="8874"/>
                  </a:cubicBezTo>
                  <a:cubicBezTo>
                    <a:pt x="64189" y="8787"/>
                    <a:pt x="64272" y="8708"/>
                    <a:pt x="64338" y="8645"/>
                  </a:cubicBezTo>
                  <a:lnTo>
                    <a:pt x="65835" y="7188"/>
                  </a:lnTo>
                  <a:lnTo>
                    <a:pt x="64338" y="5730"/>
                  </a:lnTo>
                  <a:cubicBezTo>
                    <a:pt x="64272" y="5668"/>
                    <a:pt x="64189" y="5587"/>
                    <a:pt x="64097" y="5501"/>
                  </a:cubicBezTo>
                  <a:cubicBezTo>
                    <a:pt x="64117" y="5444"/>
                    <a:pt x="64136" y="5387"/>
                    <a:pt x="64159" y="5331"/>
                  </a:cubicBezTo>
                  <a:cubicBezTo>
                    <a:pt x="64168" y="5297"/>
                    <a:pt x="64186" y="5264"/>
                    <a:pt x="64200" y="5231"/>
                  </a:cubicBezTo>
                  <a:cubicBezTo>
                    <a:pt x="64230" y="5160"/>
                    <a:pt x="64261" y="5090"/>
                    <a:pt x="64293" y="5020"/>
                  </a:cubicBezTo>
                  <a:cubicBezTo>
                    <a:pt x="64313" y="4981"/>
                    <a:pt x="64335" y="4940"/>
                    <a:pt x="64356" y="4900"/>
                  </a:cubicBezTo>
                  <a:cubicBezTo>
                    <a:pt x="64387" y="4840"/>
                    <a:pt x="64418" y="4780"/>
                    <a:pt x="64453" y="4722"/>
                  </a:cubicBezTo>
                  <a:cubicBezTo>
                    <a:pt x="64476" y="4680"/>
                    <a:pt x="64502" y="4638"/>
                    <a:pt x="64529" y="4597"/>
                  </a:cubicBezTo>
                  <a:cubicBezTo>
                    <a:pt x="64563" y="4542"/>
                    <a:pt x="64596" y="4488"/>
                    <a:pt x="64632" y="4434"/>
                  </a:cubicBezTo>
                  <a:cubicBezTo>
                    <a:pt x="64661" y="4393"/>
                    <a:pt x="64689" y="4352"/>
                    <a:pt x="64719" y="4311"/>
                  </a:cubicBezTo>
                  <a:cubicBezTo>
                    <a:pt x="64755" y="4260"/>
                    <a:pt x="64792" y="4209"/>
                    <a:pt x="64830" y="4159"/>
                  </a:cubicBezTo>
                  <a:cubicBezTo>
                    <a:pt x="64862" y="4118"/>
                    <a:pt x="64895" y="4078"/>
                    <a:pt x="64927" y="4040"/>
                  </a:cubicBezTo>
                  <a:cubicBezTo>
                    <a:pt x="64968" y="3992"/>
                    <a:pt x="65007" y="3943"/>
                    <a:pt x="65049" y="3896"/>
                  </a:cubicBezTo>
                  <a:cubicBezTo>
                    <a:pt x="65083" y="3859"/>
                    <a:pt x="65117" y="3822"/>
                    <a:pt x="65152" y="3785"/>
                  </a:cubicBezTo>
                  <a:cubicBezTo>
                    <a:pt x="65197" y="3738"/>
                    <a:pt x="65241" y="3692"/>
                    <a:pt x="65287" y="3646"/>
                  </a:cubicBezTo>
                  <a:cubicBezTo>
                    <a:pt x="65323" y="3612"/>
                    <a:pt x="65359" y="3578"/>
                    <a:pt x="65396" y="3544"/>
                  </a:cubicBezTo>
                  <a:cubicBezTo>
                    <a:pt x="65419" y="3522"/>
                    <a:pt x="65444" y="3503"/>
                    <a:pt x="65467" y="3480"/>
                  </a:cubicBezTo>
                  <a:close/>
                  <a:moveTo>
                    <a:pt x="80365" y="3484"/>
                  </a:moveTo>
                  <a:cubicBezTo>
                    <a:pt x="80406" y="3510"/>
                    <a:pt x="80448" y="3536"/>
                    <a:pt x="80489" y="3564"/>
                  </a:cubicBezTo>
                  <a:cubicBezTo>
                    <a:pt x="80548" y="3602"/>
                    <a:pt x="80607" y="3638"/>
                    <a:pt x="80665" y="3677"/>
                  </a:cubicBezTo>
                  <a:cubicBezTo>
                    <a:pt x="80734" y="3722"/>
                    <a:pt x="80805" y="3768"/>
                    <a:pt x="80874" y="3815"/>
                  </a:cubicBezTo>
                  <a:cubicBezTo>
                    <a:pt x="80932" y="3854"/>
                    <a:pt x="80992" y="3894"/>
                    <a:pt x="81051" y="3935"/>
                  </a:cubicBezTo>
                  <a:cubicBezTo>
                    <a:pt x="81118" y="3982"/>
                    <a:pt x="81186" y="4028"/>
                    <a:pt x="81253" y="4075"/>
                  </a:cubicBezTo>
                  <a:cubicBezTo>
                    <a:pt x="81312" y="4117"/>
                    <a:pt x="81372" y="4159"/>
                    <a:pt x="81432" y="4201"/>
                  </a:cubicBezTo>
                  <a:cubicBezTo>
                    <a:pt x="81497" y="4248"/>
                    <a:pt x="81563" y="4295"/>
                    <a:pt x="81628" y="4343"/>
                  </a:cubicBezTo>
                  <a:cubicBezTo>
                    <a:pt x="81688" y="4388"/>
                    <a:pt x="81748" y="4430"/>
                    <a:pt x="81807" y="4475"/>
                  </a:cubicBezTo>
                  <a:lnTo>
                    <a:pt x="81995" y="4616"/>
                  </a:lnTo>
                  <a:cubicBezTo>
                    <a:pt x="82055" y="4660"/>
                    <a:pt x="82116" y="4706"/>
                    <a:pt x="82175" y="4752"/>
                  </a:cubicBezTo>
                  <a:cubicBezTo>
                    <a:pt x="82234" y="4798"/>
                    <a:pt x="82293" y="4845"/>
                    <a:pt x="82353" y="4889"/>
                  </a:cubicBezTo>
                  <a:cubicBezTo>
                    <a:pt x="82413" y="4936"/>
                    <a:pt x="82473" y="4982"/>
                    <a:pt x="82531" y="5028"/>
                  </a:cubicBezTo>
                  <a:cubicBezTo>
                    <a:pt x="82588" y="5074"/>
                    <a:pt x="82644" y="5117"/>
                    <a:pt x="82700" y="5162"/>
                  </a:cubicBezTo>
                  <a:cubicBezTo>
                    <a:pt x="82759" y="5209"/>
                    <a:pt x="82817" y="5256"/>
                    <a:pt x="82874" y="5301"/>
                  </a:cubicBezTo>
                  <a:cubicBezTo>
                    <a:pt x="82929" y="5345"/>
                    <a:pt x="82983" y="5388"/>
                    <a:pt x="83036" y="5433"/>
                  </a:cubicBezTo>
                  <a:cubicBezTo>
                    <a:pt x="83092" y="5477"/>
                    <a:pt x="83148" y="5523"/>
                    <a:pt x="83202" y="5569"/>
                  </a:cubicBezTo>
                  <a:cubicBezTo>
                    <a:pt x="83256" y="5613"/>
                    <a:pt x="83306" y="5657"/>
                    <a:pt x="83358" y="5699"/>
                  </a:cubicBezTo>
                  <a:cubicBezTo>
                    <a:pt x="83410" y="5742"/>
                    <a:pt x="83462" y="5787"/>
                    <a:pt x="83513" y="5829"/>
                  </a:cubicBezTo>
                  <a:cubicBezTo>
                    <a:pt x="83564" y="5872"/>
                    <a:pt x="83612" y="5914"/>
                    <a:pt x="83662" y="5955"/>
                  </a:cubicBezTo>
                  <a:cubicBezTo>
                    <a:pt x="83710" y="5997"/>
                    <a:pt x="83761" y="6039"/>
                    <a:pt x="83808" y="6079"/>
                  </a:cubicBezTo>
                  <a:cubicBezTo>
                    <a:pt x="83853" y="6120"/>
                    <a:pt x="83898" y="6157"/>
                    <a:pt x="83941" y="6195"/>
                  </a:cubicBezTo>
                  <a:cubicBezTo>
                    <a:pt x="83988" y="6235"/>
                    <a:pt x="84035" y="6277"/>
                    <a:pt x="84081" y="6315"/>
                  </a:cubicBezTo>
                  <a:cubicBezTo>
                    <a:pt x="84126" y="6355"/>
                    <a:pt x="84167" y="6391"/>
                    <a:pt x="84209" y="6429"/>
                  </a:cubicBezTo>
                  <a:cubicBezTo>
                    <a:pt x="84247" y="6464"/>
                    <a:pt x="84289" y="6501"/>
                    <a:pt x="84326" y="6533"/>
                  </a:cubicBezTo>
                  <a:cubicBezTo>
                    <a:pt x="84372" y="6574"/>
                    <a:pt x="84414" y="6611"/>
                    <a:pt x="84457" y="6651"/>
                  </a:cubicBezTo>
                  <a:cubicBezTo>
                    <a:pt x="84488" y="6678"/>
                    <a:pt x="84521" y="6708"/>
                    <a:pt x="84550" y="6734"/>
                  </a:cubicBezTo>
                  <a:cubicBezTo>
                    <a:pt x="84592" y="6771"/>
                    <a:pt x="84630" y="6807"/>
                    <a:pt x="84669" y="6841"/>
                  </a:cubicBezTo>
                  <a:cubicBezTo>
                    <a:pt x="84695" y="6865"/>
                    <a:pt x="84722" y="6890"/>
                    <a:pt x="84746" y="6912"/>
                  </a:cubicBezTo>
                  <a:cubicBezTo>
                    <a:pt x="84784" y="6948"/>
                    <a:pt x="84820" y="6980"/>
                    <a:pt x="84855" y="7012"/>
                  </a:cubicBezTo>
                  <a:cubicBezTo>
                    <a:pt x="84873" y="7029"/>
                    <a:pt x="84896" y="7049"/>
                    <a:pt x="84914" y="7065"/>
                  </a:cubicBezTo>
                  <a:cubicBezTo>
                    <a:pt x="84964" y="7112"/>
                    <a:pt x="85008" y="7153"/>
                    <a:pt x="85048" y="7190"/>
                  </a:cubicBezTo>
                  <a:cubicBezTo>
                    <a:pt x="85008" y="7226"/>
                    <a:pt x="84964" y="7270"/>
                    <a:pt x="84914" y="7315"/>
                  </a:cubicBezTo>
                  <a:cubicBezTo>
                    <a:pt x="84897" y="7330"/>
                    <a:pt x="84876" y="7349"/>
                    <a:pt x="84859" y="7366"/>
                  </a:cubicBezTo>
                  <a:cubicBezTo>
                    <a:pt x="84823" y="7398"/>
                    <a:pt x="84788" y="7432"/>
                    <a:pt x="84747" y="7469"/>
                  </a:cubicBezTo>
                  <a:cubicBezTo>
                    <a:pt x="84726" y="7489"/>
                    <a:pt x="84703" y="7509"/>
                    <a:pt x="84680" y="7530"/>
                  </a:cubicBezTo>
                  <a:cubicBezTo>
                    <a:pt x="84638" y="7569"/>
                    <a:pt x="84596" y="7606"/>
                    <a:pt x="84549" y="7650"/>
                  </a:cubicBezTo>
                  <a:cubicBezTo>
                    <a:pt x="84524" y="7672"/>
                    <a:pt x="84497" y="7697"/>
                    <a:pt x="84471" y="7720"/>
                  </a:cubicBezTo>
                  <a:cubicBezTo>
                    <a:pt x="84424" y="7762"/>
                    <a:pt x="84377" y="7804"/>
                    <a:pt x="84326" y="7850"/>
                  </a:cubicBezTo>
                  <a:cubicBezTo>
                    <a:pt x="84294" y="7879"/>
                    <a:pt x="84258" y="7911"/>
                    <a:pt x="84223" y="7941"/>
                  </a:cubicBezTo>
                  <a:cubicBezTo>
                    <a:pt x="84176" y="7984"/>
                    <a:pt x="84129" y="8026"/>
                    <a:pt x="84079" y="8069"/>
                  </a:cubicBezTo>
                  <a:cubicBezTo>
                    <a:pt x="84040" y="8103"/>
                    <a:pt x="84002" y="8136"/>
                    <a:pt x="83962" y="8170"/>
                  </a:cubicBezTo>
                  <a:cubicBezTo>
                    <a:pt x="83910" y="8215"/>
                    <a:pt x="83860" y="8260"/>
                    <a:pt x="83805" y="8307"/>
                  </a:cubicBezTo>
                  <a:cubicBezTo>
                    <a:pt x="83764" y="8340"/>
                    <a:pt x="83723" y="8377"/>
                    <a:pt x="83681" y="8412"/>
                  </a:cubicBezTo>
                  <a:cubicBezTo>
                    <a:pt x="83625" y="8460"/>
                    <a:pt x="83570" y="8509"/>
                    <a:pt x="83510" y="8558"/>
                  </a:cubicBezTo>
                  <a:cubicBezTo>
                    <a:pt x="83468" y="8594"/>
                    <a:pt x="83424" y="8631"/>
                    <a:pt x="83379" y="8667"/>
                  </a:cubicBezTo>
                  <a:cubicBezTo>
                    <a:pt x="83320" y="8717"/>
                    <a:pt x="83261" y="8766"/>
                    <a:pt x="83198" y="8817"/>
                  </a:cubicBezTo>
                  <a:cubicBezTo>
                    <a:pt x="83151" y="8855"/>
                    <a:pt x="83102" y="8895"/>
                    <a:pt x="83054" y="8936"/>
                  </a:cubicBezTo>
                  <a:cubicBezTo>
                    <a:pt x="82993" y="8984"/>
                    <a:pt x="82932" y="9035"/>
                    <a:pt x="82869" y="9086"/>
                  </a:cubicBezTo>
                  <a:cubicBezTo>
                    <a:pt x="82820" y="9126"/>
                    <a:pt x="82769" y="9167"/>
                    <a:pt x="82718" y="9207"/>
                  </a:cubicBezTo>
                  <a:cubicBezTo>
                    <a:pt x="82655" y="9258"/>
                    <a:pt x="82591" y="9308"/>
                    <a:pt x="82526" y="9360"/>
                  </a:cubicBezTo>
                  <a:cubicBezTo>
                    <a:pt x="82475" y="9401"/>
                    <a:pt x="82423" y="9441"/>
                    <a:pt x="82370" y="9482"/>
                  </a:cubicBezTo>
                  <a:cubicBezTo>
                    <a:pt x="82305" y="9534"/>
                    <a:pt x="82238" y="9584"/>
                    <a:pt x="82171" y="9636"/>
                  </a:cubicBezTo>
                  <a:cubicBezTo>
                    <a:pt x="82118" y="9678"/>
                    <a:pt x="82062" y="9718"/>
                    <a:pt x="82008" y="9759"/>
                  </a:cubicBezTo>
                  <a:cubicBezTo>
                    <a:pt x="81941" y="9810"/>
                    <a:pt x="81874" y="9860"/>
                    <a:pt x="81805" y="9911"/>
                  </a:cubicBezTo>
                  <a:cubicBezTo>
                    <a:pt x="81749" y="9953"/>
                    <a:pt x="81693" y="9993"/>
                    <a:pt x="81636" y="10035"/>
                  </a:cubicBezTo>
                  <a:cubicBezTo>
                    <a:pt x="81567" y="10084"/>
                    <a:pt x="81499" y="10135"/>
                    <a:pt x="81428" y="10185"/>
                  </a:cubicBezTo>
                  <a:cubicBezTo>
                    <a:pt x="81373" y="10224"/>
                    <a:pt x="81316" y="10265"/>
                    <a:pt x="81259" y="10304"/>
                  </a:cubicBezTo>
                  <a:cubicBezTo>
                    <a:pt x="81189" y="10352"/>
                    <a:pt x="81119" y="10401"/>
                    <a:pt x="81048" y="10450"/>
                  </a:cubicBezTo>
                  <a:cubicBezTo>
                    <a:pt x="80990" y="10489"/>
                    <a:pt x="80933" y="10528"/>
                    <a:pt x="80875" y="10567"/>
                  </a:cubicBezTo>
                  <a:cubicBezTo>
                    <a:pt x="80804" y="10614"/>
                    <a:pt x="80734" y="10660"/>
                    <a:pt x="80665" y="10706"/>
                  </a:cubicBezTo>
                  <a:cubicBezTo>
                    <a:pt x="80606" y="10744"/>
                    <a:pt x="80549" y="10781"/>
                    <a:pt x="80491" y="10818"/>
                  </a:cubicBezTo>
                  <a:cubicBezTo>
                    <a:pt x="80449" y="10846"/>
                    <a:pt x="80406" y="10872"/>
                    <a:pt x="80365" y="10898"/>
                  </a:cubicBezTo>
                  <a:cubicBezTo>
                    <a:pt x="80328" y="10864"/>
                    <a:pt x="80292" y="10833"/>
                    <a:pt x="80256" y="10800"/>
                  </a:cubicBezTo>
                  <a:cubicBezTo>
                    <a:pt x="80213" y="10758"/>
                    <a:pt x="80167" y="10716"/>
                    <a:pt x="80124" y="10672"/>
                  </a:cubicBezTo>
                  <a:cubicBezTo>
                    <a:pt x="80067" y="10614"/>
                    <a:pt x="80012" y="10554"/>
                    <a:pt x="79958" y="10494"/>
                  </a:cubicBezTo>
                  <a:cubicBezTo>
                    <a:pt x="79921" y="10446"/>
                    <a:pt x="79881" y="10401"/>
                    <a:pt x="79843" y="10356"/>
                  </a:cubicBezTo>
                  <a:cubicBezTo>
                    <a:pt x="79788" y="10291"/>
                    <a:pt x="79738" y="10223"/>
                    <a:pt x="79687" y="10154"/>
                  </a:cubicBezTo>
                  <a:cubicBezTo>
                    <a:pt x="79655" y="10110"/>
                    <a:pt x="79619" y="10067"/>
                    <a:pt x="79587" y="10021"/>
                  </a:cubicBezTo>
                  <a:cubicBezTo>
                    <a:pt x="79531" y="9941"/>
                    <a:pt x="79479" y="9858"/>
                    <a:pt x="79427" y="9775"/>
                  </a:cubicBezTo>
                  <a:cubicBezTo>
                    <a:pt x="79405" y="9739"/>
                    <a:pt x="79381" y="9706"/>
                    <a:pt x="79360" y="9670"/>
                  </a:cubicBezTo>
                  <a:cubicBezTo>
                    <a:pt x="79290" y="9551"/>
                    <a:pt x="79225" y="9427"/>
                    <a:pt x="79166" y="9301"/>
                  </a:cubicBezTo>
                  <a:cubicBezTo>
                    <a:pt x="79153" y="9272"/>
                    <a:pt x="79141" y="9243"/>
                    <a:pt x="79129" y="9213"/>
                  </a:cubicBezTo>
                  <a:cubicBezTo>
                    <a:pt x="79084" y="9115"/>
                    <a:pt x="79042" y="9016"/>
                    <a:pt x="79004" y="8915"/>
                  </a:cubicBezTo>
                  <a:cubicBezTo>
                    <a:pt x="78986" y="8869"/>
                    <a:pt x="78973" y="8821"/>
                    <a:pt x="78957" y="8774"/>
                  </a:cubicBezTo>
                  <a:cubicBezTo>
                    <a:pt x="78928" y="8688"/>
                    <a:pt x="78898" y="8602"/>
                    <a:pt x="78875" y="8514"/>
                  </a:cubicBezTo>
                  <a:cubicBezTo>
                    <a:pt x="78860" y="8462"/>
                    <a:pt x="78849" y="8407"/>
                    <a:pt x="78835" y="8355"/>
                  </a:cubicBezTo>
                  <a:cubicBezTo>
                    <a:pt x="78822" y="8295"/>
                    <a:pt x="78808" y="8234"/>
                    <a:pt x="78796" y="8173"/>
                  </a:cubicBezTo>
                  <a:lnTo>
                    <a:pt x="79809" y="7188"/>
                  </a:lnTo>
                  <a:lnTo>
                    <a:pt x="78796" y="6203"/>
                  </a:lnTo>
                  <a:cubicBezTo>
                    <a:pt x="78808" y="6142"/>
                    <a:pt x="78822" y="6080"/>
                    <a:pt x="78835" y="6021"/>
                  </a:cubicBezTo>
                  <a:cubicBezTo>
                    <a:pt x="78849" y="5967"/>
                    <a:pt x="78860" y="5915"/>
                    <a:pt x="78875" y="5863"/>
                  </a:cubicBezTo>
                  <a:cubicBezTo>
                    <a:pt x="78900" y="5774"/>
                    <a:pt x="78928" y="5689"/>
                    <a:pt x="78957" y="5602"/>
                  </a:cubicBezTo>
                  <a:cubicBezTo>
                    <a:pt x="78973" y="5556"/>
                    <a:pt x="78986" y="5509"/>
                    <a:pt x="79004" y="5462"/>
                  </a:cubicBezTo>
                  <a:cubicBezTo>
                    <a:pt x="79042" y="5361"/>
                    <a:pt x="79084" y="5262"/>
                    <a:pt x="79129" y="5164"/>
                  </a:cubicBezTo>
                  <a:cubicBezTo>
                    <a:pt x="79141" y="5134"/>
                    <a:pt x="79153" y="5105"/>
                    <a:pt x="79166" y="5076"/>
                  </a:cubicBezTo>
                  <a:cubicBezTo>
                    <a:pt x="79226" y="4950"/>
                    <a:pt x="79291" y="4827"/>
                    <a:pt x="79360" y="4706"/>
                  </a:cubicBezTo>
                  <a:cubicBezTo>
                    <a:pt x="79381" y="4671"/>
                    <a:pt x="79405" y="4637"/>
                    <a:pt x="79426" y="4602"/>
                  </a:cubicBezTo>
                  <a:cubicBezTo>
                    <a:pt x="79478" y="4519"/>
                    <a:pt x="79530" y="4434"/>
                    <a:pt x="79585" y="4353"/>
                  </a:cubicBezTo>
                  <a:cubicBezTo>
                    <a:pt x="79616" y="4308"/>
                    <a:pt x="79652" y="4265"/>
                    <a:pt x="79684" y="4221"/>
                  </a:cubicBezTo>
                  <a:cubicBezTo>
                    <a:pt x="79735" y="4153"/>
                    <a:pt x="79786" y="4086"/>
                    <a:pt x="79840" y="4020"/>
                  </a:cubicBezTo>
                  <a:cubicBezTo>
                    <a:pt x="79878" y="3975"/>
                    <a:pt x="79920" y="3931"/>
                    <a:pt x="79959" y="3887"/>
                  </a:cubicBezTo>
                  <a:cubicBezTo>
                    <a:pt x="80014" y="3827"/>
                    <a:pt x="80067" y="3765"/>
                    <a:pt x="80124" y="3708"/>
                  </a:cubicBezTo>
                  <a:cubicBezTo>
                    <a:pt x="80167" y="3664"/>
                    <a:pt x="80213" y="3622"/>
                    <a:pt x="80256" y="3581"/>
                  </a:cubicBezTo>
                  <a:cubicBezTo>
                    <a:pt x="80292" y="3549"/>
                    <a:pt x="80328" y="3515"/>
                    <a:pt x="80365" y="3484"/>
                  </a:cubicBezTo>
                  <a:close/>
                  <a:moveTo>
                    <a:pt x="68748" y="514"/>
                  </a:moveTo>
                  <a:cubicBezTo>
                    <a:pt x="69810" y="514"/>
                    <a:pt x="71161" y="1007"/>
                    <a:pt x="72759" y="1982"/>
                  </a:cubicBezTo>
                  <a:cubicBezTo>
                    <a:pt x="73248" y="2281"/>
                    <a:pt x="73755" y="2622"/>
                    <a:pt x="74270" y="2993"/>
                  </a:cubicBezTo>
                  <a:cubicBezTo>
                    <a:pt x="75133" y="3617"/>
                    <a:pt x="76025" y="4341"/>
                    <a:pt x="76922" y="5141"/>
                  </a:cubicBezTo>
                  <a:cubicBezTo>
                    <a:pt x="77060" y="5263"/>
                    <a:pt x="77188" y="5378"/>
                    <a:pt x="77302" y="5483"/>
                  </a:cubicBezTo>
                  <a:cubicBezTo>
                    <a:pt x="77486" y="5652"/>
                    <a:pt x="77640" y="5797"/>
                    <a:pt x="77761" y="5912"/>
                  </a:cubicBezTo>
                  <a:cubicBezTo>
                    <a:pt x="77817" y="5965"/>
                    <a:pt x="77865" y="6010"/>
                    <a:pt x="77906" y="6049"/>
                  </a:cubicBezTo>
                  <a:cubicBezTo>
                    <a:pt x="77940" y="6084"/>
                    <a:pt x="77973" y="6116"/>
                    <a:pt x="77996" y="6137"/>
                  </a:cubicBezTo>
                  <a:lnTo>
                    <a:pt x="77997" y="6138"/>
                  </a:lnTo>
                  <a:lnTo>
                    <a:pt x="78241" y="6378"/>
                  </a:lnTo>
                  <a:lnTo>
                    <a:pt x="78317" y="6453"/>
                  </a:lnTo>
                  <a:lnTo>
                    <a:pt x="78683" y="6813"/>
                  </a:lnTo>
                  <a:lnTo>
                    <a:pt x="78683" y="6810"/>
                  </a:lnTo>
                  <a:lnTo>
                    <a:pt x="79074" y="7190"/>
                  </a:lnTo>
                  <a:lnTo>
                    <a:pt x="78683" y="7570"/>
                  </a:lnTo>
                  <a:lnTo>
                    <a:pt x="78683" y="7568"/>
                  </a:lnTo>
                  <a:lnTo>
                    <a:pt x="78339" y="7906"/>
                  </a:lnTo>
                  <a:lnTo>
                    <a:pt x="78240" y="8001"/>
                  </a:lnTo>
                  <a:lnTo>
                    <a:pt x="78240" y="8002"/>
                  </a:lnTo>
                  <a:lnTo>
                    <a:pt x="77996" y="8241"/>
                  </a:lnTo>
                  <a:cubicBezTo>
                    <a:pt x="77654" y="8572"/>
                    <a:pt x="77292" y="8910"/>
                    <a:pt x="76918" y="9244"/>
                  </a:cubicBezTo>
                  <a:cubicBezTo>
                    <a:pt x="76700" y="9437"/>
                    <a:pt x="76483" y="9626"/>
                    <a:pt x="76267" y="9811"/>
                  </a:cubicBezTo>
                  <a:cubicBezTo>
                    <a:pt x="76195" y="9873"/>
                    <a:pt x="76123" y="9932"/>
                    <a:pt x="76050" y="9992"/>
                  </a:cubicBezTo>
                  <a:cubicBezTo>
                    <a:pt x="75905" y="10113"/>
                    <a:pt x="75763" y="10234"/>
                    <a:pt x="75618" y="10349"/>
                  </a:cubicBezTo>
                  <a:cubicBezTo>
                    <a:pt x="75535" y="10417"/>
                    <a:pt x="75451" y="10481"/>
                    <a:pt x="75369" y="10547"/>
                  </a:cubicBezTo>
                  <a:cubicBezTo>
                    <a:pt x="75237" y="10653"/>
                    <a:pt x="75106" y="10758"/>
                    <a:pt x="74973" y="10859"/>
                  </a:cubicBezTo>
                  <a:cubicBezTo>
                    <a:pt x="74888" y="10926"/>
                    <a:pt x="74804" y="10988"/>
                    <a:pt x="74717" y="11052"/>
                  </a:cubicBezTo>
                  <a:cubicBezTo>
                    <a:pt x="74616" y="11129"/>
                    <a:pt x="74513" y="11206"/>
                    <a:pt x="74413" y="11280"/>
                  </a:cubicBezTo>
                  <a:cubicBezTo>
                    <a:pt x="74401" y="11271"/>
                    <a:pt x="74388" y="11264"/>
                    <a:pt x="74377" y="11255"/>
                  </a:cubicBezTo>
                  <a:cubicBezTo>
                    <a:pt x="74243" y="11162"/>
                    <a:pt x="74113" y="11063"/>
                    <a:pt x="73990" y="10961"/>
                  </a:cubicBezTo>
                  <a:cubicBezTo>
                    <a:pt x="73971" y="10944"/>
                    <a:pt x="73951" y="10927"/>
                    <a:pt x="73931" y="10909"/>
                  </a:cubicBezTo>
                  <a:cubicBezTo>
                    <a:pt x="73806" y="10798"/>
                    <a:pt x="73685" y="10683"/>
                    <a:pt x="73573" y="10563"/>
                  </a:cubicBezTo>
                  <a:lnTo>
                    <a:pt x="73480" y="10457"/>
                  </a:lnTo>
                  <a:lnTo>
                    <a:pt x="73660" y="10324"/>
                  </a:lnTo>
                  <a:cubicBezTo>
                    <a:pt x="73733" y="10271"/>
                    <a:pt x="73806" y="10218"/>
                    <a:pt x="73877" y="10163"/>
                  </a:cubicBezTo>
                  <a:cubicBezTo>
                    <a:pt x="73977" y="10088"/>
                    <a:pt x="74076" y="10011"/>
                    <a:pt x="74175" y="9936"/>
                  </a:cubicBezTo>
                  <a:cubicBezTo>
                    <a:pt x="74244" y="9882"/>
                    <a:pt x="74312" y="9829"/>
                    <a:pt x="74380" y="9776"/>
                  </a:cubicBezTo>
                  <a:cubicBezTo>
                    <a:pt x="74479" y="9698"/>
                    <a:pt x="74577" y="9620"/>
                    <a:pt x="74674" y="9542"/>
                  </a:cubicBezTo>
                  <a:cubicBezTo>
                    <a:pt x="74738" y="9490"/>
                    <a:pt x="74804" y="9438"/>
                    <a:pt x="74867" y="9386"/>
                  </a:cubicBezTo>
                  <a:cubicBezTo>
                    <a:pt x="74965" y="9307"/>
                    <a:pt x="75060" y="9229"/>
                    <a:pt x="75154" y="9150"/>
                  </a:cubicBezTo>
                  <a:cubicBezTo>
                    <a:pt x="75213" y="9100"/>
                    <a:pt x="75273" y="9051"/>
                    <a:pt x="75332" y="9001"/>
                  </a:cubicBezTo>
                  <a:cubicBezTo>
                    <a:pt x="75426" y="8922"/>
                    <a:pt x="75517" y="8844"/>
                    <a:pt x="75607" y="8766"/>
                  </a:cubicBezTo>
                  <a:cubicBezTo>
                    <a:pt x="75663" y="8719"/>
                    <a:pt x="75720" y="8671"/>
                    <a:pt x="75773" y="8624"/>
                  </a:cubicBezTo>
                  <a:cubicBezTo>
                    <a:pt x="75866" y="8545"/>
                    <a:pt x="75952" y="8468"/>
                    <a:pt x="76039" y="8390"/>
                  </a:cubicBezTo>
                  <a:cubicBezTo>
                    <a:pt x="76086" y="8348"/>
                    <a:pt x="76136" y="8306"/>
                    <a:pt x="76183" y="8265"/>
                  </a:cubicBezTo>
                  <a:cubicBezTo>
                    <a:pt x="76280" y="8178"/>
                    <a:pt x="76373" y="8094"/>
                    <a:pt x="76465" y="8012"/>
                  </a:cubicBezTo>
                  <a:cubicBezTo>
                    <a:pt x="76481" y="7999"/>
                    <a:pt x="76498" y="7983"/>
                    <a:pt x="76514" y="7968"/>
                  </a:cubicBezTo>
                  <a:lnTo>
                    <a:pt x="76516" y="7983"/>
                  </a:lnTo>
                  <a:lnTo>
                    <a:pt x="76884" y="7630"/>
                  </a:lnTo>
                  <a:cubicBezTo>
                    <a:pt x="76889" y="7625"/>
                    <a:pt x="76896" y="7620"/>
                    <a:pt x="76901" y="7616"/>
                  </a:cubicBezTo>
                  <a:lnTo>
                    <a:pt x="76904" y="7611"/>
                  </a:lnTo>
                  <a:lnTo>
                    <a:pt x="76991" y="7532"/>
                  </a:lnTo>
                  <a:lnTo>
                    <a:pt x="76991" y="7530"/>
                  </a:lnTo>
                  <a:lnTo>
                    <a:pt x="77342" y="7192"/>
                  </a:lnTo>
                  <a:lnTo>
                    <a:pt x="76991" y="6854"/>
                  </a:lnTo>
                  <a:lnTo>
                    <a:pt x="76991" y="6850"/>
                  </a:lnTo>
                  <a:lnTo>
                    <a:pt x="76898" y="6766"/>
                  </a:lnTo>
                  <a:lnTo>
                    <a:pt x="76893" y="6761"/>
                  </a:lnTo>
                  <a:lnTo>
                    <a:pt x="76518" y="6401"/>
                  </a:lnTo>
                  <a:lnTo>
                    <a:pt x="76517" y="6416"/>
                  </a:lnTo>
                  <a:cubicBezTo>
                    <a:pt x="76405" y="6314"/>
                    <a:pt x="76294" y="6216"/>
                    <a:pt x="76183" y="6117"/>
                  </a:cubicBezTo>
                  <a:cubicBezTo>
                    <a:pt x="76043" y="5992"/>
                    <a:pt x="75902" y="5868"/>
                    <a:pt x="75761" y="5747"/>
                  </a:cubicBezTo>
                  <a:cubicBezTo>
                    <a:pt x="74977" y="5069"/>
                    <a:pt x="74206" y="4452"/>
                    <a:pt x="73482" y="3924"/>
                  </a:cubicBezTo>
                  <a:lnTo>
                    <a:pt x="73484" y="3921"/>
                  </a:lnTo>
                  <a:lnTo>
                    <a:pt x="73258" y="3762"/>
                  </a:lnTo>
                  <a:cubicBezTo>
                    <a:pt x="73255" y="3759"/>
                    <a:pt x="73251" y="3758"/>
                    <a:pt x="73249" y="3755"/>
                  </a:cubicBezTo>
                  <a:lnTo>
                    <a:pt x="73060" y="3621"/>
                  </a:lnTo>
                  <a:lnTo>
                    <a:pt x="73057" y="3624"/>
                  </a:lnTo>
                  <a:cubicBezTo>
                    <a:pt x="72995" y="3581"/>
                    <a:pt x="72931" y="3535"/>
                    <a:pt x="72870" y="3493"/>
                  </a:cubicBezTo>
                  <a:cubicBezTo>
                    <a:pt x="72490" y="3236"/>
                    <a:pt x="72126" y="3005"/>
                    <a:pt x="71790" y="2808"/>
                  </a:cubicBezTo>
                  <a:cubicBezTo>
                    <a:pt x="71787" y="2807"/>
                    <a:pt x="71786" y="2806"/>
                    <a:pt x="71783" y="2805"/>
                  </a:cubicBezTo>
                  <a:lnTo>
                    <a:pt x="71593" y="2694"/>
                  </a:lnTo>
                  <a:lnTo>
                    <a:pt x="71590" y="2698"/>
                  </a:lnTo>
                  <a:cubicBezTo>
                    <a:pt x="70448" y="2057"/>
                    <a:pt x="69491" y="1728"/>
                    <a:pt x="68748" y="1728"/>
                  </a:cubicBezTo>
                  <a:cubicBezTo>
                    <a:pt x="68222" y="1728"/>
                    <a:pt x="67706" y="1802"/>
                    <a:pt x="67211" y="1949"/>
                  </a:cubicBezTo>
                  <a:cubicBezTo>
                    <a:pt x="67180" y="1928"/>
                    <a:pt x="67151" y="1912"/>
                    <a:pt x="67122" y="1891"/>
                  </a:cubicBezTo>
                  <a:cubicBezTo>
                    <a:pt x="66955" y="1782"/>
                    <a:pt x="66791" y="1679"/>
                    <a:pt x="66630" y="1581"/>
                  </a:cubicBezTo>
                  <a:cubicBezTo>
                    <a:pt x="66577" y="1548"/>
                    <a:pt x="66524" y="1516"/>
                    <a:pt x="66472" y="1484"/>
                  </a:cubicBezTo>
                  <a:cubicBezTo>
                    <a:pt x="66278" y="1369"/>
                    <a:pt x="66087" y="1256"/>
                    <a:pt x="65902" y="1155"/>
                  </a:cubicBezTo>
                  <a:cubicBezTo>
                    <a:pt x="66785" y="735"/>
                    <a:pt x="67760" y="514"/>
                    <a:pt x="68748" y="514"/>
                  </a:cubicBezTo>
                  <a:close/>
                  <a:moveTo>
                    <a:pt x="57238" y="9251"/>
                  </a:moveTo>
                  <a:cubicBezTo>
                    <a:pt x="57254" y="9295"/>
                    <a:pt x="57276" y="9336"/>
                    <a:pt x="57295" y="9379"/>
                  </a:cubicBezTo>
                  <a:cubicBezTo>
                    <a:pt x="57316" y="9427"/>
                    <a:pt x="57338" y="9475"/>
                    <a:pt x="57359" y="9522"/>
                  </a:cubicBezTo>
                  <a:cubicBezTo>
                    <a:pt x="57427" y="9664"/>
                    <a:pt x="57500" y="9805"/>
                    <a:pt x="57579" y="9941"/>
                  </a:cubicBezTo>
                  <a:cubicBezTo>
                    <a:pt x="57594" y="9964"/>
                    <a:pt x="57605" y="9989"/>
                    <a:pt x="57620" y="10013"/>
                  </a:cubicBezTo>
                  <a:cubicBezTo>
                    <a:pt x="57714" y="10170"/>
                    <a:pt x="57821" y="10322"/>
                    <a:pt x="57931" y="10469"/>
                  </a:cubicBezTo>
                  <a:cubicBezTo>
                    <a:pt x="57959" y="10507"/>
                    <a:pt x="57990" y="10544"/>
                    <a:pt x="58019" y="10581"/>
                  </a:cubicBezTo>
                  <a:cubicBezTo>
                    <a:pt x="58065" y="10639"/>
                    <a:pt x="58109" y="10698"/>
                    <a:pt x="58157" y="10754"/>
                  </a:cubicBezTo>
                  <a:cubicBezTo>
                    <a:pt x="58140" y="10766"/>
                    <a:pt x="58122" y="10776"/>
                    <a:pt x="58105" y="10788"/>
                  </a:cubicBezTo>
                  <a:cubicBezTo>
                    <a:pt x="57946" y="10893"/>
                    <a:pt x="57784" y="10991"/>
                    <a:pt x="57629" y="11083"/>
                  </a:cubicBezTo>
                  <a:cubicBezTo>
                    <a:pt x="57613" y="11092"/>
                    <a:pt x="57598" y="11102"/>
                    <a:pt x="57581" y="11111"/>
                  </a:cubicBezTo>
                  <a:cubicBezTo>
                    <a:pt x="57441" y="11192"/>
                    <a:pt x="57305" y="11269"/>
                    <a:pt x="57171" y="11342"/>
                  </a:cubicBezTo>
                  <a:cubicBezTo>
                    <a:pt x="57150" y="11354"/>
                    <a:pt x="57128" y="11364"/>
                    <a:pt x="57108" y="11377"/>
                  </a:cubicBezTo>
                  <a:cubicBezTo>
                    <a:pt x="56785" y="10978"/>
                    <a:pt x="56510" y="10547"/>
                    <a:pt x="56291" y="10091"/>
                  </a:cubicBezTo>
                  <a:cubicBezTo>
                    <a:pt x="56392" y="10004"/>
                    <a:pt x="56490" y="9919"/>
                    <a:pt x="56585" y="9836"/>
                  </a:cubicBezTo>
                  <a:cubicBezTo>
                    <a:pt x="56611" y="9812"/>
                    <a:pt x="56636" y="9790"/>
                    <a:pt x="56662" y="9768"/>
                  </a:cubicBezTo>
                  <a:cubicBezTo>
                    <a:pt x="56748" y="9692"/>
                    <a:pt x="56830" y="9619"/>
                    <a:pt x="56910" y="9548"/>
                  </a:cubicBezTo>
                  <a:cubicBezTo>
                    <a:pt x="56933" y="9527"/>
                    <a:pt x="56957" y="9505"/>
                    <a:pt x="56980" y="9484"/>
                  </a:cubicBezTo>
                  <a:cubicBezTo>
                    <a:pt x="57069" y="9404"/>
                    <a:pt x="57156" y="9324"/>
                    <a:pt x="57238" y="9251"/>
                  </a:cubicBezTo>
                  <a:close/>
                  <a:moveTo>
                    <a:pt x="34500" y="513"/>
                  </a:moveTo>
                  <a:cubicBezTo>
                    <a:pt x="35311" y="514"/>
                    <a:pt x="36300" y="806"/>
                    <a:pt x="37439" y="1383"/>
                  </a:cubicBezTo>
                  <a:cubicBezTo>
                    <a:pt x="37993" y="1660"/>
                    <a:pt x="38580" y="2006"/>
                    <a:pt x="39230" y="2441"/>
                  </a:cubicBezTo>
                  <a:cubicBezTo>
                    <a:pt x="39436" y="2578"/>
                    <a:pt x="39648" y="2724"/>
                    <a:pt x="39859" y="2875"/>
                  </a:cubicBezTo>
                  <a:cubicBezTo>
                    <a:pt x="39928" y="2925"/>
                    <a:pt x="39997" y="2978"/>
                    <a:pt x="40067" y="3029"/>
                  </a:cubicBezTo>
                  <a:cubicBezTo>
                    <a:pt x="40211" y="3134"/>
                    <a:pt x="40355" y="3238"/>
                    <a:pt x="40501" y="3349"/>
                  </a:cubicBezTo>
                  <a:cubicBezTo>
                    <a:pt x="40581" y="3410"/>
                    <a:pt x="40664" y="3476"/>
                    <a:pt x="40746" y="3539"/>
                  </a:cubicBezTo>
                  <a:cubicBezTo>
                    <a:pt x="40881" y="3644"/>
                    <a:pt x="41016" y="3748"/>
                    <a:pt x="41153" y="3858"/>
                  </a:cubicBezTo>
                  <a:cubicBezTo>
                    <a:pt x="41241" y="3930"/>
                    <a:pt x="41331" y="4003"/>
                    <a:pt x="41421" y="4076"/>
                  </a:cubicBezTo>
                  <a:cubicBezTo>
                    <a:pt x="41526" y="4161"/>
                    <a:pt x="41629" y="4247"/>
                    <a:pt x="41733" y="4335"/>
                  </a:cubicBezTo>
                  <a:cubicBezTo>
                    <a:pt x="41718" y="4366"/>
                    <a:pt x="41709" y="4399"/>
                    <a:pt x="41695" y="4430"/>
                  </a:cubicBezTo>
                  <a:cubicBezTo>
                    <a:pt x="41639" y="4567"/>
                    <a:pt x="41585" y="4705"/>
                    <a:pt x="41537" y="4846"/>
                  </a:cubicBezTo>
                  <a:cubicBezTo>
                    <a:pt x="41520" y="4897"/>
                    <a:pt x="41501" y="4946"/>
                    <a:pt x="41484" y="4997"/>
                  </a:cubicBezTo>
                  <a:cubicBezTo>
                    <a:pt x="41422" y="5184"/>
                    <a:pt x="41369" y="5373"/>
                    <a:pt x="41325" y="5566"/>
                  </a:cubicBezTo>
                  <a:cubicBezTo>
                    <a:pt x="41324" y="5571"/>
                    <a:pt x="41323" y="5575"/>
                    <a:pt x="41320" y="5581"/>
                  </a:cubicBezTo>
                  <a:cubicBezTo>
                    <a:pt x="41318" y="5578"/>
                    <a:pt x="41314" y="5575"/>
                    <a:pt x="41312" y="5573"/>
                  </a:cubicBezTo>
                  <a:cubicBezTo>
                    <a:pt x="41048" y="5347"/>
                    <a:pt x="40787" y="5132"/>
                    <a:pt x="40532" y="4925"/>
                  </a:cubicBezTo>
                  <a:cubicBezTo>
                    <a:pt x="40520" y="4914"/>
                    <a:pt x="40505" y="4903"/>
                    <a:pt x="40492" y="4892"/>
                  </a:cubicBezTo>
                  <a:cubicBezTo>
                    <a:pt x="40236" y="4685"/>
                    <a:pt x="39985" y="4488"/>
                    <a:pt x="39737" y="4300"/>
                  </a:cubicBezTo>
                  <a:cubicBezTo>
                    <a:pt x="39731" y="4295"/>
                    <a:pt x="39725" y="4290"/>
                    <a:pt x="39717" y="4286"/>
                  </a:cubicBezTo>
                  <a:cubicBezTo>
                    <a:pt x="39210" y="3900"/>
                    <a:pt x="38721" y="3554"/>
                    <a:pt x="38258" y="3252"/>
                  </a:cubicBezTo>
                  <a:cubicBezTo>
                    <a:pt x="38199" y="3212"/>
                    <a:pt x="38138" y="3176"/>
                    <a:pt x="38080" y="3138"/>
                  </a:cubicBezTo>
                  <a:lnTo>
                    <a:pt x="38085" y="3133"/>
                  </a:lnTo>
                  <a:lnTo>
                    <a:pt x="37777" y="2947"/>
                  </a:lnTo>
                  <a:cubicBezTo>
                    <a:pt x="37777" y="2947"/>
                    <a:pt x="37775" y="2947"/>
                    <a:pt x="37775" y="2946"/>
                  </a:cubicBezTo>
                  <a:lnTo>
                    <a:pt x="37622" y="2852"/>
                  </a:lnTo>
                  <a:lnTo>
                    <a:pt x="37619" y="2854"/>
                  </a:lnTo>
                  <a:cubicBezTo>
                    <a:pt x="37202" y="2609"/>
                    <a:pt x="36819" y="2405"/>
                    <a:pt x="36462" y="2243"/>
                  </a:cubicBezTo>
                  <a:lnTo>
                    <a:pt x="36469" y="2237"/>
                  </a:lnTo>
                  <a:lnTo>
                    <a:pt x="36112" y="2093"/>
                  </a:lnTo>
                  <a:lnTo>
                    <a:pt x="35955" y="2031"/>
                  </a:lnTo>
                  <a:lnTo>
                    <a:pt x="35951" y="2035"/>
                  </a:lnTo>
                  <a:cubicBezTo>
                    <a:pt x="35411" y="1834"/>
                    <a:pt x="34922" y="1728"/>
                    <a:pt x="34501" y="1728"/>
                  </a:cubicBezTo>
                  <a:cubicBezTo>
                    <a:pt x="33835" y="1728"/>
                    <a:pt x="33187" y="1852"/>
                    <a:pt x="32573" y="2084"/>
                  </a:cubicBezTo>
                  <a:lnTo>
                    <a:pt x="32567" y="2080"/>
                  </a:lnTo>
                  <a:lnTo>
                    <a:pt x="32439" y="2132"/>
                  </a:lnTo>
                  <a:lnTo>
                    <a:pt x="32438" y="2132"/>
                  </a:lnTo>
                  <a:lnTo>
                    <a:pt x="32000" y="2312"/>
                  </a:lnTo>
                  <a:lnTo>
                    <a:pt x="32018" y="2325"/>
                  </a:lnTo>
                  <a:cubicBezTo>
                    <a:pt x="31621" y="2528"/>
                    <a:pt x="31255" y="2779"/>
                    <a:pt x="30920" y="3069"/>
                  </a:cubicBezTo>
                  <a:lnTo>
                    <a:pt x="30913" y="3065"/>
                  </a:lnTo>
                  <a:lnTo>
                    <a:pt x="30768" y="3199"/>
                  </a:lnTo>
                  <a:lnTo>
                    <a:pt x="30529" y="3425"/>
                  </a:lnTo>
                  <a:lnTo>
                    <a:pt x="30544" y="3433"/>
                  </a:lnTo>
                  <a:cubicBezTo>
                    <a:pt x="30153" y="3847"/>
                    <a:pt x="29829" y="4316"/>
                    <a:pt x="29587" y="4821"/>
                  </a:cubicBezTo>
                  <a:lnTo>
                    <a:pt x="29574" y="4809"/>
                  </a:lnTo>
                  <a:lnTo>
                    <a:pt x="29436" y="5146"/>
                  </a:lnTo>
                  <a:lnTo>
                    <a:pt x="29436" y="5147"/>
                  </a:lnTo>
                  <a:cubicBezTo>
                    <a:pt x="29436" y="5147"/>
                    <a:pt x="29436" y="5149"/>
                    <a:pt x="29435" y="5149"/>
                  </a:cubicBezTo>
                  <a:lnTo>
                    <a:pt x="29369" y="5314"/>
                  </a:lnTo>
                  <a:lnTo>
                    <a:pt x="29374" y="5319"/>
                  </a:lnTo>
                  <a:cubicBezTo>
                    <a:pt x="29155" y="5914"/>
                    <a:pt x="29039" y="6541"/>
                    <a:pt x="29039" y="7189"/>
                  </a:cubicBezTo>
                  <a:cubicBezTo>
                    <a:pt x="29039" y="7723"/>
                    <a:pt x="29114" y="8241"/>
                    <a:pt x="29263" y="8740"/>
                  </a:cubicBezTo>
                  <a:cubicBezTo>
                    <a:pt x="29295" y="8848"/>
                    <a:pt x="29336" y="8953"/>
                    <a:pt x="29374" y="9058"/>
                  </a:cubicBezTo>
                  <a:lnTo>
                    <a:pt x="29369" y="9064"/>
                  </a:lnTo>
                  <a:lnTo>
                    <a:pt x="29435" y="9228"/>
                  </a:lnTo>
                  <a:cubicBezTo>
                    <a:pt x="29435" y="9229"/>
                    <a:pt x="29435" y="9229"/>
                    <a:pt x="29436" y="9230"/>
                  </a:cubicBezTo>
                  <a:cubicBezTo>
                    <a:pt x="29436" y="9232"/>
                    <a:pt x="29437" y="9233"/>
                    <a:pt x="29437" y="9234"/>
                  </a:cubicBezTo>
                  <a:lnTo>
                    <a:pt x="29574" y="9567"/>
                  </a:lnTo>
                  <a:lnTo>
                    <a:pt x="29585" y="9557"/>
                  </a:lnTo>
                  <a:cubicBezTo>
                    <a:pt x="29613" y="9615"/>
                    <a:pt x="29639" y="9676"/>
                    <a:pt x="29669" y="9733"/>
                  </a:cubicBezTo>
                  <a:cubicBezTo>
                    <a:pt x="29694" y="9780"/>
                    <a:pt x="29722" y="9826"/>
                    <a:pt x="29749" y="9872"/>
                  </a:cubicBezTo>
                  <a:cubicBezTo>
                    <a:pt x="29815" y="9988"/>
                    <a:pt x="29882" y="10102"/>
                    <a:pt x="29956" y="10214"/>
                  </a:cubicBezTo>
                  <a:cubicBezTo>
                    <a:pt x="29992" y="10268"/>
                    <a:pt x="30030" y="10318"/>
                    <a:pt x="30067" y="10370"/>
                  </a:cubicBezTo>
                  <a:cubicBezTo>
                    <a:pt x="30140" y="10472"/>
                    <a:pt x="30216" y="10572"/>
                    <a:pt x="30296" y="10668"/>
                  </a:cubicBezTo>
                  <a:cubicBezTo>
                    <a:pt x="30337" y="10719"/>
                    <a:pt x="30381" y="10769"/>
                    <a:pt x="30424" y="10817"/>
                  </a:cubicBezTo>
                  <a:cubicBezTo>
                    <a:pt x="30461" y="10858"/>
                    <a:pt x="30496" y="10904"/>
                    <a:pt x="30533" y="10944"/>
                  </a:cubicBezTo>
                  <a:cubicBezTo>
                    <a:pt x="30503" y="10962"/>
                    <a:pt x="30472" y="10983"/>
                    <a:pt x="30444" y="11000"/>
                  </a:cubicBezTo>
                  <a:cubicBezTo>
                    <a:pt x="30336" y="11065"/>
                    <a:pt x="30232" y="11127"/>
                    <a:pt x="30129" y="11185"/>
                  </a:cubicBezTo>
                  <a:cubicBezTo>
                    <a:pt x="30023" y="11246"/>
                    <a:pt x="29919" y="11304"/>
                    <a:pt x="29816" y="11358"/>
                  </a:cubicBezTo>
                  <a:cubicBezTo>
                    <a:pt x="29733" y="11402"/>
                    <a:pt x="29649" y="11446"/>
                    <a:pt x="29569" y="11487"/>
                  </a:cubicBezTo>
                  <a:cubicBezTo>
                    <a:pt x="29531" y="11505"/>
                    <a:pt x="29494" y="11523"/>
                    <a:pt x="29458" y="11541"/>
                  </a:cubicBezTo>
                  <a:cubicBezTo>
                    <a:pt x="29418" y="11494"/>
                    <a:pt x="29377" y="11447"/>
                    <a:pt x="29337" y="11401"/>
                  </a:cubicBezTo>
                  <a:cubicBezTo>
                    <a:pt x="29309" y="11366"/>
                    <a:pt x="29280" y="11332"/>
                    <a:pt x="29253" y="11296"/>
                  </a:cubicBezTo>
                  <a:cubicBezTo>
                    <a:pt x="29187" y="11213"/>
                    <a:pt x="29125" y="11129"/>
                    <a:pt x="29064" y="11043"/>
                  </a:cubicBezTo>
                  <a:cubicBezTo>
                    <a:pt x="29040" y="11009"/>
                    <a:pt x="29014" y="10977"/>
                    <a:pt x="28991" y="10941"/>
                  </a:cubicBezTo>
                  <a:cubicBezTo>
                    <a:pt x="28926" y="10848"/>
                    <a:pt x="28866" y="10752"/>
                    <a:pt x="28806" y="10654"/>
                  </a:cubicBezTo>
                  <a:cubicBezTo>
                    <a:pt x="28789" y="10627"/>
                    <a:pt x="28773" y="10601"/>
                    <a:pt x="28755" y="10575"/>
                  </a:cubicBezTo>
                  <a:cubicBezTo>
                    <a:pt x="28681" y="10449"/>
                    <a:pt x="28612" y="10322"/>
                    <a:pt x="28547" y="10193"/>
                  </a:cubicBezTo>
                  <a:lnTo>
                    <a:pt x="28546" y="10191"/>
                  </a:lnTo>
                  <a:cubicBezTo>
                    <a:pt x="28344" y="9797"/>
                    <a:pt x="28183" y="9381"/>
                    <a:pt x="28065" y="8948"/>
                  </a:cubicBezTo>
                  <a:cubicBezTo>
                    <a:pt x="28058" y="8924"/>
                    <a:pt x="28055" y="8900"/>
                    <a:pt x="28047" y="8876"/>
                  </a:cubicBezTo>
                  <a:cubicBezTo>
                    <a:pt x="28016" y="8755"/>
                    <a:pt x="27985" y="8635"/>
                    <a:pt x="27961" y="8511"/>
                  </a:cubicBezTo>
                  <a:cubicBezTo>
                    <a:pt x="27873" y="8077"/>
                    <a:pt x="27829" y="7631"/>
                    <a:pt x="27829" y="7189"/>
                  </a:cubicBezTo>
                  <a:cubicBezTo>
                    <a:pt x="27829" y="6746"/>
                    <a:pt x="27873" y="6301"/>
                    <a:pt x="27961" y="5867"/>
                  </a:cubicBezTo>
                  <a:cubicBezTo>
                    <a:pt x="28082" y="5273"/>
                    <a:pt x="28279" y="4707"/>
                    <a:pt x="28549" y="4181"/>
                  </a:cubicBezTo>
                  <a:cubicBezTo>
                    <a:pt x="28814" y="3649"/>
                    <a:pt x="29160" y="3145"/>
                    <a:pt x="29577" y="2687"/>
                  </a:cubicBezTo>
                  <a:cubicBezTo>
                    <a:pt x="29991" y="2238"/>
                    <a:pt x="30455" y="1850"/>
                    <a:pt x="30960" y="1533"/>
                  </a:cubicBezTo>
                  <a:cubicBezTo>
                    <a:pt x="32021" y="866"/>
                    <a:pt x="33245" y="513"/>
                    <a:pt x="34500" y="513"/>
                  </a:cubicBezTo>
                  <a:close/>
                  <a:moveTo>
                    <a:pt x="40948" y="508"/>
                  </a:moveTo>
                  <a:cubicBezTo>
                    <a:pt x="41873" y="514"/>
                    <a:pt x="43024" y="891"/>
                    <a:pt x="44374" y="1636"/>
                  </a:cubicBezTo>
                  <a:lnTo>
                    <a:pt x="44409" y="1655"/>
                  </a:lnTo>
                  <a:cubicBezTo>
                    <a:pt x="44482" y="1696"/>
                    <a:pt x="44556" y="1739"/>
                    <a:pt x="44630" y="1782"/>
                  </a:cubicBezTo>
                  <a:cubicBezTo>
                    <a:pt x="44681" y="1812"/>
                    <a:pt x="44732" y="1841"/>
                    <a:pt x="44784" y="1871"/>
                  </a:cubicBezTo>
                  <a:cubicBezTo>
                    <a:pt x="44866" y="1921"/>
                    <a:pt x="44948" y="1973"/>
                    <a:pt x="45032" y="2024"/>
                  </a:cubicBezTo>
                  <a:cubicBezTo>
                    <a:pt x="45081" y="2053"/>
                    <a:pt x="45129" y="2083"/>
                    <a:pt x="45180" y="2114"/>
                  </a:cubicBezTo>
                  <a:cubicBezTo>
                    <a:pt x="45264" y="2167"/>
                    <a:pt x="45350" y="2223"/>
                    <a:pt x="45435" y="2280"/>
                  </a:cubicBezTo>
                  <a:cubicBezTo>
                    <a:pt x="45486" y="2313"/>
                    <a:pt x="45537" y="2344"/>
                    <a:pt x="45587" y="2379"/>
                  </a:cubicBezTo>
                  <a:cubicBezTo>
                    <a:pt x="45726" y="2469"/>
                    <a:pt x="45865" y="2565"/>
                    <a:pt x="46008" y="2665"/>
                  </a:cubicBezTo>
                  <a:lnTo>
                    <a:pt x="46051" y="2693"/>
                  </a:lnTo>
                  <a:cubicBezTo>
                    <a:pt x="46142" y="2758"/>
                    <a:pt x="46233" y="2822"/>
                    <a:pt x="46332" y="2895"/>
                  </a:cubicBezTo>
                  <a:cubicBezTo>
                    <a:pt x="46434" y="2967"/>
                    <a:pt x="46535" y="3040"/>
                    <a:pt x="46632" y="3111"/>
                  </a:cubicBezTo>
                  <a:cubicBezTo>
                    <a:pt x="46992" y="3375"/>
                    <a:pt x="47375" y="3671"/>
                    <a:pt x="47807" y="4020"/>
                  </a:cubicBezTo>
                  <a:cubicBezTo>
                    <a:pt x="47893" y="4088"/>
                    <a:pt x="47976" y="4159"/>
                    <a:pt x="48067" y="4236"/>
                  </a:cubicBezTo>
                  <a:lnTo>
                    <a:pt x="48328" y="4452"/>
                  </a:lnTo>
                  <a:cubicBezTo>
                    <a:pt x="48532" y="4626"/>
                    <a:pt x="48725" y="4793"/>
                    <a:pt x="48905" y="4947"/>
                  </a:cubicBezTo>
                  <a:cubicBezTo>
                    <a:pt x="48985" y="5017"/>
                    <a:pt x="49062" y="5087"/>
                    <a:pt x="49141" y="5160"/>
                  </a:cubicBezTo>
                  <a:lnTo>
                    <a:pt x="49204" y="5215"/>
                  </a:lnTo>
                  <a:cubicBezTo>
                    <a:pt x="49326" y="5322"/>
                    <a:pt x="49443" y="5425"/>
                    <a:pt x="49556" y="5530"/>
                  </a:cubicBezTo>
                  <a:cubicBezTo>
                    <a:pt x="49571" y="5543"/>
                    <a:pt x="49584" y="5556"/>
                    <a:pt x="49597" y="5569"/>
                  </a:cubicBezTo>
                  <a:lnTo>
                    <a:pt x="49597" y="5570"/>
                  </a:lnTo>
                  <a:lnTo>
                    <a:pt x="49676" y="5644"/>
                  </a:lnTo>
                  <a:lnTo>
                    <a:pt x="50107" y="6074"/>
                  </a:lnTo>
                  <a:lnTo>
                    <a:pt x="50107" y="6070"/>
                  </a:lnTo>
                  <a:lnTo>
                    <a:pt x="50107" y="6049"/>
                  </a:lnTo>
                  <a:cubicBezTo>
                    <a:pt x="50138" y="6080"/>
                    <a:pt x="50168" y="6108"/>
                    <a:pt x="50194" y="6134"/>
                  </a:cubicBezTo>
                  <a:lnTo>
                    <a:pt x="51274" y="7185"/>
                  </a:lnTo>
                  <a:lnTo>
                    <a:pt x="50192" y="8237"/>
                  </a:lnTo>
                  <a:cubicBezTo>
                    <a:pt x="50078" y="8352"/>
                    <a:pt x="49904" y="8516"/>
                    <a:pt x="49678" y="8724"/>
                  </a:cubicBezTo>
                  <a:lnTo>
                    <a:pt x="49597" y="8803"/>
                  </a:lnTo>
                  <a:lnTo>
                    <a:pt x="49597" y="8804"/>
                  </a:lnTo>
                  <a:cubicBezTo>
                    <a:pt x="49582" y="8818"/>
                    <a:pt x="49568" y="8832"/>
                    <a:pt x="49546" y="8850"/>
                  </a:cubicBezTo>
                  <a:cubicBezTo>
                    <a:pt x="49500" y="8893"/>
                    <a:pt x="49454" y="8934"/>
                    <a:pt x="49400" y="8981"/>
                  </a:cubicBezTo>
                  <a:cubicBezTo>
                    <a:pt x="49326" y="9049"/>
                    <a:pt x="49246" y="9120"/>
                    <a:pt x="49165" y="9193"/>
                  </a:cubicBezTo>
                  <a:lnTo>
                    <a:pt x="49136" y="9218"/>
                  </a:lnTo>
                  <a:cubicBezTo>
                    <a:pt x="49094" y="9256"/>
                    <a:pt x="49051" y="9294"/>
                    <a:pt x="48991" y="9346"/>
                  </a:cubicBezTo>
                  <a:cubicBezTo>
                    <a:pt x="48788" y="9526"/>
                    <a:pt x="48564" y="9718"/>
                    <a:pt x="48324" y="9921"/>
                  </a:cubicBezTo>
                  <a:lnTo>
                    <a:pt x="48323" y="9922"/>
                  </a:lnTo>
                  <a:lnTo>
                    <a:pt x="48182" y="10041"/>
                  </a:lnTo>
                  <a:lnTo>
                    <a:pt x="48065" y="10140"/>
                  </a:lnTo>
                  <a:cubicBezTo>
                    <a:pt x="47885" y="10288"/>
                    <a:pt x="47708" y="10430"/>
                    <a:pt x="47534" y="10568"/>
                  </a:cubicBezTo>
                  <a:cubicBezTo>
                    <a:pt x="47487" y="10605"/>
                    <a:pt x="47442" y="10640"/>
                    <a:pt x="47395" y="10676"/>
                  </a:cubicBezTo>
                  <a:cubicBezTo>
                    <a:pt x="47271" y="10774"/>
                    <a:pt x="47146" y="10871"/>
                    <a:pt x="47024" y="10963"/>
                  </a:cubicBezTo>
                  <a:cubicBezTo>
                    <a:pt x="46966" y="11009"/>
                    <a:pt x="46908" y="11051"/>
                    <a:pt x="46850" y="11094"/>
                  </a:cubicBezTo>
                  <a:cubicBezTo>
                    <a:pt x="46745" y="11175"/>
                    <a:pt x="46641" y="11253"/>
                    <a:pt x="46538" y="11328"/>
                  </a:cubicBezTo>
                  <a:cubicBezTo>
                    <a:pt x="46470" y="11378"/>
                    <a:pt x="46403" y="11424"/>
                    <a:pt x="46337" y="11472"/>
                  </a:cubicBezTo>
                  <a:cubicBezTo>
                    <a:pt x="46268" y="11521"/>
                    <a:pt x="46199" y="11571"/>
                    <a:pt x="46132" y="11619"/>
                  </a:cubicBezTo>
                  <a:cubicBezTo>
                    <a:pt x="46110" y="11609"/>
                    <a:pt x="46087" y="11596"/>
                    <a:pt x="46065" y="11586"/>
                  </a:cubicBezTo>
                  <a:cubicBezTo>
                    <a:pt x="45915" y="11509"/>
                    <a:pt x="45772" y="11426"/>
                    <a:pt x="45631" y="11336"/>
                  </a:cubicBezTo>
                  <a:cubicBezTo>
                    <a:pt x="45597" y="11313"/>
                    <a:pt x="45563" y="11294"/>
                    <a:pt x="45530" y="11270"/>
                  </a:cubicBezTo>
                  <a:cubicBezTo>
                    <a:pt x="45374" y="11164"/>
                    <a:pt x="45223" y="11048"/>
                    <a:pt x="45080" y="10923"/>
                  </a:cubicBezTo>
                  <a:cubicBezTo>
                    <a:pt x="45070" y="10914"/>
                    <a:pt x="45060" y="10904"/>
                    <a:pt x="45049" y="10895"/>
                  </a:cubicBezTo>
                  <a:cubicBezTo>
                    <a:pt x="45270" y="10743"/>
                    <a:pt x="45491" y="10588"/>
                    <a:pt x="45706" y="10430"/>
                  </a:cubicBezTo>
                  <a:cubicBezTo>
                    <a:pt x="46008" y="10210"/>
                    <a:pt x="46305" y="9986"/>
                    <a:pt x="46586" y="9764"/>
                  </a:cubicBezTo>
                  <a:cubicBezTo>
                    <a:pt x="46979" y="9454"/>
                    <a:pt x="47373" y="9126"/>
                    <a:pt x="47752" y="8801"/>
                  </a:cubicBezTo>
                  <a:lnTo>
                    <a:pt x="47755" y="8804"/>
                  </a:lnTo>
                  <a:lnTo>
                    <a:pt x="48099" y="8506"/>
                  </a:lnTo>
                  <a:cubicBezTo>
                    <a:pt x="48674" y="8006"/>
                    <a:pt x="49564" y="7184"/>
                    <a:pt x="49564" y="7184"/>
                  </a:cubicBezTo>
                  <a:cubicBezTo>
                    <a:pt x="49563" y="7183"/>
                    <a:pt x="49272" y="6929"/>
                    <a:pt x="49271" y="6928"/>
                  </a:cubicBezTo>
                  <a:lnTo>
                    <a:pt x="49244" y="6899"/>
                  </a:lnTo>
                  <a:cubicBezTo>
                    <a:pt x="49212" y="6868"/>
                    <a:pt x="49170" y="6831"/>
                    <a:pt x="49124" y="6787"/>
                  </a:cubicBezTo>
                  <a:cubicBezTo>
                    <a:pt x="49001" y="6670"/>
                    <a:pt x="48830" y="6513"/>
                    <a:pt x="48622" y="6325"/>
                  </a:cubicBezTo>
                  <a:cubicBezTo>
                    <a:pt x="48546" y="6252"/>
                    <a:pt x="48466" y="6179"/>
                    <a:pt x="48380" y="6103"/>
                  </a:cubicBezTo>
                  <a:lnTo>
                    <a:pt x="48203" y="5935"/>
                  </a:lnTo>
                  <a:lnTo>
                    <a:pt x="48195" y="5944"/>
                  </a:lnTo>
                  <a:lnTo>
                    <a:pt x="48194" y="5945"/>
                  </a:lnTo>
                  <a:cubicBezTo>
                    <a:pt x="48164" y="5919"/>
                    <a:pt x="48132" y="5893"/>
                    <a:pt x="48101" y="5866"/>
                  </a:cubicBezTo>
                  <a:cubicBezTo>
                    <a:pt x="47886" y="5676"/>
                    <a:pt x="47648" y="5475"/>
                    <a:pt x="47396" y="5262"/>
                  </a:cubicBezTo>
                  <a:cubicBezTo>
                    <a:pt x="47268" y="5155"/>
                    <a:pt x="47137" y="5047"/>
                    <a:pt x="47005" y="4942"/>
                  </a:cubicBezTo>
                  <a:cubicBezTo>
                    <a:pt x="46542" y="4566"/>
                    <a:pt x="46115" y="4238"/>
                    <a:pt x="45705" y="3941"/>
                  </a:cubicBezTo>
                  <a:cubicBezTo>
                    <a:pt x="45575" y="3843"/>
                    <a:pt x="45444" y="3749"/>
                    <a:pt x="45310" y="3656"/>
                  </a:cubicBezTo>
                  <a:lnTo>
                    <a:pt x="45243" y="3608"/>
                  </a:lnTo>
                  <a:lnTo>
                    <a:pt x="45036" y="3467"/>
                  </a:lnTo>
                  <a:lnTo>
                    <a:pt x="44712" y="3250"/>
                  </a:lnTo>
                  <a:lnTo>
                    <a:pt x="44710" y="3250"/>
                  </a:lnTo>
                  <a:cubicBezTo>
                    <a:pt x="44570" y="3160"/>
                    <a:pt x="44436" y="3076"/>
                    <a:pt x="44306" y="2995"/>
                  </a:cubicBezTo>
                  <a:cubicBezTo>
                    <a:pt x="44028" y="2823"/>
                    <a:pt x="43769" y="2675"/>
                    <a:pt x="43523" y="2543"/>
                  </a:cubicBezTo>
                  <a:lnTo>
                    <a:pt x="43528" y="2538"/>
                  </a:lnTo>
                  <a:lnTo>
                    <a:pt x="43229" y="2390"/>
                  </a:lnTo>
                  <a:lnTo>
                    <a:pt x="43055" y="2303"/>
                  </a:lnTo>
                  <a:lnTo>
                    <a:pt x="43052" y="2306"/>
                  </a:lnTo>
                  <a:cubicBezTo>
                    <a:pt x="42223" y="1915"/>
                    <a:pt x="41532" y="1723"/>
                    <a:pt x="40949" y="1723"/>
                  </a:cubicBezTo>
                  <a:cubicBezTo>
                    <a:pt x="40812" y="1723"/>
                    <a:pt x="40676" y="1728"/>
                    <a:pt x="40541" y="1738"/>
                  </a:cubicBezTo>
                  <a:cubicBezTo>
                    <a:pt x="40495" y="1741"/>
                    <a:pt x="40449" y="1749"/>
                    <a:pt x="40403" y="1753"/>
                  </a:cubicBezTo>
                  <a:cubicBezTo>
                    <a:pt x="40315" y="1761"/>
                    <a:pt x="40225" y="1771"/>
                    <a:pt x="40137" y="1783"/>
                  </a:cubicBezTo>
                  <a:cubicBezTo>
                    <a:pt x="40083" y="1791"/>
                    <a:pt x="40029" y="1803"/>
                    <a:pt x="39974" y="1813"/>
                  </a:cubicBezTo>
                  <a:cubicBezTo>
                    <a:pt x="39896" y="1828"/>
                    <a:pt x="39817" y="1842"/>
                    <a:pt x="39740" y="1859"/>
                  </a:cubicBezTo>
                  <a:cubicBezTo>
                    <a:pt x="39683" y="1872"/>
                    <a:pt x="39628" y="1887"/>
                    <a:pt x="39571" y="1902"/>
                  </a:cubicBezTo>
                  <a:cubicBezTo>
                    <a:pt x="39518" y="1916"/>
                    <a:pt x="39463" y="1928"/>
                    <a:pt x="39411" y="1943"/>
                  </a:cubicBezTo>
                  <a:cubicBezTo>
                    <a:pt x="39380" y="1923"/>
                    <a:pt x="39352" y="1907"/>
                    <a:pt x="39321" y="1886"/>
                  </a:cubicBezTo>
                  <a:cubicBezTo>
                    <a:pt x="39153" y="1777"/>
                    <a:pt x="38990" y="1673"/>
                    <a:pt x="38828" y="1574"/>
                  </a:cubicBezTo>
                  <a:cubicBezTo>
                    <a:pt x="38776" y="1543"/>
                    <a:pt x="38724" y="1510"/>
                    <a:pt x="38673" y="1479"/>
                  </a:cubicBezTo>
                  <a:cubicBezTo>
                    <a:pt x="38480" y="1363"/>
                    <a:pt x="38288" y="1251"/>
                    <a:pt x="38102" y="1150"/>
                  </a:cubicBezTo>
                  <a:cubicBezTo>
                    <a:pt x="38986" y="730"/>
                    <a:pt x="39960" y="508"/>
                    <a:pt x="40948" y="508"/>
                  </a:cubicBezTo>
                  <a:close/>
                  <a:moveTo>
                    <a:pt x="13635" y="511"/>
                  </a:moveTo>
                  <a:cubicBezTo>
                    <a:pt x="14555" y="511"/>
                    <a:pt x="15708" y="890"/>
                    <a:pt x="17057" y="1634"/>
                  </a:cubicBezTo>
                  <a:cubicBezTo>
                    <a:pt x="17187" y="1707"/>
                    <a:pt x="17318" y="1782"/>
                    <a:pt x="17452" y="1862"/>
                  </a:cubicBezTo>
                  <a:cubicBezTo>
                    <a:pt x="17853" y="2100"/>
                    <a:pt x="18267" y="2368"/>
                    <a:pt x="18691" y="2664"/>
                  </a:cubicBezTo>
                  <a:lnTo>
                    <a:pt x="18702" y="2671"/>
                  </a:lnTo>
                  <a:cubicBezTo>
                    <a:pt x="19458" y="3197"/>
                    <a:pt x="20235" y="3795"/>
                    <a:pt x="21012" y="4451"/>
                  </a:cubicBezTo>
                  <a:cubicBezTo>
                    <a:pt x="21607" y="4952"/>
                    <a:pt x="22074" y="5378"/>
                    <a:pt x="22363" y="5646"/>
                  </a:cubicBezTo>
                  <a:lnTo>
                    <a:pt x="22554" y="5824"/>
                  </a:lnTo>
                  <a:cubicBezTo>
                    <a:pt x="22688" y="5950"/>
                    <a:pt x="22800" y="6055"/>
                    <a:pt x="22881" y="6136"/>
                  </a:cubicBezTo>
                  <a:lnTo>
                    <a:pt x="23959" y="7187"/>
                  </a:lnTo>
                  <a:lnTo>
                    <a:pt x="22878" y="8239"/>
                  </a:lnTo>
                  <a:cubicBezTo>
                    <a:pt x="22834" y="8283"/>
                    <a:pt x="22778" y="8338"/>
                    <a:pt x="22715" y="8396"/>
                  </a:cubicBezTo>
                  <a:cubicBezTo>
                    <a:pt x="22670" y="8441"/>
                    <a:pt x="22619" y="8488"/>
                    <a:pt x="22563" y="8540"/>
                  </a:cubicBezTo>
                  <a:lnTo>
                    <a:pt x="22363" y="8727"/>
                  </a:lnTo>
                  <a:cubicBezTo>
                    <a:pt x="22291" y="8793"/>
                    <a:pt x="22207" y="8870"/>
                    <a:pt x="22114" y="8956"/>
                  </a:cubicBezTo>
                  <a:cubicBezTo>
                    <a:pt x="21835" y="9212"/>
                    <a:pt x="21458" y="9546"/>
                    <a:pt x="21009" y="9925"/>
                  </a:cubicBezTo>
                  <a:cubicBezTo>
                    <a:pt x="20815" y="10089"/>
                    <a:pt x="20622" y="10248"/>
                    <a:pt x="20431" y="10403"/>
                  </a:cubicBezTo>
                  <a:cubicBezTo>
                    <a:pt x="20360" y="10461"/>
                    <a:pt x="20291" y="10513"/>
                    <a:pt x="20221" y="10568"/>
                  </a:cubicBezTo>
                  <a:cubicBezTo>
                    <a:pt x="20100" y="10665"/>
                    <a:pt x="19979" y="10760"/>
                    <a:pt x="19859" y="10853"/>
                  </a:cubicBezTo>
                  <a:cubicBezTo>
                    <a:pt x="19780" y="10914"/>
                    <a:pt x="19703" y="10972"/>
                    <a:pt x="19625" y="11030"/>
                  </a:cubicBezTo>
                  <a:cubicBezTo>
                    <a:pt x="19516" y="11112"/>
                    <a:pt x="19406" y="11195"/>
                    <a:pt x="19300" y="11275"/>
                  </a:cubicBezTo>
                  <a:cubicBezTo>
                    <a:pt x="19218" y="11335"/>
                    <a:pt x="19139" y="11392"/>
                    <a:pt x="19056" y="11448"/>
                  </a:cubicBezTo>
                  <a:cubicBezTo>
                    <a:pt x="18975" y="11508"/>
                    <a:pt x="18895" y="11565"/>
                    <a:pt x="18816" y="11621"/>
                  </a:cubicBezTo>
                  <a:cubicBezTo>
                    <a:pt x="18790" y="11608"/>
                    <a:pt x="18765" y="11595"/>
                    <a:pt x="18739" y="11582"/>
                  </a:cubicBezTo>
                  <a:cubicBezTo>
                    <a:pt x="18593" y="11507"/>
                    <a:pt x="18452" y="11426"/>
                    <a:pt x="18313" y="11337"/>
                  </a:cubicBezTo>
                  <a:cubicBezTo>
                    <a:pt x="18282" y="11316"/>
                    <a:pt x="18250" y="11299"/>
                    <a:pt x="18219" y="11278"/>
                  </a:cubicBezTo>
                  <a:cubicBezTo>
                    <a:pt x="18061" y="11170"/>
                    <a:pt x="17910" y="11054"/>
                    <a:pt x="17767" y="10929"/>
                  </a:cubicBezTo>
                  <a:cubicBezTo>
                    <a:pt x="17755" y="10919"/>
                    <a:pt x="17745" y="10908"/>
                    <a:pt x="17733" y="10898"/>
                  </a:cubicBezTo>
                  <a:cubicBezTo>
                    <a:pt x="17773" y="10870"/>
                    <a:pt x="17812" y="10843"/>
                    <a:pt x="17851" y="10816"/>
                  </a:cubicBezTo>
                  <a:cubicBezTo>
                    <a:pt x="17881" y="10795"/>
                    <a:pt x="17912" y="10775"/>
                    <a:pt x="17943" y="10753"/>
                  </a:cubicBezTo>
                  <a:cubicBezTo>
                    <a:pt x="17979" y="10728"/>
                    <a:pt x="18012" y="10702"/>
                    <a:pt x="18049" y="10677"/>
                  </a:cubicBezTo>
                  <a:cubicBezTo>
                    <a:pt x="18136" y="10615"/>
                    <a:pt x="18224" y="10554"/>
                    <a:pt x="18309" y="10492"/>
                  </a:cubicBezTo>
                  <a:cubicBezTo>
                    <a:pt x="18375" y="10445"/>
                    <a:pt x="18439" y="10398"/>
                    <a:pt x="18504" y="10349"/>
                  </a:cubicBezTo>
                  <a:cubicBezTo>
                    <a:pt x="18588" y="10287"/>
                    <a:pt x="18672" y="10224"/>
                    <a:pt x="18756" y="10161"/>
                  </a:cubicBezTo>
                  <a:cubicBezTo>
                    <a:pt x="18819" y="10113"/>
                    <a:pt x="18882" y="10066"/>
                    <a:pt x="18944" y="10018"/>
                  </a:cubicBezTo>
                  <a:cubicBezTo>
                    <a:pt x="19026" y="9956"/>
                    <a:pt x="19105" y="9893"/>
                    <a:pt x="19187" y="9831"/>
                  </a:cubicBezTo>
                  <a:cubicBezTo>
                    <a:pt x="19199" y="9820"/>
                    <a:pt x="19214" y="9810"/>
                    <a:pt x="19228" y="9800"/>
                  </a:cubicBezTo>
                  <a:cubicBezTo>
                    <a:pt x="19254" y="9779"/>
                    <a:pt x="19281" y="9758"/>
                    <a:pt x="19307" y="9738"/>
                  </a:cubicBezTo>
                  <a:cubicBezTo>
                    <a:pt x="19327" y="9723"/>
                    <a:pt x="19345" y="9707"/>
                    <a:pt x="19365" y="9691"/>
                  </a:cubicBezTo>
                  <a:cubicBezTo>
                    <a:pt x="19444" y="9628"/>
                    <a:pt x="19521" y="9566"/>
                    <a:pt x="19598" y="9504"/>
                  </a:cubicBezTo>
                  <a:cubicBezTo>
                    <a:pt x="19654" y="9459"/>
                    <a:pt x="19708" y="9414"/>
                    <a:pt x="19763" y="9371"/>
                  </a:cubicBezTo>
                  <a:cubicBezTo>
                    <a:pt x="19839" y="9308"/>
                    <a:pt x="19914" y="9248"/>
                    <a:pt x="19988" y="9185"/>
                  </a:cubicBezTo>
                  <a:cubicBezTo>
                    <a:pt x="20037" y="9145"/>
                    <a:pt x="20088" y="9103"/>
                    <a:pt x="20136" y="9063"/>
                  </a:cubicBezTo>
                  <a:cubicBezTo>
                    <a:pt x="20211" y="9000"/>
                    <a:pt x="20281" y="8941"/>
                    <a:pt x="20351" y="8880"/>
                  </a:cubicBezTo>
                  <a:cubicBezTo>
                    <a:pt x="20380" y="8855"/>
                    <a:pt x="20411" y="8829"/>
                    <a:pt x="20440" y="8805"/>
                  </a:cubicBezTo>
                  <a:lnTo>
                    <a:pt x="20440" y="8806"/>
                  </a:lnTo>
                  <a:lnTo>
                    <a:pt x="20760" y="8527"/>
                  </a:lnTo>
                  <a:cubicBezTo>
                    <a:pt x="20768" y="8520"/>
                    <a:pt x="20778" y="8512"/>
                    <a:pt x="20786" y="8506"/>
                  </a:cubicBezTo>
                  <a:lnTo>
                    <a:pt x="20893" y="8412"/>
                  </a:lnTo>
                  <a:cubicBezTo>
                    <a:pt x="21582" y="7808"/>
                    <a:pt x="22031" y="7374"/>
                    <a:pt x="22035" y="7370"/>
                  </a:cubicBezTo>
                  <a:lnTo>
                    <a:pt x="22223" y="7187"/>
                  </a:lnTo>
                  <a:lnTo>
                    <a:pt x="22035" y="7002"/>
                  </a:lnTo>
                  <a:cubicBezTo>
                    <a:pt x="22029" y="6997"/>
                    <a:pt x="21583" y="6565"/>
                    <a:pt x="20896" y="5962"/>
                  </a:cubicBezTo>
                  <a:lnTo>
                    <a:pt x="20896" y="5960"/>
                  </a:lnTo>
                  <a:lnTo>
                    <a:pt x="20789" y="5866"/>
                  </a:lnTo>
                  <a:lnTo>
                    <a:pt x="20447" y="5568"/>
                  </a:lnTo>
                  <a:lnTo>
                    <a:pt x="20447" y="5570"/>
                  </a:lnTo>
                  <a:cubicBezTo>
                    <a:pt x="19879" y="5085"/>
                    <a:pt x="19168" y="4506"/>
                    <a:pt x="18406" y="3949"/>
                  </a:cubicBezTo>
                  <a:cubicBezTo>
                    <a:pt x="18182" y="3785"/>
                    <a:pt x="17953" y="3625"/>
                    <a:pt x="17723" y="3468"/>
                  </a:cubicBezTo>
                  <a:lnTo>
                    <a:pt x="17726" y="3465"/>
                  </a:lnTo>
                  <a:lnTo>
                    <a:pt x="17463" y="3294"/>
                  </a:lnTo>
                  <a:cubicBezTo>
                    <a:pt x="17461" y="3294"/>
                    <a:pt x="17461" y="3291"/>
                    <a:pt x="17460" y="3291"/>
                  </a:cubicBezTo>
                  <a:lnTo>
                    <a:pt x="17289" y="3180"/>
                  </a:lnTo>
                  <a:lnTo>
                    <a:pt x="17287" y="3182"/>
                  </a:lnTo>
                  <a:cubicBezTo>
                    <a:pt x="16901" y="2936"/>
                    <a:pt x="16543" y="2724"/>
                    <a:pt x="16208" y="2546"/>
                  </a:cubicBezTo>
                  <a:lnTo>
                    <a:pt x="16214" y="2541"/>
                  </a:lnTo>
                  <a:lnTo>
                    <a:pt x="15918" y="2395"/>
                  </a:lnTo>
                  <a:cubicBezTo>
                    <a:pt x="15917" y="2395"/>
                    <a:pt x="15915" y="2394"/>
                    <a:pt x="15915" y="2394"/>
                  </a:cubicBezTo>
                  <a:lnTo>
                    <a:pt x="15740" y="2307"/>
                  </a:lnTo>
                  <a:lnTo>
                    <a:pt x="15737" y="2310"/>
                  </a:lnTo>
                  <a:cubicBezTo>
                    <a:pt x="14908" y="1919"/>
                    <a:pt x="14217" y="1727"/>
                    <a:pt x="13634" y="1727"/>
                  </a:cubicBezTo>
                  <a:cubicBezTo>
                    <a:pt x="13498" y="1727"/>
                    <a:pt x="13361" y="1732"/>
                    <a:pt x="13226" y="1743"/>
                  </a:cubicBezTo>
                  <a:cubicBezTo>
                    <a:pt x="13180" y="1746"/>
                    <a:pt x="13136" y="1753"/>
                    <a:pt x="13091" y="1756"/>
                  </a:cubicBezTo>
                  <a:cubicBezTo>
                    <a:pt x="13000" y="1765"/>
                    <a:pt x="12911" y="1775"/>
                    <a:pt x="12822" y="1787"/>
                  </a:cubicBezTo>
                  <a:cubicBezTo>
                    <a:pt x="12769" y="1796"/>
                    <a:pt x="12717" y="1807"/>
                    <a:pt x="12664" y="1816"/>
                  </a:cubicBezTo>
                  <a:cubicBezTo>
                    <a:pt x="12584" y="1831"/>
                    <a:pt x="12504" y="1845"/>
                    <a:pt x="12426" y="1863"/>
                  </a:cubicBezTo>
                  <a:cubicBezTo>
                    <a:pt x="12370" y="1876"/>
                    <a:pt x="12316" y="1890"/>
                    <a:pt x="12263" y="1905"/>
                  </a:cubicBezTo>
                  <a:cubicBezTo>
                    <a:pt x="12208" y="1919"/>
                    <a:pt x="12152" y="1931"/>
                    <a:pt x="12098" y="1947"/>
                  </a:cubicBezTo>
                  <a:cubicBezTo>
                    <a:pt x="12062" y="1923"/>
                    <a:pt x="12031" y="1905"/>
                    <a:pt x="11996" y="1883"/>
                  </a:cubicBezTo>
                  <a:cubicBezTo>
                    <a:pt x="11834" y="1777"/>
                    <a:pt x="11676" y="1677"/>
                    <a:pt x="11522" y="1582"/>
                  </a:cubicBezTo>
                  <a:cubicBezTo>
                    <a:pt x="11468" y="1548"/>
                    <a:pt x="11412" y="1514"/>
                    <a:pt x="11358" y="1480"/>
                  </a:cubicBezTo>
                  <a:cubicBezTo>
                    <a:pt x="11165" y="1365"/>
                    <a:pt x="10973" y="1254"/>
                    <a:pt x="10790" y="1152"/>
                  </a:cubicBezTo>
                  <a:cubicBezTo>
                    <a:pt x="11673" y="733"/>
                    <a:pt x="12648" y="511"/>
                    <a:pt x="13635" y="511"/>
                  </a:cubicBezTo>
                  <a:close/>
                  <a:moveTo>
                    <a:pt x="41319" y="8796"/>
                  </a:moveTo>
                  <a:lnTo>
                    <a:pt x="41328" y="8823"/>
                  </a:lnTo>
                  <a:cubicBezTo>
                    <a:pt x="41370" y="9008"/>
                    <a:pt x="41422" y="9191"/>
                    <a:pt x="41481" y="9371"/>
                  </a:cubicBezTo>
                  <a:cubicBezTo>
                    <a:pt x="41501" y="9430"/>
                    <a:pt x="41521" y="9488"/>
                    <a:pt x="41542" y="9547"/>
                  </a:cubicBezTo>
                  <a:cubicBezTo>
                    <a:pt x="41589" y="9680"/>
                    <a:pt x="41639" y="9811"/>
                    <a:pt x="41693" y="9941"/>
                  </a:cubicBezTo>
                  <a:cubicBezTo>
                    <a:pt x="41708" y="9974"/>
                    <a:pt x="41718" y="10009"/>
                    <a:pt x="41733" y="10042"/>
                  </a:cubicBezTo>
                  <a:cubicBezTo>
                    <a:pt x="41619" y="10138"/>
                    <a:pt x="41506" y="10232"/>
                    <a:pt x="41392" y="10323"/>
                  </a:cubicBezTo>
                  <a:cubicBezTo>
                    <a:pt x="41317" y="10384"/>
                    <a:pt x="41241" y="10447"/>
                    <a:pt x="41166" y="10508"/>
                  </a:cubicBezTo>
                  <a:cubicBezTo>
                    <a:pt x="40993" y="10646"/>
                    <a:pt x="40823" y="10780"/>
                    <a:pt x="40652" y="10911"/>
                  </a:cubicBezTo>
                  <a:cubicBezTo>
                    <a:pt x="40611" y="10945"/>
                    <a:pt x="40568" y="10978"/>
                    <a:pt x="40526" y="11009"/>
                  </a:cubicBezTo>
                  <a:cubicBezTo>
                    <a:pt x="40315" y="11169"/>
                    <a:pt x="40106" y="11325"/>
                    <a:pt x="39897" y="11472"/>
                  </a:cubicBezTo>
                  <a:cubicBezTo>
                    <a:pt x="39840" y="11514"/>
                    <a:pt x="39783" y="11551"/>
                    <a:pt x="39726" y="11592"/>
                  </a:cubicBezTo>
                  <a:cubicBezTo>
                    <a:pt x="39596" y="11685"/>
                    <a:pt x="39465" y="11774"/>
                    <a:pt x="39335" y="11862"/>
                  </a:cubicBezTo>
                  <a:cubicBezTo>
                    <a:pt x="39089" y="11777"/>
                    <a:pt x="38849" y="11675"/>
                    <a:pt x="38621" y="11555"/>
                  </a:cubicBezTo>
                  <a:cubicBezTo>
                    <a:pt x="38589" y="11538"/>
                    <a:pt x="38559" y="11519"/>
                    <a:pt x="38527" y="11503"/>
                  </a:cubicBezTo>
                  <a:cubicBezTo>
                    <a:pt x="38429" y="11447"/>
                    <a:pt x="38333" y="11390"/>
                    <a:pt x="38241" y="11330"/>
                  </a:cubicBezTo>
                  <a:cubicBezTo>
                    <a:pt x="38211" y="11310"/>
                    <a:pt x="38182" y="11291"/>
                    <a:pt x="38153" y="11272"/>
                  </a:cubicBezTo>
                  <a:cubicBezTo>
                    <a:pt x="38133" y="11259"/>
                    <a:pt x="38114" y="11243"/>
                    <a:pt x="38096" y="11229"/>
                  </a:cubicBezTo>
                  <a:cubicBezTo>
                    <a:pt x="38138" y="11202"/>
                    <a:pt x="38181" y="11174"/>
                    <a:pt x="38224" y="11145"/>
                  </a:cubicBezTo>
                  <a:cubicBezTo>
                    <a:pt x="38234" y="11139"/>
                    <a:pt x="38246" y="11132"/>
                    <a:pt x="38257" y="11125"/>
                  </a:cubicBezTo>
                  <a:cubicBezTo>
                    <a:pt x="38482" y="10978"/>
                    <a:pt x="38713" y="10820"/>
                    <a:pt x="38950" y="10653"/>
                  </a:cubicBezTo>
                  <a:cubicBezTo>
                    <a:pt x="38963" y="10644"/>
                    <a:pt x="38975" y="10635"/>
                    <a:pt x="38987" y="10627"/>
                  </a:cubicBezTo>
                  <a:cubicBezTo>
                    <a:pt x="39216" y="10464"/>
                    <a:pt x="39450" y="10292"/>
                    <a:pt x="39688" y="10112"/>
                  </a:cubicBezTo>
                  <a:cubicBezTo>
                    <a:pt x="39710" y="10094"/>
                    <a:pt x="39732" y="10077"/>
                    <a:pt x="39756" y="10061"/>
                  </a:cubicBezTo>
                  <a:cubicBezTo>
                    <a:pt x="39991" y="9881"/>
                    <a:pt x="40232" y="9692"/>
                    <a:pt x="40475" y="9496"/>
                  </a:cubicBezTo>
                  <a:cubicBezTo>
                    <a:pt x="40498" y="9477"/>
                    <a:pt x="40523" y="9457"/>
                    <a:pt x="40547" y="9437"/>
                  </a:cubicBezTo>
                  <a:cubicBezTo>
                    <a:pt x="40794" y="9237"/>
                    <a:pt x="41044" y="9029"/>
                    <a:pt x="41299" y="8813"/>
                  </a:cubicBezTo>
                  <a:cubicBezTo>
                    <a:pt x="41305" y="8806"/>
                    <a:pt x="41313" y="8801"/>
                    <a:pt x="41319" y="8796"/>
                  </a:cubicBezTo>
                  <a:close/>
                  <a:moveTo>
                    <a:pt x="27556" y="9025"/>
                  </a:moveTo>
                  <a:cubicBezTo>
                    <a:pt x="27558" y="9033"/>
                    <a:pt x="27561" y="9042"/>
                    <a:pt x="27563" y="9049"/>
                  </a:cubicBezTo>
                  <a:cubicBezTo>
                    <a:pt x="27614" y="9238"/>
                    <a:pt x="27672" y="9424"/>
                    <a:pt x="27739" y="9606"/>
                  </a:cubicBezTo>
                  <a:cubicBezTo>
                    <a:pt x="27755" y="9650"/>
                    <a:pt x="27771" y="9691"/>
                    <a:pt x="27789" y="9734"/>
                  </a:cubicBezTo>
                  <a:cubicBezTo>
                    <a:pt x="27843" y="9879"/>
                    <a:pt x="27904" y="10020"/>
                    <a:pt x="27967" y="10160"/>
                  </a:cubicBezTo>
                  <a:cubicBezTo>
                    <a:pt x="27979" y="10186"/>
                    <a:pt x="27988" y="10213"/>
                    <a:pt x="27999" y="10238"/>
                  </a:cubicBezTo>
                  <a:cubicBezTo>
                    <a:pt x="27900" y="10320"/>
                    <a:pt x="27802" y="10400"/>
                    <a:pt x="27703" y="10479"/>
                  </a:cubicBezTo>
                  <a:cubicBezTo>
                    <a:pt x="27635" y="10534"/>
                    <a:pt x="27568" y="10589"/>
                    <a:pt x="27501" y="10643"/>
                  </a:cubicBezTo>
                  <a:cubicBezTo>
                    <a:pt x="27349" y="10763"/>
                    <a:pt x="27196" y="10880"/>
                    <a:pt x="27045" y="10997"/>
                  </a:cubicBezTo>
                  <a:cubicBezTo>
                    <a:pt x="27004" y="11028"/>
                    <a:pt x="26963" y="11060"/>
                    <a:pt x="26922" y="11090"/>
                  </a:cubicBezTo>
                  <a:cubicBezTo>
                    <a:pt x="26729" y="11234"/>
                    <a:pt x="26538" y="11375"/>
                    <a:pt x="26348" y="11510"/>
                  </a:cubicBezTo>
                  <a:cubicBezTo>
                    <a:pt x="26296" y="11546"/>
                    <a:pt x="26245" y="11582"/>
                    <a:pt x="26193" y="11618"/>
                  </a:cubicBezTo>
                  <a:cubicBezTo>
                    <a:pt x="26075" y="11701"/>
                    <a:pt x="25957" y="11784"/>
                    <a:pt x="25838" y="11863"/>
                  </a:cubicBezTo>
                  <a:cubicBezTo>
                    <a:pt x="25728" y="11825"/>
                    <a:pt x="25617" y="11787"/>
                    <a:pt x="25510" y="11742"/>
                  </a:cubicBezTo>
                  <a:cubicBezTo>
                    <a:pt x="25510" y="11742"/>
                    <a:pt x="25509" y="11742"/>
                    <a:pt x="25509" y="11740"/>
                  </a:cubicBezTo>
                  <a:cubicBezTo>
                    <a:pt x="25379" y="11686"/>
                    <a:pt x="25254" y="11623"/>
                    <a:pt x="25129" y="11558"/>
                  </a:cubicBezTo>
                  <a:cubicBezTo>
                    <a:pt x="25093" y="11539"/>
                    <a:pt x="25058" y="11518"/>
                    <a:pt x="25021" y="11498"/>
                  </a:cubicBezTo>
                  <a:cubicBezTo>
                    <a:pt x="24930" y="11447"/>
                    <a:pt x="24840" y="11393"/>
                    <a:pt x="24753" y="11336"/>
                  </a:cubicBezTo>
                  <a:cubicBezTo>
                    <a:pt x="24719" y="11313"/>
                    <a:pt x="24684" y="11291"/>
                    <a:pt x="24651" y="11268"/>
                  </a:cubicBezTo>
                  <a:cubicBezTo>
                    <a:pt x="24633" y="11256"/>
                    <a:pt x="24616" y="11242"/>
                    <a:pt x="24600" y="11230"/>
                  </a:cubicBezTo>
                  <a:lnTo>
                    <a:pt x="24713" y="11156"/>
                  </a:lnTo>
                  <a:cubicBezTo>
                    <a:pt x="24768" y="11119"/>
                    <a:pt x="24823" y="11084"/>
                    <a:pt x="24878" y="11048"/>
                  </a:cubicBezTo>
                  <a:cubicBezTo>
                    <a:pt x="24983" y="10979"/>
                    <a:pt x="25087" y="10907"/>
                    <a:pt x="25191" y="10836"/>
                  </a:cubicBezTo>
                  <a:cubicBezTo>
                    <a:pt x="25242" y="10801"/>
                    <a:pt x="25292" y="10767"/>
                    <a:pt x="25342" y="10732"/>
                  </a:cubicBezTo>
                  <a:cubicBezTo>
                    <a:pt x="25469" y="10644"/>
                    <a:pt x="25594" y="10555"/>
                    <a:pt x="25715" y="10465"/>
                  </a:cubicBezTo>
                  <a:cubicBezTo>
                    <a:pt x="25740" y="10447"/>
                    <a:pt x="25765" y="10430"/>
                    <a:pt x="25789" y="10412"/>
                  </a:cubicBezTo>
                  <a:cubicBezTo>
                    <a:pt x="25937" y="10303"/>
                    <a:pt x="26081" y="10197"/>
                    <a:pt x="26223" y="10089"/>
                  </a:cubicBezTo>
                  <a:cubicBezTo>
                    <a:pt x="26267" y="10057"/>
                    <a:pt x="26309" y="10024"/>
                    <a:pt x="26352" y="9990"/>
                  </a:cubicBezTo>
                  <a:cubicBezTo>
                    <a:pt x="26450" y="9915"/>
                    <a:pt x="26547" y="9839"/>
                    <a:pt x="26642" y="9765"/>
                  </a:cubicBezTo>
                  <a:cubicBezTo>
                    <a:pt x="26693" y="9725"/>
                    <a:pt x="26742" y="9686"/>
                    <a:pt x="26792" y="9647"/>
                  </a:cubicBezTo>
                  <a:cubicBezTo>
                    <a:pt x="26877" y="9579"/>
                    <a:pt x="26960" y="9511"/>
                    <a:pt x="27044" y="9445"/>
                  </a:cubicBezTo>
                  <a:lnTo>
                    <a:pt x="27185" y="9332"/>
                  </a:lnTo>
                  <a:cubicBezTo>
                    <a:pt x="27275" y="9257"/>
                    <a:pt x="27362" y="9186"/>
                    <a:pt x="27447" y="9116"/>
                  </a:cubicBezTo>
                  <a:cubicBezTo>
                    <a:pt x="27478" y="9090"/>
                    <a:pt x="27509" y="9064"/>
                    <a:pt x="27538" y="9039"/>
                  </a:cubicBezTo>
                  <a:cubicBezTo>
                    <a:pt x="27544" y="9035"/>
                    <a:pt x="27551" y="9030"/>
                    <a:pt x="27556" y="9025"/>
                  </a:cubicBezTo>
                  <a:close/>
                  <a:moveTo>
                    <a:pt x="48320" y="514"/>
                  </a:moveTo>
                  <a:cubicBezTo>
                    <a:pt x="49131" y="514"/>
                    <a:pt x="50120" y="807"/>
                    <a:pt x="51258" y="1383"/>
                  </a:cubicBezTo>
                  <a:cubicBezTo>
                    <a:pt x="51814" y="1661"/>
                    <a:pt x="52400" y="2006"/>
                    <a:pt x="53050" y="2441"/>
                  </a:cubicBezTo>
                  <a:cubicBezTo>
                    <a:pt x="53313" y="2617"/>
                    <a:pt x="53574" y="2799"/>
                    <a:pt x="53829" y="2983"/>
                  </a:cubicBezTo>
                  <a:cubicBezTo>
                    <a:pt x="53953" y="3075"/>
                    <a:pt x="54078" y="3166"/>
                    <a:pt x="54203" y="3260"/>
                  </a:cubicBezTo>
                  <a:cubicBezTo>
                    <a:pt x="54441" y="3440"/>
                    <a:pt x="54682" y="3627"/>
                    <a:pt x="54928" y="3822"/>
                  </a:cubicBezTo>
                  <a:cubicBezTo>
                    <a:pt x="54937" y="3831"/>
                    <a:pt x="54945" y="3837"/>
                    <a:pt x="54955" y="3843"/>
                  </a:cubicBezTo>
                  <a:cubicBezTo>
                    <a:pt x="55189" y="4030"/>
                    <a:pt x="55427" y="4227"/>
                    <a:pt x="55673" y="4431"/>
                  </a:cubicBezTo>
                  <a:cubicBezTo>
                    <a:pt x="55690" y="4446"/>
                    <a:pt x="55705" y="4459"/>
                    <a:pt x="55723" y="4473"/>
                  </a:cubicBezTo>
                  <a:lnTo>
                    <a:pt x="55723" y="4485"/>
                  </a:lnTo>
                  <a:lnTo>
                    <a:pt x="55824" y="4561"/>
                  </a:lnTo>
                  <a:cubicBezTo>
                    <a:pt x="55846" y="4578"/>
                    <a:pt x="55870" y="4598"/>
                    <a:pt x="55892" y="4618"/>
                  </a:cubicBezTo>
                  <a:lnTo>
                    <a:pt x="55895" y="4619"/>
                  </a:lnTo>
                  <a:cubicBezTo>
                    <a:pt x="56421" y="5066"/>
                    <a:pt x="56855" y="5465"/>
                    <a:pt x="57173" y="5761"/>
                  </a:cubicBezTo>
                  <a:lnTo>
                    <a:pt x="57176" y="5763"/>
                  </a:lnTo>
                  <a:cubicBezTo>
                    <a:pt x="57323" y="5901"/>
                    <a:pt x="57442" y="6015"/>
                    <a:pt x="57531" y="6103"/>
                  </a:cubicBezTo>
                  <a:lnTo>
                    <a:pt x="58646" y="7189"/>
                  </a:lnTo>
                  <a:lnTo>
                    <a:pt x="57527" y="8278"/>
                  </a:lnTo>
                  <a:cubicBezTo>
                    <a:pt x="57436" y="8365"/>
                    <a:pt x="57318" y="8480"/>
                    <a:pt x="57173" y="8616"/>
                  </a:cubicBezTo>
                  <a:cubicBezTo>
                    <a:pt x="57020" y="8760"/>
                    <a:pt x="56838" y="8926"/>
                    <a:pt x="56632" y="9110"/>
                  </a:cubicBezTo>
                  <a:cubicBezTo>
                    <a:pt x="56411" y="9309"/>
                    <a:pt x="56163" y="9527"/>
                    <a:pt x="55891" y="9760"/>
                  </a:cubicBezTo>
                  <a:lnTo>
                    <a:pt x="55884" y="9765"/>
                  </a:lnTo>
                  <a:cubicBezTo>
                    <a:pt x="55864" y="9783"/>
                    <a:pt x="55844" y="9801"/>
                    <a:pt x="55823" y="9816"/>
                  </a:cubicBezTo>
                  <a:lnTo>
                    <a:pt x="55721" y="9895"/>
                  </a:lnTo>
                  <a:lnTo>
                    <a:pt x="55721" y="9903"/>
                  </a:lnTo>
                  <a:cubicBezTo>
                    <a:pt x="55702" y="9918"/>
                    <a:pt x="55684" y="9934"/>
                    <a:pt x="55666" y="9949"/>
                  </a:cubicBezTo>
                  <a:cubicBezTo>
                    <a:pt x="55426" y="10150"/>
                    <a:pt x="55192" y="10344"/>
                    <a:pt x="54961" y="10526"/>
                  </a:cubicBezTo>
                  <a:cubicBezTo>
                    <a:pt x="54944" y="10540"/>
                    <a:pt x="54929" y="10552"/>
                    <a:pt x="54913" y="10566"/>
                  </a:cubicBezTo>
                  <a:cubicBezTo>
                    <a:pt x="54673" y="10756"/>
                    <a:pt x="54435" y="10940"/>
                    <a:pt x="54201" y="11117"/>
                  </a:cubicBezTo>
                  <a:cubicBezTo>
                    <a:pt x="54076" y="11212"/>
                    <a:pt x="53951" y="11303"/>
                    <a:pt x="53826" y="11393"/>
                  </a:cubicBezTo>
                  <a:cubicBezTo>
                    <a:pt x="53606" y="11553"/>
                    <a:pt x="53379" y="11709"/>
                    <a:pt x="53153" y="11863"/>
                  </a:cubicBezTo>
                  <a:cubicBezTo>
                    <a:pt x="53044" y="11825"/>
                    <a:pt x="52935" y="11789"/>
                    <a:pt x="52830" y="11744"/>
                  </a:cubicBezTo>
                  <a:cubicBezTo>
                    <a:pt x="52826" y="11743"/>
                    <a:pt x="52823" y="11742"/>
                    <a:pt x="52820" y="11741"/>
                  </a:cubicBezTo>
                  <a:cubicBezTo>
                    <a:pt x="52692" y="11686"/>
                    <a:pt x="52567" y="11624"/>
                    <a:pt x="52445" y="11560"/>
                  </a:cubicBezTo>
                  <a:cubicBezTo>
                    <a:pt x="52409" y="11540"/>
                    <a:pt x="52372" y="11519"/>
                    <a:pt x="52337" y="11499"/>
                  </a:cubicBezTo>
                  <a:cubicBezTo>
                    <a:pt x="52245" y="11447"/>
                    <a:pt x="52155" y="11393"/>
                    <a:pt x="52067" y="11336"/>
                  </a:cubicBezTo>
                  <a:cubicBezTo>
                    <a:pt x="52035" y="11315"/>
                    <a:pt x="52001" y="11293"/>
                    <a:pt x="51968" y="11270"/>
                  </a:cubicBezTo>
                  <a:cubicBezTo>
                    <a:pt x="51951" y="11259"/>
                    <a:pt x="51933" y="11244"/>
                    <a:pt x="51916" y="11232"/>
                  </a:cubicBezTo>
                  <a:cubicBezTo>
                    <a:pt x="51962" y="11202"/>
                    <a:pt x="52008" y="11170"/>
                    <a:pt x="52055" y="11140"/>
                  </a:cubicBezTo>
                  <a:cubicBezTo>
                    <a:pt x="52134" y="11088"/>
                    <a:pt x="52213" y="11036"/>
                    <a:pt x="52294" y="10983"/>
                  </a:cubicBezTo>
                  <a:cubicBezTo>
                    <a:pt x="52398" y="10913"/>
                    <a:pt x="52500" y="10843"/>
                    <a:pt x="52604" y="10771"/>
                  </a:cubicBezTo>
                  <a:cubicBezTo>
                    <a:pt x="52681" y="10718"/>
                    <a:pt x="52757" y="10665"/>
                    <a:pt x="52833" y="10611"/>
                  </a:cubicBezTo>
                  <a:cubicBezTo>
                    <a:pt x="52940" y="10537"/>
                    <a:pt x="53042" y="10462"/>
                    <a:pt x="53146" y="10386"/>
                  </a:cubicBezTo>
                  <a:cubicBezTo>
                    <a:pt x="53218" y="10334"/>
                    <a:pt x="53289" y="10281"/>
                    <a:pt x="53359" y="10228"/>
                  </a:cubicBezTo>
                  <a:cubicBezTo>
                    <a:pt x="53466" y="10149"/>
                    <a:pt x="53569" y="10069"/>
                    <a:pt x="53673" y="9990"/>
                  </a:cubicBezTo>
                  <a:cubicBezTo>
                    <a:pt x="53738" y="9941"/>
                    <a:pt x="53804" y="9891"/>
                    <a:pt x="53867" y="9840"/>
                  </a:cubicBezTo>
                  <a:cubicBezTo>
                    <a:pt x="53973" y="9757"/>
                    <a:pt x="54076" y="9676"/>
                    <a:pt x="54179" y="9592"/>
                  </a:cubicBezTo>
                  <a:cubicBezTo>
                    <a:pt x="54237" y="9547"/>
                    <a:pt x="54295" y="9501"/>
                    <a:pt x="54351" y="9455"/>
                  </a:cubicBezTo>
                  <a:cubicBezTo>
                    <a:pt x="54457" y="9369"/>
                    <a:pt x="54560" y="9283"/>
                    <a:pt x="54663" y="9199"/>
                  </a:cubicBezTo>
                  <a:cubicBezTo>
                    <a:pt x="54711" y="9160"/>
                    <a:pt x="54759" y="9120"/>
                    <a:pt x="54806" y="9080"/>
                  </a:cubicBezTo>
                  <a:cubicBezTo>
                    <a:pt x="54917" y="8989"/>
                    <a:pt x="55021" y="8900"/>
                    <a:pt x="55123" y="8812"/>
                  </a:cubicBezTo>
                  <a:cubicBezTo>
                    <a:pt x="55159" y="8781"/>
                    <a:pt x="55195" y="8751"/>
                    <a:pt x="55230" y="8721"/>
                  </a:cubicBezTo>
                  <a:cubicBezTo>
                    <a:pt x="55363" y="8606"/>
                    <a:pt x="55492" y="8494"/>
                    <a:pt x="55612" y="8388"/>
                  </a:cubicBezTo>
                  <a:cubicBezTo>
                    <a:pt x="56203" y="7872"/>
                    <a:pt x="56600" y="7493"/>
                    <a:pt x="56701" y="7394"/>
                  </a:cubicBezTo>
                  <a:cubicBezTo>
                    <a:pt x="56715" y="7380"/>
                    <a:pt x="56724" y="7372"/>
                    <a:pt x="56726" y="7370"/>
                  </a:cubicBezTo>
                  <a:lnTo>
                    <a:pt x="56913" y="7186"/>
                  </a:lnTo>
                  <a:lnTo>
                    <a:pt x="56726" y="7002"/>
                  </a:lnTo>
                  <a:lnTo>
                    <a:pt x="56701" y="6977"/>
                  </a:lnTo>
                  <a:cubicBezTo>
                    <a:pt x="56685" y="6964"/>
                    <a:pt x="56662" y="6940"/>
                    <a:pt x="56633" y="6914"/>
                  </a:cubicBezTo>
                  <a:cubicBezTo>
                    <a:pt x="56474" y="6762"/>
                    <a:pt x="56112" y="6424"/>
                    <a:pt x="55612" y="5987"/>
                  </a:cubicBezTo>
                  <a:cubicBezTo>
                    <a:pt x="55575" y="5954"/>
                    <a:pt x="55533" y="5918"/>
                    <a:pt x="55495" y="5883"/>
                  </a:cubicBezTo>
                  <a:lnTo>
                    <a:pt x="55258" y="5677"/>
                  </a:lnTo>
                  <a:cubicBezTo>
                    <a:pt x="55106" y="5545"/>
                    <a:pt x="54949" y="5410"/>
                    <a:pt x="54780" y="5271"/>
                  </a:cubicBezTo>
                  <a:cubicBezTo>
                    <a:pt x="53949" y="4576"/>
                    <a:pt x="52936" y="3794"/>
                    <a:pt x="51902" y="3135"/>
                  </a:cubicBezTo>
                  <a:lnTo>
                    <a:pt x="51909" y="3130"/>
                  </a:lnTo>
                  <a:lnTo>
                    <a:pt x="51603" y="2946"/>
                  </a:lnTo>
                  <a:cubicBezTo>
                    <a:pt x="51602" y="2946"/>
                    <a:pt x="51602" y="2945"/>
                    <a:pt x="51600" y="2945"/>
                  </a:cubicBezTo>
                  <a:lnTo>
                    <a:pt x="51446" y="2851"/>
                  </a:lnTo>
                  <a:lnTo>
                    <a:pt x="51443" y="2853"/>
                  </a:lnTo>
                  <a:cubicBezTo>
                    <a:pt x="51191" y="2705"/>
                    <a:pt x="50948" y="2568"/>
                    <a:pt x="50719" y="2451"/>
                  </a:cubicBezTo>
                  <a:cubicBezTo>
                    <a:pt x="50569" y="2374"/>
                    <a:pt x="50424" y="2306"/>
                    <a:pt x="50283" y="2242"/>
                  </a:cubicBezTo>
                  <a:lnTo>
                    <a:pt x="50290" y="2235"/>
                  </a:lnTo>
                  <a:lnTo>
                    <a:pt x="49934" y="2093"/>
                  </a:lnTo>
                  <a:cubicBezTo>
                    <a:pt x="49933" y="2093"/>
                    <a:pt x="49933" y="2092"/>
                    <a:pt x="49932" y="2092"/>
                  </a:cubicBezTo>
                  <a:lnTo>
                    <a:pt x="49775" y="2030"/>
                  </a:lnTo>
                  <a:lnTo>
                    <a:pt x="49771" y="2034"/>
                  </a:lnTo>
                  <a:cubicBezTo>
                    <a:pt x="49231" y="1833"/>
                    <a:pt x="48741" y="1727"/>
                    <a:pt x="48323" y="1727"/>
                  </a:cubicBezTo>
                  <a:cubicBezTo>
                    <a:pt x="48130" y="1727"/>
                    <a:pt x="47940" y="1737"/>
                    <a:pt x="47752" y="1756"/>
                  </a:cubicBezTo>
                  <a:cubicBezTo>
                    <a:pt x="47689" y="1763"/>
                    <a:pt x="47627" y="1776"/>
                    <a:pt x="47564" y="1785"/>
                  </a:cubicBezTo>
                  <a:cubicBezTo>
                    <a:pt x="47440" y="1802"/>
                    <a:pt x="47315" y="1819"/>
                    <a:pt x="47194" y="1845"/>
                  </a:cubicBezTo>
                  <a:cubicBezTo>
                    <a:pt x="47119" y="1860"/>
                    <a:pt x="47046" y="1883"/>
                    <a:pt x="46972" y="1902"/>
                  </a:cubicBezTo>
                  <a:cubicBezTo>
                    <a:pt x="46862" y="1930"/>
                    <a:pt x="46754" y="1957"/>
                    <a:pt x="46647" y="1991"/>
                  </a:cubicBezTo>
                  <a:cubicBezTo>
                    <a:pt x="46570" y="2016"/>
                    <a:pt x="46493" y="2048"/>
                    <a:pt x="46418" y="2077"/>
                  </a:cubicBezTo>
                  <a:cubicBezTo>
                    <a:pt x="46340" y="2106"/>
                    <a:pt x="46260" y="2130"/>
                    <a:pt x="46184" y="2163"/>
                  </a:cubicBezTo>
                  <a:cubicBezTo>
                    <a:pt x="46160" y="2146"/>
                    <a:pt x="46138" y="2134"/>
                    <a:pt x="46113" y="2116"/>
                  </a:cubicBezTo>
                  <a:cubicBezTo>
                    <a:pt x="45960" y="2011"/>
                    <a:pt x="45809" y="1911"/>
                    <a:pt x="45660" y="1814"/>
                  </a:cubicBezTo>
                  <a:lnTo>
                    <a:pt x="45515" y="1721"/>
                  </a:lnTo>
                  <a:cubicBezTo>
                    <a:pt x="45344" y="1611"/>
                    <a:pt x="45175" y="1506"/>
                    <a:pt x="45009" y="1407"/>
                  </a:cubicBezTo>
                  <a:cubicBezTo>
                    <a:pt x="45005" y="1406"/>
                    <a:pt x="45003" y="1403"/>
                    <a:pt x="45000" y="1402"/>
                  </a:cubicBezTo>
                  <a:cubicBezTo>
                    <a:pt x="46008" y="821"/>
                    <a:pt x="47148" y="514"/>
                    <a:pt x="48320" y="514"/>
                  </a:cubicBezTo>
                  <a:close/>
                  <a:moveTo>
                    <a:pt x="77196" y="514"/>
                  </a:moveTo>
                  <a:cubicBezTo>
                    <a:pt x="78007" y="514"/>
                    <a:pt x="78996" y="807"/>
                    <a:pt x="80135" y="1383"/>
                  </a:cubicBezTo>
                  <a:cubicBezTo>
                    <a:pt x="80274" y="1452"/>
                    <a:pt x="80415" y="1526"/>
                    <a:pt x="80557" y="1604"/>
                  </a:cubicBezTo>
                  <a:cubicBezTo>
                    <a:pt x="80987" y="1838"/>
                    <a:pt x="81438" y="2114"/>
                    <a:pt x="81926" y="2440"/>
                  </a:cubicBezTo>
                  <a:lnTo>
                    <a:pt x="81937" y="2447"/>
                  </a:lnTo>
                  <a:cubicBezTo>
                    <a:pt x="83976" y="3810"/>
                    <a:pt x="85768" y="5482"/>
                    <a:pt x="86445" y="6137"/>
                  </a:cubicBezTo>
                  <a:lnTo>
                    <a:pt x="87525" y="7188"/>
                  </a:lnTo>
                  <a:lnTo>
                    <a:pt x="86445" y="8238"/>
                  </a:lnTo>
                  <a:cubicBezTo>
                    <a:pt x="85779" y="8885"/>
                    <a:pt x="84031" y="10514"/>
                    <a:pt x="82032" y="11864"/>
                  </a:cubicBezTo>
                  <a:cubicBezTo>
                    <a:pt x="81922" y="11826"/>
                    <a:pt x="81813" y="11789"/>
                    <a:pt x="81706" y="11743"/>
                  </a:cubicBezTo>
                  <a:cubicBezTo>
                    <a:pt x="81703" y="11742"/>
                    <a:pt x="81702" y="11742"/>
                    <a:pt x="81699" y="11741"/>
                  </a:cubicBezTo>
                  <a:cubicBezTo>
                    <a:pt x="81571" y="11686"/>
                    <a:pt x="81446" y="11623"/>
                    <a:pt x="81322" y="11559"/>
                  </a:cubicBezTo>
                  <a:cubicBezTo>
                    <a:pt x="81286" y="11539"/>
                    <a:pt x="81249" y="11518"/>
                    <a:pt x="81213" y="11497"/>
                  </a:cubicBezTo>
                  <a:cubicBezTo>
                    <a:pt x="81121" y="11446"/>
                    <a:pt x="81033" y="11392"/>
                    <a:pt x="80946" y="11336"/>
                  </a:cubicBezTo>
                  <a:cubicBezTo>
                    <a:pt x="80912" y="11314"/>
                    <a:pt x="80877" y="11291"/>
                    <a:pt x="80843" y="11268"/>
                  </a:cubicBezTo>
                  <a:cubicBezTo>
                    <a:pt x="80827" y="11257"/>
                    <a:pt x="80809" y="11242"/>
                    <a:pt x="80792" y="11231"/>
                  </a:cubicBezTo>
                  <a:cubicBezTo>
                    <a:pt x="80821" y="11212"/>
                    <a:pt x="80848" y="11194"/>
                    <a:pt x="80876" y="11176"/>
                  </a:cubicBezTo>
                  <a:cubicBezTo>
                    <a:pt x="80946" y="11130"/>
                    <a:pt x="81015" y="11084"/>
                    <a:pt x="81086" y="11037"/>
                  </a:cubicBezTo>
                  <a:cubicBezTo>
                    <a:pt x="81170" y="10982"/>
                    <a:pt x="81255" y="10925"/>
                    <a:pt x="81339" y="10868"/>
                  </a:cubicBezTo>
                  <a:cubicBezTo>
                    <a:pt x="81409" y="10821"/>
                    <a:pt x="81477" y="10772"/>
                    <a:pt x="81546" y="10724"/>
                  </a:cubicBezTo>
                  <a:cubicBezTo>
                    <a:pt x="81630" y="10666"/>
                    <a:pt x="81714" y="10605"/>
                    <a:pt x="81797" y="10546"/>
                  </a:cubicBezTo>
                  <a:cubicBezTo>
                    <a:pt x="81865" y="10498"/>
                    <a:pt x="81931" y="10448"/>
                    <a:pt x="81998" y="10400"/>
                  </a:cubicBezTo>
                  <a:cubicBezTo>
                    <a:pt x="82081" y="10339"/>
                    <a:pt x="82164" y="10277"/>
                    <a:pt x="82246" y="10215"/>
                  </a:cubicBezTo>
                  <a:lnTo>
                    <a:pt x="82437" y="10071"/>
                  </a:lnTo>
                  <a:cubicBezTo>
                    <a:pt x="82520" y="10007"/>
                    <a:pt x="82603" y="9943"/>
                    <a:pt x="82685" y="9881"/>
                  </a:cubicBezTo>
                  <a:cubicBezTo>
                    <a:pt x="82744" y="9834"/>
                    <a:pt x="82804" y="9788"/>
                    <a:pt x="82862" y="9741"/>
                  </a:cubicBezTo>
                  <a:cubicBezTo>
                    <a:pt x="82944" y="9677"/>
                    <a:pt x="83025" y="9611"/>
                    <a:pt x="83106" y="9548"/>
                  </a:cubicBezTo>
                  <a:cubicBezTo>
                    <a:pt x="83163" y="9504"/>
                    <a:pt x="83217" y="9459"/>
                    <a:pt x="83272" y="9415"/>
                  </a:cubicBezTo>
                  <a:cubicBezTo>
                    <a:pt x="83352" y="9349"/>
                    <a:pt x="83431" y="9285"/>
                    <a:pt x="83509" y="9220"/>
                  </a:cubicBezTo>
                  <a:cubicBezTo>
                    <a:pt x="83560" y="9178"/>
                    <a:pt x="83610" y="9137"/>
                    <a:pt x="83658" y="9096"/>
                  </a:cubicBezTo>
                  <a:cubicBezTo>
                    <a:pt x="83737" y="9030"/>
                    <a:pt x="83814" y="8966"/>
                    <a:pt x="83889" y="8901"/>
                  </a:cubicBezTo>
                  <a:cubicBezTo>
                    <a:pt x="83934" y="8865"/>
                    <a:pt x="83977" y="8827"/>
                    <a:pt x="84019" y="8791"/>
                  </a:cubicBezTo>
                  <a:cubicBezTo>
                    <a:pt x="84096" y="8724"/>
                    <a:pt x="84170" y="8661"/>
                    <a:pt x="84243" y="8598"/>
                  </a:cubicBezTo>
                  <a:cubicBezTo>
                    <a:pt x="84280" y="8565"/>
                    <a:pt x="84317" y="8534"/>
                    <a:pt x="84354" y="8502"/>
                  </a:cubicBezTo>
                  <a:cubicBezTo>
                    <a:pt x="84429" y="8438"/>
                    <a:pt x="84499" y="8376"/>
                    <a:pt x="84569" y="8314"/>
                  </a:cubicBezTo>
                  <a:cubicBezTo>
                    <a:pt x="84597" y="8288"/>
                    <a:pt x="84627" y="8263"/>
                    <a:pt x="84654" y="8239"/>
                  </a:cubicBezTo>
                  <a:cubicBezTo>
                    <a:pt x="84729" y="8173"/>
                    <a:pt x="84798" y="8111"/>
                    <a:pt x="84865" y="8052"/>
                  </a:cubicBezTo>
                  <a:cubicBezTo>
                    <a:pt x="84882" y="8034"/>
                    <a:pt x="84902" y="8017"/>
                    <a:pt x="84920" y="8002"/>
                  </a:cubicBezTo>
                  <a:cubicBezTo>
                    <a:pt x="84990" y="7939"/>
                    <a:pt x="85053" y="7881"/>
                    <a:pt x="85112" y="7826"/>
                  </a:cubicBezTo>
                  <a:cubicBezTo>
                    <a:pt x="85125" y="7815"/>
                    <a:pt x="85137" y="7803"/>
                    <a:pt x="85149" y="7793"/>
                  </a:cubicBezTo>
                  <a:cubicBezTo>
                    <a:pt x="85216" y="7730"/>
                    <a:pt x="85278" y="7674"/>
                    <a:pt x="85331" y="7623"/>
                  </a:cubicBezTo>
                  <a:lnTo>
                    <a:pt x="85333" y="7622"/>
                  </a:lnTo>
                  <a:cubicBezTo>
                    <a:pt x="85498" y="7467"/>
                    <a:pt x="85594" y="7375"/>
                    <a:pt x="85600" y="7370"/>
                  </a:cubicBezTo>
                  <a:lnTo>
                    <a:pt x="85787" y="7186"/>
                  </a:lnTo>
                  <a:lnTo>
                    <a:pt x="85600" y="7002"/>
                  </a:lnTo>
                  <a:cubicBezTo>
                    <a:pt x="85594" y="6997"/>
                    <a:pt x="85501" y="6907"/>
                    <a:pt x="85333" y="6751"/>
                  </a:cubicBezTo>
                  <a:cubicBezTo>
                    <a:pt x="85226" y="6652"/>
                    <a:pt x="85088" y="6524"/>
                    <a:pt x="84928" y="6378"/>
                  </a:cubicBezTo>
                  <a:cubicBezTo>
                    <a:pt x="84917" y="6366"/>
                    <a:pt x="84903" y="6356"/>
                    <a:pt x="84892" y="6345"/>
                  </a:cubicBezTo>
                  <a:cubicBezTo>
                    <a:pt x="84004" y="5543"/>
                    <a:pt x="82401" y="4169"/>
                    <a:pt x="80776" y="3133"/>
                  </a:cubicBezTo>
                  <a:lnTo>
                    <a:pt x="80781" y="3129"/>
                  </a:lnTo>
                  <a:lnTo>
                    <a:pt x="80483" y="2949"/>
                  </a:lnTo>
                  <a:cubicBezTo>
                    <a:pt x="80479" y="2947"/>
                    <a:pt x="80477" y="2946"/>
                    <a:pt x="80473" y="2943"/>
                  </a:cubicBezTo>
                  <a:lnTo>
                    <a:pt x="80318" y="2848"/>
                  </a:lnTo>
                  <a:lnTo>
                    <a:pt x="80316" y="2850"/>
                  </a:lnTo>
                  <a:cubicBezTo>
                    <a:pt x="80063" y="2702"/>
                    <a:pt x="79821" y="2566"/>
                    <a:pt x="79593" y="2448"/>
                  </a:cubicBezTo>
                  <a:cubicBezTo>
                    <a:pt x="79443" y="2371"/>
                    <a:pt x="79299" y="2303"/>
                    <a:pt x="79157" y="2239"/>
                  </a:cubicBezTo>
                  <a:lnTo>
                    <a:pt x="79163" y="2233"/>
                  </a:lnTo>
                  <a:lnTo>
                    <a:pt x="78808" y="2090"/>
                  </a:lnTo>
                  <a:cubicBezTo>
                    <a:pt x="78807" y="2090"/>
                    <a:pt x="78807" y="2089"/>
                    <a:pt x="78806" y="2089"/>
                  </a:cubicBezTo>
                  <a:lnTo>
                    <a:pt x="78648" y="2027"/>
                  </a:lnTo>
                  <a:lnTo>
                    <a:pt x="78645" y="2031"/>
                  </a:lnTo>
                  <a:cubicBezTo>
                    <a:pt x="78105" y="1830"/>
                    <a:pt x="77615" y="1724"/>
                    <a:pt x="77195" y="1724"/>
                  </a:cubicBezTo>
                  <a:cubicBezTo>
                    <a:pt x="77075" y="1724"/>
                    <a:pt x="76959" y="1728"/>
                    <a:pt x="76862" y="1736"/>
                  </a:cubicBezTo>
                  <a:cubicBezTo>
                    <a:pt x="76819" y="1736"/>
                    <a:pt x="76773" y="1738"/>
                    <a:pt x="76726" y="1745"/>
                  </a:cubicBezTo>
                  <a:cubicBezTo>
                    <a:pt x="76699" y="1746"/>
                    <a:pt x="76673" y="1749"/>
                    <a:pt x="76647" y="1751"/>
                  </a:cubicBezTo>
                  <a:cubicBezTo>
                    <a:pt x="76633" y="1752"/>
                    <a:pt x="76620" y="1754"/>
                    <a:pt x="76606" y="1755"/>
                  </a:cubicBezTo>
                  <a:cubicBezTo>
                    <a:pt x="76565" y="1760"/>
                    <a:pt x="76527" y="1765"/>
                    <a:pt x="76492" y="1772"/>
                  </a:cubicBezTo>
                  <a:cubicBezTo>
                    <a:pt x="76318" y="1788"/>
                    <a:pt x="76139" y="1820"/>
                    <a:pt x="75952" y="1865"/>
                  </a:cubicBezTo>
                  <a:cubicBezTo>
                    <a:pt x="75874" y="1884"/>
                    <a:pt x="75795" y="1905"/>
                    <a:pt x="75715" y="1927"/>
                  </a:cubicBezTo>
                  <a:cubicBezTo>
                    <a:pt x="75540" y="1976"/>
                    <a:pt x="75399" y="2023"/>
                    <a:pt x="75286" y="2068"/>
                  </a:cubicBezTo>
                  <a:cubicBezTo>
                    <a:pt x="75182" y="2103"/>
                    <a:pt x="75082" y="2146"/>
                    <a:pt x="74984" y="2189"/>
                  </a:cubicBezTo>
                  <a:cubicBezTo>
                    <a:pt x="74852" y="2246"/>
                    <a:pt x="74717" y="2312"/>
                    <a:pt x="74588" y="2382"/>
                  </a:cubicBezTo>
                  <a:cubicBezTo>
                    <a:pt x="74534" y="2413"/>
                    <a:pt x="74481" y="2443"/>
                    <a:pt x="74429" y="2474"/>
                  </a:cubicBezTo>
                  <a:cubicBezTo>
                    <a:pt x="74226" y="2330"/>
                    <a:pt x="74024" y="2191"/>
                    <a:pt x="73823" y="2057"/>
                  </a:cubicBezTo>
                  <a:cubicBezTo>
                    <a:pt x="73778" y="2026"/>
                    <a:pt x="73733" y="1999"/>
                    <a:pt x="73687" y="1967"/>
                  </a:cubicBezTo>
                  <a:cubicBezTo>
                    <a:pt x="73571" y="1890"/>
                    <a:pt x="73456" y="1812"/>
                    <a:pt x="73341" y="1739"/>
                  </a:cubicBezTo>
                  <a:cubicBezTo>
                    <a:pt x="74462" y="948"/>
                    <a:pt x="75817" y="514"/>
                    <a:pt x="77196" y="514"/>
                  </a:cubicBezTo>
                  <a:close/>
                  <a:moveTo>
                    <a:pt x="14004" y="8796"/>
                  </a:moveTo>
                  <a:cubicBezTo>
                    <a:pt x="14004" y="8798"/>
                    <a:pt x="14005" y="8801"/>
                    <a:pt x="14007" y="8803"/>
                  </a:cubicBezTo>
                  <a:cubicBezTo>
                    <a:pt x="14052" y="9002"/>
                    <a:pt x="14108" y="9199"/>
                    <a:pt x="14170" y="9393"/>
                  </a:cubicBezTo>
                  <a:cubicBezTo>
                    <a:pt x="14182" y="9431"/>
                    <a:pt x="14196" y="9467"/>
                    <a:pt x="14210" y="9505"/>
                  </a:cubicBezTo>
                  <a:cubicBezTo>
                    <a:pt x="14263" y="9661"/>
                    <a:pt x="14322" y="9816"/>
                    <a:pt x="14388" y="9969"/>
                  </a:cubicBezTo>
                  <a:cubicBezTo>
                    <a:pt x="14398" y="9994"/>
                    <a:pt x="14406" y="10019"/>
                    <a:pt x="14416" y="10043"/>
                  </a:cubicBezTo>
                  <a:cubicBezTo>
                    <a:pt x="14305" y="10137"/>
                    <a:pt x="14192" y="10229"/>
                    <a:pt x="14082" y="10321"/>
                  </a:cubicBezTo>
                  <a:cubicBezTo>
                    <a:pt x="14004" y="10385"/>
                    <a:pt x="13926" y="10449"/>
                    <a:pt x="13849" y="10512"/>
                  </a:cubicBezTo>
                  <a:cubicBezTo>
                    <a:pt x="13678" y="10649"/>
                    <a:pt x="13508" y="10781"/>
                    <a:pt x="13339" y="10911"/>
                  </a:cubicBezTo>
                  <a:cubicBezTo>
                    <a:pt x="13296" y="10944"/>
                    <a:pt x="13253" y="10979"/>
                    <a:pt x="13209" y="11011"/>
                  </a:cubicBezTo>
                  <a:cubicBezTo>
                    <a:pt x="12999" y="11172"/>
                    <a:pt x="12790" y="11327"/>
                    <a:pt x="12582" y="11474"/>
                  </a:cubicBezTo>
                  <a:cubicBezTo>
                    <a:pt x="12520" y="11519"/>
                    <a:pt x="12459" y="11560"/>
                    <a:pt x="12400" y="11602"/>
                  </a:cubicBezTo>
                  <a:cubicBezTo>
                    <a:pt x="12272" y="11692"/>
                    <a:pt x="12145" y="11780"/>
                    <a:pt x="12020" y="11865"/>
                  </a:cubicBezTo>
                  <a:cubicBezTo>
                    <a:pt x="11773" y="11780"/>
                    <a:pt x="11537" y="11681"/>
                    <a:pt x="11309" y="11561"/>
                  </a:cubicBezTo>
                  <a:cubicBezTo>
                    <a:pt x="11271" y="11539"/>
                    <a:pt x="11236" y="11518"/>
                    <a:pt x="11201" y="11498"/>
                  </a:cubicBezTo>
                  <a:cubicBezTo>
                    <a:pt x="11110" y="11446"/>
                    <a:pt x="11020" y="11393"/>
                    <a:pt x="10932" y="11336"/>
                  </a:cubicBezTo>
                  <a:cubicBezTo>
                    <a:pt x="10897" y="11314"/>
                    <a:pt x="10863" y="11291"/>
                    <a:pt x="10830" y="11269"/>
                  </a:cubicBezTo>
                  <a:cubicBezTo>
                    <a:pt x="10812" y="11258"/>
                    <a:pt x="10797" y="11243"/>
                    <a:pt x="10778" y="11231"/>
                  </a:cubicBezTo>
                  <a:cubicBezTo>
                    <a:pt x="10833" y="11195"/>
                    <a:pt x="10886" y="11161"/>
                    <a:pt x="10939" y="11127"/>
                  </a:cubicBezTo>
                  <a:cubicBezTo>
                    <a:pt x="11158" y="10984"/>
                    <a:pt x="11384" y="10830"/>
                    <a:pt x="11613" y="10670"/>
                  </a:cubicBezTo>
                  <a:cubicBezTo>
                    <a:pt x="11636" y="10653"/>
                    <a:pt x="11659" y="10638"/>
                    <a:pt x="11682" y="10620"/>
                  </a:cubicBezTo>
                  <a:cubicBezTo>
                    <a:pt x="11901" y="10466"/>
                    <a:pt x="12125" y="10300"/>
                    <a:pt x="12352" y="10128"/>
                  </a:cubicBezTo>
                  <a:cubicBezTo>
                    <a:pt x="12386" y="10102"/>
                    <a:pt x="12420" y="10076"/>
                    <a:pt x="12456" y="10048"/>
                  </a:cubicBezTo>
                  <a:cubicBezTo>
                    <a:pt x="12680" y="9879"/>
                    <a:pt x="12907" y="9699"/>
                    <a:pt x="13139" y="9512"/>
                  </a:cubicBezTo>
                  <a:cubicBezTo>
                    <a:pt x="13176" y="9482"/>
                    <a:pt x="13216" y="9450"/>
                    <a:pt x="13254" y="9419"/>
                  </a:cubicBezTo>
                  <a:cubicBezTo>
                    <a:pt x="13488" y="9229"/>
                    <a:pt x="13727" y="9031"/>
                    <a:pt x="13968" y="8825"/>
                  </a:cubicBezTo>
                  <a:cubicBezTo>
                    <a:pt x="13981" y="8815"/>
                    <a:pt x="13992" y="8806"/>
                    <a:pt x="14004" y="8796"/>
                  </a:cubicBezTo>
                  <a:close/>
                  <a:moveTo>
                    <a:pt x="70057" y="7970"/>
                  </a:moveTo>
                  <a:lnTo>
                    <a:pt x="70060" y="7997"/>
                  </a:lnTo>
                  <a:cubicBezTo>
                    <a:pt x="70083" y="8199"/>
                    <a:pt x="70116" y="8397"/>
                    <a:pt x="70156" y="8595"/>
                  </a:cubicBezTo>
                  <a:cubicBezTo>
                    <a:pt x="70167" y="8657"/>
                    <a:pt x="70183" y="8716"/>
                    <a:pt x="70195" y="8777"/>
                  </a:cubicBezTo>
                  <a:cubicBezTo>
                    <a:pt x="70231" y="8931"/>
                    <a:pt x="70271" y="9083"/>
                    <a:pt x="70317" y="9234"/>
                  </a:cubicBezTo>
                  <a:cubicBezTo>
                    <a:pt x="70328" y="9271"/>
                    <a:pt x="70335" y="9308"/>
                    <a:pt x="70346" y="9345"/>
                  </a:cubicBezTo>
                  <a:cubicBezTo>
                    <a:pt x="69236" y="10326"/>
                    <a:pt x="68155" y="11173"/>
                    <a:pt x="67133" y="11865"/>
                  </a:cubicBezTo>
                  <a:cubicBezTo>
                    <a:pt x="66888" y="11780"/>
                    <a:pt x="66650" y="11680"/>
                    <a:pt x="66422" y="11560"/>
                  </a:cubicBezTo>
                  <a:cubicBezTo>
                    <a:pt x="66386" y="11540"/>
                    <a:pt x="66351" y="11519"/>
                    <a:pt x="66315" y="11499"/>
                  </a:cubicBezTo>
                  <a:cubicBezTo>
                    <a:pt x="66223" y="11448"/>
                    <a:pt x="66134" y="11394"/>
                    <a:pt x="66046" y="11337"/>
                  </a:cubicBezTo>
                  <a:cubicBezTo>
                    <a:pt x="66012" y="11315"/>
                    <a:pt x="65978" y="11292"/>
                    <a:pt x="65943" y="11269"/>
                  </a:cubicBezTo>
                  <a:cubicBezTo>
                    <a:pt x="65925" y="11258"/>
                    <a:pt x="65910" y="11243"/>
                    <a:pt x="65891" y="11230"/>
                  </a:cubicBezTo>
                  <a:cubicBezTo>
                    <a:pt x="65903" y="11223"/>
                    <a:pt x="65914" y="11214"/>
                    <a:pt x="65925" y="11208"/>
                  </a:cubicBezTo>
                  <a:cubicBezTo>
                    <a:pt x="66108" y="11091"/>
                    <a:pt x="66290" y="10970"/>
                    <a:pt x="66469" y="10847"/>
                  </a:cubicBezTo>
                  <a:cubicBezTo>
                    <a:pt x="66513" y="10817"/>
                    <a:pt x="66555" y="10786"/>
                    <a:pt x="66599" y="10756"/>
                  </a:cubicBezTo>
                  <a:cubicBezTo>
                    <a:pt x="66771" y="10636"/>
                    <a:pt x="66942" y="10516"/>
                    <a:pt x="67111" y="10392"/>
                  </a:cubicBezTo>
                  <a:cubicBezTo>
                    <a:pt x="67123" y="10384"/>
                    <a:pt x="67135" y="10374"/>
                    <a:pt x="67149" y="10365"/>
                  </a:cubicBezTo>
                  <a:cubicBezTo>
                    <a:pt x="67328" y="10233"/>
                    <a:pt x="67504" y="10099"/>
                    <a:pt x="67676" y="9967"/>
                  </a:cubicBezTo>
                  <a:lnTo>
                    <a:pt x="67794" y="9877"/>
                  </a:lnTo>
                  <a:cubicBezTo>
                    <a:pt x="67962" y="9746"/>
                    <a:pt x="68126" y="9616"/>
                    <a:pt x="68284" y="9489"/>
                  </a:cubicBezTo>
                  <a:cubicBezTo>
                    <a:pt x="68305" y="9473"/>
                    <a:pt x="68324" y="9457"/>
                    <a:pt x="68345" y="9441"/>
                  </a:cubicBezTo>
                  <a:cubicBezTo>
                    <a:pt x="68492" y="9322"/>
                    <a:pt x="68634" y="9204"/>
                    <a:pt x="68772" y="9089"/>
                  </a:cubicBezTo>
                  <a:cubicBezTo>
                    <a:pt x="68799" y="9067"/>
                    <a:pt x="68826" y="9044"/>
                    <a:pt x="68852" y="9022"/>
                  </a:cubicBezTo>
                  <a:cubicBezTo>
                    <a:pt x="68997" y="8900"/>
                    <a:pt x="69137" y="8781"/>
                    <a:pt x="69269" y="8667"/>
                  </a:cubicBezTo>
                  <a:cubicBezTo>
                    <a:pt x="69294" y="8646"/>
                    <a:pt x="69316" y="8625"/>
                    <a:pt x="69341" y="8605"/>
                  </a:cubicBezTo>
                  <a:cubicBezTo>
                    <a:pt x="69464" y="8497"/>
                    <a:pt x="69580" y="8395"/>
                    <a:pt x="69689" y="8300"/>
                  </a:cubicBezTo>
                  <a:cubicBezTo>
                    <a:pt x="69698" y="8292"/>
                    <a:pt x="69708" y="8283"/>
                    <a:pt x="69717" y="8276"/>
                  </a:cubicBezTo>
                  <a:cubicBezTo>
                    <a:pt x="69833" y="8173"/>
                    <a:pt x="69937" y="8078"/>
                    <a:pt x="70033" y="7990"/>
                  </a:cubicBezTo>
                  <a:cubicBezTo>
                    <a:pt x="70039" y="7984"/>
                    <a:pt x="70049" y="7976"/>
                    <a:pt x="70057" y="7970"/>
                  </a:cubicBezTo>
                  <a:close/>
                  <a:moveTo>
                    <a:pt x="21092" y="10521"/>
                  </a:moveTo>
                  <a:cubicBezTo>
                    <a:pt x="21123" y="10581"/>
                    <a:pt x="21158" y="10639"/>
                    <a:pt x="21190" y="10697"/>
                  </a:cubicBezTo>
                  <a:cubicBezTo>
                    <a:pt x="21213" y="10737"/>
                    <a:pt x="21236" y="10779"/>
                    <a:pt x="21260" y="10819"/>
                  </a:cubicBezTo>
                  <a:cubicBezTo>
                    <a:pt x="21352" y="10977"/>
                    <a:pt x="21448" y="11130"/>
                    <a:pt x="21552" y="11279"/>
                  </a:cubicBezTo>
                  <a:cubicBezTo>
                    <a:pt x="21565" y="11299"/>
                    <a:pt x="21581" y="11316"/>
                    <a:pt x="21595" y="11336"/>
                  </a:cubicBezTo>
                  <a:cubicBezTo>
                    <a:pt x="21687" y="11465"/>
                    <a:pt x="21784" y="11590"/>
                    <a:pt x="21884" y="11712"/>
                  </a:cubicBezTo>
                  <a:cubicBezTo>
                    <a:pt x="21916" y="11752"/>
                    <a:pt x="21950" y="11793"/>
                    <a:pt x="21984" y="11831"/>
                  </a:cubicBezTo>
                  <a:cubicBezTo>
                    <a:pt x="22014" y="11867"/>
                    <a:pt x="22041" y="11902"/>
                    <a:pt x="22071" y="11936"/>
                  </a:cubicBezTo>
                  <a:cubicBezTo>
                    <a:pt x="22064" y="11939"/>
                    <a:pt x="22055" y="11941"/>
                    <a:pt x="22049" y="11944"/>
                  </a:cubicBezTo>
                  <a:cubicBezTo>
                    <a:pt x="22022" y="11952"/>
                    <a:pt x="21996" y="11960"/>
                    <a:pt x="21968" y="11967"/>
                  </a:cubicBezTo>
                  <a:cubicBezTo>
                    <a:pt x="21880" y="11994"/>
                    <a:pt x="21793" y="12019"/>
                    <a:pt x="21708" y="12039"/>
                  </a:cubicBezTo>
                  <a:cubicBezTo>
                    <a:pt x="21671" y="12048"/>
                    <a:pt x="21637" y="12055"/>
                    <a:pt x="21602" y="12064"/>
                  </a:cubicBezTo>
                  <a:cubicBezTo>
                    <a:pt x="21526" y="12080"/>
                    <a:pt x="21452" y="12093"/>
                    <a:pt x="21379" y="12103"/>
                  </a:cubicBezTo>
                  <a:cubicBezTo>
                    <a:pt x="21348" y="12107"/>
                    <a:pt x="21316" y="12114"/>
                    <a:pt x="21286" y="12117"/>
                  </a:cubicBezTo>
                  <a:cubicBezTo>
                    <a:pt x="21187" y="12128"/>
                    <a:pt x="21093" y="12134"/>
                    <a:pt x="21003" y="12134"/>
                  </a:cubicBezTo>
                  <a:cubicBezTo>
                    <a:pt x="20839" y="12134"/>
                    <a:pt x="20677" y="12124"/>
                    <a:pt x="20518" y="12108"/>
                  </a:cubicBezTo>
                  <a:cubicBezTo>
                    <a:pt x="20468" y="12103"/>
                    <a:pt x="20419" y="12096"/>
                    <a:pt x="20369" y="12091"/>
                  </a:cubicBezTo>
                  <a:cubicBezTo>
                    <a:pt x="20256" y="12076"/>
                    <a:pt x="20144" y="12058"/>
                    <a:pt x="20034" y="12036"/>
                  </a:cubicBezTo>
                  <a:cubicBezTo>
                    <a:pt x="19980" y="12025"/>
                    <a:pt x="19927" y="12014"/>
                    <a:pt x="19875" y="12002"/>
                  </a:cubicBezTo>
                  <a:cubicBezTo>
                    <a:pt x="19759" y="11974"/>
                    <a:pt x="19644" y="11942"/>
                    <a:pt x="19529" y="11905"/>
                  </a:cubicBezTo>
                  <a:cubicBezTo>
                    <a:pt x="19488" y="11893"/>
                    <a:pt x="19448" y="11882"/>
                    <a:pt x="19409" y="11869"/>
                  </a:cubicBezTo>
                  <a:lnTo>
                    <a:pt x="19370" y="11853"/>
                  </a:lnTo>
                  <a:cubicBezTo>
                    <a:pt x="19394" y="11837"/>
                    <a:pt x="19418" y="11817"/>
                    <a:pt x="19442" y="11800"/>
                  </a:cubicBezTo>
                  <a:cubicBezTo>
                    <a:pt x="19686" y="11623"/>
                    <a:pt x="19933" y="11439"/>
                    <a:pt x="20185" y="11244"/>
                  </a:cubicBezTo>
                  <a:cubicBezTo>
                    <a:pt x="20229" y="11211"/>
                    <a:pt x="20273" y="11175"/>
                    <a:pt x="20317" y="11140"/>
                  </a:cubicBezTo>
                  <a:cubicBezTo>
                    <a:pt x="20534" y="10972"/>
                    <a:pt x="20752" y="10796"/>
                    <a:pt x="20973" y="10616"/>
                  </a:cubicBezTo>
                  <a:cubicBezTo>
                    <a:pt x="21013" y="10583"/>
                    <a:pt x="21051" y="10553"/>
                    <a:pt x="21092" y="10521"/>
                  </a:cubicBezTo>
                  <a:close/>
                  <a:moveTo>
                    <a:pt x="34689" y="10706"/>
                  </a:moveTo>
                  <a:cubicBezTo>
                    <a:pt x="34703" y="10732"/>
                    <a:pt x="34721" y="10755"/>
                    <a:pt x="34736" y="10781"/>
                  </a:cubicBezTo>
                  <a:cubicBezTo>
                    <a:pt x="34837" y="10954"/>
                    <a:pt x="34945" y="11125"/>
                    <a:pt x="35059" y="11289"/>
                  </a:cubicBezTo>
                  <a:cubicBezTo>
                    <a:pt x="35077" y="11311"/>
                    <a:pt x="35089" y="11333"/>
                    <a:pt x="35104" y="11354"/>
                  </a:cubicBezTo>
                  <a:cubicBezTo>
                    <a:pt x="35235" y="11538"/>
                    <a:pt x="35378" y="11713"/>
                    <a:pt x="35526" y="11885"/>
                  </a:cubicBezTo>
                  <a:cubicBezTo>
                    <a:pt x="35541" y="11901"/>
                    <a:pt x="35553" y="11920"/>
                    <a:pt x="35567" y="11936"/>
                  </a:cubicBezTo>
                  <a:lnTo>
                    <a:pt x="35544" y="11943"/>
                  </a:lnTo>
                  <a:cubicBezTo>
                    <a:pt x="35516" y="11952"/>
                    <a:pt x="35489" y="11960"/>
                    <a:pt x="35462" y="11968"/>
                  </a:cubicBezTo>
                  <a:cubicBezTo>
                    <a:pt x="35373" y="11995"/>
                    <a:pt x="35287" y="12019"/>
                    <a:pt x="35203" y="12040"/>
                  </a:cubicBezTo>
                  <a:cubicBezTo>
                    <a:pt x="35166" y="12049"/>
                    <a:pt x="35131" y="12056"/>
                    <a:pt x="35094" y="12065"/>
                  </a:cubicBezTo>
                  <a:cubicBezTo>
                    <a:pt x="35020" y="12081"/>
                    <a:pt x="34945" y="12094"/>
                    <a:pt x="34874" y="12104"/>
                  </a:cubicBezTo>
                  <a:cubicBezTo>
                    <a:pt x="34843" y="12108"/>
                    <a:pt x="34811" y="12115"/>
                    <a:pt x="34781" y="12118"/>
                  </a:cubicBezTo>
                  <a:cubicBezTo>
                    <a:pt x="34682" y="12129"/>
                    <a:pt x="34588" y="12135"/>
                    <a:pt x="34497" y="12135"/>
                  </a:cubicBezTo>
                  <a:cubicBezTo>
                    <a:pt x="34351" y="12135"/>
                    <a:pt x="34208" y="12128"/>
                    <a:pt x="34064" y="12115"/>
                  </a:cubicBezTo>
                  <a:cubicBezTo>
                    <a:pt x="34022" y="12111"/>
                    <a:pt x="33981" y="12106"/>
                    <a:pt x="33938" y="12102"/>
                  </a:cubicBezTo>
                  <a:cubicBezTo>
                    <a:pt x="33831" y="12091"/>
                    <a:pt x="33725" y="12075"/>
                    <a:pt x="33619" y="12055"/>
                  </a:cubicBezTo>
                  <a:cubicBezTo>
                    <a:pt x="33579" y="12047"/>
                    <a:pt x="33538" y="12041"/>
                    <a:pt x="33498" y="12033"/>
                  </a:cubicBezTo>
                  <a:cubicBezTo>
                    <a:pt x="33359" y="12004"/>
                    <a:pt x="33221" y="11972"/>
                    <a:pt x="33085" y="11931"/>
                  </a:cubicBezTo>
                  <a:cubicBezTo>
                    <a:pt x="33104" y="11919"/>
                    <a:pt x="33122" y="11904"/>
                    <a:pt x="33141" y="11891"/>
                  </a:cubicBezTo>
                  <a:cubicBezTo>
                    <a:pt x="33372" y="11726"/>
                    <a:pt x="33605" y="11553"/>
                    <a:pt x="33841" y="11373"/>
                  </a:cubicBezTo>
                  <a:cubicBezTo>
                    <a:pt x="33888" y="11337"/>
                    <a:pt x="33937" y="11300"/>
                    <a:pt x="33985" y="11263"/>
                  </a:cubicBezTo>
                  <a:cubicBezTo>
                    <a:pt x="34179" y="11112"/>
                    <a:pt x="34375" y="10957"/>
                    <a:pt x="34573" y="10798"/>
                  </a:cubicBezTo>
                  <a:cubicBezTo>
                    <a:pt x="34611" y="10767"/>
                    <a:pt x="34650" y="10738"/>
                    <a:pt x="34689" y="10706"/>
                  </a:cubicBezTo>
                  <a:close/>
                  <a:moveTo>
                    <a:pt x="28240" y="10704"/>
                  </a:moveTo>
                  <a:cubicBezTo>
                    <a:pt x="28250" y="10723"/>
                    <a:pt x="28262" y="10738"/>
                    <a:pt x="28273" y="10756"/>
                  </a:cubicBezTo>
                  <a:cubicBezTo>
                    <a:pt x="28468" y="11097"/>
                    <a:pt x="28692" y="11422"/>
                    <a:pt x="28946" y="11729"/>
                  </a:cubicBezTo>
                  <a:lnTo>
                    <a:pt x="28968" y="11761"/>
                  </a:lnTo>
                  <a:cubicBezTo>
                    <a:pt x="28931" y="11776"/>
                    <a:pt x="28891" y="11795"/>
                    <a:pt x="28856" y="11810"/>
                  </a:cubicBezTo>
                  <a:cubicBezTo>
                    <a:pt x="28795" y="11834"/>
                    <a:pt x="28733" y="11858"/>
                    <a:pt x="28674" y="11878"/>
                  </a:cubicBezTo>
                  <a:cubicBezTo>
                    <a:pt x="28577" y="11914"/>
                    <a:pt x="28483" y="11945"/>
                    <a:pt x="28391" y="11972"/>
                  </a:cubicBezTo>
                  <a:cubicBezTo>
                    <a:pt x="28337" y="11989"/>
                    <a:pt x="28280" y="12005"/>
                    <a:pt x="28227" y="12020"/>
                  </a:cubicBezTo>
                  <a:cubicBezTo>
                    <a:pt x="28131" y="12045"/>
                    <a:pt x="28040" y="12065"/>
                    <a:pt x="27950" y="12081"/>
                  </a:cubicBezTo>
                  <a:cubicBezTo>
                    <a:pt x="27907" y="12090"/>
                    <a:pt x="27863" y="12099"/>
                    <a:pt x="27821" y="12106"/>
                  </a:cubicBezTo>
                  <a:cubicBezTo>
                    <a:pt x="27692" y="12124"/>
                    <a:pt x="27570" y="12135"/>
                    <a:pt x="27454" y="12135"/>
                  </a:cubicBezTo>
                  <a:cubicBezTo>
                    <a:pt x="27440" y="12136"/>
                    <a:pt x="27426" y="12136"/>
                    <a:pt x="27412" y="12136"/>
                  </a:cubicBezTo>
                  <a:cubicBezTo>
                    <a:pt x="27277" y="12136"/>
                    <a:pt x="27141" y="12127"/>
                    <a:pt x="27008" y="12116"/>
                  </a:cubicBezTo>
                  <a:cubicBezTo>
                    <a:pt x="26963" y="12111"/>
                    <a:pt x="26918" y="12105"/>
                    <a:pt x="26873" y="12099"/>
                  </a:cubicBezTo>
                  <a:cubicBezTo>
                    <a:pt x="26769" y="12088"/>
                    <a:pt x="26666" y="12072"/>
                    <a:pt x="26563" y="12054"/>
                  </a:cubicBezTo>
                  <a:cubicBezTo>
                    <a:pt x="26537" y="12049"/>
                    <a:pt x="26512" y="12044"/>
                    <a:pt x="26486" y="12039"/>
                  </a:cubicBezTo>
                  <a:cubicBezTo>
                    <a:pt x="26503" y="12026"/>
                    <a:pt x="26521" y="12013"/>
                    <a:pt x="26538" y="12000"/>
                  </a:cubicBezTo>
                  <a:cubicBezTo>
                    <a:pt x="26794" y="11820"/>
                    <a:pt x="27051" y="11633"/>
                    <a:pt x="27311" y="11436"/>
                  </a:cubicBezTo>
                  <a:cubicBezTo>
                    <a:pt x="27365" y="11394"/>
                    <a:pt x="27421" y="11352"/>
                    <a:pt x="27474" y="11310"/>
                  </a:cubicBezTo>
                  <a:cubicBezTo>
                    <a:pt x="27688" y="11144"/>
                    <a:pt x="27903" y="10975"/>
                    <a:pt x="28119" y="10800"/>
                  </a:cubicBezTo>
                  <a:cubicBezTo>
                    <a:pt x="28160" y="10767"/>
                    <a:pt x="28199" y="10737"/>
                    <a:pt x="28240" y="10704"/>
                  </a:cubicBezTo>
                  <a:close/>
                  <a:moveTo>
                    <a:pt x="41962" y="10518"/>
                  </a:moveTo>
                  <a:cubicBezTo>
                    <a:pt x="41973" y="10541"/>
                    <a:pt x="41989" y="10562"/>
                    <a:pt x="42000" y="10583"/>
                  </a:cubicBezTo>
                  <a:cubicBezTo>
                    <a:pt x="42094" y="10758"/>
                    <a:pt x="42193" y="10930"/>
                    <a:pt x="42301" y="11096"/>
                  </a:cubicBezTo>
                  <a:cubicBezTo>
                    <a:pt x="42305" y="11101"/>
                    <a:pt x="42307" y="11106"/>
                    <a:pt x="42311" y="11112"/>
                  </a:cubicBezTo>
                  <a:cubicBezTo>
                    <a:pt x="42425" y="11284"/>
                    <a:pt x="42546" y="11448"/>
                    <a:pt x="42673" y="11610"/>
                  </a:cubicBezTo>
                  <a:cubicBezTo>
                    <a:pt x="42686" y="11627"/>
                    <a:pt x="42698" y="11645"/>
                    <a:pt x="42711" y="11662"/>
                  </a:cubicBezTo>
                  <a:cubicBezTo>
                    <a:pt x="42550" y="11735"/>
                    <a:pt x="42395" y="11797"/>
                    <a:pt x="42245" y="11854"/>
                  </a:cubicBezTo>
                  <a:cubicBezTo>
                    <a:pt x="42225" y="11863"/>
                    <a:pt x="42206" y="11869"/>
                    <a:pt x="42189" y="11876"/>
                  </a:cubicBezTo>
                  <a:cubicBezTo>
                    <a:pt x="42047" y="11928"/>
                    <a:pt x="41912" y="11971"/>
                    <a:pt x="41781" y="12007"/>
                  </a:cubicBezTo>
                  <a:cubicBezTo>
                    <a:pt x="41759" y="12014"/>
                    <a:pt x="41736" y="12019"/>
                    <a:pt x="41715" y="12025"/>
                  </a:cubicBezTo>
                  <a:cubicBezTo>
                    <a:pt x="41587" y="12059"/>
                    <a:pt x="41463" y="12085"/>
                    <a:pt x="41345" y="12103"/>
                  </a:cubicBezTo>
                  <a:cubicBezTo>
                    <a:pt x="41329" y="12106"/>
                    <a:pt x="41313" y="12107"/>
                    <a:pt x="41298" y="12110"/>
                  </a:cubicBezTo>
                  <a:cubicBezTo>
                    <a:pt x="41177" y="12127"/>
                    <a:pt x="41059" y="12138"/>
                    <a:pt x="40952" y="12138"/>
                  </a:cubicBezTo>
                  <a:lnTo>
                    <a:pt x="40949" y="12138"/>
                  </a:lnTo>
                  <a:cubicBezTo>
                    <a:pt x="40801" y="12138"/>
                    <a:pt x="40653" y="12128"/>
                    <a:pt x="40507" y="12116"/>
                  </a:cubicBezTo>
                  <a:cubicBezTo>
                    <a:pt x="40461" y="12111"/>
                    <a:pt x="40414" y="12105"/>
                    <a:pt x="40367" y="12098"/>
                  </a:cubicBezTo>
                  <a:cubicBezTo>
                    <a:pt x="40266" y="12087"/>
                    <a:pt x="40164" y="12071"/>
                    <a:pt x="40064" y="12053"/>
                  </a:cubicBezTo>
                  <a:cubicBezTo>
                    <a:pt x="40038" y="12048"/>
                    <a:pt x="40012" y="12043"/>
                    <a:pt x="39985" y="12038"/>
                  </a:cubicBezTo>
                  <a:cubicBezTo>
                    <a:pt x="40022" y="12009"/>
                    <a:pt x="40062" y="11981"/>
                    <a:pt x="40100" y="11954"/>
                  </a:cubicBezTo>
                  <a:cubicBezTo>
                    <a:pt x="40158" y="11914"/>
                    <a:pt x="40216" y="11871"/>
                    <a:pt x="40273" y="11829"/>
                  </a:cubicBezTo>
                  <a:cubicBezTo>
                    <a:pt x="40429" y="11717"/>
                    <a:pt x="40586" y="11601"/>
                    <a:pt x="40744" y="11482"/>
                  </a:cubicBezTo>
                  <a:cubicBezTo>
                    <a:pt x="40792" y="11445"/>
                    <a:pt x="40840" y="11410"/>
                    <a:pt x="40889" y="11372"/>
                  </a:cubicBezTo>
                  <a:cubicBezTo>
                    <a:pt x="41092" y="11217"/>
                    <a:pt x="41295" y="11058"/>
                    <a:pt x="41499" y="10895"/>
                  </a:cubicBezTo>
                  <a:cubicBezTo>
                    <a:pt x="41537" y="10863"/>
                    <a:pt x="41577" y="10832"/>
                    <a:pt x="41614" y="10801"/>
                  </a:cubicBezTo>
                  <a:cubicBezTo>
                    <a:pt x="41730" y="10707"/>
                    <a:pt x="41845" y="10614"/>
                    <a:pt x="41962" y="10518"/>
                  </a:cubicBezTo>
                  <a:close/>
                  <a:moveTo>
                    <a:pt x="48403" y="10524"/>
                  </a:moveTo>
                  <a:cubicBezTo>
                    <a:pt x="48434" y="10582"/>
                    <a:pt x="48469" y="10639"/>
                    <a:pt x="48501" y="10696"/>
                  </a:cubicBezTo>
                  <a:cubicBezTo>
                    <a:pt x="48525" y="10737"/>
                    <a:pt x="48548" y="10779"/>
                    <a:pt x="48571" y="10819"/>
                  </a:cubicBezTo>
                  <a:cubicBezTo>
                    <a:pt x="48666" y="10979"/>
                    <a:pt x="48764" y="11133"/>
                    <a:pt x="48868" y="11281"/>
                  </a:cubicBezTo>
                  <a:cubicBezTo>
                    <a:pt x="48880" y="11297"/>
                    <a:pt x="48892" y="11314"/>
                    <a:pt x="48905" y="11331"/>
                  </a:cubicBezTo>
                  <a:cubicBezTo>
                    <a:pt x="49000" y="11463"/>
                    <a:pt x="49098" y="11592"/>
                    <a:pt x="49202" y="11717"/>
                  </a:cubicBezTo>
                  <a:cubicBezTo>
                    <a:pt x="49220" y="11742"/>
                    <a:pt x="49240" y="11766"/>
                    <a:pt x="49261" y="11791"/>
                  </a:cubicBezTo>
                  <a:lnTo>
                    <a:pt x="49223" y="11791"/>
                  </a:lnTo>
                  <a:lnTo>
                    <a:pt x="49374" y="11944"/>
                  </a:lnTo>
                  <a:cubicBezTo>
                    <a:pt x="49371" y="11945"/>
                    <a:pt x="49369" y="11946"/>
                    <a:pt x="49366" y="11946"/>
                  </a:cubicBezTo>
                  <a:cubicBezTo>
                    <a:pt x="49338" y="11955"/>
                    <a:pt x="49309" y="11963"/>
                    <a:pt x="49281" y="11971"/>
                  </a:cubicBezTo>
                  <a:cubicBezTo>
                    <a:pt x="49193" y="11998"/>
                    <a:pt x="49108" y="12022"/>
                    <a:pt x="49025" y="12043"/>
                  </a:cubicBezTo>
                  <a:cubicBezTo>
                    <a:pt x="48988" y="12051"/>
                    <a:pt x="48953" y="12059"/>
                    <a:pt x="48917" y="12066"/>
                  </a:cubicBezTo>
                  <a:cubicBezTo>
                    <a:pt x="48840" y="12082"/>
                    <a:pt x="48766" y="12096"/>
                    <a:pt x="48695" y="12106"/>
                  </a:cubicBezTo>
                  <a:cubicBezTo>
                    <a:pt x="48663" y="12110"/>
                    <a:pt x="48632" y="12117"/>
                    <a:pt x="48603" y="12119"/>
                  </a:cubicBezTo>
                  <a:cubicBezTo>
                    <a:pt x="48504" y="12131"/>
                    <a:pt x="48408" y="12138"/>
                    <a:pt x="48319" y="12138"/>
                  </a:cubicBezTo>
                  <a:cubicBezTo>
                    <a:pt x="48156" y="12138"/>
                    <a:pt x="47995" y="12127"/>
                    <a:pt x="47834" y="12111"/>
                  </a:cubicBezTo>
                  <a:cubicBezTo>
                    <a:pt x="47784" y="12106"/>
                    <a:pt x="47735" y="12098"/>
                    <a:pt x="47687" y="12093"/>
                  </a:cubicBezTo>
                  <a:cubicBezTo>
                    <a:pt x="47573" y="12079"/>
                    <a:pt x="47461" y="12060"/>
                    <a:pt x="47351" y="12039"/>
                  </a:cubicBezTo>
                  <a:cubicBezTo>
                    <a:pt x="47298" y="12028"/>
                    <a:pt x="47245" y="12017"/>
                    <a:pt x="47192" y="12004"/>
                  </a:cubicBezTo>
                  <a:cubicBezTo>
                    <a:pt x="47078" y="11977"/>
                    <a:pt x="46963" y="11946"/>
                    <a:pt x="46850" y="11910"/>
                  </a:cubicBezTo>
                  <a:cubicBezTo>
                    <a:pt x="46808" y="11897"/>
                    <a:pt x="46767" y="11887"/>
                    <a:pt x="46725" y="11872"/>
                  </a:cubicBezTo>
                  <a:cubicBezTo>
                    <a:pt x="46712" y="11868"/>
                    <a:pt x="46699" y="11862"/>
                    <a:pt x="46686" y="11856"/>
                  </a:cubicBezTo>
                  <a:cubicBezTo>
                    <a:pt x="46706" y="11842"/>
                    <a:pt x="46727" y="11825"/>
                    <a:pt x="46748" y="11810"/>
                  </a:cubicBezTo>
                  <a:cubicBezTo>
                    <a:pt x="46795" y="11775"/>
                    <a:pt x="46844" y="11739"/>
                    <a:pt x="46892" y="11704"/>
                  </a:cubicBezTo>
                  <a:cubicBezTo>
                    <a:pt x="47000" y="11624"/>
                    <a:pt x="47110" y="11543"/>
                    <a:pt x="47221" y="11458"/>
                  </a:cubicBezTo>
                  <a:cubicBezTo>
                    <a:pt x="47276" y="11416"/>
                    <a:pt x="47330" y="11375"/>
                    <a:pt x="47386" y="11332"/>
                  </a:cubicBezTo>
                  <a:cubicBezTo>
                    <a:pt x="47499" y="11244"/>
                    <a:pt x="47614" y="11156"/>
                    <a:pt x="47731" y="11063"/>
                  </a:cubicBezTo>
                  <a:cubicBezTo>
                    <a:pt x="47782" y="11024"/>
                    <a:pt x="47831" y="10984"/>
                    <a:pt x="47883" y="10944"/>
                  </a:cubicBezTo>
                  <a:cubicBezTo>
                    <a:pt x="48048" y="10812"/>
                    <a:pt x="48217" y="10677"/>
                    <a:pt x="48391" y="10535"/>
                  </a:cubicBezTo>
                  <a:lnTo>
                    <a:pt x="48395" y="10531"/>
                  </a:lnTo>
                  <a:cubicBezTo>
                    <a:pt x="48397" y="10529"/>
                    <a:pt x="48401" y="10526"/>
                    <a:pt x="48403" y="10524"/>
                  </a:cubicBezTo>
                  <a:close/>
                  <a:moveTo>
                    <a:pt x="62332" y="10433"/>
                  </a:moveTo>
                  <a:cubicBezTo>
                    <a:pt x="62363" y="10496"/>
                    <a:pt x="62400" y="10556"/>
                    <a:pt x="62434" y="10618"/>
                  </a:cubicBezTo>
                  <a:cubicBezTo>
                    <a:pt x="62459" y="10662"/>
                    <a:pt x="62483" y="10708"/>
                    <a:pt x="62508" y="10753"/>
                  </a:cubicBezTo>
                  <a:cubicBezTo>
                    <a:pt x="62602" y="10916"/>
                    <a:pt x="62701" y="11077"/>
                    <a:pt x="62808" y="11233"/>
                  </a:cubicBezTo>
                  <a:cubicBezTo>
                    <a:pt x="62820" y="11253"/>
                    <a:pt x="62835" y="11270"/>
                    <a:pt x="62849" y="11290"/>
                  </a:cubicBezTo>
                  <a:cubicBezTo>
                    <a:pt x="62945" y="11427"/>
                    <a:pt x="63045" y="11560"/>
                    <a:pt x="63151" y="11690"/>
                  </a:cubicBezTo>
                  <a:cubicBezTo>
                    <a:pt x="63186" y="11733"/>
                    <a:pt x="63221" y="11775"/>
                    <a:pt x="63258" y="11817"/>
                  </a:cubicBezTo>
                  <a:cubicBezTo>
                    <a:pt x="63292" y="11858"/>
                    <a:pt x="63324" y="11899"/>
                    <a:pt x="63357" y="11938"/>
                  </a:cubicBezTo>
                  <a:cubicBezTo>
                    <a:pt x="63356" y="11941"/>
                    <a:pt x="63349" y="11943"/>
                    <a:pt x="63341" y="11946"/>
                  </a:cubicBezTo>
                  <a:cubicBezTo>
                    <a:pt x="63313" y="11955"/>
                    <a:pt x="63287" y="11962"/>
                    <a:pt x="63258" y="11971"/>
                  </a:cubicBezTo>
                  <a:cubicBezTo>
                    <a:pt x="63169" y="11998"/>
                    <a:pt x="63084" y="12021"/>
                    <a:pt x="62999" y="12043"/>
                  </a:cubicBezTo>
                  <a:cubicBezTo>
                    <a:pt x="62963" y="12051"/>
                    <a:pt x="62928" y="12059"/>
                    <a:pt x="62892" y="12066"/>
                  </a:cubicBezTo>
                  <a:cubicBezTo>
                    <a:pt x="62815" y="12082"/>
                    <a:pt x="62742" y="12096"/>
                    <a:pt x="62669" y="12106"/>
                  </a:cubicBezTo>
                  <a:cubicBezTo>
                    <a:pt x="62638" y="12109"/>
                    <a:pt x="62607" y="12117"/>
                    <a:pt x="62578" y="12119"/>
                  </a:cubicBezTo>
                  <a:cubicBezTo>
                    <a:pt x="62479" y="12130"/>
                    <a:pt x="62383" y="12138"/>
                    <a:pt x="62294" y="12138"/>
                  </a:cubicBezTo>
                  <a:cubicBezTo>
                    <a:pt x="62122" y="12138"/>
                    <a:pt x="61951" y="12127"/>
                    <a:pt x="61782" y="12108"/>
                  </a:cubicBezTo>
                  <a:cubicBezTo>
                    <a:pt x="61730" y="12103"/>
                    <a:pt x="61678" y="12094"/>
                    <a:pt x="61624" y="12088"/>
                  </a:cubicBezTo>
                  <a:cubicBezTo>
                    <a:pt x="61508" y="12072"/>
                    <a:pt x="61390" y="12052"/>
                    <a:pt x="61276" y="12029"/>
                  </a:cubicBezTo>
                  <a:cubicBezTo>
                    <a:pt x="61218" y="12018"/>
                    <a:pt x="61160" y="12004"/>
                    <a:pt x="61103" y="11990"/>
                  </a:cubicBezTo>
                  <a:cubicBezTo>
                    <a:pt x="60989" y="11962"/>
                    <a:pt x="60877" y="11929"/>
                    <a:pt x="60764" y="11893"/>
                  </a:cubicBezTo>
                  <a:cubicBezTo>
                    <a:pt x="60713" y="11875"/>
                    <a:pt x="60663" y="11862"/>
                    <a:pt x="60612" y="11843"/>
                  </a:cubicBezTo>
                  <a:cubicBezTo>
                    <a:pt x="60593" y="11837"/>
                    <a:pt x="60575" y="11827"/>
                    <a:pt x="60556" y="11820"/>
                  </a:cubicBezTo>
                  <a:cubicBezTo>
                    <a:pt x="60582" y="11800"/>
                    <a:pt x="60609" y="11779"/>
                    <a:pt x="60635" y="11760"/>
                  </a:cubicBezTo>
                  <a:cubicBezTo>
                    <a:pt x="60892" y="11574"/>
                    <a:pt x="61150" y="11381"/>
                    <a:pt x="61409" y="11178"/>
                  </a:cubicBezTo>
                  <a:cubicBezTo>
                    <a:pt x="61446" y="11150"/>
                    <a:pt x="61483" y="11118"/>
                    <a:pt x="61520" y="11089"/>
                  </a:cubicBezTo>
                  <a:cubicBezTo>
                    <a:pt x="61754" y="10906"/>
                    <a:pt x="61991" y="10715"/>
                    <a:pt x="62226" y="10520"/>
                  </a:cubicBezTo>
                  <a:cubicBezTo>
                    <a:pt x="62261" y="10490"/>
                    <a:pt x="62296" y="10464"/>
                    <a:pt x="62332" y="10433"/>
                  </a:cubicBezTo>
                  <a:close/>
                  <a:moveTo>
                    <a:pt x="14641" y="10521"/>
                  </a:moveTo>
                  <a:cubicBezTo>
                    <a:pt x="14650" y="10538"/>
                    <a:pt x="14662" y="10553"/>
                    <a:pt x="14671" y="10572"/>
                  </a:cubicBezTo>
                  <a:cubicBezTo>
                    <a:pt x="14869" y="10944"/>
                    <a:pt x="15100" y="11294"/>
                    <a:pt x="15357" y="11620"/>
                  </a:cubicBezTo>
                  <a:cubicBezTo>
                    <a:pt x="15368" y="11635"/>
                    <a:pt x="15379" y="11651"/>
                    <a:pt x="15390" y="11666"/>
                  </a:cubicBezTo>
                  <a:cubicBezTo>
                    <a:pt x="15390" y="11666"/>
                    <a:pt x="15389" y="11666"/>
                    <a:pt x="15389" y="11667"/>
                  </a:cubicBezTo>
                  <a:cubicBezTo>
                    <a:pt x="15232" y="11735"/>
                    <a:pt x="15080" y="11796"/>
                    <a:pt x="14933" y="11852"/>
                  </a:cubicBezTo>
                  <a:cubicBezTo>
                    <a:pt x="14910" y="11861"/>
                    <a:pt x="14889" y="11869"/>
                    <a:pt x="14867" y="11878"/>
                  </a:cubicBezTo>
                  <a:cubicBezTo>
                    <a:pt x="14727" y="11929"/>
                    <a:pt x="14595" y="11971"/>
                    <a:pt x="14466" y="12007"/>
                  </a:cubicBezTo>
                  <a:cubicBezTo>
                    <a:pt x="14441" y="12014"/>
                    <a:pt x="14418" y="12020"/>
                    <a:pt x="14394" y="12026"/>
                  </a:cubicBezTo>
                  <a:cubicBezTo>
                    <a:pt x="14266" y="12059"/>
                    <a:pt x="14144" y="12087"/>
                    <a:pt x="14029" y="12104"/>
                  </a:cubicBezTo>
                  <a:cubicBezTo>
                    <a:pt x="14011" y="12107"/>
                    <a:pt x="13994" y="12108"/>
                    <a:pt x="13977" y="12111"/>
                  </a:cubicBezTo>
                  <a:cubicBezTo>
                    <a:pt x="13855" y="12128"/>
                    <a:pt x="13739" y="12139"/>
                    <a:pt x="13632" y="12139"/>
                  </a:cubicBezTo>
                  <a:cubicBezTo>
                    <a:pt x="13482" y="12139"/>
                    <a:pt x="13333" y="12129"/>
                    <a:pt x="13187" y="12117"/>
                  </a:cubicBezTo>
                  <a:cubicBezTo>
                    <a:pt x="13141" y="12113"/>
                    <a:pt x="13096" y="12106"/>
                    <a:pt x="13050" y="12101"/>
                  </a:cubicBezTo>
                  <a:cubicBezTo>
                    <a:pt x="12946" y="12089"/>
                    <a:pt x="12843" y="12073"/>
                    <a:pt x="12740" y="12055"/>
                  </a:cubicBezTo>
                  <a:cubicBezTo>
                    <a:pt x="12715" y="12050"/>
                    <a:pt x="12689" y="12045"/>
                    <a:pt x="12665" y="12041"/>
                  </a:cubicBezTo>
                  <a:cubicBezTo>
                    <a:pt x="12703" y="12014"/>
                    <a:pt x="12741" y="11985"/>
                    <a:pt x="12780" y="11957"/>
                  </a:cubicBezTo>
                  <a:cubicBezTo>
                    <a:pt x="12838" y="11916"/>
                    <a:pt x="12896" y="11873"/>
                    <a:pt x="12955" y="11831"/>
                  </a:cubicBezTo>
                  <a:cubicBezTo>
                    <a:pt x="13108" y="11721"/>
                    <a:pt x="13264" y="11607"/>
                    <a:pt x="13420" y="11489"/>
                  </a:cubicBezTo>
                  <a:cubicBezTo>
                    <a:pt x="13470" y="11452"/>
                    <a:pt x="13520" y="11414"/>
                    <a:pt x="13571" y="11376"/>
                  </a:cubicBezTo>
                  <a:cubicBezTo>
                    <a:pt x="13772" y="11223"/>
                    <a:pt x="13975" y="11063"/>
                    <a:pt x="14178" y="10900"/>
                  </a:cubicBezTo>
                  <a:cubicBezTo>
                    <a:pt x="14216" y="10870"/>
                    <a:pt x="14255" y="10837"/>
                    <a:pt x="14292" y="10806"/>
                  </a:cubicBezTo>
                  <a:cubicBezTo>
                    <a:pt x="14409" y="10712"/>
                    <a:pt x="14525" y="10619"/>
                    <a:pt x="14641" y="10521"/>
                  </a:cubicBezTo>
                  <a:close/>
                  <a:moveTo>
                    <a:pt x="70536" y="9855"/>
                  </a:moveTo>
                  <a:cubicBezTo>
                    <a:pt x="70732" y="10351"/>
                    <a:pt x="70985" y="10822"/>
                    <a:pt x="71288" y="11263"/>
                  </a:cubicBezTo>
                  <a:cubicBezTo>
                    <a:pt x="70248" y="11842"/>
                    <a:pt x="69392" y="12139"/>
                    <a:pt x="68745" y="12139"/>
                  </a:cubicBezTo>
                  <a:cubicBezTo>
                    <a:pt x="68414" y="12139"/>
                    <a:pt x="68091" y="12102"/>
                    <a:pt x="67772" y="12039"/>
                  </a:cubicBezTo>
                  <a:cubicBezTo>
                    <a:pt x="68660" y="11416"/>
                    <a:pt x="69585" y="10685"/>
                    <a:pt x="70536" y="9855"/>
                  </a:cubicBezTo>
                  <a:close/>
                  <a:moveTo>
                    <a:pt x="83647" y="2236"/>
                  </a:moveTo>
                  <a:cubicBezTo>
                    <a:pt x="86086" y="2236"/>
                    <a:pt x="90524" y="6272"/>
                    <a:pt x="91501" y="7188"/>
                  </a:cubicBezTo>
                  <a:cubicBezTo>
                    <a:pt x="90524" y="8104"/>
                    <a:pt x="86088" y="12139"/>
                    <a:pt x="83647" y="12139"/>
                  </a:cubicBezTo>
                  <a:cubicBezTo>
                    <a:pt x="83319" y="12139"/>
                    <a:pt x="82994" y="12103"/>
                    <a:pt x="82679" y="12040"/>
                  </a:cubicBezTo>
                  <a:cubicBezTo>
                    <a:pt x="84558" y="10722"/>
                    <a:pt x="86166" y="9221"/>
                    <a:pt x="86802" y="8605"/>
                  </a:cubicBezTo>
                  <a:lnTo>
                    <a:pt x="88257" y="7188"/>
                  </a:lnTo>
                  <a:lnTo>
                    <a:pt x="86802" y="5771"/>
                  </a:lnTo>
                  <a:cubicBezTo>
                    <a:pt x="86166" y="5154"/>
                    <a:pt x="84558" y="3655"/>
                    <a:pt x="82679" y="2336"/>
                  </a:cubicBezTo>
                  <a:cubicBezTo>
                    <a:pt x="82994" y="2271"/>
                    <a:pt x="83319" y="2236"/>
                    <a:pt x="83647" y="2236"/>
                  </a:cubicBezTo>
                  <a:close/>
                  <a:moveTo>
                    <a:pt x="7179" y="2238"/>
                  </a:moveTo>
                  <a:cubicBezTo>
                    <a:pt x="7270" y="2238"/>
                    <a:pt x="7366" y="2245"/>
                    <a:pt x="7464" y="2256"/>
                  </a:cubicBezTo>
                  <a:cubicBezTo>
                    <a:pt x="7493" y="2260"/>
                    <a:pt x="7523" y="2264"/>
                    <a:pt x="7551" y="2269"/>
                  </a:cubicBezTo>
                  <a:cubicBezTo>
                    <a:pt x="7626" y="2280"/>
                    <a:pt x="7702" y="2293"/>
                    <a:pt x="7782" y="2311"/>
                  </a:cubicBezTo>
                  <a:cubicBezTo>
                    <a:pt x="7814" y="2317"/>
                    <a:pt x="7846" y="2324"/>
                    <a:pt x="7879" y="2333"/>
                  </a:cubicBezTo>
                  <a:cubicBezTo>
                    <a:pt x="7970" y="2355"/>
                    <a:pt x="8063" y="2381"/>
                    <a:pt x="8159" y="2411"/>
                  </a:cubicBezTo>
                  <a:cubicBezTo>
                    <a:pt x="8179" y="2417"/>
                    <a:pt x="8198" y="2421"/>
                    <a:pt x="8217" y="2427"/>
                  </a:cubicBezTo>
                  <a:cubicBezTo>
                    <a:pt x="8226" y="2431"/>
                    <a:pt x="8236" y="2434"/>
                    <a:pt x="8245" y="2438"/>
                  </a:cubicBezTo>
                  <a:cubicBezTo>
                    <a:pt x="8209" y="2480"/>
                    <a:pt x="8175" y="2525"/>
                    <a:pt x="8139" y="2568"/>
                  </a:cubicBezTo>
                  <a:cubicBezTo>
                    <a:pt x="8075" y="2644"/>
                    <a:pt x="8012" y="2723"/>
                    <a:pt x="7950" y="2804"/>
                  </a:cubicBezTo>
                  <a:cubicBezTo>
                    <a:pt x="7872" y="2903"/>
                    <a:pt x="7799" y="3003"/>
                    <a:pt x="7728" y="3106"/>
                  </a:cubicBezTo>
                  <a:cubicBezTo>
                    <a:pt x="7671" y="3188"/>
                    <a:pt x="7613" y="3273"/>
                    <a:pt x="7560" y="3357"/>
                  </a:cubicBezTo>
                  <a:cubicBezTo>
                    <a:pt x="7494" y="3462"/>
                    <a:pt x="7430" y="3569"/>
                    <a:pt x="7369" y="3679"/>
                  </a:cubicBezTo>
                  <a:cubicBezTo>
                    <a:pt x="7320" y="3765"/>
                    <a:pt x="7272" y="3851"/>
                    <a:pt x="7226" y="3941"/>
                  </a:cubicBezTo>
                  <a:cubicBezTo>
                    <a:pt x="7169" y="4053"/>
                    <a:pt x="7117" y="4167"/>
                    <a:pt x="7066" y="4281"/>
                  </a:cubicBezTo>
                  <a:cubicBezTo>
                    <a:pt x="7025" y="4372"/>
                    <a:pt x="6986" y="4460"/>
                    <a:pt x="6950" y="4551"/>
                  </a:cubicBezTo>
                  <a:cubicBezTo>
                    <a:pt x="6903" y="4671"/>
                    <a:pt x="6862" y="4791"/>
                    <a:pt x="6821" y="4914"/>
                  </a:cubicBezTo>
                  <a:cubicBezTo>
                    <a:pt x="6791" y="5004"/>
                    <a:pt x="6759" y="5093"/>
                    <a:pt x="6733" y="5185"/>
                  </a:cubicBezTo>
                  <a:cubicBezTo>
                    <a:pt x="6695" y="5314"/>
                    <a:pt x="6665" y="5445"/>
                    <a:pt x="6635" y="5576"/>
                  </a:cubicBezTo>
                  <a:cubicBezTo>
                    <a:pt x="6616" y="5664"/>
                    <a:pt x="6592" y="5749"/>
                    <a:pt x="6575" y="5837"/>
                  </a:cubicBezTo>
                  <a:cubicBezTo>
                    <a:pt x="6548" y="5983"/>
                    <a:pt x="6529" y="6132"/>
                    <a:pt x="6510" y="6282"/>
                  </a:cubicBezTo>
                  <a:cubicBezTo>
                    <a:pt x="6502" y="6357"/>
                    <a:pt x="6487" y="6430"/>
                    <a:pt x="6481" y="6506"/>
                  </a:cubicBezTo>
                  <a:cubicBezTo>
                    <a:pt x="6460" y="6731"/>
                    <a:pt x="6447" y="6959"/>
                    <a:pt x="6447" y="7188"/>
                  </a:cubicBezTo>
                  <a:cubicBezTo>
                    <a:pt x="6447" y="7417"/>
                    <a:pt x="6460" y="7644"/>
                    <a:pt x="6481" y="7870"/>
                  </a:cubicBezTo>
                  <a:cubicBezTo>
                    <a:pt x="6487" y="7945"/>
                    <a:pt x="6502" y="8018"/>
                    <a:pt x="6512" y="8094"/>
                  </a:cubicBezTo>
                  <a:cubicBezTo>
                    <a:pt x="6530" y="8242"/>
                    <a:pt x="6549" y="8392"/>
                    <a:pt x="6576" y="8539"/>
                  </a:cubicBezTo>
                  <a:cubicBezTo>
                    <a:pt x="6593" y="8627"/>
                    <a:pt x="6617" y="8715"/>
                    <a:pt x="6638" y="8802"/>
                  </a:cubicBezTo>
                  <a:cubicBezTo>
                    <a:pt x="6668" y="8932"/>
                    <a:pt x="6697" y="9064"/>
                    <a:pt x="6734" y="9192"/>
                  </a:cubicBezTo>
                  <a:cubicBezTo>
                    <a:pt x="6762" y="9283"/>
                    <a:pt x="6794" y="9374"/>
                    <a:pt x="6824" y="9464"/>
                  </a:cubicBezTo>
                  <a:cubicBezTo>
                    <a:pt x="6864" y="9585"/>
                    <a:pt x="6904" y="9705"/>
                    <a:pt x="6951" y="9823"/>
                  </a:cubicBezTo>
                  <a:cubicBezTo>
                    <a:pt x="6988" y="9916"/>
                    <a:pt x="7029" y="10007"/>
                    <a:pt x="7070" y="10098"/>
                  </a:cubicBezTo>
                  <a:cubicBezTo>
                    <a:pt x="7121" y="10212"/>
                    <a:pt x="7171" y="10323"/>
                    <a:pt x="7227" y="10432"/>
                  </a:cubicBezTo>
                  <a:cubicBezTo>
                    <a:pt x="7274" y="10524"/>
                    <a:pt x="7324" y="10613"/>
                    <a:pt x="7373" y="10701"/>
                  </a:cubicBezTo>
                  <a:cubicBezTo>
                    <a:pt x="7433" y="10807"/>
                    <a:pt x="7494" y="10911"/>
                    <a:pt x="7560" y="11015"/>
                  </a:cubicBezTo>
                  <a:cubicBezTo>
                    <a:pt x="7615" y="11103"/>
                    <a:pt x="7674" y="11187"/>
                    <a:pt x="7732" y="11271"/>
                  </a:cubicBezTo>
                  <a:cubicBezTo>
                    <a:pt x="7803" y="11372"/>
                    <a:pt x="7876" y="11471"/>
                    <a:pt x="7951" y="11568"/>
                  </a:cubicBezTo>
                  <a:cubicBezTo>
                    <a:pt x="8013" y="11649"/>
                    <a:pt x="8079" y="11729"/>
                    <a:pt x="8144" y="11808"/>
                  </a:cubicBezTo>
                  <a:cubicBezTo>
                    <a:pt x="8181" y="11851"/>
                    <a:pt x="8212" y="11895"/>
                    <a:pt x="8248" y="11937"/>
                  </a:cubicBezTo>
                  <a:cubicBezTo>
                    <a:pt x="8240" y="11940"/>
                    <a:pt x="8231" y="11943"/>
                    <a:pt x="8221" y="11947"/>
                  </a:cubicBezTo>
                  <a:cubicBezTo>
                    <a:pt x="8199" y="11955"/>
                    <a:pt x="8179" y="11961"/>
                    <a:pt x="8157" y="11967"/>
                  </a:cubicBezTo>
                  <a:cubicBezTo>
                    <a:pt x="8063" y="11995"/>
                    <a:pt x="7970" y="12021"/>
                    <a:pt x="7882" y="12044"/>
                  </a:cubicBezTo>
                  <a:cubicBezTo>
                    <a:pt x="7847" y="12051"/>
                    <a:pt x="7814" y="12059"/>
                    <a:pt x="7782" y="12066"/>
                  </a:cubicBezTo>
                  <a:cubicBezTo>
                    <a:pt x="7704" y="12082"/>
                    <a:pt x="7627" y="12096"/>
                    <a:pt x="7553" y="12107"/>
                  </a:cubicBezTo>
                  <a:cubicBezTo>
                    <a:pt x="7523" y="12111"/>
                    <a:pt x="7493" y="12117"/>
                    <a:pt x="7464" y="12120"/>
                  </a:cubicBezTo>
                  <a:cubicBezTo>
                    <a:pt x="7366" y="12132"/>
                    <a:pt x="7270" y="12139"/>
                    <a:pt x="7179" y="12140"/>
                  </a:cubicBezTo>
                  <a:cubicBezTo>
                    <a:pt x="4449" y="12140"/>
                    <a:pt x="2229" y="9918"/>
                    <a:pt x="2229" y="7189"/>
                  </a:cubicBezTo>
                  <a:cubicBezTo>
                    <a:pt x="2229" y="4458"/>
                    <a:pt x="4451" y="2238"/>
                    <a:pt x="7179" y="2238"/>
                  </a:cubicBezTo>
                  <a:close/>
                  <a:moveTo>
                    <a:pt x="55892" y="10428"/>
                  </a:moveTo>
                  <a:cubicBezTo>
                    <a:pt x="56101" y="10845"/>
                    <a:pt x="56354" y="11240"/>
                    <a:pt x="56645" y="11612"/>
                  </a:cubicBezTo>
                  <a:cubicBezTo>
                    <a:pt x="55902" y="11962"/>
                    <a:pt x="55271" y="12140"/>
                    <a:pt x="54769" y="12140"/>
                  </a:cubicBezTo>
                  <a:cubicBezTo>
                    <a:pt x="54621" y="12139"/>
                    <a:pt x="54472" y="12131"/>
                    <a:pt x="54324" y="12117"/>
                  </a:cubicBezTo>
                  <a:cubicBezTo>
                    <a:pt x="54278" y="12113"/>
                    <a:pt x="54232" y="12106"/>
                    <a:pt x="54189" y="12101"/>
                  </a:cubicBezTo>
                  <a:cubicBezTo>
                    <a:pt x="54086" y="12090"/>
                    <a:pt x="53983" y="12073"/>
                    <a:pt x="53881" y="12055"/>
                  </a:cubicBezTo>
                  <a:lnTo>
                    <a:pt x="53803" y="12040"/>
                  </a:lnTo>
                  <a:cubicBezTo>
                    <a:pt x="53912" y="11963"/>
                    <a:pt x="54021" y="11885"/>
                    <a:pt x="54128" y="11806"/>
                  </a:cubicBezTo>
                  <a:cubicBezTo>
                    <a:pt x="54256" y="11714"/>
                    <a:pt x="54383" y="11621"/>
                    <a:pt x="54510" y="11525"/>
                  </a:cubicBezTo>
                  <a:cubicBezTo>
                    <a:pt x="54725" y="11364"/>
                    <a:pt x="54940" y="11196"/>
                    <a:pt x="55161" y="11022"/>
                  </a:cubicBezTo>
                  <a:cubicBezTo>
                    <a:pt x="55345" y="10876"/>
                    <a:pt x="55532" y="10727"/>
                    <a:pt x="55721" y="10571"/>
                  </a:cubicBezTo>
                  <a:cubicBezTo>
                    <a:pt x="55777" y="10525"/>
                    <a:pt x="55836" y="10475"/>
                    <a:pt x="55892" y="10428"/>
                  </a:cubicBezTo>
                  <a:close/>
                  <a:moveTo>
                    <a:pt x="76976" y="9870"/>
                  </a:moveTo>
                  <a:cubicBezTo>
                    <a:pt x="76977" y="9874"/>
                    <a:pt x="76980" y="9877"/>
                    <a:pt x="76981" y="9881"/>
                  </a:cubicBezTo>
                  <a:cubicBezTo>
                    <a:pt x="77049" y="10046"/>
                    <a:pt x="77123" y="10208"/>
                    <a:pt x="77204" y="10368"/>
                  </a:cubicBezTo>
                  <a:lnTo>
                    <a:pt x="77267" y="10489"/>
                  </a:lnTo>
                  <a:cubicBezTo>
                    <a:pt x="77349" y="10643"/>
                    <a:pt x="77434" y="10799"/>
                    <a:pt x="77528" y="10950"/>
                  </a:cubicBezTo>
                  <a:cubicBezTo>
                    <a:pt x="77529" y="10952"/>
                    <a:pt x="77532" y="10956"/>
                    <a:pt x="77533" y="10958"/>
                  </a:cubicBezTo>
                  <a:cubicBezTo>
                    <a:pt x="77629" y="11113"/>
                    <a:pt x="77733" y="11263"/>
                    <a:pt x="77841" y="11411"/>
                  </a:cubicBezTo>
                  <a:cubicBezTo>
                    <a:pt x="77866" y="11445"/>
                    <a:pt x="77891" y="11479"/>
                    <a:pt x="77917" y="11513"/>
                  </a:cubicBezTo>
                  <a:cubicBezTo>
                    <a:pt x="78028" y="11659"/>
                    <a:pt x="78141" y="11801"/>
                    <a:pt x="78262" y="11939"/>
                  </a:cubicBezTo>
                  <a:lnTo>
                    <a:pt x="78263" y="11940"/>
                  </a:lnTo>
                  <a:cubicBezTo>
                    <a:pt x="78256" y="11942"/>
                    <a:pt x="78247" y="11946"/>
                    <a:pt x="78240" y="11947"/>
                  </a:cubicBezTo>
                  <a:cubicBezTo>
                    <a:pt x="78212" y="11956"/>
                    <a:pt x="78188" y="11963"/>
                    <a:pt x="78160" y="11971"/>
                  </a:cubicBezTo>
                  <a:cubicBezTo>
                    <a:pt x="78070" y="11998"/>
                    <a:pt x="77983" y="12023"/>
                    <a:pt x="77899" y="12044"/>
                  </a:cubicBezTo>
                  <a:cubicBezTo>
                    <a:pt x="77862" y="12053"/>
                    <a:pt x="77827" y="12060"/>
                    <a:pt x="77790" y="12069"/>
                  </a:cubicBezTo>
                  <a:cubicBezTo>
                    <a:pt x="77715" y="12085"/>
                    <a:pt x="77641" y="12098"/>
                    <a:pt x="77570" y="12108"/>
                  </a:cubicBezTo>
                  <a:cubicBezTo>
                    <a:pt x="77538" y="12114"/>
                    <a:pt x="77507" y="12119"/>
                    <a:pt x="77477" y="12122"/>
                  </a:cubicBezTo>
                  <a:cubicBezTo>
                    <a:pt x="77379" y="12133"/>
                    <a:pt x="77283" y="12140"/>
                    <a:pt x="77194" y="12140"/>
                  </a:cubicBezTo>
                  <a:cubicBezTo>
                    <a:pt x="77090" y="12140"/>
                    <a:pt x="76988" y="12138"/>
                    <a:pt x="76861" y="12127"/>
                  </a:cubicBezTo>
                  <a:cubicBezTo>
                    <a:pt x="76833" y="12127"/>
                    <a:pt x="76807" y="12124"/>
                    <a:pt x="76763" y="12121"/>
                  </a:cubicBezTo>
                  <a:cubicBezTo>
                    <a:pt x="76695" y="12118"/>
                    <a:pt x="76628" y="12108"/>
                    <a:pt x="76541" y="12095"/>
                  </a:cubicBezTo>
                  <a:cubicBezTo>
                    <a:pt x="76389" y="12080"/>
                    <a:pt x="76236" y="12052"/>
                    <a:pt x="76066" y="12012"/>
                  </a:cubicBezTo>
                  <a:cubicBezTo>
                    <a:pt x="75995" y="11994"/>
                    <a:pt x="75924" y="11976"/>
                    <a:pt x="75854" y="11956"/>
                  </a:cubicBezTo>
                  <a:cubicBezTo>
                    <a:pt x="75721" y="11917"/>
                    <a:pt x="75588" y="11877"/>
                    <a:pt x="75443" y="11820"/>
                  </a:cubicBezTo>
                  <a:cubicBezTo>
                    <a:pt x="75357" y="11792"/>
                    <a:pt x="75273" y="11754"/>
                    <a:pt x="75187" y="11716"/>
                  </a:cubicBezTo>
                  <a:cubicBezTo>
                    <a:pt x="75083" y="11670"/>
                    <a:pt x="74980" y="11619"/>
                    <a:pt x="74883" y="11569"/>
                  </a:cubicBezTo>
                  <a:cubicBezTo>
                    <a:pt x="74957" y="11513"/>
                    <a:pt x="75032" y="11455"/>
                    <a:pt x="75107" y="11398"/>
                  </a:cubicBezTo>
                  <a:cubicBezTo>
                    <a:pt x="75171" y="11348"/>
                    <a:pt x="75237" y="11300"/>
                    <a:pt x="75301" y="11249"/>
                  </a:cubicBezTo>
                  <a:cubicBezTo>
                    <a:pt x="75485" y="11107"/>
                    <a:pt x="75670" y="10962"/>
                    <a:pt x="75854" y="10812"/>
                  </a:cubicBezTo>
                  <a:lnTo>
                    <a:pt x="75909" y="10770"/>
                  </a:lnTo>
                  <a:cubicBezTo>
                    <a:pt x="76113" y="10604"/>
                    <a:pt x="76319" y="10432"/>
                    <a:pt x="76524" y="10259"/>
                  </a:cubicBezTo>
                  <a:cubicBezTo>
                    <a:pt x="76583" y="10208"/>
                    <a:pt x="76643" y="10157"/>
                    <a:pt x="76701" y="10107"/>
                  </a:cubicBezTo>
                  <a:cubicBezTo>
                    <a:pt x="76793" y="10029"/>
                    <a:pt x="76885" y="9950"/>
                    <a:pt x="76976" y="9870"/>
                  </a:cubicBezTo>
                  <a:close/>
                  <a:moveTo>
                    <a:pt x="32511" y="2655"/>
                  </a:moveTo>
                  <a:cubicBezTo>
                    <a:pt x="32591" y="2712"/>
                    <a:pt x="32673" y="2769"/>
                    <a:pt x="32755" y="2827"/>
                  </a:cubicBezTo>
                  <a:cubicBezTo>
                    <a:pt x="32828" y="2879"/>
                    <a:pt x="32900" y="2928"/>
                    <a:pt x="32973" y="2982"/>
                  </a:cubicBezTo>
                  <a:cubicBezTo>
                    <a:pt x="33080" y="3060"/>
                    <a:pt x="33190" y="3142"/>
                    <a:pt x="33299" y="3224"/>
                  </a:cubicBezTo>
                  <a:cubicBezTo>
                    <a:pt x="33370" y="3276"/>
                    <a:pt x="33439" y="3327"/>
                    <a:pt x="33510" y="3381"/>
                  </a:cubicBezTo>
                  <a:cubicBezTo>
                    <a:pt x="33634" y="3475"/>
                    <a:pt x="33759" y="3574"/>
                    <a:pt x="33884" y="3671"/>
                  </a:cubicBezTo>
                  <a:cubicBezTo>
                    <a:pt x="33941" y="3716"/>
                    <a:pt x="33996" y="3759"/>
                    <a:pt x="34054" y="3805"/>
                  </a:cubicBezTo>
                  <a:cubicBezTo>
                    <a:pt x="34238" y="3950"/>
                    <a:pt x="34422" y="4099"/>
                    <a:pt x="34607" y="4254"/>
                  </a:cubicBezTo>
                  <a:lnTo>
                    <a:pt x="34609" y="4255"/>
                  </a:lnTo>
                  <a:cubicBezTo>
                    <a:pt x="35039" y="4612"/>
                    <a:pt x="35449" y="4972"/>
                    <a:pt x="35817" y="5306"/>
                  </a:cubicBezTo>
                  <a:lnTo>
                    <a:pt x="35817" y="5307"/>
                  </a:lnTo>
                  <a:lnTo>
                    <a:pt x="35950" y="5426"/>
                  </a:lnTo>
                  <a:cubicBezTo>
                    <a:pt x="35950" y="5426"/>
                    <a:pt x="35951" y="5426"/>
                    <a:pt x="35951" y="5429"/>
                  </a:cubicBezTo>
                  <a:lnTo>
                    <a:pt x="36220" y="5676"/>
                  </a:lnTo>
                  <a:lnTo>
                    <a:pt x="36222" y="5674"/>
                  </a:lnTo>
                  <a:cubicBezTo>
                    <a:pt x="36430" y="5866"/>
                    <a:pt x="36597" y="6024"/>
                    <a:pt x="36707" y="6132"/>
                  </a:cubicBezTo>
                  <a:lnTo>
                    <a:pt x="37785" y="7183"/>
                  </a:lnTo>
                  <a:lnTo>
                    <a:pt x="36706" y="8232"/>
                  </a:lnTo>
                  <a:cubicBezTo>
                    <a:pt x="36653" y="8284"/>
                    <a:pt x="36583" y="8351"/>
                    <a:pt x="36508" y="8422"/>
                  </a:cubicBezTo>
                  <a:cubicBezTo>
                    <a:pt x="36473" y="8456"/>
                    <a:pt x="36437" y="8489"/>
                    <a:pt x="36398" y="8526"/>
                  </a:cubicBezTo>
                  <a:cubicBezTo>
                    <a:pt x="36383" y="8539"/>
                    <a:pt x="36367" y="8555"/>
                    <a:pt x="36352" y="8568"/>
                  </a:cubicBezTo>
                  <a:cubicBezTo>
                    <a:pt x="36310" y="8607"/>
                    <a:pt x="36268" y="8647"/>
                    <a:pt x="36222" y="8689"/>
                  </a:cubicBezTo>
                  <a:lnTo>
                    <a:pt x="36221" y="8687"/>
                  </a:lnTo>
                  <a:lnTo>
                    <a:pt x="35948" y="8939"/>
                  </a:lnTo>
                  <a:cubicBezTo>
                    <a:pt x="35946" y="8942"/>
                    <a:pt x="35943" y="8944"/>
                    <a:pt x="35940" y="8947"/>
                  </a:cubicBezTo>
                  <a:lnTo>
                    <a:pt x="35818" y="9056"/>
                  </a:lnTo>
                  <a:lnTo>
                    <a:pt x="35818" y="9057"/>
                  </a:lnTo>
                  <a:cubicBezTo>
                    <a:pt x="35588" y="9268"/>
                    <a:pt x="35338" y="9489"/>
                    <a:pt x="35077" y="9713"/>
                  </a:cubicBezTo>
                  <a:cubicBezTo>
                    <a:pt x="34923" y="9844"/>
                    <a:pt x="34769" y="9978"/>
                    <a:pt x="34609" y="10109"/>
                  </a:cubicBezTo>
                  <a:cubicBezTo>
                    <a:pt x="34420" y="10266"/>
                    <a:pt x="34230" y="10420"/>
                    <a:pt x="34042" y="10569"/>
                  </a:cubicBezTo>
                  <a:cubicBezTo>
                    <a:pt x="33479" y="11016"/>
                    <a:pt x="32925" y="11427"/>
                    <a:pt x="32393" y="11791"/>
                  </a:cubicBezTo>
                  <a:cubicBezTo>
                    <a:pt x="32241" y="11895"/>
                    <a:pt x="32091" y="11994"/>
                    <a:pt x="31946" y="12089"/>
                  </a:cubicBezTo>
                  <a:cubicBezTo>
                    <a:pt x="31508" y="12373"/>
                    <a:pt x="31100" y="12616"/>
                    <a:pt x="30706" y="12827"/>
                  </a:cubicBezTo>
                  <a:cubicBezTo>
                    <a:pt x="29433" y="13510"/>
                    <a:pt x="28339" y="13856"/>
                    <a:pt x="27457" y="13856"/>
                  </a:cubicBezTo>
                  <a:cubicBezTo>
                    <a:pt x="27447" y="13856"/>
                    <a:pt x="27437" y="13856"/>
                    <a:pt x="27427" y="13856"/>
                  </a:cubicBezTo>
                  <a:cubicBezTo>
                    <a:pt x="26286" y="13856"/>
                    <a:pt x="25166" y="13559"/>
                    <a:pt x="24182" y="12997"/>
                  </a:cubicBezTo>
                  <a:cubicBezTo>
                    <a:pt x="23634" y="12690"/>
                    <a:pt x="23137" y="12310"/>
                    <a:pt x="22706" y="11865"/>
                  </a:cubicBezTo>
                  <a:lnTo>
                    <a:pt x="22705" y="11863"/>
                  </a:lnTo>
                  <a:cubicBezTo>
                    <a:pt x="22577" y="11734"/>
                    <a:pt x="22456" y="11599"/>
                    <a:pt x="22340" y="11462"/>
                  </a:cubicBezTo>
                  <a:cubicBezTo>
                    <a:pt x="22300" y="11416"/>
                    <a:pt x="22265" y="11367"/>
                    <a:pt x="22227" y="11318"/>
                  </a:cubicBezTo>
                  <a:cubicBezTo>
                    <a:pt x="22152" y="11224"/>
                    <a:pt x="22076" y="11130"/>
                    <a:pt x="22007" y="11031"/>
                  </a:cubicBezTo>
                  <a:cubicBezTo>
                    <a:pt x="21965" y="10973"/>
                    <a:pt x="21926" y="10912"/>
                    <a:pt x="21888" y="10853"/>
                  </a:cubicBezTo>
                  <a:cubicBezTo>
                    <a:pt x="21826" y="10760"/>
                    <a:pt x="21765" y="10668"/>
                    <a:pt x="21708" y="10573"/>
                  </a:cubicBezTo>
                  <a:cubicBezTo>
                    <a:pt x="21669" y="10508"/>
                    <a:pt x="21634" y="10442"/>
                    <a:pt x="21597" y="10375"/>
                  </a:cubicBezTo>
                  <a:cubicBezTo>
                    <a:pt x="21562" y="10312"/>
                    <a:pt x="21529" y="10247"/>
                    <a:pt x="21496" y="10182"/>
                  </a:cubicBezTo>
                  <a:cubicBezTo>
                    <a:pt x="21590" y="10101"/>
                    <a:pt x="21681" y="10023"/>
                    <a:pt x="21768" y="9947"/>
                  </a:cubicBezTo>
                  <a:cubicBezTo>
                    <a:pt x="21772" y="9943"/>
                    <a:pt x="21775" y="9941"/>
                    <a:pt x="21780" y="9937"/>
                  </a:cubicBezTo>
                  <a:cubicBezTo>
                    <a:pt x="21898" y="9834"/>
                    <a:pt x="22008" y="9738"/>
                    <a:pt x="22112" y="9645"/>
                  </a:cubicBezTo>
                  <a:cubicBezTo>
                    <a:pt x="22134" y="9626"/>
                    <a:pt x="22154" y="9608"/>
                    <a:pt x="22175" y="9589"/>
                  </a:cubicBezTo>
                  <a:cubicBezTo>
                    <a:pt x="22269" y="9506"/>
                    <a:pt x="22358" y="9426"/>
                    <a:pt x="22439" y="9353"/>
                  </a:cubicBezTo>
                  <a:cubicBezTo>
                    <a:pt x="22440" y="9357"/>
                    <a:pt x="22442" y="9359"/>
                    <a:pt x="22444" y="9362"/>
                  </a:cubicBezTo>
                  <a:cubicBezTo>
                    <a:pt x="22522" y="9540"/>
                    <a:pt x="22610" y="9713"/>
                    <a:pt x="22706" y="9881"/>
                  </a:cubicBezTo>
                  <a:cubicBezTo>
                    <a:pt x="22721" y="9906"/>
                    <a:pt x="22732" y="9931"/>
                    <a:pt x="22747" y="9954"/>
                  </a:cubicBezTo>
                  <a:cubicBezTo>
                    <a:pt x="22842" y="10115"/>
                    <a:pt x="22947" y="10271"/>
                    <a:pt x="23059" y="10424"/>
                  </a:cubicBezTo>
                  <a:cubicBezTo>
                    <a:pt x="23080" y="10452"/>
                    <a:pt x="23101" y="10481"/>
                    <a:pt x="23122" y="10508"/>
                  </a:cubicBezTo>
                  <a:cubicBezTo>
                    <a:pt x="23237" y="10656"/>
                    <a:pt x="23358" y="10801"/>
                    <a:pt x="23488" y="10937"/>
                  </a:cubicBezTo>
                  <a:cubicBezTo>
                    <a:pt x="23508" y="10958"/>
                    <a:pt x="23529" y="10979"/>
                    <a:pt x="23549" y="11000"/>
                  </a:cubicBezTo>
                  <a:cubicBezTo>
                    <a:pt x="23605" y="11057"/>
                    <a:pt x="23661" y="11114"/>
                    <a:pt x="23720" y="11170"/>
                  </a:cubicBezTo>
                  <a:lnTo>
                    <a:pt x="23710" y="11177"/>
                  </a:lnTo>
                  <a:lnTo>
                    <a:pt x="23986" y="11405"/>
                  </a:lnTo>
                  <a:lnTo>
                    <a:pt x="24127" y="11520"/>
                  </a:lnTo>
                  <a:lnTo>
                    <a:pt x="24135" y="11515"/>
                  </a:lnTo>
                  <a:cubicBezTo>
                    <a:pt x="24501" y="11796"/>
                    <a:pt x="24895" y="12032"/>
                    <a:pt x="25318" y="12210"/>
                  </a:cubicBezTo>
                  <a:lnTo>
                    <a:pt x="25296" y="12226"/>
                  </a:lnTo>
                  <a:lnTo>
                    <a:pt x="25798" y="12387"/>
                  </a:lnTo>
                  <a:lnTo>
                    <a:pt x="25799" y="12387"/>
                  </a:lnTo>
                  <a:lnTo>
                    <a:pt x="25916" y="12424"/>
                  </a:lnTo>
                  <a:lnTo>
                    <a:pt x="25922" y="12421"/>
                  </a:lnTo>
                  <a:cubicBezTo>
                    <a:pt x="26416" y="12566"/>
                    <a:pt x="26930" y="12644"/>
                    <a:pt x="27454" y="12644"/>
                  </a:cubicBezTo>
                  <a:cubicBezTo>
                    <a:pt x="27982" y="12644"/>
                    <a:pt x="28614" y="12477"/>
                    <a:pt x="29327" y="12160"/>
                  </a:cubicBezTo>
                  <a:lnTo>
                    <a:pt x="29332" y="12166"/>
                  </a:lnTo>
                  <a:lnTo>
                    <a:pt x="29501" y="12088"/>
                  </a:lnTo>
                  <a:cubicBezTo>
                    <a:pt x="29535" y="12072"/>
                    <a:pt x="29570" y="12054"/>
                    <a:pt x="29603" y="12039"/>
                  </a:cubicBezTo>
                  <a:lnTo>
                    <a:pt x="29819" y="11938"/>
                  </a:lnTo>
                  <a:lnTo>
                    <a:pt x="29816" y="11936"/>
                  </a:lnTo>
                  <a:cubicBezTo>
                    <a:pt x="30163" y="11760"/>
                    <a:pt x="30532" y="11549"/>
                    <a:pt x="30914" y="11308"/>
                  </a:cubicBezTo>
                  <a:lnTo>
                    <a:pt x="30919" y="11305"/>
                  </a:lnTo>
                  <a:cubicBezTo>
                    <a:pt x="30974" y="11269"/>
                    <a:pt x="31027" y="11238"/>
                    <a:pt x="31084" y="11202"/>
                  </a:cubicBezTo>
                  <a:lnTo>
                    <a:pt x="31357" y="11025"/>
                  </a:lnTo>
                  <a:lnTo>
                    <a:pt x="31352" y="11021"/>
                  </a:lnTo>
                  <a:cubicBezTo>
                    <a:pt x="32175" y="10478"/>
                    <a:pt x="33062" y="9809"/>
                    <a:pt x="33996" y="9026"/>
                  </a:cubicBezTo>
                  <a:lnTo>
                    <a:pt x="33998" y="9032"/>
                  </a:lnTo>
                  <a:lnTo>
                    <a:pt x="34326" y="8751"/>
                  </a:lnTo>
                  <a:lnTo>
                    <a:pt x="34327" y="8750"/>
                  </a:lnTo>
                  <a:lnTo>
                    <a:pt x="34442" y="8651"/>
                  </a:lnTo>
                  <a:lnTo>
                    <a:pt x="34442" y="8650"/>
                  </a:lnTo>
                  <a:cubicBezTo>
                    <a:pt x="35286" y="7920"/>
                    <a:pt x="35852" y="7371"/>
                    <a:pt x="35859" y="7366"/>
                  </a:cubicBezTo>
                  <a:lnTo>
                    <a:pt x="36047" y="7183"/>
                  </a:lnTo>
                  <a:lnTo>
                    <a:pt x="35859" y="6998"/>
                  </a:lnTo>
                  <a:cubicBezTo>
                    <a:pt x="35858" y="6997"/>
                    <a:pt x="35817" y="6959"/>
                    <a:pt x="35744" y="6889"/>
                  </a:cubicBezTo>
                  <a:cubicBezTo>
                    <a:pt x="35539" y="6694"/>
                    <a:pt x="35065" y="6253"/>
                    <a:pt x="34442" y="5713"/>
                  </a:cubicBezTo>
                  <a:lnTo>
                    <a:pt x="34442" y="5712"/>
                  </a:lnTo>
                  <a:lnTo>
                    <a:pt x="34327" y="5614"/>
                  </a:lnTo>
                  <a:cubicBezTo>
                    <a:pt x="34327" y="5614"/>
                    <a:pt x="34326" y="5614"/>
                    <a:pt x="34326" y="5613"/>
                  </a:cubicBezTo>
                  <a:lnTo>
                    <a:pt x="33998" y="5332"/>
                  </a:lnTo>
                  <a:lnTo>
                    <a:pt x="33996" y="5338"/>
                  </a:lnTo>
                  <a:cubicBezTo>
                    <a:pt x="33833" y="5201"/>
                    <a:pt x="33667" y="5061"/>
                    <a:pt x="33506" y="4931"/>
                  </a:cubicBezTo>
                  <a:cubicBezTo>
                    <a:pt x="33421" y="4861"/>
                    <a:pt x="33335" y="4797"/>
                    <a:pt x="33251" y="4729"/>
                  </a:cubicBezTo>
                  <a:cubicBezTo>
                    <a:pt x="33070" y="4586"/>
                    <a:pt x="32890" y="4443"/>
                    <a:pt x="32713" y="4310"/>
                  </a:cubicBezTo>
                  <a:cubicBezTo>
                    <a:pt x="32612" y="4232"/>
                    <a:pt x="32513" y="4162"/>
                    <a:pt x="32414" y="4089"/>
                  </a:cubicBezTo>
                  <a:cubicBezTo>
                    <a:pt x="32257" y="3973"/>
                    <a:pt x="32101" y="3858"/>
                    <a:pt x="31949" y="3749"/>
                  </a:cubicBezTo>
                  <a:cubicBezTo>
                    <a:pt x="31845" y="3676"/>
                    <a:pt x="31743" y="3607"/>
                    <a:pt x="31641" y="3537"/>
                  </a:cubicBezTo>
                  <a:cubicBezTo>
                    <a:pt x="31550" y="3477"/>
                    <a:pt x="31459" y="3410"/>
                    <a:pt x="31371" y="3353"/>
                  </a:cubicBezTo>
                  <a:cubicBezTo>
                    <a:pt x="31396" y="3332"/>
                    <a:pt x="31419" y="3310"/>
                    <a:pt x="31444" y="3290"/>
                  </a:cubicBezTo>
                  <a:cubicBezTo>
                    <a:pt x="31458" y="3279"/>
                    <a:pt x="31474" y="3269"/>
                    <a:pt x="31488" y="3256"/>
                  </a:cubicBezTo>
                  <a:cubicBezTo>
                    <a:pt x="31591" y="3177"/>
                    <a:pt x="31698" y="3102"/>
                    <a:pt x="31807" y="3031"/>
                  </a:cubicBezTo>
                  <a:cubicBezTo>
                    <a:pt x="31818" y="3025"/>
                    <a:pt x="31829" y="3017"/>
                    <a:pt x="31839" y="3009"/>
                  </a:cubicBezTo>
                  <a:cubicBezTo>
                    <a:pt x="32052" y="2874"/>
                    <a:pt x="32277" y="2758"/>
                    <a:pt x="32511" y="2655"/>
                  </a:cubicBezTo>
                  <a:close/>
                  <a:moveTo>
                    <a:pt x="7180" y="511"/>
                  </a:moveTo>
                  <a:cubicBezTo>
                    <a:pt x="7991" y="511"/>
                    <a:pt x="8980" y="804"/>
                    <a:pt x="10119" y="1380"/>
                  </a:cubicBezTo>
                  <a:cubicBezTo>
                    <a:pt x="10674" y="1657"/>
                    <a:pt x="11260" y="2004"/>
                    <a:pt x="11910" y="2438"/>
                  </a:cubicBezTo>
                  <a:cubicBezTo>
                    <a:pt x="12117" y="2576"/>
                    <a:pt x="12328" y="2722"/>
                    <a:pt x="12539" y="2873"/>
                  </a:cubicBezTo>
                  <a:cubicBezTo>
                    <a:pt x="12610" y="2924"/>
                    <a:pt x="12683" y="2979"/>
                    <a:pt x="12755" y="3031"/>
                  </a:cubicBezTo>
                  <a:cubicBezTo>
                    <a:pt x="12896" y="3134"/>
                    <a:pt x="13037" y="3237"/>
                    <a:pt x="13180" y="3346"/>
                  </a:cubicBezTo>
                  <a:cubicBezTo>
                    <a:pt x="13266" y="3410"/>
                    <a:pt x="13354" y="3481"/>
                    <a:pt x="13441" y="3549"/>
                  </a:cubicBezTo>
                  <a:cubicBezTo>
                    <a:pt x="13571" y="3649"/>
                    <a:pt x="13699" y="3748"/>
                    <a:pt x="13829" y="3853"/>
                  </a:cubicBezTo>
                  <a:cubicBezTo>
                    <a:pt x="13926" y="3930"/>
                    <a:pt x="14022" y="4010"/>
                    <a:pt x="14118" y="4090"/>
                  </a:cubicBezTo>
                  <a:cubicBezTo>
                    <a:pt x="14216" y="4170"/>
                    <a:pt x="14313" y="4249"/>
                    <a:pt x="14412" y="4332"/>
                  </a:cubicBezTo>
                  <a:cubicBezTo>
                    <a:pt x="14399" y="4364"/>
                    <a:pt x="14389" y="4395"/>
                    <a:pt x="14375" y="4426"/>
                  </a:cubicBezTo>
                  <a:cubicBezTo>
                    <a:pt x="14317" y="4565"/>
                    <a:pt x="14264" y="4704"/>
                    <a:pt x="14216" y="4845"/>
                  </a:cubicBezTo>
                  <a:cubicBezTo>
                    <a:pt x="14198" y="4893"/>
                    <a:pt x="14180" y="4943"/>
                    <a:pt x="14164" y="4993"/>
                  </a:cubicBezTo>
                  <a:cubicBezTo>
                    <a:pt x="14104" y="5181"/>
                    <a:pt x="14050" y="5370"/>
                    <a:pt x="14005" y="5561"/>
                  </a:cubicBezTo>
                  <a:cubicBezTo>
                    <a:pt x="14004" y="5566"/>
                    <a:pt x="14001" y="5573"/>
                    <a:pt x="14000" y="5578"/>
                  </a:cubicBezTo>
                  <a:cubicBezTo>
                    <a:pt x="13995" y="5575"/>
                    <a:pt x="13993" y="5573"/>
                    <a:pt x="13989" y="5570"/>
                  </a:cubicBezTo>
                  <a:cubicBezTo>
                    <a:pt x="13729" y="5347"/>
                    <a:pt x="13473" y="5136"/>
                    <a:pt x="13222" y="4931"/>
                  </a:cubicBezTo>
                  <a:cubicBezTo>
                    <a:pt x="13201" y="4914"/>
                    <a:pt x="13180" y="4898"/>
                    <a:pt x="13161" y="4882"/>
                  </a:cubicBezTo>
                  <a:cubicBezTo>
                    <a:pt x="12913" y="4683"/>
                    <a:pt x="12670" y="4492"/>
                    <a:pt x="12432" y="4310"/>
                  </a:cubicBezTo>
                  <a:cubicBezTo>
                    <a:pt x="12412" y="4295"/>
                    <a:pt x="12394" y="4280"/>
                    <a:pt x="12376" y="4267"/>
                  </a:cubicBezTo>
                  <a:cubicBezTo>
                    <a:pt x="12134" y="4083"/>
                    <a:pt x="11896" y="3908"/>
                    <a:pt x="11664" y="3743"/>
                  </a:cubicBezTo>
                  <a:cubicBezTo>
                    <a:pt x="11656" y="3738"/>
                    <a:pt x="11648" y="3733"/>
                    <a:pt x="11641" y="3727"/>
                  </a:cubicBezTo>
                  <a:cubicBezTo>
                    <a:pt x="11401" y="3557"/>
                    <a:pt x="11167" y="3398"/>
                    <a:pt x="10938" y="3249"/>
                  </a:cubicBezTo>
                  <a:cubicBezTo>
                    <a:pt x="10880" y="3210"/>
                    <a:pt x="10819" y="3175"/>
                    <a:pt x="10760" y="3135"/>
                  </a:cubicBezTo>
                  <a:lnTo>
                    <a:pt x="10766" y="3130"/>
                  </a:lnTo>
                  <a:lnTo>
                    <a:pt x="10458" y="2945"/>
                  </a:lnTo>
                  <a:cubicBezTo>
                    <a:pt x="10458" y="2945"/>
                    <a:pt x="10456" y="2945"/>
                    <a:pt x="10456" y="2943"/>
                  </a:cubicBezTo>
                  <a:lnTo>
                    <a:pt x="10303" y="2849"/>
                  </a:lnTo>
                  <a:lnTo>
                    <a:pt x="10300" y="2852"/>
                  </a:lnTo>
                  <a:cubicBezTo>
                    <a:pt x="9883" y="2604"/>
                    <a:pt x="9498" y="2401"/>
                    <a:pt x="9142" y="2240"/>
                  </a:cubicBezTo>
                  <a:lnTo>
                    <a:pt x="9149" y="2234"/>
                  </a:lnTo>
                  <a:lnTo>
                    <a:pt x="8793" y="2091"/>
                  </a:lnTo>
                  <a:lnTo>
                    <a:pt x="8634" y="2029"/>
                  </a:lnTo>
                  <a:lnTo>
                    <a:pt x="8631" y="2032"/>
                  </a:lnTo>
                  <a:cubicBezTo>
                    <a:pt x="8091" y="1832"/>
                    <a:pt x="7602" y="1725"/>
                    <a:pt x="7181" y="1725"/>
                  </a:cubicBezTo>
                  <a:cubicBezTo>
                    <a:pt x="4169" y="1725"/>
                    <a:pt x="1719" y="4175"/>
                    <a:pt x="1719" y="7188"/>
                  </a:cubicBezTo>
                  <a:cubicBezTo>
                    <a:pt x="1719" y="10198"/>
                    <a:pt x="4169" y="12649"/>
                    <a:pt x="7181" y="12649"/>
                  </a:cubicBezTo>
                  <a:lnTo>
                    <a:pt x="7191" y="12649"/>
                  </a:lnTo>
                  <a:cubicBezTo>
                    <a:pt x="7300" y="12649"/>
                    <a:pt x="7411" y="12641"/>
                    <a:pt x="7528" y="12628"/>
                  </a:cubicBezTo>
                  <a:cubicBezTo>
                    <a:pt x="7571" y="12623"/>
                    <a:pt x="7614" y="12613"/>
                    <a:pt x="7658" y="12607"/>
                  </a:cubicBezTo>
                  <a:cubicBezTo>
                    <a:pt x="7736" y="12596"/>
                    <a:pt x="7815" y="12582"/>
                    <a:pt x="7897" y="12565"/>
                  </a:cubicBezTo>
                  <a:cubicBezTo>
                    <a:pt x="7951" y="12554"/>
                    <a:pt x="8008" y="12538"/>
                    <a:pt x="8062" y="12524"/>
                  </a:cubicBezTo>
                  <a:cubicBezTo>
                    <a:pt x="8138" y="12504"/>
                    <a:pt x="8213" y="12484"/>
                    <a:pt x="8293" y="12461"/>
                  </a:cubicBezTo>
                  <a:cubicBezTo>
                    <a:pt x="8355" y="12441"/>
                    <a:pt x="8419" y="12420"/>
                    <a:pt x="8484" y="12398"/>
                  </a:cubicBezTo>
                  <a:cubicBezTo>
                    <a:pt x="8535" y="12379"/>
                    <a:pt x="8584" y="12367"/>
                    <a:pt x="8637" y="12347"/>
                  </a:cubicBezTo>
                  <a:cubicBezTo>
                    <a:pt x="8666" y="12376"/>
                    <a:pt x="8700" y="12402"/>
                    <a:pt x="8730" y="12430"/>
                  </a:cubicBezTo>
                  <a:cubicBezTo>
                    <a:pt x="8834" y="12528"/>
                    <a:pt x="8941" y="12623"/>
                    <a:pt x="9050" y="12713"/>
                  </a:cubicBezTo>
                  <a:cubicBezTo>
                    <a:pt x="9100" y="12755"/>
                    <a:pt x="9149" y="12796"/>
                    <a:pt x="9200" y="12837"/>
                  </a:cubicBezTo>
                  <a:cubicBezTo>
                    <a:pt x="9356" y="12961"/>
                    <a:pt x="9517" y="13078"/>
                    <a:pt x="9684" y="13189"/>
                  </a:cubicBezTo>
                  <a:cubicBezTo>
                    <a:pt x="9688" y="13191"/>
                    <a:pt x="9693" y="13195"/>
                    <a:pt x="9696" y="13197"/>
                  </a:cubicBezTo>
                  <a:cubicBezTo>
                    <a:pt x="8735" y="13638"/>
                    <a:pt x="7891" y="13861"/>
                    <a:pt x="7180" y="13861"/>
                  </a:cubicBezTo>
                  <a:cubicBezTo>
                    <a:pt x="3502" y="13861"/>
                    <a:pt x="509" y="10868"/>
                    <a:pt x="509" y="7187"/>
                  </a:cubicBezTo>
                  <a:cubicBezTo>
                    <a:pt x="509" y="3505"/>
                    <a:pt x="3502" y="511"/>
                    <a:pt x="7180" y="511"/>
                  </a:cubicBezTo>
                  <a:close/>
                  <a:moveTo>
                    <a:pt x="8767" y="2635"/>
                  </a:moveTo>
                  <a:cubicBezTo>
                    <a:pt x="8792" y="2645"/>
                    <a:pt x="8816" y="2655"/>
                    <a:pt x="8842" y="2667"/>
                  </a:cubicBezTo>
                  <a:cubicBezTo>
                    <a:pt x="8967" y="2722"/>
                    <a:pt x="9095" y="2781"/>
                    <a:pt x="9227" y="2847"/>
                  </a:cubicBezTo>
                  <a:cubicBezTo>
                    <a:pt x="9262" y="2864"/>
                    <a:pt x="9294" y="2879"/>
                    <a:pt x="9331" y="2898"/>
                  </a:cubicBezTo>
                  <a:cubicBezTo>
                    <a:pt x="9492" y="2979"/>
                    <a:pt x="9662" y="3073"/>
                    <a:pt x="9837" y="3172"/>
                  </a:cubicBezTo>
                  <a:cubicBezTo>
                    <a:pt x="9856" y="3182"/>
                    <a:pt x="9875" y="3195"/>
                    <a:pt x="9895" y="3206"/>
                  </a:cubicBezTo>
                  <a:cubicBezTo>
                    <a:pt x="9862" y="3236"/>
                    <a:pt x="9835" y="3270"/>
                    <a:pt x="9803" y="3301"/>
                  </a:cubicBezTo>
                  <a:cubicBezTo>
                    <a:pt x="9741" y="3362"/>
                    <a:pt x="9681" y="3426"/>
                    <a:pt x="9621" y="3489"/>
                  </a:cubicBezTo>
                  <a:cubicBezTo>
                    <a:pt x="9548" y="3569"/>
                    <a:pt x="9477" y="3650"/>
                    <a:pt x="9409" y="3733"/>
                  </a:cubicBezTo>
                  <a:cubicBezTo>
                    <a:pt x="9355" y="3800"/>
                    <a:pt x="9300" y="3868"/>
                    <a:pt x="9250" y="3939"/>
                  </a:cubicBezTo>
                  <a:cubicBezTo>
                    <a:pt x="9185" y="4024"/>
                    <a:pt x="9125" y="4113"/>
                    <a:pt x="9065" y="4202"/>
                  </a:cubicBezTo>
                  <a:cubicBezTo>
                    <a:pt x="9019" y="4274"/>
                    <a:pt x="8972" y="4347"/>
                    <a:pt x="8929" y="4421"/>
                  </a:cubicBezTo>
                  <a:cubicBezTo>
                    <a:pt x="8875" y="4515"/>
                    <a:pt x="8824" y="4610"/>
                    <a:pt x="8776" y="4706"/>
                  </a:cubicBezTo>
                  <a:cubicBezTo>
                    <a:pt x="8736" y="4782"/>
                    <a:pt x="8698" y="4856"/>
                    <a:pt x="8664" y="4933"/>
                  </a:cubicBezTo>
                  <a:cubicBezTo>
                    <a:pt x="8618" y="5033"/>
                    <a:pt x="8579" y="5136"/>
                    <a:pt x="8539" y="5238"/>
                  </a:cubicBezTo>
                  <a:cubicBezTo>
                    <a:pt x="8511" y="5315"/>
                    <a:pt x="8479" y="5391"/>
                    <a:pt x="8453" y="5469"/>
                  </a:cubicBezTo>
                  <a:cubicBezTo>
                    <a:pt x="8417" y="5578"/>
                    <a:pt x="8388" y="5691"/>
                    <a:pt x="8358" y="5803"/>
                  </a:cubicBezTo>
                  <a:cubicBezTo>
                    <a:pt x="8339" y="5877"/>
                    <a:pt x="8316" y="5950"/>
                    <a:pt x="8299" y="6026"/>
                  </a:cubicBezTo>
                  <a:cubicBezTo>
                    <a:pt x="8272" y="6152"/>
                    <a:pt x="8253" y="6279"/>
                    <a:pt x="8236" y="6408"/>
                  </a:cubicBezTo>
                  <a:cubicBezTo>
                    <a:pt x="8226" y="6472"/>
                    <a:pt x="8212" y="6536"/>
                    <a:pt x="8206" y="6601"/>
                  </a:cubicBezTo>
                  <a:cubicBezTo>
                    <a:pt x="8185" y="6794"/>
                    <a:pt x="8173" y="6991"/>
                    <a:pt x="8173" y="7188"/>
                  </a:cubicBezTo>
                  <a:cubicBezTo>
                    <a:pt x="8173" y="8708"/>
                    <a:pt x="8805" y="10136"/>
                    <a:pt x="9908" y="11169"/>
                  </a:cubicBezTo>
                  <a:lnTo>
                    <a:pt x="9891" y="11180"/>
                  </a:lnTo>
                  <a:lnTo>
                    <a:pt x="10168" y="11409"/>
                  </a:lnTo>
                  <a:lnTo>
                    <a:pt x="10308" y="11524"/>
                  </a:lnTo>
                  <a:lnTo>
                    <a:pt x="10317" y="11519"/>
                  </a:lnTo>
                  <a:cubicBezTo>
                    <a:pt x="10428" y="11605"/>
                    <a:pt x="10543" y="11690"/>
                    <a:pt x="10661" y="11766"/>
                  </a:cubicBezTo>
                  <a:cubicBezTo>
                    <a:pt x="10926" y="11939"/>
                    <a:pt x="11201" y="12089"/>
                    <a:pt x="11491" y="12212"/>
                  </a:cubicBezTo>
                  <a:cubicBezTo>
                    <a:pt x="11494" y="12214"/>
                    <a:pt x="11495" y="12214"/>
                    <a:pt x="11498" y="12216"/>
                  </a:cubicBezTo>
                  <a:lnTo>
                    <a:pt x="11474" y="12231"/>
                  </a:lnTo>
                  <a:lnTo>
                    <a:pt x="11978" y="12394"/>
                  </a:lnTo>
                  <a:lnTo>
                    <a:pt x="11979" y="12394"/>
                  </a:lnTo>
                  <a:lnTo>
                    <a:pt x="12097" y="12430"/>
                  </a:lnTo>
                  <a:lnTo>
                    <a:pt x="12102" y="12427"/>
                  </a:lnTo>
                  <a:cubicBezTo>
                    <a:pt x="12596" y="12573"/>
                    <a:pt x="13110" y="12651"/>
                    <a:pt x="13634" y="12651"/>
                  </a:cubicBezTo>
                  <a:cubicBezTo>
                    <a:pt x="13771" y="12651"/>
                    <a:pt x="13916" y="12638"/>
                    <a:pt x="14067" y="12616"/>
                  </a:cubicBezTo>
                  <a:cubicBezTo>
                    <a:pt x="14081" y="12614"/>
                    <a:pt x="14092" y="12613"/>
                    <a:pt x="14104" y="12611"/>
                  </a:cubicBezTo>
                  <a:cubicBezTo>
                    <a:pt x="14248" y="12588"/>
                    <a:pt x="14400" y="12555"/>
                    <a:pt x="14559" y="12512"/>
                  </a:cubicBezTo>
                  <a:cubicBezTo>
                    <a:pt x="14579" y="12507"/>
                    <a:pt x="14600" y="12502"/>
                    <a:pt x="14622" y="12495"/>
                  </a:cubicBezTo>
                  <a:cubicBezTo>
                    <a:pt x="14777" y="12452"/>
                    <a:pt x="14938" y="12398"/>
                    <a:pt x="15103" y="12336"/>
                  </a:cubicBezTo>
                  <a:cubicBezTo>
                    <a:pt x="15131" y="12326"/>
                    <a:pt x="15157" y="12317"/>
                    <a:pt x="15185" y="12306"/>
                  </a:cubicBezTo>
                  <a:cubicBezTo>
                    <a:pt x="15352" y="12243"/>
                    <a:pt x="15522" y="12169"/>
                    <a:pt x="15699" y="12087"/>
                  </a:cubicBezTo>
                  <a:cubicBezTo>
                    <a:pt x="15714" y="12080"/>
                    <a:pt x="15728" y="12075"/>
                    <a:pt x="15742" y="12069"/>
                  </a:cubicBezTo>
                  <a:cubicBezTo>
                    <a:pt x="15761" y="12090"/>
                    <a:pt x="15783" y="12107"/>
                    <a:pt x="15802" y="12127"/>
                  </a:cubicBezTo>
                  <a:cubicBezTo>
                    <a:pt x="15910" y="12242"/>
                    <a:pt x="16023" y="12353"/>
                    <a:pt x="16141" y="12462"/>
                  </a:cubicBezTo>
                  <a:cubicBezTo>
                    <a:pt x="16169" y="12489"/>
                    <a:pt x="16198" y="12517"/>
                    <a:pt x="16226" y="12543"/>
                  </a:cubicBezTo>
                  <a:cubicBezTo>
                    <a:pt x="16373" y="12675"/>
                    <a:pt x="16526" y="12801"/>
                    <a:pt x="16684" y="12920"/>
                  </a:cubicBezTo>
                  <a:cubicBezTo>
                    <a:pt x="16689" y="12924"/>
                    <a:pt x="16695" y="12930"/>
                    <a:pt x="16700" y="12934"/>
                  </a:cubicBezTo>
                  <a:cubicBezTo>
                    <a:pt x="15503" y="13549"/>
                    <a:pt x="14473" y="13861"/>
                    <a:pt x="13632" y="13861"/>
                  </a:cubicBezTo>
                  <a:cubicBezTo>
                    <a:pt x="12483" y="13861"/>
                    <a:pt x="11352" y="13564"/>
                    <a:pt x="10359" y="12997"/>
                  </a:cubicBezTo>
                  <a:cubicBezTo>
                    <a:pt x="9810" y="12690"/>
                    <a:pt x="9314" y="12309"/>
                    <a:pt x="8882" y="11866"/>
                  </a:cubicBezTo>
                  <a:cubicBezTo>
                    <a:pt x="7639" y="10609"/>
                    <a:pt x="6956" y="8948"/>
                    <a:pt x="6956" y="7187"/>
                  </a:cubicBezTo>
                  <a:cubicBezTo>
                    <a:pt x="6956" y="6970"/>
                    <a:pt x="6967" y="6755"/>
                    <a:pt x="6988" y="6542"/>
                  </a:cubicBezTo>
                  <a:cubicBezTo>
                    <a:pt x="6994" y="6472"/>
                    <a:pt x="7008" y="6403"/>
                    <a:pt x="7018" y="6333"/>
                  </a:cubicBezTo>
                  <a:cubicBezTo>
                    <a:pt x="7036" y="6191"/>
                    <a:pt x="7053" y="6049"/>
                    <a:pt x="7080" y="5909"/>
                  </a:cubicBezTo>
                  <a:cubicBezTo>
                    <a:pt x="7096" y="5828"/>
                    <a:pt x="7119" y="5747"/>
                    <a:pt x="7139" y="5665"/>
                  </a:cubicBezTo>
                  <a:cubicBezTo>
                    <a:pt x="7168" y="5540"/>
                    <a:pt x="7195" y="5415"/>
                    <a:pt x="7231" y="5293"/>
                  </a:cubicBezTo>
                  <a:cubicBezTo>
                    <a:pt x="7256" y="5209"/>
                    <a:pt x="7289" y="5126"/>
                    <a:pt x="7317" y="5042"/>
                  </a:cubicBezTo>
                  <a:cubicBezTo>
                    <a:pt x="7356" y="4926"/>
                    <a:pt x="7394" y="4809"/>
                    <a:pt x="7439" y="4696"/>
                  </a:cubicBezTo>
                  <a:cubicBezTo>
                    <a:pt x="7473" y="4611"/>
                    <a:pt x="7514" y="4529"/>
                    <a:pt x="7553" y="4446"/>
                  </a:cubicBezTo>
                  <a:cubicBezTo>
                    <a:pt x="7602" y="4337"/>
                    <a:pt x="7650" y="4227"/>
                    <a:pt x="7705" y="4121"/>
                  </a:cubicBezTo>
                  <a:cubicBezTo>
                    <a:pt x="7748" y="4038"/>
                    <a:pt x="7796" y="3958"/>
                    <a:pt x="7844" y="3878"/>
                  </a:cubicBezTo>
                  <a:cubicBezTo>
                    <a:pt x="7903" y="3774"/>
                    <a:pt x="7961" y="3671"/>
                    <a:pt x="8024" y="3573"/>
                  </a:cubicBezTo>
                  <a:cubicBezTo>
                    <a:pt x="8077" y="3493"/>
                    <a:pt x="8134" y="3416"/>
                    <a:pt x="8190" y="3338"/>
                  </a:cubicBezTo>
                  <a:cubicBezTo>
                    <a:pt x="8258" y="3243"/>
                    <a:pt x="8325" y="3146"/>
                    <a:pt x="8399" y="3054"/>
                  </a:cubicBezTo>
                  <a:cubicBezTo>
                    <a:pt x="8460" y="2978"/>
                    <a:pt x="8526" y="2905"/>
                    <a:pt x="8590" y="2831"/>
                  </a:cubicBezTo>
                  <a:cubicBezTo>
                    <a:pt x="8647" y="2765"/>
                    <a:pt x="8705" y="2698"/>
                    <a:pt x="8767" y="2635"/>
                  </a:cubicBezTo>
                  <a:close/>
                  <a:moveTo>
                    <a:pt x="15867" y="2943"/>
                  </a:moveTo>
                  <a:cubicBezTo>
                    <a:pt x="15887" y="2953"/>
                    <a:pt x="15906" y="2963"/>
                    <a:pt x="15925" y="2973"/>
                  </a:cubicBezTo>
                  <a:cubicBezTo>
                    <a:pt x="16060" y="3045"/>
                    <a:pt x="16197" y="3120"/>
                    <a:pt x="16341" y="3202"/>
                  </a:cubicBezTo>
                  <a:cubicBezTo>
                    <a:pt x="16355" y="3211"/>
                    <a:pt x="16369" y="3218"/>
                    <a:pt x="16383" y="3227"/>
                  </a:cubicBezTo>
                  <a:cubicBezTo>
                    <a:pt x="16543" y="3320"/>
                    <a:pt x="16708" y="3420"/>
                    <a:pt x="16878" y="3526"/>
                  </a:cubicBezTo>
                  <a:cubicBezTo>
                    <a:pt x="16893" y="3536"/>
                    <a:pt x="16909" y="3546"/>
                    <a:pt x="16925" y="3556"/>
                  </a:cubicBezTo>
                  <a:cubicBezTo>
                    <a:pt x="16887" y="3599"/>
                    <a:pt x="16855" y="3645"/>
                    <a:pt x="16818" y="3689"/>
                  </a:cubicBezTo>
                  <a:cubicBezTo>
                    <a:pt x="16768" y="3747"/>
                    <a:pt x="16721" y="3807"/>
                    <a:pt x="16674" y="3868"/>
                  </a:cubicBezTo>
                  <a:cubicBezTo>
                    <a:pt x="16601" y="3963"/>
                    <a:pt x="16533" y="4061"/>
                    <a:pt x="16467" y="4160"/>
                  </a:cubicBezTo>
                  <a:cubicBezTo>
                    <a:pt x="16427" y="4221"/>
                    <a:pt x="16384" y="4280"/>
                    <a:pt x="16346" y="4345"/>
                  </a:cubicBezTo>
                  <a:cubicBezTo>
                    <a:pt x="16278" y="4455"/>
                    <a:pt x="16218" y="4569"/>
                    <a:pt x="16158" y="4683"/>
                  </a:cubicBezTo>
                  <a:cubicBezTo>
                    <a:pt x="16130" y="4738"/>
                    <a:pt x="16098" y="4793"/>
                    <a:pt x="16072" y="4848"/>
                  </a:cubicBezTo>
                  <a:cubicBezTo>
                    <a:pt x="16046" y="4903"/>
                    <a:pt x="16024" y="4960"/>
                    <a:pt x="16001" y="5016"/>
                  </a:cubicBezTo>
                  <a:lnTo>
                    <a:pt x="15991" y="5006"/>
                  </a:lnTo>
                  <a:lnTo>
                    <a:pt x="15864" y="5355"/>
                  </a:lnTo>
                  <a:lnTo>
                    <a:pt x="15857" y="5373"/>
                  </a:lnTo>
                  <a:cubicBezTo>
                    <a:pt x="15857" y="5375"/>
                    <a:pt x="15857" y="5375"/>
                    <a:pt x="15856" y="5377"/>
                  </a:cubicBezTo>
                  <a:lnTo>
                    <a:pt x="15856" y="5378"/>
                  </a:lnTo>
                  <a:lnTo>
                    <a:pt x="15802" y="5533"/>
                  </a:lnTo>
                  <a:lnTo>
                    <a:pt x="15806" y="5537"/>
                  </a:lnTo>
                  <a:cubicBezTo>
                    <a:pt x="15636" y="6062"/>
                    <a:pt x="15545" y="6615"/>
                    <a:pt x="15545" y="7185"/>
                  </a:cubicBezTo>
                  <a:cubicBezTo>
                    <a:pt x="15545" y="7756"/>
                    <a:pt x="15637" y="8309"/>
                    <a:pt x="15806" y="8834"/>
                  </a:cubicBezTo>
                  <a:lnTo>
                    <a:pt x="15802" y="8838"/>
                  </a:lnTo>
                  <a:lnTo>
                    <a:pt x="15856" y="8993"/>
                  </a:lnTo>
                  <a:cubicBezTo>
                    <a:pt x="15857" y="8998"/>
                    <a:pt x="15860" y="9001"/>
                    <a:pt x="15861" y="9005"/>
                  </a:cubicBezTo>
                  <a:lnTo>
                    <a:pt x="15990" y="9364"/>
                  </a:lnTo>
                  <a:lnTo>
                    <a:pt x="16002" y="9353"/>
                  </a:lnTo>
                  <a:cubicBezTo>
                    <a:pt x="16031" y="9420"/>
                    <a:pt x="16053" y="9488"/>
                    <a:pt x="16086" y="9555"/>
                  </a:cubicBezTo>
                  <a:cubicBezTo>
                    <a:pt x="16304" y="10011"/>
                    <a:pt x="16596" y="10435"/>
                    <a:pt x="16937" y="10816"/>
                  </a:cubicBezTo>
                  <a:lnTo>
                    <a:pt x="16923" y="10825"/>
                  </a:lnTo>
                  <a:lnTo>
                    <a:pt x="17142" y="11046"/>
                  </a:lnTo>
                  <a:lnTo>
                    <a:pt x="17289" y="11192"/>
                  </a:lnTo>
                  <a:lnTo>
                    <a:pt x="17297" y="11187"/>
                  </a:lnTo>
                  <a:cubicBezTo>
                    <a:pt x="17364" y="11250"/>
                    <a:pt x="17428" y="11315"/>
                    <a:pt x="17499" y="11373"/>
                  </a:cubicBezTo>
                  <a:cubicBezTo>
                    <a:pt x="17761" y="11592"/>
                    <a:pt x="18043" y="11785"/>
                    <a:pt x="18342" y="11951"/>
                  </a:cubicBezTo>
                  <a:lnTo>
                    <a:pt x="18325" y="11963"/>
                  </a:lnTo>
                  <a:lnTo>
                    <a:pt x="18731" y="12150"/>
                  </a:lnTo>
                  <a:lnTo>
                    <a:pt x="18733" y="12150"/>
                  </a:lnTo>
                  <a:lnTo>
                    <a:pt x="18865" y="12210"/>
                  </a:lnTo>
                  <a:lnTo>
                    <a:pt x="18871" y="12205"/>
                  </a:lnTo>
                  <a:cubicBezTo>
                    <a:pt x="19547" y="12494"/>
                    <a:pt x="20263" y="12646"/>
                    <a:pt x="21005" y="12646"/>
                  </a:cubicBezTo>
                  <a:cubicBezTo>
                    <a:pt x="21118" y="12646"/>
                    <a:pt x="21233" y="12638"/>
                    <a:pt x="21353" y="12624"/>
                  </a:cubicBezTo>
                  <a:cubicBezTo>
                    <a:pt x="21392" y="12619"/>
                    <a:pt x="21432" y="12611"/>
                    <a:pt x="21473" y="12604"/>
                  </a:cubicBezTo>
                  <a:cubicBezTo>
                    <a:pt x="21555" y="12591"/>
                    <a:pt x="21638" y="12580"/>
                    <a:pt x="21726" y="12560"/>
                  </a:cubicBezTo>
                  <a:cubicBezTo>
                    <a:pt x="21774" y="12550"/>
                    <a:pt x="21826" y="12534"/>
                    <a:pt x="21877" y="12521"/>
                  </a:cubicBezTo>
                  <a:cubicBezTo>
                    <a:pt x="21958" y="12500"/>
                    <a:pt x="22039" y="12479"/>
                    <a:pt x="22123" y="12453"/>
                  </a:cubicBezTo>
                  <a:cubicBezTo>
                    <a:pt x="22179" y="12436"/>
                    <a:pt x="22238" y="12415"/>
                    <a:pt x="22296" y="12396"/>
                  </a:cubicBezTo>
                  <a:cubicBezTo>
                    <a:pt x="22352" y="12377"/>
                    <a:pt x="22405" y="12362"/>
                    <a:pt x="22463" y="12341"/>
                  </a:cubicBezTo>
                  <a:cubicBezTo>
                    <a:pt x="22489" y="12364"/>
                    <a:pt x="22518" y="12387"/>
                    <a:pt x="22544" y="12411"/>
                  </a:cubicBezTo>
                  <a:cubicBezTo>
                    <a:pt x="22655" y="12519"/>
                    <a:pt x="22772" y="12622"/>
                    <a:pt x="22891" y="12720"/>
                  </a:cubicBezTo>
                  <a:cubicBezTo>
                    <a:pt x="22934" y="12755"/>
                    <a:pt x="22976" y="12791"/>
                    <a:pt x="23019" y="12827"/>
                  </a:cubicBezTo>
                  <a:cubicBezTo>
                    <a:pt x="23180" y="12954"/>
                    <a:pt x="23345" y="13074"/>
                    <a:pt x="23517" y="13186"/>
                  </a:cubicBezTo>
                  <a:cubicBezTo>
                    <a:pt x="23519" y="13189"/>
                    <a:pt x="23522" y="13190"/>
                    <a:pt x="23525" y="13192"/>
                  </a:cubicBezTo>
                  <a:cubicBezTo>
                    <a:pt x="22559" y="13638"/>
                    <a:pt x="21713" y="13861"/>
                    <a:pt x="21004" y="13861"/>
                  </a:cubicBezTo>
                  <a:cubicBezTo>
                    <a:pt x="19696" y="13861"/>
                    <a:pt x="18426" y="13479"/>
                    <a:pt x="17334" y="12756"/>
                  </a:cubicBezTo>
                  <a:lnTo>
                    <a:pt x="17324" y="12749"/>
                  </a:lnTo>
                  <a:cubicBezTo>
                    <a:pt x="16825" y="12415"/>
                    <a:pt x="16377" y="12024"/>
                    <a:pt x="15997" y="11587"/>
                  </a:cubicBezTo>
                  <a:lnTo>
                    <a:pt x="15993" y="11583"/>
                  </a:lnTo>
                  <a:cubicBezTo>
                    <a:pt x="15578" y="11114"/>
                    <a:pt x="15231" y="10585"/>
                    <a:pt x="14961" y="10008"/>
                  </a:cubicBezTo>
                  <a:lnTo>
                    <a:pt x="14960" y="10005"/>
                  </a:lnTo>
                  <a:cubicBezTo>
                    <a:pt x="14700" y="9454"/>
                    <a:pt x="14519" y="8873"/>
                    <a:pt x="14422" y="8276"/>
                  </a:cubicBezTo>
                  <a:lnTo>
                    <a:pt x="14422" y="8272"/>
                  </a:lnTo>
                  <a:cubicBezTo>
                    <a:pt x="14364" y="7921"/>
                    <a:pt x="14334" y="7554"/>
                    <a:pt x="14334" y="7187"/>
                  </a:cubicBezTo>
                  <a:cubicBezTo>
                    <a:pt x="14334" y="6819"/>
                    <a:pt x="14364" y="6454"/>
                    <a:pt x="14422" y="6100"/>
                  </a:cubicBezTo>
                  <a:lnTo>
                    <a:pt x="14427" y="6071"/>
                  </a:lnTo>
                  <a:cubicBezTo>
                    <a:pt x="14500" y="5632"/>
                    <a:pt x="14618" y="5202"/>
                    <a:pt x="14780" y="4785"/>
                  </a:cubicBezTo>
                  <a:cubicBezTo>
                    <a:pt x="14835" y="4645"/>
                    <a:pt x="14895" y="4506"/>
                    <a:pt x="14960" y="4368"/>
                  </a:cubicBezTo>
                  <a:lnTo>
                    <a:pt x="14962" y="4363"/>
                  </a:lnTo>
                  <a:cubicBezTo>
                    <a:pt x="15025" y="4227"/>
                    <a:pt x="15093" y="4096"/>
                    <a:pt x="15164" y="3966"/>
                  </a:cubicBezTo>
                  <a:cubicBezTo>
                    <a:pt x="15189" y="3921"/>
                    <a:pt x="15215" y="3879"/>
                    <a:pt x="15241" y="3836"/>
                  </a:cubicBezTo>
                  <a:cubicBezTo>
                    <a:pt x="15290" y="3749"/>
                    <a:pt x="15341" y="3664"/>
                    <a:pt x="15394" y="3581"/>
                  </a:cubicBezTo>
                  <a:cubicBezTo>
                    <a:pt x="15428" y="3531"/>
                    <a:pt x="15461" y="3483"/>
                    <a:pt x="15494" y="3434"/>
                  </a:cubicBezTo>
                  <a:cubicBezTo>
                    <a:pt x="15545" y="3358"/>
                    <a:pt x="15597" y="3284"/>
                    <a:pt x="15653" y="3211"/>
                  </a:cubicBezTo>
                  <a:cubicBezTo>
                    <a:pt x="15690" y="3161"/>
                    <a:pt x="15728" y="3112"/>
                    <a:pt x="15767" y="3065"/>
                  </a:cubicBezTo>
                  <a:cubicBezTo>
                    <a:pt x="15799" y="3023"/>
                    <a:pt x="15833" y="2983"/>
                    <a:pt x="15867" y="2943"/>
                  </a:cubicBezTo>
                  <a:close/>
                  <a:moveTo>
                    <a:pt x="32564" y="12294"/>
                  </a:moveTo>
                  <a:cubicBezTo>
                    <a:pt x="32635" y="12321"/>
                    <a:pt x="32708" y="12341"/>
                    <a:pt x="32777" y="12363"/>
                  </a:cubicBezTo>
                  <a:cubicBezTo>
                    <a:pt x="32845" y="12386"/>
                    <a:pt x="32913" y="12410"/>
                    <a:pt x="32980" y="12430"/>
                  </a:cubicBezTo>
                  <a:cubicBezTo>
                    <a:pt x="33079" y="12459"/>
                    <a:pt x="33179" y="12481"/>
                    <a:pt x="33280" y="12504"/>
                  </a:cubicBezTo>
                  <a:cubicBezTo>
                    <a:pt x="33345" y="12519"/>
                    <a:pt x="33410" y="12537"/>
                    <a:pt x="33476" y="12550"/>
                  </a:cubicBezTo>
                  <a:cubicBezTo>
                    <a:pt x="33588" y="12571"/>
                    <a:pt x="33702" y="12585"/>
                    <a:pt x="33814" y="12600"/>
                  </a:cubicBezTo>
                  <a:cubicBezTo>
                    <a:pt x="33870" y="12606"/>
                    <a:pt x="33927" y="12616"/>
                    <a:pt x="33983" y="12623"/>
                  </a:cubicBezTo>
                  <a:cubicBezTo>
                    <a:pt x="34152" y="12638"/>
                    <a:pt x="34324" y="12648"/>
                    <a:pt x="34498" y="12648"/>
                  </a:cubicBezTo>
                  <a:cubicBezTo>
                    <a:pt x="34609" y="12648"/>
                    <a:pt x="34725" y="12639"/>
                    <a:pt x="34845" y="12626"/>
                  </a:cubicBezTo>
                  <a:cubicBezTo>
                    <a:pt x="34884" y="12622"/>
                    <a:pt x="34925" y="12612"/>
                    <a:pt x="34964" y="12606"/>
                  </a:cubicBezTo>
                  <a:cubicBezTo>
                    <a:pt x="35047" y="12592"/>
                    <a:pt x="35130" y="12581"/>
                    <a:pt x="35217" y="12561"/>
                  </a:cubicBezTo>
                  <a:cubicBezTo>
                    <a:pt x="35266" y="12551"/>
                    <a:pt x="35318" y="12535"/>
                    <a:pt x="35369" y="12523"/>
                  </a:cubicBezTo>
                  <a:cubicBezTo>
                    <a:pt x="35449" y="12502"/>
                    <a:pt x="35531" y="12481"/>
                    <a:pt x="35615" y="12455"/>
                  </a:cubicBezTo>
                  <a:cubicBezTo>
                    <a:pt x="35671" y="12438"/>
                    <a:pt x="35729" y="12418"/>
                    <a:pt x="35789" y="12398"/>
                  </a:cubicBezTo>
                  <a:cubicBezTo>
                    <a:pt x="35844" y="12378"/>
                    <a:pt x="35898" y="12363"/>
                    <a:pt x="35955" y="12342"/>
                  </a:cubicBezTo>
                  <a:cubicBezTo>
                    <a:pt x="35981" y="12367"/>
                    <a:pt x="36009" y="12388"/>
                    <a:pt x="36036" y="12413"/>
                  </a:cubicBezTo>
                  <a:cubicBezTo>
                    <a:pt x="36148" y="12519"/>
                    <a:pt x="36262" y="12622"/>
                    <a:pt x="36382" y="12720"/>
                  </a:cubicBezTo>
                  <a:cubicBezTo>
                    <a:pt x="36426" y="12757"/>
                    <a:pt x="36468" y="12793"/>
                    <a:pt x="36513" y="12829"/>
                  </a:cubicBezTo>
                  <a:cubicBezTo>
                    <a:pt x="36674" y="12955"/>
                    <a:pt x="36837" y="13075"/>
                    <a:pt x="37009" y="13188"/>
                  </a:cubicBezTo>
                  <a:cubicBezTo>
                    <a:pt x="37011" y="13190"/>
                    <a:pt x="37015" y="13193"/>
                    <a:pt x="37018" y="13194"/>
                  </a:cubicBezTo>
                  <a:cubicBezTo>
                    <a:pt x="36055" y="13638"/>
                    <a:pt x="35209" y="13861"/>
                    <a:pt x="34500" y="13861"/>
                  </a:cubicBezTo>
                  <a:cubicBezTo>
                    <a:pt x="33393" y="13861"/>
                    <a:pt x="32309" y="13587"/>
                    <a:pt x="31340" y="13063"/>
                  </a:cubicBezTo>
                  <a:cubicBezTo>
                    <a:pt x="31341" y="13061"/>
                    <a:pt x="31344" y="13060"/>
                    <a:pt x="31345" y="13059"/>
                  </a:cubicBezTo>
                  <a:cubicBezTo>
                    <a:pt x="31518" y="12960"/>
                    <a:pt x="31696" y="12852"/>
                    <a:pt x="31876" y="12740"/>
                  </a:cubicBezTo>
                  <a:cubicBezTo>
                    <a:pt x="31927" y="12709"/>
                    <a:pt x="31979" y="12675"/>
                    <a:pt x="32029" y="12642"/>
                  </a:cubicBezTo>
                  <a:cubicBezTo>
                    <a:pt x="32171" y="12553"/>
                    <a:pt x="32317" y="12457"/>
                    <a:pt x="32464" y="12358"/>
                  </a:cubicBezTo>
                  <a:cubicBezTo>
                    <a:pt x="32497" y="12336"/>
                    <a:pt x="32529" y="12317"/>
                    <a:pt x="32564" y="12294"/>
                  </a:cubicBezTo>
                  <a:close/>
                  <a:moveTo>
                    <a:pt x="36028" y="9560"/>
                  </a:moveTo>
                  <a:cubicBezTo>
                    <a:pt x="36031" y="9567"/>
                    <a:pt x="36037" y="9576"/>
                    <a:pt x="36041" y="9584"/>
                  </a:cubicBezTo>
                  <a:cubicBezTo>
                    <a:pt x="36117" y="9738"/>
                    <a:pt x="36200" y="9886"/>
                    <a:pt x="36288" y="10032"/>
                  </a:cubicBezTo>
                  <a:cubicBezTo>
                    <a:pt x="36301" y="10052"/>
                    <a:pt x="36311" y="10073"/>
                    <a:pt x="36325" y="10093"/>
                  </a:cubicBezTo>
                  <a:cubicBezTo>
                    <a:pt x="36415" y="10239"/>
                    <a:pt x="36515" y="10378"/>
                    <a:pt x="36622" y="10515"/>
                  </a:cubicBezTo>
                  <a:cubicBezTo>
                    <a:pt x="36642" y="10541"/>
                    <a:pt x="36661" y="10567"/>
                    <a:pt x="36682" y="10593"/>
                  </a:cubicBezTo>
                  <a:cubicBezTo>
                    <a:pt x="36789" y="10727"/>
                    <a:pt x="36903" y="10855"/>
                    <a:pt x="37022" y="10979"/>
                  </a:cubicBezTo>
                  <a:cubicBezTo>
                    <a:pt x="37041" y="11000"/>
                    <a:pt x="37062" y="11020"/>
                    <a:pt x="37082" y="11039"/>
                  </a:cubicBezTo>
                  <a:cubicBezTo>
                    <a:pt x="37126" y="11083"/>
                    <a:pt x="37169" y="11129"/>
                    <a:pt x="37215" y="11172"/>
                  </a:cubicBezTo>
                  <a:lnTo>
                    <a:pt x="37202" y="11179"/>
                  </a:lnTo>
                  <a:lnTo>
                    <a:pt x="37480" y="11408"/>
                  </a:lnTo>
                  <a:cubicBezTo>
                    <a:pt x="37482" y="11410"/>
                    <a:pt x="37487" y="11411"/>
                    <a:pt x="37489" y="11414"/>
                  </a:cubicBezTo>
                  <a:lnTo>
                    <a:pt x="37621" y="11522"/>
                  </a:lnTo>
                  <a:lnTo>
                    <a:pt x="37628" y="11517"/>
                  </a:lnTo>
                  <a:cubicBezTo>
                    <a:pt x="37994" y="11798"/>
                    <a:pt x="38387" y="12033"/>
                    <a:pt x="38811" y="12211"/>
                  </a:cubicBezTo>
                  <a:lnTo>
                    <a:pt x="38788" y="12227"/>
                  </a:lnTo>
                  <a:lnTo>
                    <a:pt x="39291" y="12389"/>
                  </a:lnTo>
                  <a:lnTo>
                    <a:pt x="39293" y="12389"/>
                  </a:lnTo>
                  <a:lnTo>
                    <a:pt x="39409" y="12426"/>
                  </a:lnTo>
                  <a:lnTo>
                    <a:pt x="39414" y="12424"/>
                  </a:lnTo>
                  <a:cubicBezTo>
                    <a:pt x="39909" y="12570"/>
                    <a:pt x="40423" y="12648"/>
                    <a:pt x="40948" y="12648"/>
                  </a:cubicBezTo>
                  <a:lnTo>
                    <a:pt x="40949" y="12648"/>
                  </a:lnTo>
                  <a:cubicBezTo>
                    <a:pt x="41084" y="12648"/>
                    <a:pt x="41229" y="12634"/>
                    <a:pt x="41380" y="12613"/>
                  </a:cubicBezTo>
                  <a:cubicBezTo>
                    <a:pt x="41392" y="12612"/>
                    <a:pt x="41406" y="12611"/>
                    <a:pt x="41418" y="12608"/>
                  </a:cubicBezTo>
                  <a:cubicBezTo>
                    <a:pt x="41562" y="12586"/>
                    <a:pt x="41713" y="12553"/>
                    <a:pt x="41869" y="12511"/>
                  </a:cubicBezTo>
                  <a:cubicBezTo>
                    <a:pt x="41892" y="12504"/>
                    <a:pt x="41915" y="12499"/>
                    <a:pt x="41938" y="12492"/>
                  </a:cubicBezTo>
                  <a:cubicBezTo>
                    <a:pt x="42090" y="12450"/>
                    <a:pt x="42249" y="12397"/>
                    <a:pt x="42411" y="12336"/>
                  </a:cubicBezTo>
                  <a:cubicBezTo>
                    <a:pt x="42443" y="12325"/>
                    <a:pt x="42473" y="12314"/>
                    <a:pt x="42504" y="12301"/>
                  </a:cubicBezTo>
                  <a:cubicBezTo>
                    <a:pt x="42665" y="12238"/>
                    <a:pt x="42833" y="12168"/>
                    <a:pt x="43005" y="12088"/>
                  </a:cubicBezTo>
                  <a:cubicBezTo>
                    <a:pt x="43023" y="12080"/>
                    <a:pt x="43039" y="12075"/>
                    <a:pt x="43057" y="12066"/>
                  </a:cubicBezTo>
                  <a:cubicBezTo>
                    <a:pt x="43073" y="12083"/>
                    <a:pt x="43093" y="12101"/>
                    <a:pt x="43110" y="12119"/>
                  </a:cubicBezTo>
                  <a:cubicBezTo>
                    <a:pt x="43223" y="12240"/>
                    <a:pt x="43341" y="12356"/>
                    <a:pt x="43464" y="12469"/>
                  </a:cubicBezTo>
                  <a:cubicBezTo>
                    <a:pt x="43489" y="12491"/>
                    <a:pt x="43513" y="12514"/>
                    <a:pt x="43537" y="12537"/>
                  </a:cubicBezTo>
                  <a:cubicBezTo>
                    <a:pt x="43687" y="12670"/>
                    <a:pt x="43843" y="12801"/>
                    <a:pt x="44005" y="12923"/>
                  </a:cubicBezTo>
                  <a:cubicBezTo>
                    <a:pt x="44009" y="12926"/>
                    <a:pt x="44012" y="12929"/>
                    <a:pt x="44014" y="12931"/>
                  </a:cubicBezTo>
                  <a:cubicBezTo>
                    <a:pt x="42821" y="13549"/>
                    <a:pt x="41792" y="13861"/>
                    <a:pt x="40949" y="13861"/>
                  </a:cubicBezTo>
                  <a:cubicBezTo>
                    <a:pt x="39800" y="13861"/>
                    <a:pt x="38669" y="13564"/>
                    <a:pt x="37676" y="12997"/>
                  </a:cubicBezTo>
                  <a:cubicBezTo>
                    <a:pt x="37520" y="12910"/>
                    <a:pt x="37369" y="12815"/>
                    <a:pt x="37222" y="12715"/>
                  </a:cubicBezTo>
                  <a:cubicBezTo>
                    <a:pt x="36853" y="12466"/>
                    <a:pt x="36509" y="12183"/>
                    <a:pt x="36201" y="11866"/>
                  </a:cubicBezTo>
                  <a:lnTo>
                    <a:pt x="36200" y="11864"/>
                  </a:lnTo>
                  <a:cubicBezTo>
                    <a:pt x="36082" y="11746"/>
                    <a:pt x="35972" y="11623"/>
                    <a:pt x="35865" y="11498"/>
                  </a:cubicBezTo>
                  <a:cubicBezTo>
                    <a:pt x="35830" y="11457"/>
                    <a:pt x="35797" y="11413"/>
                    <a:pt x="35763" y="11371"/>
                  </a:cubicBezTo>
                  <a:cubicBezTo>
                    <a:pt x="35693" y="11285"/>
                    <a:pt x="35624" y="11200"/>
                    <a:pt x="35560" y="11111"/>
                  </a:cubicBezTo>
                  <a:cubicBezTo>
                    <a:pt x="35521" y="11059"/>
                    <a:pt x="35485" y="11004"/>
                    <a:pt x="35448" y="10952"/>
                  </a:cubicBezTo>
                  <a:cubicBezTo>
                    <a:pt x="35393" y="10870"/>
                    <a:pt x="35337" y="10788"/>
                    <a:pt x="35284" y="10703"/>
                  </a:cubicBezTo>
                  <a:cubicBezTo>
                    <a:pt x="35249" y="10646"/>
                    <a:pt x="35214" y="10588"/>
                    <a:pt x="35181" y="10529"/>
                  </a:cubicBezTo>
                  <a:cubicBezTo>
                    <a:pt x="35151" y="10477"/>
                    <a:pt x="35123" y="10424"/>
                    <a:pt x="35093" y="10372"/>
                  </a:cubicBezTo>
                  <a:cubicBezTo>
                    <a:pt x="35117" y="10352"/>
                    <a:pt x="35140" y="10331"/>
                    <a:pt x="35164" y="10312"/>
                  </a:cubicBezTo>
                  <a:cubicBezTo>
                    <a:pt x="35279" y="10214"/>
                    <a:pt x="35391" y="10118"/>
                    <a:pt x="35504" y="10021"/>
                  </a:cubicBezTo>
                  <a:cubicBezTo>
                    <a:pt x="35535" y="9994"/>
                    <a:pt x="35567" y="9967"/>
                    <a:pt x="35597" y="9940"/>
                  </a:cubicBezTo>
                  <a:cubicBezTo>
                    <a:pt x="35739" y="9816"/>
                    <a:pt x="35875" y="9695"/>
                    <a:pt x="36008" y="9577"/>
                  </a:cubicBezTo>
                  <a:cubicBezTo>
                    <a:pt x="36015" y="9572"/>
                    <a:pt x="36021" y="9565"/>
                    <a:pt x="36028" y="9560"/>
                  </a:cubicBezTo>
                  <a:close/>
                  <a:moveTo>
                    <a:pt x="61720" y="8692"/>
                  </a:moveTo>
                  <a:lnTo>
                    <a:pt x="61724" y="8708"/>
                  </a:lnTo>
                  <a:cubicBezTo>
                    <a:pt x="61766" y="8900"/>
                    <a:pt x="61816" y="9092"/>
                    <a:pt x="61875" y="9280"/>
                  </a:cubicBezTo>
                  <a:cubicBezTo>
                    <a:pt x="61891" y="9332"/>
                    <a:pt x="61908" y="9383"/>
                    <a:pt x="61925" y="9433"/>
                  </a:cubicBezTo>
                  <a:cubicBezTo>
                    <a:pt x="61972" y="9577"/>
                    <a:pt x="62024" y="9717"/>
                    <a:pt x="62081" y="9857"/>
                  </a:cubicBezTo>
                  <a:cubicBezTo>
                    <a:pt x="62095" y="9888"/>
                    <a:pt x="62104" y="9921"/>
                    <a:pt x="62117" y="9953"/>
                  </a:cubicBezTo>
                  <a:cubicBezTo>
                    <a:pt x="62021" y="10034"/>
                    <a:pt x="61924" y="10114"/>
                    <a:pt x="61828" y="10193"/>
                  </a:cubicBezTo>
                  <a:cubicBezTo>
                    <a:pt x="61758" y="10252"/>
                    <a:pt x="61686" y="10311"/>
                    <a:pt x="61616" y="10368"/>
                  </a:cubicBezTo>
                  <a:cubicBezTo>
                    <a:pt x="61490" y="10471"/>
                    <a:pt x="61363" y="10570"/>
                    <a:pt x="61237" y="10669"/>
                  </a:cubicBezTo>
                  <a:cubicBezTo>
                    <a:pt x="61169" y="10722"/>
                    <a:pt x="61101" y="10778"/>
                    <a:pt x="61033" y="10830"/>
                  </a:cubicBezTo>
                  <a:cubicBezTo>
                    <a:pt x="60904" y="10930"/>
                    <a:pt x="60777" y="11025"/>
                    <a:pt x="60649" y="11122"/>
                  </a:cubicBezTo>
                  <a:cubicBezTo>
                    <a:pt x="60585" y="11169"/>
                    <a:pt x="60520" y="11218"/>
                    <a:pt x="60456" y="11265"/>
                  </a:cubicBezTo>
                  <a:cubicBezTo>
                    <a:pt x="60274" y="11399"/>
                    <a:pt x="60092" y="11530"/>
                    <a:pt x="59913" y="11656"/>
                  </a:cubicBezTo>
                  <a:cubicBezTo>
                    <a:pt x="59906" y="11660"/>
                    <a:pt x="59899" y="11665"/>
                    <a:pt x="59894" y="11669"/>
                  </a:cubicBezTo>
                  <a:cubicBezTo>
                    <a:pt x="59747" y="11770"/>
                    <a:pt x="59604" y="11868"/>
                    <a:pt x="59465" y="11961"/>
                  </a:cubicBezTo>
                  <a:cubicBezTo>
                    <a:pt x="59045" y="12238"/>
                    <a:pt x="58654" y="12481"/>
                    <a:pt x="58279" y="12691"/>
                  </a:cubicBezTo>
                  <a:cubicBezTo>
                    <a:pt x="56899" y="13469"/>
                    <a:pt x="55719" y="13861"/>
                    <a:pt x="54772" y="13861"/>
                  </a:cubicBezTo>
                  <a:cubicBezTo>
                    <a:pt x="54770" y="13861"/>
                    <a:pt x="54768" y="13861"/>
                    <a:pt x="54766" y="13861"/>
                  </a:cubicBezTo>
                  <a:cubicBezTo>
                    <a:pt x="53617" y="13861"/>
                    <a:pt x="52489" y="13564"/>
                    <a:pt x="51498" y="13000"/>
                  </a:cubicBezTo>
                  <a:cubicBezTo>
                    <a:pt x="51418" y="12956"/>
                    <a:pt x="51335" y="12908"/>
                    <a:pt x="51249" y="12851"/>
                  </a:cubicBezTo>
                  <a:cubicBezTo>
                    <a:pt x="51201" y="12821"/>
                    <a:pt x="51150" y="12789"/>
                    <a:pt x="51098" y="12756"/>
                  </a:cubicBezTo>
                  <a:cubicBezTo>
                    <a:pt x="50993" y="12688"/>
                    <a:pt x="50890" y="12617"/>
                    <a:pt x="50788" y="12539"/>
                  </a:cubicBezTo>
                  <a:lnTo>
                    <a:pt x="50594" y="12389"/>
                  </a:lnTo>
                  <a:cubicBezTo>
                    <a:pt x="50593" y="12388"/>
                    <a:pt x="50583" y="12382"/>
                    <a:pt x="50536" y="12337"/>
                  </a:cubicBezTo>
                  <a:cubicBezTo>
                    <a:pt x="50478" y="12291"/>
                    <a:pt x="50422" y="12246"/>
                    <a:pt x="50350" y="12180"/>
                  </a:cubicBezTo>
                  <a:cubicBezTo>
                    <a:pt x="50298" y="12140"/>
                    <a:pt x="50245" y="12090"/>
                    <a:pt x="50195" y="12044"/>
                  </a:cubicBezTo>
                  <a:cubicBezTo>
                    <a:pt x="50166" y="12014"/>
                    <a:pt x="50138" y="11983"/>
                    <a:pt x="50109" y="11955"/>
                  </a:cubicBezTo>
                  <a:cubicBezTo>
                    <a:pt x="50082" y="11928"/>
                    <a:pt x="50056" y="11902"/>
                    <a:pt x="50030" y="11873"/>
                  </a:cubicBezTo>
                  <a:lnTo>
                    <a:pt x="49975" y="11817"/>
                  </a:lnTo>
                  <a:cubicBezTo>
                    <a:pt x="49892" y="11733"/>
                    <a:pt x="49814" y="11644"/>
                    <a:pt x="49736" y="11555"/>
                  </a:cubicBezTo>
                  <a:cubicBezTo>
                    <a:pt x="49703" y="11517"/>
                    <a:pt x="49668" y="11482"/>
                    <a:pt x="49636" y="11442"/>
                  </a:cubicBezTo>
                  <a:cubicBezTo>
                    <a:pt x="49523" y="11309"/>
                    <a:pt x="49416" y="11170"/>
                    <a:pt x="49314" y="11028"/>
                  </a:cubicBezTo>
                  <a:cubicBezTo>
                    <a:pt x="49296" y="11002"/>
                    <a:pt x="49280" y="10974"/>
                    <a:pt x="49261" y="10947"/>
                  </a:cubicBezTo>
                  <a:cubicBezTo>
                    <a:pt x="49180" y="10830"/>
                    <a:pt x="49102" y="10710"/>
                    <a:pt x="49028" y="10588"/>
                  </a:cubicBezTo>
                  <a:cubicBezTo>
                    <a:pt x="48995" y="10531"/>
                    <a:pt x="48965" y="10474"/>
                    <a:pt x="48934" y="10419"/>
                  </a:cubicBezTo>
                  <a:cubicBezTo>
                    <a:pt x="48891" y="10342"/>
                    <a:pt x="48850" y="10265"/>
                    <a:pt x="48809" y="10186"/>
                  </a:cubicBezTo>
                  <a:cubicBezTo>
                    <a:pt x="48834" y="10165"/>
                    <a:pt x="48856" y="10145"/>
                    <a:pt x="48881" y="10124"/>
                  </a:cubicBezTo>
                  <a:cubicBezTo>
                    <a:pt x="49039" y="9988"/>
                    <a:pt x="49194" y="9855"/>
                    <a:pt x="49343" y="9724"/>
                  </a:cubicBezTo>
                  <a:cubicBezTo>
                    <a:pt x="49392" y="9681"/>
                    <a:pt x="49440" y="9639"/>
                    <a:pt x="49505" y="9579"/>
                  </a:cubicBezTo>
                  <a:cubicBezTo>
                    <a:pt x="49590" y="9504"/>
                    <a:pt x="49672" y="9432"/>
                    <a:pt x="49742" y="9368"/>
                  </a:cubicBezTo>
                  <a:cubicBezTo>
                    <a:pt x="49746" y="9364"/>
                    <a:pt x="49749" y="9362"/>
                    <a:pt x="49752" y="9358"/>
                  </a:cubicBezTo>
                  <a:cubicBezTo>
                    <a:pt x="49754" y="9362"/>
                    <a:pt x="49756" y="9365"/>
                    <a:pt x="49759" y="9371"/>
                  </a:cubicBezTo>
                  <a:cubicBezTo>
                    <a:pt x="49835" y="9548"/>
                    <a:pt x="49924" y="9718"/>
                    <a:pt x="50021" y="9885"/>
                  </a:cubicBezTo>
                  <a:cubicBezTo>
                    <a:pt x="50035" y="9910"/>
                    <a:pt x="50048" y="9935"/>
                    <a:pt x="50062" y="9959"/>
                  </a:cubicBezTo>
                  <a:cubicBezTo>
                    <a:pt x="50157" y="10120"/>
                    <a:pt x="50262" y="10275"/>
                    <a:pt x="50375" y="10426"/>
                  </a:cubicBezTo>
                  <a:cubicBezTo>
                    <a:pt x="50395" y="10455"/>
                    <a:pt x="50417" y="10483"/>
                    <a:pt x="50439" y="10513"/>
                  </a:cubicBezTo>
                  <a:cubicBezTo>
                    <a:pt x="50555" y="10660"/>
                    <a:pt x="50675" y="10804"/>
                    <a:pt x="50806" y="10940"/>
                  </a:cubicBezTo>
                  <a:cubicBezTo>
                    <a:pt x="50826" y="10962"/>
                    <a:pt x="50848" y="10983"/>
                    <a:pt x="50869" y="11004"/>
                  </a:cubicBezTo>
                  <a:cubicBezTo>
                    <a:pt x="50925" y="11061"/>
                    <a:pt x="50979" y="11118"/>
                    <a:pt x="51038" y="11174"/>
                  </a:cubicBezTo>
                  <a:lnTo>
                    <a:pt x="51027" y="11180"/>
                  </a:lnTo>
                  <a:lnTo>
                    <a:pt x="51305" y="11409"/>
                  </a:lnTo>
                  <a:lnTo>
                    <a:pt x="51306" y="11410"/>
                  </a:lnTo>
                  <a:lnTo>
                    <a:pt x="51446" y="11524"/>
                  </a:lnTo>
                  <a:lnTo>
                    <a:pt x="51453" y="11519"/>
                  </a:lnTo>
                  <a:cubicBezTo>
                    <a:pt x="51816" y="11799"/>
                    <a:pt x="52208" y="12033"/>
                    <a:pt x="52629" y="12211"/>
                  </a:cubicBezTo>
                  <a:cubicBezTo>
                    <a:pt x="52632" y="12212"/>
                    <a:pt x="52634" y="12212"/>
                    <a:pt x="52637" y="12215"/>
                  </a:cubicBezTo>
                  <a:lnTo>
                    <a:pt x="52613" y="12230"/>
                  </a:lnTo>
                  <a:lnTo>
                    <a:pt x="53117" y="12393"/>
                  </a:lnTo>
                  <a:lnTo>
                    <a:pt x="53118" y="12393"/>
                  </a:lnTo>
                  <a:lnTo>
                    <a:pt x="53235" y="12429"/>
                  </a:lnTo>
                  <a:lnTo>
                    <a:pt x="53239" y="12426"/>
                  </a:lnTo>
                  <a:cubicBezTo>
                    <a:pt x="53734" y="12572"/>
                    <a:pt x="54248" y="12650"/>
                    <a:pt x="54773" y="12650"/>
                  </a:cubicBezTo>
                  <a:cubicBezTo>
                    <a:pt x="55387" y="12650"/>
                    <a:pt x="56113" y="12440"/>
                    <a:pt x="56984" y="12015"/>
                  </a:cubicBezTo>
                  <a:lnTo>
                    <a:pt x="56986" y="12018"/>
                  </a:lnTo>
                  <a:lnTo>
                    <a:pt x="57164" y="11925"/>
                  </a:lnTo>
                  <a:cubicBezTo>
                    <a:pt x="57580" y="11712"/>
                    <a:pt x="58035" y="11444"/>
                    <a:pt x="58515" y="11134"/>
                  </a:cubicBezTo>
                  <a:lnTo>
                    <a:pt x="58517" y="11137"/>
                  </a:lnTo>
                  <a:lnTo>
                    <a:pt x="58696" y="11018"/>
                  </a:lnTo>
                  <a:cubicBezTo>
                    <a:pt x="58697" y="11017"/>
                    <a:pt x="58698" y="11015"/>
                    <a:pt x="58701" y="11014"/>
                  </a:cubicBezTo>
                  <a:lnTo>
                    <a:pt x="58952" y="10849"/>
                  </a:lnTo>
                  <a:lnTo>
                    <a:pt x="58947" y="10844"/>
                  </a:lnTo>
                  <a:cubicBezTo>
                    <a:pt x="59109" y="10732"/>
                    <a:pt x="59274" y="10620"/>
                    <a:pt x="59441" y="10499"/>
                  </a:cubicBezTo>
                  <a:cubicBezTo>
                    <a:pt x="59534" y="10432"/>
                    <a:pt x="59629" y="10359"/>
                    <a:pt x="59722" y="10290"/>
                  </a:cubicBezTo>
                  <a:cubicBezTo>
                    <a:pt x="59889" y="10166"/>
                    <a:pt x="60054" y="10042"/>
                    <a:pt x="60226" y="9911"/>
                  </a:cubicBezTo>
                  <a:cubicBezTo>
                    <a:pt x="60337" y="9826"/>
                    <a:pt x="60451" y="9733"/>
                    <a:pt x="60565" y="9643"/>
                  </a:cubicBezTo>
                  <a:cubicBezTo>
                    <a:pt x="60724" y="9515"/>
                    <a:pt x="60883" y="9389"/>
                    <a:pt x="61048" y="9255"/>
                  </a:cubicBezTo>
                  <a:cubicBezTo>
                    <a:pt x="61168" y="9156"/>
                    <a:pt x="61290" y="9052"/>
                    <a:pt x="61413" y="8949"/>
                  </a:cubicBezTo>
                  <a:cubicBezTo>
                    <a:pt x="61516" y="8863"/>
                    <a:pt x="61616" y="8781"/>
                    <a:pt x="61720" y="8692"/>
                  </a:cubicBezTo>
                  <a:close/>
                  <a:moveTo>
                    <a:pt x="43183" y="2942"/>
                  </a:moveTo>
                  <a:cubicBezTo>
                    <a:pt x="43201" y="2951"/>
                    <a:pt x="43219" y="2959"/>
                    <a:pt x="43238" y="2970"/>
                  </a:cubicBezTo>
                  <a:cubicBezTo>
                    <a:pt x="43374" y="3043"/>
                    <a:pt x="43515" y="3120"/>
                    <a:pt x="43662" y="3204"/>
                  </a:cubicBezTo>
                  <a:cubicBezTo>
                    <a:pt x="43672" y="3211"/>
                    <a:pt x="43682" y="3217"/>
                    <a:pt x="43695" y="3223"/>
                  </a:cubicBezTo>
                  <a:cubicBezTo>
                    <a:pt x="43852" y="3315"/>
                    <a:pt x="44019" y="3416"/>
                    <a:pt x="44190" y="3525"/>
                  </a:cubicBezTo>
                  <a:cubicBezTo>
                    <a:pt x="44207" y="3535"/>
                    <a:pt x="44226" y="3546"/>
                    <a:pt x="44242" y="3557"/>
                  </a:cubicBezTo>
                  <a:cubicBezTo>
                    <a:pt x="44216" y="3586"/>
                    <a:pt x="44195" y="3618"/>
                    <a:pt x="44170" y="3649"/>
                  </a:cubicBezTo>
                  <a:cubicBezTo>
                    <a:pt x="44098" y="3733"/>
                    <a:pt x="44028" y="3818"/>
                    <a:pt x="43961" y="3907"/>
                  </a:cubicBezTo>
                  <a:cubicBezTo>
                    <a:pt x="43916" y="3967"/>
                    <a:pt x="43874" y="4028"/>
                    <a:pt x="43831" y="4091"/>
                  </a:cubicBezTo>
                  <a:cubicBezTo>
                    <a:pt x="43765" y="4187"/>
                    <a:pt x="43699" y="4283"/>
                    <a:pt x="43640" y="4383"/>
                  </a:cubicBezTo>
                  <a:cubicBezTo>
                    <a:pt x="43607" y="4437"/>
                    <a:pt x="43580" y="4493"/>
                    <a:pt x="43549" y="4547"/>
                  </a:cubicBezTo>
                  <a:cubicBezTo>
                    <a:pt x="43487" y="4659"/>
                    <a:pt x="43425" y="4771"/>
                    <a:pt x="43372" y="4885"/>
                  </a:cubicBezTo>
                  <a:cubicBezTo>
                    <a:pt x="43365" y="4900"/>
                    <a:pt x="43360" y="4915"/>
                    <a:pt x="43353" y="4931"/>
                  </a:cubicBezTo>
                  <a:cubicBezTo>
                    <a:pt x="43341" y="4960"/>
                    <a:pt x="43331" y="4988"/>
                    <a:pt x="43318" y="5017"/>
                  </a:cubicBezTo>
                  <a:lnTo>
                    <a:pt x="43307" y="5005"/>
                  </a:lnTo>
                  <a:lnTo>
                    <a:pt x="43186" y="5340"/>
                  </a:lnTo>
                  <a:cubicBezTo>
                    <a:pt x="43182" y="5352"/>
                    <a:pt x="43175" y="5363"/>
                    <a:pt x="43171" y="5377"/>
                  </a:cubicBezTo>
                  <a:cubicBezTo>
                    <a:pt x="43170" y="5379"/>
                    <a:pt x="43170" y="5382"/>
                    <a:pt x="43169" y="5384"/>
                  </a:cubicBezTo>
                  <a:lnTo>
                    <a:pt x="43057" y="5718"/>
                  </a:lnTo>
                  <a:lnTo>
                    <a:pt x="43065" y="5718"/>
                  </a:lnTo>
                  <a:cubicBezTo>
                    <a:pt x="42931" y="6191"/>
                    <a:pt x="42860" y="6681"/>
                    <a:pt x="42860" y="7188"/>
                  </a:cubicBezTo>
                  <a:cubicBezTo>
                    <a:pt x="42860" y="7694"/>
                    <a:pt x="42932" y="8185"/>
                    <a:pt x="43065" y="8657"/>
                  </a:cubicBezTo>
                  <a:lnTo>
                    <a:pt x="43053" y="8657"/>
                  </a:lnTo>
                  <a:lnTo>
                    <a:pt x="43170" y="8995"/>
                  </a:lnTo>
                  <a:cubicBezTo>
                    <a:pt x="43176" y="9013"/>
                    <a:pt x="43186" y="9030"/>
                    <a:pt x="43192" y="9047"/>
                  </a:cubicBezTo>
                  <a:lnTo>
                    <a:pt x="43307" y="9365"/>
                  </a:lnTo>
                  <a:lnTo>
                    <a:pt x="43318" y="9355"/>
                  </a:lnTo>
                  <a:cubicBezTo>
                    <a:pt x="43547" y="9887"/>
                    <a:pt x="43865" y="10384"/>
                    <a:pt x="44254" y="10821"/>
                  </a:cubicBezTo>
                  <a:lnTo>
                    <a:pt x="44242" y="10828"/>
                  </a:lnTo>
                  <a:lnTo>
                    <a:pt x="44429" y="11015"/>
                  </a:lnTo>
                  <a:cubicBezTo>
                    <a:pt x="44439" y="11026"/>
                    <a:pt x="44447" y="11037"/>
                    <a:pt x="44458" y="11048"/>
                  </a:cubicBezTo>
                  <a:lnTo>
                    <a:pt x="44536" y="11124"/>
                  </a:lnTo>
                  <a:lnTo>
                    <a:pt x="44543" y="11124"/>
                  </a:lnTo>
                  <a:cubicBezTo>
                    <a:pt x="44879" y="11448"/>
                    <a:pt x="45253" y="11728"/>
                    <a:pt x="45662" y="11955"/>
                  </a:cubicBezTo>
                  <a:lnTo>
                    <a:pt x="45647" y="11966"/>
                  </a:lnTo>
                  <a:lnTo>
                    <a:pt x="46021" y="12139"/>
                  </a:lnTo>
                  <a:cubicBezTo>
                    <a:pt x="46032" y="12144"/>
                    <a:pt x="46040" y="12149"/>
                    <a:pt x="46049" y="12153"/>
                  </a:cubicBezTo>
                  <a:lnTo>
                    <a:pt x="46103" y="12176"/>
                  </a:lnTo>
                  <a:cubicBezTo>
                    <a:pt x="46195" y="12218"/>
                    <a:pt x="46289" y="12249"/>
                    <a:pt x="46383" y="12284"/>
                  </a:cubicBezTo>
                  <a:cubicBezTo>
                    <a:pt x="46461" y="12314"/>
                    <a:pt x="46538" y="12348"/>
                    <a:pt x="46617" y="12375"/>
                  </a:cubicBezTo>
                  <a:cubicBezTo>
                    <a:pt x="46725" y="12410"/>
                    <a:pt x="46834" y="12436"/>
                    <a:pt x="46944" y="12466"/>
                  </a:cubicBezTo>
                  <a:cubicBezTo>
                    <a:pt x="47021" y="12486"/>
                    <a:pt x="47095" y="12510"/>
                    <a:pt x="47172" y="12528"/>
                  </a:cubicBezTo>
                  <a:cubicBezTo>
                    <a:pt x="47293" y="12554"/>
                    <a:pt x="47418" y="12571"/>
                    <a:pt x="47543" y="12588"/>
                  </a:cubicBezTo>
                  <a:cubicBezTo>
                    <a:pt x="47610" y="12598"/>
                    <a:pt x="47673" y="12613"/>
                    <a:pt x="47740" y="12619"/>
                  </a:cubicBezTo>
                  <a:cubicBezTo>
                    <a:pt x="47932" y="12640"/>
                    <a:pt x="48125" y="12651"/>
                    <a:pt x="48320" y="12651"/>
                  </a:cubicBezTo>
                  <a:cubicBezTo>
                    <a:pt x="48432" y="12651"/>
                    <a:pt x="48548" y="12643"/>
                    <a:pt x="48667" y="12629"/>
                  </a:cubicBezTo>
                  <a:cubicBezTo>
                    <a:pt x="48707" y="12625"/>
                    <a:pt x="48749" y="12616"/>
                    <a:pt x="48788" y="12609"/>
                  </a:cubicBezTo>
                  <a:cubicBezTo>
                    <a:pt x="48870" y="12597"/>
                    <a:pt x="48954" y="12585"/>
                    <a:pt x="49040" y="12565"/>
                  </a:cubicBezTo>
                  <a:cubicBezTo>
                    <a:pt x="49089" y="12555"/>
                    <a:pt x="49142" y="12539"/>
                    <a:pt x="49193" y="12526"/>
                  </a:cubicBezTo>
                  <a:cubicBezTo>
                    <a:pt x="49274" y="12505"/>
                    <a:pt x="49355" y="12484"/>
                    <a:pt x="49438" y="12458"/>
                  </a:cubicBezTo>
                  <a:cubicBezTo>
                    <a:pt x="49495" y="12441"/>
                    <a:pt x="49553" y="12420"/>
                    <a:pt x="49613" y="12400"/>
                  </a:cubicBezTo>
                  <a:cubicBezTo>
                    <a:pt x="49667" y="12380"/>
                    <a:pt x="49720" y="12367"/>
                    <a:pt x="49776" y="12346"/>
                  </a:cubicBezTo>
                  <a:lnTo>
                    <a:pt x="49834" y="12404"/>
                  </a:lnTo>
                  <a:lnTo>
                    <a:pt x="49843" y="12411"/>
                  </a:lnTo>
                  <a:cubicBezTo>
                    <a:pt x="49907" y="12473"/>
                    <a:pt x="49973" y="12533"/>
                    <a:pt x="50019" y="12567"/>
                  </a:cubicBezTo>
                  <a:cubicBezTo>
                    <a:pt x="50082" y="12628"/>
                    <a:pt x="50149" y="12684"/>
                    <a:pt x="50197" y="12718"/>
                  </a:cubicBezTo>
                  <a:cubicBezTo>
                    <a:pt x="50242" y="12764"/>
                    <a:pt x="50282" y="12796"/>
                    <a:pt x="50305" y="12810"/>
                  </a:cubicBezTo>
                  <a:lnTo>
                    <a:pt x="50477" y="12945"/>
                  </a:lnTo>
                  <a:cubicBezTo>
                    <a:pt x="50588" y="13033"/>
                    <a:pt x="50704" y="13112"/>
                    <a:pt x="50818" y="13185"/>
                  </a:cubicBezTo>
                  <a:cubicBezTo>
                    <a:pt x="50825" y="13189"/>
                    <a:pt x="50832" y="13194"/>
                    <a:pt x="50839" y="13197"/>
                  </a:cubicBezTo>
                  <a:cubicBezTo>
                    <a:pt x="49876" y="13639"/>
                    <a:pt x="49031" y="13862"/>
                    <a:pt x="48323" y="13862"/>
                  </a:cubicBezTo>
                  <a:cubicBezTo>
                    <a:pt x="47019" y="13862"/>
                    <a:pt x="45754" y="13482"/>
                    <a:pt x="44665" y="12764"/>
                  </a:cubicBezTo>
                  <a:lnTo>
                    <a:pt x="44641" y="12749"/>
                  </a:lnTo>
                  <a:cubicBezTo>
                    <a:pt x="44140" y="12414"/>
                    <a:pt x="43693" y="12023"/>
                    <a:pt x="43313" y="11584"/>
                  </a:cubicBezTo>
                  <a:lnTo>
                    <a:pt x="43295" y="11563"/>
                  </a:lnTo>
                  <a:cubicBezTo>
                    <a:pt x="43197" y="11452"/>
                    <a:pt x="43103" y="11338"/>
                    <a:pt x="43011" y="11219"/>
                  </a:cubicBezTo>
                  <a:cubicBezTo>
                    <a:pt x="42725" y="10847"/>
                    <a:pt x="42479" y="10439"/>
                    <a:pt x="42277" y="10005"/>
                  </a:cubicBezTo>
                  <a:cubicBezTo>
                    <a:pt x="42017" y="9453"/>
                    <a:pt x="41837" y="8871"/>
                    <a:pt x="41740" y="8272"/>
                  </a:cubicBezTo>
                  <a:cubicBezTo>
                    <a:pt x="41682" y="7920"/>
                    <a:pt x="41651" y="7554"/>
                    <a:pt x="41651" y="7186"/>
                  </a:cubicBezTo>
                  <a:cubicBezTo>
                    <a:pt x="41651" y="6818"/>
                    <a:pt x="41682" y="6452"/>
                    <a:pt x="41740" y="6098"/>
                  </a:cubicBezTo>
                  <a:cubicBezTo>
                    <a:pt x="41836" y="5501"/>
                    <a:pt x="42017" y="4920"/>
                    <a:pt x="42278" y="4367"/>
                  </a:cubicBezTo>
                  <a:cubicBezTo>
                    <a:pt x="42341" y="4229"/>
                    <a:pt x="42410" y="4097"/>
                    <a:pt x="42481" y="3966"/>
                  </a:cubicBezTo>
                  <a:cubicBezTo>
                    <a:pt x="42506" y="3921"/>
                    <a:pt x="42532" y="3879"/>
                    <a:pt x="42558" y="3836"/>
                  </a:cubicBezTo>
                  <a:cubicBezTo>
                    <a:pt x="42608" y="3749"/>
                    <a:pt x="42658" y="3664"/>
                    <a:pt x="42712" y="3581"/>
                  </a:cubicBezTo>
                  <a:cubicBezTo>
                    <a:pt x="42743" y="3531"/>
                    <a:pt x="42777" y="3483"/>
                    <a:pt x="42811" y="3435"/>
                  </a:cubicBezTo>
                  <a:cubicBezTo>
                    <a:pt x="42863" y="3359"/>
                    <a:pt x="42915" y="3284"/>
                    <a:pt x="42969" y="3209"/>
                  </a:cubicBezTo>
                  <a:cubicBezTo>
                    <a:pt x="43006" y="3160"/>
                    <a:pt x="43043" y="3113"/>
                    <a:pt x="43082" y="3066"/>
                  </a:cubicBezTo>
                  <a:cubicBezTo>
                    <a:pt x="43114" y="3024"/>
                    <a:pt x="43149" y="2983"/>
                    <a:pt x="43183" y="2942"/>
                  </a:cubicBezTo>
                  <a:close/>
                  <a:moveTo>
                    <a:pt x="60062" y="12173"/>
                  </a:moveTo>
                  <a:cubicBezTo>
                    <a:pt x="60143" y="12208"/>
                    <a:pt x="60226" y="12236"/>
                    <a:pt x="60310" y="12269"/>
                  </a:cubicBezTo>
                  <a:cubicBezTo>
                    <a:pt x="60388" y="12300"/>
                    <a:pt x="60466" y="12332"/>
                    <a:pt x="60545" y="12359"/>
                  </a:cubicBezTo>
                  <a:cubicBezTo>
                    <a:pt x="60658" y="12399"/>
                    <a:pt x="60774" y="12429"/>
                    <a:pt x="60889" y="12459"/>
                  </a:cubicBezTo>
                  <a:cubicBezTo>
                    <a:pt x="60965" y="12478"/>
                    <a:pt x="61038" y="12503"/>
                    <a:pt x="61113" y="12520"/>
                  </a:cubicBezTo>
                  <a:cubicBezTo>
                    <a:pt x="61242" y="12549"/>
                    <a:pt x="61375" y="12566"/>
                    <a:pt x="61507" y="12586"/>
                  </a:cubicBezTo>
                  <a:cubicBezTo>
                    <a:pt x="61570" y="12596"/>
                    <a:pt x="61634" y="12610"/>
                    <a:pt x="61699" y="12616"/>
                  </a:cubicBezTo>
                  <a:cubicBezTo>
                    <a:pt x="61897" y="12637"/>
                    <a:pt x="62096" y="12649"/>
                    <a:pt x="62298" y="12649"/>
                  </a:cubicBezTo>
                  <a:cubicBezTo>
                    <a:pt x="62409" y="12649"/>
                    <a:pt x="62526" y="12641"/>
                    <a:pt x="62645" y="12627"/>
                  </a:cubicBezTo>
                  <a:cubicBezTo>
                    <a:pt x="62684" y="12623"/>
                    <a:pt x="62726" y="12613"/>
                    <a:pt x="62766" y="12607"/>
                  </a:cubicBezTo>
                  <a:cubicBezTo>
                    <a:pt x="62848" y="12593"/>
                    <a:pt x="62932" y="12582"/>
                    <a:pt x="63017" y="12563"/>
                  </a:cubicBezTo>
                  <a:cubicBezTo>
                    <a:pt x="63067" y="12553"/>
                    <a:pt x="63120" y="12537"/>
                    <a:pt x="63171" y="12524"/>
                  </a:cubicBezTo>
                  <a:cubicBezTo>
                    <a:pt x="63250" y="12503"/>
                    <a:pt x="63330" y="12482"/>
                    <a:pt x="63414" y="12457"/>
                  </a:cubicBezTo>
                  <a:cubicBezTo>
                    <a:pt x="63470" y="12440"/>
                    <a:pt x="63530" y="12420"/>
                    <a:pt x="63589" y="12399"/>
                  </a:cubicBezTo>
                  <a:cubicBezTo>
                    <a:pt x="63645" y="12379"/>
                    <a:pt x="63697" y="12364"/>
                    <a:pt x="63754" y="12343"/>
                  </a:cubicBezTo>
                  <a:cubicBezTo>
                    <a:pt x="63778" y="12368"/>
                    <a:pt x="63807" y="12388"/>
                    <a:pt x="63833" y="12413"/>
                  </a:cubicBezTo>
                  <a:cubicBezTo>
                    <a:pt x="63945" y="12520"/>
                    <a:pt x="64061" y="12623"/>
                    <a:pt x="64181" y="12722"/>
                  </a:cubicBezTo>
                  <a:cubicBezTo>
                    <a:pt x="64224" y="12758"/>
                    <a:pt x="64266" y="12794"/>
                    <a:pt x="64311" y="12830"/>
                  </a:cubicBezTo>
                  <a:cubicBezTo>
                    <a:pt x="64470" y="12956"/>
                    <a:pt x="64635" y="13075"/>
                    <a:pt x="64805" y="13189"/>
                  </a:cubicBezTo>
                  <a:cubicBezTo>
                    <a:pt x="64809" y="13191"/>
                    <a:pt x="64812" y="13194"/>
                    <a:pt x="64816" y="13195"/>
                  </a:cubicBezTo>
                  <a:cubicBezTo>
                    <a:pt x="63851" y="13639"/>
                    <a:pt x="63006" y="13862"/>
                    <a:pt x="62297" y="13862"/>
                  </a:cubicBezTo>
                  <a:cubicBezTo>
                    <a:pt x="61089" y="13862"/>
                    <a:pt x="59920" y="13540"/>
                    <a:pt x="58893" y="12926"/>
                  </a:cubicBezTo>
                  <a:cubicBezTo>
                    <a:pt x="58896" y="12923"/>
                    <a:pt x="58900" y="12920"/>
                    <a:pt x="58903" y="12919"/>
                  </a:cubicBezTo>
                  <a:cubicBezTo>
                    <a:pt x="59068" y="12820"/>
                    <a:pt x="59237" y="12715"/>
                    <a:pt x="59409" y="12604"/>
                  </a:cubicBezTo>
                  <a:cubicBezTo>
                    <a:pt x="59455" y="12575"/>
                    <a:pt x="59503" y="12545"/>
                    <a:pt x="59550" y="12513"/>
                  </a:cubicBezTo>
                  <a:cubicBezTo>
                    <a:pt x="59686" y="12425"/>
                    <a:pt x="59827" y="12331"/>
                    <a:pt x="59968" y="12234"/>
                  </a:cubicBezTo>
                  <a:cubicBezTo>
                    <a:pt x="59999" y="12212"/>
                    <a:pt x="60030" y="12195"/>
                    <a:pt x="60062" y="12173"/>
                  </a:cubicBezTo>
                  <a:close/>
                  <a:moveTo>
                    <a:pt x="63879" y="2636"/>
                  </a:moveTo>
                  <a:cubicBezTo>
                    <a:pt x="63901" y="2645"/>
                    <a:pt x="63923" y="2654"/>
                    <a:pt x="63945" y="2665"/>
                  </a:cubicBezTo>
                  <a:cubicBezTo>
                    <a:pt x="64079" y="2723"/>
                    <a:pt x="64217" y="2787"/>
                    <a:pt x="64359" y="2858"/>
                  </a:cubicBezTo>
                  <a:cubicBezTo>
                    <a:pt x="64385" y="2871"/>
                    <a:pt x="64410" y="2881"/>
                    <a:pt x="64436" y="2896"/>
                  </a:cubicBezTo>
                  <a:cubicBezTo>
                    <a:pt x="64602" y="2980"/>
                    <a:pt x="64776" y="3076"/>
                    <a:pt x="64956" y="3178"/>
                  </a:cubicBezTo>
                  <a:cubicBezTo>
                    <a:pt x="64972" y="3187"/>
                    <a:pt x="64989" y="3198"/>
                    <a:pt x="65005" y="3207"/>
                  </a:cubicBezTo>
                  <a:lnTo>
                    <a:pt x="64998" y="3214"/>
                  </a:lnTo>
                  <a:cubicBezTo>
                    <a:pt x="64967" y="3245"/>
                    <a:pt x="64937" y="3276"/>
                    <a:pt x="64906" y="3306"/>
                  </a:cubicBezTo>
                  <a:cubicBezTo>
                    <a:pt x="64849" y="3362"/>
                    <a:pt x="64793" y="3417"/>
                    <a:pt x="64739" y="3477"/>
                  </a:cubicBezTo>
                  <a:cubicBezTo>
                    <a:pt x="64703" y="3514"/>
                    <a:pt x="64671" y="3553"/>
                    <a:pt x="64637" y="3591"/>
                  </a:cubicBezTo>
                  <a:cubicBezTo>
                    <a:pt x="64590" y="3644"/>
                    <a:pt x="64543" y="3698"/>
                    <a:pt x="64498" y="3754"/>
                  </a:cubicBezTo>
                  <a:cubicBezTo>
                    <a:pt x="64464" y="3795"/>
                    <a:pt x="64432" y="3838"/>
                    <a:pt x="64399" y="3880"/>
                  </a:cubicBezTo>
                  <a:cubicBezTo>
                    <a:pt x="64358" y="3935"/>
                    <a:pt x="64316" y="3990"/>
                    <a:pt x="64277" y="4046"/>
                  </a:cubicBezTo>
                  <a:cubicBezTo>
                    <a:pt x="64245" y="4091"/>
                    <a:pt x="64215" y="4135"/>
                    <a:pt x="64186" y="4180"/>
                  </a:cubicBezTo>
                  <a:cubicBezTo>
                    <a:pt x="64148" y="4238"/>
                    <a:pt x="64111" y="4296"/>
                    <a:pt x="64075" y="4354"/>
                  </a:cubicBezTo>
                  <a:cubicBezTo>
                    <a:pt x="64048" y="4400"/>
                    <a:pt x="64021" y="4446"/>
                    <a:pt x="63993" y="4493"/>
                  </a:cubicBezTo>
                  <a:cubicBezTo>
                    <a:pt x="63958" y="4554"/>
                    <a:pt x="63926" y="4618"/>
                    <a:pt x="63892" y="4680"/>
                  </a:cubicBezTo>
                  <a:cubicBezTo>
                    <a:pt x="63870" y="4726"/>
                    <a:pt x="63846" y="4770"/>
                    <a:pt x="63823" y="4816"/>
                  </a:cubicBezTo>
                  <a:cubicBezTo>
                    <a:pt x="63788" y="4887"/>
                    <a:pt x="63757" y="4958"/>
                    <a:pt x="63726" y="5030"/>
                  </a:cubicBezTo>
                  <a:cubicBezTo>
                    <a:pt x="63712" y="5062"/>
                    <a:pt x="63697" y="5093"/>
                    <a:pt x="63683" y="5127"/>
                  </a:cubicBezTo>
                  <a:lnTo>
                    <a:pt x="63673" y="5117"/>
                  </a:lnTo>
                  <a:lnTo>
                    <a:pt x="63549" y="5494"/>
                  </a:lnTo>
                  <a:cubicBezTo>
                    <a:pt x="63371" y="6038"/>
                    <a:pt x="63281" y="6607"/>
                    <a:pt x="63281" y="7190"/>
                  </a:cubicBezTo>
                  <a:cubicBezTo>
                    <a:pt x="63281" y="7336"/>
                    <a:pt x="63287" y="7480"/>
                    <a:pt x="63298" y="7625"/>
                  </a:cubicBezTo>
                  <a:cubicBezTo>
                    <a:pt x="63332" y="8057"/>
                    <a:pt x="63417" y="8479"/>
                    <a:pt x="63549" y="8886"/>
                  </a:cubicBezTo>
                  <a:lnTo>
                    <a:pt x="63673" y="9262"/>
                  </a:lnTo>
                  <a:lnTo>
                    <a:pt x="63683" y="9252"/>
                  </a:lnTo>
                  <a:cubicBezTo>
                    <a:pt x="63979" y="9980"/>
                    <a:pt x="64432" y="10634"/>
                    <a:pt x="65009" y="11177"/>
                  </a:cubicBezTo>
                  <a:lnTo>
                    <a:pt x="64998" y="11183"/>
                  </a:lnTo>
                  <a:lnTo>
                    <a:pt x="65270" y="11407"/>
                  </a:lnTo>
                  <a:lnTo>
                    <a:pt x="65274" y="11411"/>
                  </a:lnTo>
                  <a:lnTo>
                    <a:pt x="65414" y="11526"/>
                  </a:lnTo>
                  <a:lnTo>
                    <a:pt x="65422" y="11521"/>
                  </a:lnTo>
                  <a:cubicBezTo>
                    <a:pt x="65785" y="11801"/>
                    <a:pt x="66176" y="12036"/>
                    <a:pt x="66598" y="12214"/>
                  </a:cubicBezTo>
                  <a:cubicBezTo>
                    <a:pt x="66757" y="12281"/>
                    <a:pt x="66921" y="12342"/>
                    <a:pt x="67087" y="12395"/>
                  </a:cubicBezTo>
                  <a:lnTo>
                    <a:pt x="67205" y="12431"/>
                  </a:lnTo>
                  <a:lnTo>
                    <a:pt x="67210" y="12429"/>
                  </a:lnTo>
                  <a:cubicBezTo>
                    <a:pt x="67704" y="12575"/>
                    <a:pt x="68218" y="12653"/>
                    <a:pt x="68742" y="12653"/>
                  </a:cubicBezTo>
                  <a:cubicBezTo>
                    <a:pt x="69488" y="12653"/>
                    <a:pt x="70445" y="12326"/>
                    <a:pt x="71590" y="11683"/>
                  </a:cubicBezTo>
                  <a:cubicBezTo>
                    <a:pt x="71609" y="11706"/>
                    <a:pt x="71629" y="11724"/>
                    <a:pt x="71647" y="11747"/>
                  </a:cubicBezTo>
                  <a:cubicBezTo>
                    <a:pt x="71743" y="11864"/>
                    <a:pt x="71843" y="11978"/>
                    <a:pt x="71946" y="12088"/>
                  </a:cubicBezTo>
                  <a:lnTo>
                    <a:pt x="72024" y="12174"/>
                  </a:lnTo>
                  <a:cubicBezTo>
                    <a:pt x="72152" y="12306"/>
                    <a:pt x="72286" y="12434"/>
                    <a:pt x="72422" y="12556"/>
                  </a:cubicBezTo>
                  <a:cubicBezTo>
                    <a:pt x="72431" y="12564"/>
                    <a:pt x="72439" y="12573"/>
                    <a:pt x="72448" y="12581"/>
                  </a:cubicBezTo>
                  <a:cubicBezTo>
                    <a:pt x="70987" y="13430"/>
                    <a:pt x="69742" y="13862"/>
                    <a:pt x="68746" y="13862"/>
                  </a:cubicBezTo>
                  <a:cubicBezTo>
                    <a:pt x="67598" y="13862"/>
                    <a:pt x="66467" y="13565"/>
                    <a:pt x="65474" y="12998"/>
                  </a:cubicBezTo>
                  <a:cubicBezTo>
                    <a:pt x="64925" y="12690"/>
                    <a:pt x="64429" y="12310"/>
                    <a:pt x="63997" y="11865"/>
                  </a:cubicBezTo>
                  <a:cubicBezTo>
                    <a:pt x="63437" y="11302"/>
                    <a:pt x="62986" y="10647"/>
                    <a:pt x="62658" y="9918"/>
                  </a:cubicBezTo>
                  <a:cubicBezTo>
                    <a:pt x="62403" y="9359"/>
                    <a:pt x="62230" y="8770"/>
                    <a:pt x="62143" y="8163"/>
                  </a:cubicBezTo>
                  <a:cubicBezTo>
                    <a:pt x="62095" y="7854"/>
                    <a:pt x="62071" y="7526"/>
                    <a:pt x="62071" y="7188"/>
                  </a:cubicBezTo>
                  <a:cubicBezTo>
                    <a:pt x="62071" y="6849"/>
                    <a:pt x="62096" y="6522"/>
                    <a:pt x="62144" y="6210"/>
                  </a:cubicBezTo>
                  <a:cubicBezTo>
                    <a:pt x="62168" y="6056"/>
                    <a:pt x="62195" y="5904"/>
                    <a:pt x="62227" y="5753"/>
                  </a:cubicBezTo>
                  <a:cubicBezTo>
                    <a:pt x="62326" y="5302"/>
                    <a:pt x="62471" y="4867"/>
                    <a:pt x="62658" y="4455"/>
                  </a:cubicBezTo>
                  <a:cubicBezTo>
                    <a:pt x="62737" y="4279"/>
                    <a:pt x="62824" y="4108"/>
                    <a:pt x="62918" y="3941"/>
                  </a:cubicBezTo>
                  <a:cubicBezTo>
                    <a:pt x="62949" y="3885"/>
                    <a:pt x="62985" y="3833"/>
                    <a:pt x="63017" y="3780"/>
                  </a:cubicBezTo>
                  <a:cubicBezTo>
                    <a:pt x="63083" y="3670"/>
                    <a:pt x="63148" y="3560"/>
                    <a:pt x="63219" y="3454"/>
                  </a:cubicBezTo>
                  <a:cubicBezTo>
                    <a:pt x="63262" y="3391"/>
                    <a:pt x="63307" y="3332"/>
                    <a:pt x="63351" y="3272"/>
                  </a:cubicBezTo>
                  <a:cubicBezTo>
                    <a:pt x="63419" y="3180"/>
                    <a:pt x="63487" y="3086"/>
                    <a:pt x="63559" y="2996"/>
                  </a:cubicBezTo>
                  <a:cubicBezTo>
                    <a:pt x="63610" y="2933"/>
                    <a:pt x="63666" y="2874"/>
                    <a:pt x="63718" y="2814"/>
                  </a:cubicBezTo>
                  <a:cubicBezTo>
                    <a:pt x="63770" y="2754"/>
                    <a:pt x="63824" y="2694"/>
                    <a:pt x="63879" y="2636"/>
                  </a:cubicBezTo>
                  <a:close/>
                  <a:moveTo>
                    <a:pt x="71729" y="3365"/>
                  </a:moveTo>
                  <a:cubicBezTo>
                    <a:pt x="71744" y="3375"/>
                    <a:pt x="71760" y="3384"/>
                    <a:pt x="71776" y="3395"/>
                  </a:cubicBezTo>
                  <a:cubicBezTo>
                    <a:pt x="71920" y="3483"/>
                    <a:pt x="72068" y="3576"/>
                    <a:pt x="72222" y="3675"/>
                  </a:cubicBezTo>
                  <a:cubicBezTo>
                    <a:pt x="72223" y="3676"/>
                    <a:pt x="72225" y="3677"/>
                    <a:pt x="72227" y="3678"/>
                  </a:cubicBezTo>
                  <a:cubicBezTo>
                    <a:pt x="72376" y="3776"/>
                    <a:pt x="72531" y="3880"/>
                    <a:pt x="72689" y="3988"/>
                  </a:cubicBezTo>
                  <a:cubicBezTo>
                    <a:pt x="72707" y="3999"/>
                    <a:pt x="72725" y="4013"/>
                    <a:pt x="72743" y="4025"/>
                  </a:cubicBezTo>
                  <a:cubicBezTo>
                    <a:pt x="72730" y="4042"/>
                    <a:pt x="72719" y="4060"/>
                    <a:pt x="72708" y="4076"/>
                  </a:cubicBezTo>
                  <a:cubicBezTo>
                    <a:pt x="72645" y="4167"/>
                    <a:pt x="72584" y="4259"/>
                    <a:pt x="72529" y="4351"/>
                  </a:cubicBezTo>
                  <a:cubicBezTo>
                    <a:pt x="72511" y="4380"/>
                    <a:pt x="72495" y="4410"/>
                    <a:pt x="72477" y="4442"/>
                  </a:cubicBezTo>
                  <a:cubicBezTo>
                    <a:pt x="72442" y="4502"/>
                    <a:pt x="72406" y="4561"/>
                    <a:pt x="72374" y="4622"/>
                  </a:cubicBezTo>
                  <a:cubicBezTo>
                    <a:pt x="72373" y="4624"/>
                    <a:pt x="72371" y="4628"/>
                    <a:pt x="72369" y="4630"/>
                  </a:cubicBezTo>
                  <a:cubicBezTo>
                    <a:pt x="72368" y="4632"/>
                    <a:pt x="72366" y="4634"/>
                    <a:pt x="72366" y="4635"/>
                  </a:cubicBezTo>
                  <a:cubicBezTo>
                    <a:pt x="72354" y="4655"/>
                    <a:pt x="72343" y="4676"/>
                    <a:pt x="72335" y="4697"/>
                  </a:cubicBezTo>
                  <a:cubicBezTo>
                    <a:pt x="72301" y="4765"/>
                    <a:pt x="72266" y="4833"/>
                    <a:pt x="72235" y="4903"/>
                  </a:cubicBezTo>
                  <a:lnTo>
                    <a:pt x="72188" y="4958"/>
                  </a:lnTo>
                  <a:lnTo>
                    <a:pt x="72188" y="5009"/>
                  </a:lnTo>
                  <a:cubicBezTo>
                    <a:pt x="72160" y="5076"/>
                    <a:pt x="72132" y="5140"/>
                    <a:pt x="72108" y="5206"/>
                  </a:cubicBezTo>
                  <a:cubicBezTo>
                    <a:pt x="72092" y="5243"/>
                    <a:pt x="72074" y="5280"/>
                    <a:pt x="72067" y="5310"/>
                  </a:cubicBezTo>
                  <a:cubicBezTo>
                    <a:pt x="72035" y="5400"/>
                    <a:pt x="72002" y="5493"/>
                    <a:pt x="71979" y="5576"/>
                  </a:cubicBezTo>
                  <a:cubicBezTo>
                    <a:pt x="71957" y="5644"/>
                    <a:pt x="71938" y="5716"/>
                    <a:pt x="71918" y="5786"/>
                  </a:cubicBezTo>
                  <a:lnTo>
                    <a:pt x="71916" y="5784"/>
                  </a:lnTo>
                  <a:lnTo>
                    <a:pt x="71908" y="5822"/>
                  </a:lnTo>
                  <a:cubicBezTo>
                    <a:pt x="71903" y="5843"/>
                    <a:pt x="71896" y="5863"/>
                    <a:pt x="71890" y="5884"/>
                  </a:cubicBezTo>
                  <a:lnTo>
                    <a:pt x="71877" y="5941"/>
                  </a:lnTo>
                  <a:cubicBezTo>
                    <a:pt x="71858" y="6027"/>
                    <a:pt x="71840" y="6114"/>
                    <a:pt x="71824" y="6200"/>
                  </a:cubicBezTo>
                  <a:lnTo>
                    <a:pt x="71813" y="6262"/>
                  </a:lnTo>
                  <a:cubicBezTo>
                    <a:pt x="71812" y="6268"/>
                    <a:pt x="71812" y="6274"/>
                    <a:pt x="71811" y="6279"/>
                  </a:cubicBezTo>
                  <a:cubicBezTo>
                    <a:pt x="71804" y="6315"/>
                    <a:pt x="71798" y="6353"/>
                    <a:pt x="71791" y="6400"/>
                  </a:cubicBezTo>
                  <a:lnTo>
                    <a:pt x="71770" y="6559"/>
                  </a:lnTo>
                  <a:cubicBezTo>
                    <a:pt x="71756" y="6670"/>
                    <a:pt x="71749" y="6785"/>
                    <a:pt x="71741" y="6907"/>
                  </a:cubicBezTo>
                  <a:cubicBezTo>
                    <a:pt x="71738" y="6997"/>
                    <a:pt x="71735" y="7094"/>
                    <a:pt x="71735" y="7185"/>
                  </a:cubicBezTo>
                  <a:cubicBezTo>
                    <a:pt x="71735" y="7276"/>
                    <a:pt x="71739" y="7372"/>
                    <a:pt x="71741" y="7470"/>
                  </a:cubicBezTo>
                  <a:cubicBezTo>
                    <a:pt x="71749" y="7584"/>
                    <a:pt x="71756" y="7699"/>
                    <a:pt x="71770" y="7808"/>
                  </a:cubicBezTo>
                  <a:lnTo>
                    <a:pt x="71792" y="7985"/>
                  </a:lnTo>
                  <a:cubicBezTo>
                    <a:pt x="71799" y="8028"/>
                    <a:pt x="71806" y="8069"/>
                    <a:pt x="71813" y="8112"/>
                  </a:cubicBezTo>
                  <a:lnTo>
                    <a:pt x="71816" y="8163"/>
                  </a:lnTo>
                  <a:lnTo>
                    <a:pt x="71827" y="8185"/>
                  </a:lnTo>
                  <a:cubicBezTo>
                    <a:pt x="71842" y="8266"/>
                    <a:pt x="71858" y="8346"/>
                    <a:pt x="71876" y="8428"/>
                  </a:cubicBezTo>
                  <a:lnTo>
                    <a:pt x="71881" y="8427"/>
                  </a:lnTo>
                  <a:lnTo>
                    <a:pt x="71892" y="8482"/>
                  </a:lnTo>
                  <a:lnTo>
                    <a:pt x="71888" y="8484"/>
                  </a:lnTo>
                  <a:cubicBezTo>
                    <a:pt x="71895" y="8510"/>
                    <a:pt x="71903" y="8534"/>
                    <a:pt x="71910" y="8560"/>
                  </a:cubicBezTo>
                  <a:lnTo>
                    <a:pt x="71914" y="8584"/>
                  </a:lnTo>
                  <a:lnTo>
                    <a:pt x="71916" y="8583"/>
                  </a:lnTo>
                  <a:cubicBezTo>
                    <a:pt x="71936" y="8652"/>
                    <a:pt x="71955" y="8720"/>
                    <a:pt x="71974" y="8781"/>
                  </a:cubicBezTo>
                  <a:cubicBezTo>
                    <a:pt x="72010" y="8907"/>
                    <a:pt x="72053" y="9032"/>
                    <a:pt x="72105" y="9158"/>
                  </a:cubicBezTo>
                  <a:cubicBezTo>
                    <a:pt x="72132" y="9231"/>
                    <a:pt x="72162" y="9302"/>
                    <a:pt x="72192" y="9372"/>
                  </a:cubicBezTo>
                  <a:lnTo>
                    <a:pt x="72197" y="9434"/>
                  </a:lnTo>
                  <a:lnTo>
                    <a:pt x="72239" y="9478"/>
                  </a:lnTo>
                  <a:cubicBezTo>
                    <a:pt x="72268" y="9541"/>
                    <a:pt x="72301" y="9605"/>
                    <a:pt x="72334" y="9673"/>
                  </a:cubicBezTo>
                  <a:cubicBezTo>
                    <a:pt x="72342" y="9694"/>
                    <a:pt x="72353" y="9714"/>
                    <a:pt x="72365" y="9734"/>
                  </a:cubicBezTo>
                  <a:lnTo>
                    <a:pt x="72369" y="9741"/>
                  </a:lnTo>
                  <a:lnTo>
                    <a:pt x="72372" y="9750"/>
                  </a:lnTo>
                  <a:cubicBezTo>
                    <a:pt x="72405" y="9812"/>
                    <a:pt x="72443" y="9874"/>
                    <a:pt x="72479" y="9937"/>
                  </a:cubicBezTo>
                  <a:cubicBezTo>
                    <a:pt x="72495" y="9964"/>
                    <a:pt x="72510" y="9991"/>
                    <a:pt x="72526" y="10019"/>
                  </a:cubicBezTo>
                  <a:cubicBezTo>
                    <a:pt x="72527" y="10020"/>
                    <a:pt x="72527" y="10021"/>
                    <a:pt x="72528" y="10024"/>
                  </a:cubicBezTo>
                  <a:cubicBezTo>
                    <a:pt x="72548" y="10057"/>
                    <a:pt x="72570" y="10088"/>
                    <a:pt x="72591" y="10119"/>
                  </a:cubicBezTo>
                  <a:cubicBezTo>
                    <a:pt x="72628" y="10176"/>
                    <a:pt x="72665" y="10234"/>
                    <a:pt x="72702" y="10288"/>
                  </a:cubicBezTo>
                  <a:lnTo>
                    <a:pt x="72702" y="10290"/>
                  </a:lnTo>
                  <a:cubicBezTo>
                    <a:pt x="72703" y="10291"/>
                    <a:pt x="72704" y="10292"/>
                    <a:pt x="72704" y="10295"/>
                  </a:cubicBezTo>
                  <a:cubicBezTo>
                    <a:pt x="72704" y="10295"/>
                    <a:pt x="72704" y="10296"/>
                    <a:pt x="72706" y="10296"/>
                  </a:cubicBezTo>
                  <a:cubicBezTo>
                    <a:pt x="72719" y="10314"/>
                    <a:pt x="72732" y="10329"/>
                    <a:pt x="72745" y="10348"/>
                  </a:cubicBezTo>
                  <a:lnTo>
                    <a:pt x="72743" y="10349"/>
                  </a:lnTo>
                  <a:lnTo>
                    <a:pt x="72902" y="10557"/>
                  </a:lnTo>
                  <a:cubicBezTo>
                    <a:pt x="72904" y="10558"/>
                    <a:pt x="72905" y="10560"/>
                    <a:pt x="72906" y="10563"/>
                  </a:cubicBezTo>
                  <a:lnTo>
                    <a:pt x="73057" y="10754"/>
                  </a:lnTo>
                  <a:lnTo>
                    <a:pt x="73061" y="10751"/>
                  </a:lnTo>
                  <a:lnTo>
                    <a:pt x="73191" y="10899"/>
                  </a:lnTo>
                  <a:cubicBezTo>
                    <a:pt x="73427" y="11155"/>
                    <a:pt x="73697" y="11380"/>
                    <a:pt x="73984" y="11588"/>
                  </a:cubicBezTo>
                  <a:lnTo>
                    <a:pt x="73967" y="11601"/>
                  </a:lnTo>
                  <a:lnTo>
                    <a:pt x="74280" y="11804"/>
                  </a:lnTo>
                  <a:cubicBezTo>
                    <a:pt x="74281" y="11804"/>
                    <a:pt x="74281" y="11805"/>
                    <a:pt x="74283" y="11805"/>
                  </a:cubicBezTo>
                  <a:lnTo>
                    <a:pt x="74430" y="11898"/>
                  </a:lnTo>
                  <a:lnTo>
                    <a:pt x="74434" y="11895"/>
                  </a:lnTo>
                  <a:cubicBezTo>
                    <a:pt x="74487" y="11926"/>
                    <a:pt x="74538" y="11958"/>
                    <a:pt x="74594" y="11992"/>
                  </a:cubicBezTo>
                  <a:cubicBezTo>
                    <a:pt x="74721" y="12059"/>
                    <a:pt x="74853" y="12124"/>
                    <a:pt x="74983" y="12180"/>
                  </a:cubicBezTo>
                  <a:cubicBezTo>
                    <a:pt x="75083" y="12224"/>
                    <a:pt x="75185" y="12269"/>
                    <a:pt x="75272" y="12296"/>
                  </a:cubicBezTo>
                  <a:cubicBezTo>
                    <a:pt x="75400" y="12348"/>
                    <a:pt x="75538" y="12394"/>
                    <a:pt x="75718" y="12446"/>
                  </a:cubicBezTo>
                  <a:cubicBezTo>
                    <a:pt x="75796" y="12466"/>
                    <a:pt x="75874" y="12488"/>
                    <a:pt x="75950" y="12505"/>
                  </a:cubicBezTo>
                  <a:cubicBezTo>
                    <a:pt x="76138" y="12552"/>
                    <a:pt x="76316" y="12582"/>
                    <a:pt x="76475" y="12598"/>
                  </a:cubicBezTo>
                  <a:cubicBezTo>
                    <a:pt x="76564" y="12613"/>
                    <a:pt x="76654" y="12625"/>
                    <a:pt x="76735" y="12628"/>
                  </a:cubicBezTo>
                  <a:cubicBezTo>
                    <a:pt x="76778" y="12632"/>
                    <a:pt x="76818" y="12633"/>
                    <a:pt x="76839" y="12634"/>
                  </a:cubicBezTo>
                  <a:cubicBezTo>
                    <a:pt x="76959" y="12644"/>
                    <a:pt x="77075" y="12649"/>
                    <a:pt x="77195" y="12649"/>
                  </a:cubicBezTo>
                  <a:cubicBezTo>
                    <a:pt x="77307" y="12649"/>
                    <a:pt x="77423" y="12640"/>
                    <a:pt x="77543" y="12627"/>
                  </a:cubicBezTo>
                  <a:cubicBezTo>
                    <a:pt x="77581" y="12623"/>
                    <a:pt x="77623" y="12613"/>
                    <a:pt x="77663" y="12607"/>
                  </a:cubicBezTo>
                  <a:cubicBezTo>
                    <a:pt x="77746" y="12593"/>
                    <a:pt x="77829" y="12582"/>
                    <a:pt x="77914" y="12562"/>
                  </a:cubicBezTo>
                  <a:cubicBezTo>
                    <a:pt x="77964" y="12552"/>
                    <a:pt x="78017" y="12536"/>
                    <a:pt x="78068" y="12524"/>
                  </a:cubicBezTo>
                  <a:cubicBezTo>
                    <a:pt x="78147" y="12503"/>
                    <a:pt x="78229" y="12482"/>
                    <a:pt x="78312" y="12457"/>
                  </a:cubicBezTo>
                  <a:cubicBezTo>
                    <a:pt x="78369" y="12439"/>
                    <a:pt x="78427" y="12419"/>
                    <a:pt x="78486" y="12399"/>
                  </a:cubicBezTo>
                  <a:cubicBezTo>
                    <a:pt x="78541" y="12379"/>
                    <a:pt x="78594" y="12364"/>
                    <a:pt x="78651" y="12344"/>
                  </a:cubicBezTo>
                  <a:cubicBezTo>
                    <a:pt x="78677" y="12369"/>
                    <a:pt x="78705" y="12390"/>
                    <a:pt x="78731" y="12415"/>
                  </a:cubicBezTo>
                  <a:cubicBezTo>
                    <a:pt x="78844" y="12523"/>
                    <a:pt x="78959" y="12624"/>
                    <a:pt x="79078" y="12723"/>
                  </a:cubicBezTo>
                  <a:cubicBezTo>
                    <a:pt x="79121" y="12759"/>
                    <a:pt x="79163" y="12795"/>
                    <a:pt x="79208" y="12830"/>
                  </a:cubicBezTo>
                  <a:cubicBezTo>
                    <a:pt x="79368" y="12956"/>
                    <a:pt x="79532" y="13076"/>
                    <a:pt x="79703" y="13189"/>
                  </a:cubicBezTo>
                  <a:cubicBezTo>
                    <a:pt x="79707" y="13191"/>
                    <a:pt x="79709" y="13194"/>
                    <a:pt x="79712" y="13195"/>
                  </a:cubicBezTo>
                  <a:cubicBezTo>
                    <a:pt x="78751" y="13639"/>
                    <a:pt x="77906" y="13862"/>
                    <a:pt x="77196" y="13862"/>
                  </a:cubicBezTo>
                  <a:cubicBezTo>
                    <a:pt x="75695" y="13862"/>
                    <a:pt x="74223" y="13347"/>
                    <a:pt x="73051" y="12411"/>
                  </a:cubicBezTo>
                  <a:cubicBezTo>
                    <a:pt x="72942" y="12326"/>
                    <a:pt x="72833" y="12234"/>
                    <a:pt x="72729" y="12142"/>
                  </a:cubicBezTo>
                  <a:cubicBezTo>
                    <a:pt x="72625" y="12047"/>
                    <a:pt x="72522" y="11949"/>
                    <a:pt x="72423" y="11847"/>
                  </a:cubicBezTo>
                  <a:cubicBezTo>
                    <a:pt x="72225" y="11644"/>
                    <a:pt x="72038" y="11426"/>
                    <a:pt x="71864" y="11193"/>
                  </a:cubicBezTo>
                  <a:cubicBezTo>
                    <a:pt x="71438" y="10629"/>
                    <a:pt x="71110" y="10006"/>
                    <a:pt x="70886" y="9338"/>
                  </a:cubicBezTo>
                  <a:cubicBezTo>
                    <a:pt x="70684" y="8765"/>
                    <a:pt x="70569" y="8157"/>
                    <a:pt x="70539" y="7523"/>
                  </a:cubicBezTo>
                  <a:lnTo>
                    <a:pt x="70542" y="7521"/>
                  </a:lnTo>
                  <a:lnTo>
                    <a:pt x="70532" y="7406"/>
                  </a:lnTo>
                  <a:lnTo>
                    <a:pt x="70524" y="7188"/>
                  </a:lnTo>
                  <a:lnTo>
                    <a:pt x="70532" y="6969"/>
                  </a:lnTo>
                  <a:lnTo>
                    <a:pt x="70542" y="6855"/>
                  </a:lnTo>
                  <a:lnTo>
                    <a:pt x="70539" y="6852"/>
                  </a:lnTo>
                  <a:cubicBezTo>
                    <a:pt x="70568" y="6226"/>
                    <a:pt x="70683" y="5617"/>
                    <a:pt x="70886" y="5035"/>
                  </a:cubicBezTo>
                  <a:lnTo>
                    <a:pt x="70888" y="5029"/>
                  </a:lnTo>
                  <a:cubicBezTo>
                    <a:pt x="71089" y="4432"/>
                    <a:pt x="71371" y="3874"/>
                    <a:pt x="71729" y="3365"/>
                  </a:cubicBezTo>
                  <a:close/>
                  <a:moveTo>
                    <a:pt x="83649" y="514"/>
                  </a:moveTo>
                  <a:cubicBezTo>
                    <a:pt x="86944" y="514"/>
                    <a:pt x="91933" y="5200"/>
                    <a:pt x="92898" y="6138"/>
                  </a:cubicBezTo>
                  <a:lnTo>
                    <a:pt x="93978" y="7189"/>
                  </a:lnTo>
                  <a:lnTo>
                    <a:pt x="92897" y="8238"/>
                  </a:lnTo>
                  <a:cubicBezTo>
                    <a:pt x="91930" y="9177"/>
                    <a:pt x="86943" y="13862"/>
                    <a:pt x="83647" y="13862"/>
                  </a:cubicBezTo>
                  <a:cubicBezTo>
                    <a:pt x="82497" y="13862"/>
                    <a:pt x="81367" y="13565"/>
                    <a:pt x="80374" y="12998"/>
                  </a:cubicBezTo>
                  <a:cubicBezTo>
                    <a:pt x="79824" y="12691"/>
                    <a:pt x="79329" y="12310"/>
                    <a:pt x="78897" y="11867"/>
                  </a:cubicBezTo>
                  <a:cubicBezTo>
                    <a:pt x="78739" y="11707"/>
                    <a:pt x="78590" y="11538"/>
                    <a:pt x="78448" y="11362"/>
                  </a:cubicBezTo>
                  <a:cubicBezTo>
                    <a:pt x="78439" y="11351"/>
                    <a:pt x="78428" y="11340"/>
                    <a:pt x="78419" y="11328"/>
                  </a:cubicBezTo>
                  <a:cubicBezTo>
                    <a:pt x="78286" y="11159"/>
                    <a:pt x="78161" y="10983"/>
                    <a:pt x="78043" y="10802"/>
                  </a:cubicBezTo>
                  <a:cubicBezTo>
                    <a:pt x="78031" y="10781"/>
                    <a:pt x="78016" y="10762"/>
                    <a:pt x="78003" y="10742"/>
                  </a:cubicBezTo>
                  <a:cubicBezTo>
                    <a:pt x="77891" y="10565"/>
                    <a:pt x="77788" y="10382"/>
                    <a:pt x="77693" y="10197"/>
                  </a:cubicBezTo>
                  <a:cubicBezTo>
                    <a:pt x="77679" y="10170"/>
                    <a:pt x="77665" y="10144"/>
                    <a:pt x="77652" y="10117"/>
                  </a:cubicBezTo>
                  <a:cubicBezTo>
                    <a:pt x="77560" y="9933"/>
                    <a:pt x="77480" y="9744"/>
                    <a:pt x="77406" y="9553"/>
                  </a:cubicBezTo>
                  <a:cubicBezTo>
                    <a:pt x="77399" y="9536"/>
                    <a:pt x="77393" y="9521"/>
                    <a:pt x="77387" y="9504"/>
                  </a:cubicBezTo>
                  <a:cubicBezTo>
                    <a:pt x="77481" y="9420"/>
                    <a:pt x="77573" y="9334"/>
                    <a:pt x="77664" y="9250"/>
                  </a:cubicBezTo>
                  <a:cubicBezTo>
                    <a:pt x="77726" y="9193"/>
                    <a:pt x="77789" y="9136"/>
                    <a:pt x="77850" y="9081"/>
                  </a:cubicBezTo>
                  <a:cubicBezTo>
                    <a:pt x="78021" y="8921"/>
                    <a:pt x="78189" y="8762"/>
                    <a:pt x="78353" y="8605"/>
                  </a:cubicBezTo>
                  <a:lnTo>
                    <a:pt x="78365" y="8593"/>
                  </a:lnTo>
                  <a:cubicBezTo>
                    <a:pt x="78365" y="8594"/>
                    <a:pt x="78366" y="8597"/>
                    <a:pt x="78366" y="8598"/>
                  </a:cubicBezTo>
                  <a:cubicBezTo>
                    <a:pt x="78374" y="8625"/>
                    <a:pt x="78383" y="8652"/>
                    <a:pt x="78391" y="8681"/>
                  </a:cubicBezTo>
                  <a:cubicBezTo>
                    <a:pt x="78424" y="8800"/>
                    <a:pt x="78461" y="8917"/>
                    <a:pt x="78502" y="9034"/>
                  </a:cubicBezTo>
                  <a:cubicBezTo>
                    <a:pt x="78521" y="9086"/>
                    <a:pt x="78543" y="9136"/>
                    <a:pt x="78564" y="9187"/>
                  </a:cubicBezTo>
                  <a:cubicBezTo>
                    <a:pt x="78599" y="9277"/>
                    <a:pt x="78636" y="9368"/>
                    <a:pt x="78676" y="9456"/>
                  </a:cubicBezTo>
                  <a:cubicBezTo>
                    <a:pt x="78702" y="9511"/>
                    <a:pt x="78729" y="9566"/>
                    <a:pt x="78756" y="9620"/>
                  </a:cubicBezTo>
                  <a:cubicBezTo>
                    <a:pt x="78797" y="9703"/>
                    <a:pt x="78840" y="9784"/>
                    <a:pt x="78884" y="9863"/>
                  </a:cubicBezTo>
                  <a:cubicBezTo>
                    <a:pt x="78916" y="9917"/>
                    <a:pt x="78947" y="9971"/>
                    <a:pt x="78980" y="10025"/>
                  </a:cubicBezTo>
                  <a:cubicBezTo>
                    <a:pt x="79027" y="10103"/>
                    <a:pt x="79077" y="10179"/>
                    <a:pt x="79129" y="10254"/>
                  </a:cubicBezTo>
                  <a:cubicBezTo>
                    <a:pt x="79163" y="10305"/>
                    <a:pt x="79199" y="10357"/>
                    <a:pt x="79235" y="10406"/>
                  </a:cubicBezTo>
                  <a:cubicBezTo>
                    <a:pt x="79291" y="10482"/>
                    <a:pt x="79349" y="10556"/>
                    <a:pt x="79408" y="10629"/>
                  </a:cubicBezTo>
                  <a:cubicBezTo>
                    <a:pt x="79444" y="10675"/>
                    <a:pt x="79481" y="10721"/>
                    <a:pt x="79520" y="10765"/>
                  </a:cubicBezTo>
                  <a:cubicBezTo>
                    <a:pt x="79589" y="10844"/>
                    <a:pt x="79661" y="10920"/>
                    <a:pt x="79734" y="10994"/>
                  </a:cubicBezTo>
                  <a:cubicBezTo>
                    <a:pt x="79767" y="11029"/>
                    <a:pt x="79800" y="11065"/>
                    <a:pt x="79835" y="11099"/>
                  </a:cubicBezTo>
                  <a:cubicBezTo>
                    <a:pt x="79861" y="11124"/>
                    <a:pt x="79887" y="11149"/>
                    <a:pt x="79915" y="11174"/>
                  </a:cubicBezTo>
                  <a:lnTo>
                    <a:pt x="79902" y="11181"/>
                  </a:lnTo>
                  <a:lnTo>
                    <a:pt x="80180" y="11410"/>
                  </a:lnTo>
                  <a:lnTo>
                    <a:pt x="80181" y="11411"/>
                  </a:lnTo>
                  <a:lnTo>
                    <a:pt x="80321" y="11525"/>
                  </a:lnTo>
                  <a:lnTo>
                    <a:pt x="80328" y="11520"/>
                  </a:lnTo>
                  <a:cubicBezTo>
                    <a:pt x="80691" y="11799"/>
                    <a:pt x="81083" y="12034"/>
                    <a:pt x="81503" y="12212"/>
                  </a:cubicBezTo>
                  <a:cubicBezTo>
                    <a:pt x="81662" y="12280"/>
                    <a:pt x="81826" y="12341"/>
                    <a:pt x="81993" y="12394"/>
                  </a:cubicBezTo>
                  <a:lnTo>
                    <a:pt x="82109" y="12430"/>
                  </a:lnTo>
                  <a:lnTo>
                    <a:pt x="82114" y="12428"/>
                  </a:lnTo>
                  <a:cubicBezTo>
                    <a:pt x="82609" y="12574"/>
                    <a:pt x="83123" y="12652"/>
                    <a:pt x="83648" y="12652"/>
                  </a:cubicBezTo>
                  <a:cubicBezTo>
                    <a:pt x="86594" y="12652"/>
                    <a:pt x="91830" y="7589"/>
                    <a:pt x="92050" y="7372"/>
                  </a:cubicBezTo>
                  <a:lnTo>
                    <a:pt x="92238" y="7189"/>
                  </a:lnTo>
                  <a:lnTo>
                    <a:pt x="92050" y="7006"/>
                  </a:lnTo>
                  <a:cubicBezTo>
                    <a:pt x="91830" y="6789"/>
                    <a:pt x="86593" y="1727"/>
                    <a:pt x="83648" y="1727"/>
                  </a:cubicBezTo>
                  <a:cubicBezTo>
                    <a:pt x="83122" y="1727"/>
                    <a:pt x="82606" y="1801"/>
                    <a:pt x="82109" y="1948"/>
                  </a:cubicBezTo>
                  <a:cubicBezTo>
                    <a:pt x="82076" y="1926"/>
                    <a:pt x="82045" y="1907"/>
                    <a:pt x="82010" y="1885"/>
                  </a:cubicBezTo>
                  <a:cubicBezTo>
                    <a:pt x="81849" y="1780"/>
                    <a:pt x="81691" y="1680"/>
                    <a:pt x="81536" y="1583"/>
                  </a:cubicBezTo>
                  <a:cubicBezTo>
                    <a:pt x="81482" y="1550"/>
                    <a:pt x="81425" y="1516"/>
                    <a:pt x="81370" y="1483"/>
                  </a:cubicBezTo>
                  <a:cubicBezTo>
                    <a:pt x="81178" y="1368"/>
                    <a:pt x="80987" y="1256"/>
                    <a:pt x="80803" y="1155"/>
                  </a:cubicBezTo>
                  <a:cubicBezTo>
                    <a:pt x="81687" y="735"/>
                    <a:pt x="82661" y="514"/>
                    <a:pt x="83649" y="514"/>
                  </a:cubicBezTo>
                  <a:close/>
                  <a:moveTo>
                    <a:pt x="7183" y="1"/>
                  </a:moveTo>
                  <a:cubicBezTo>
                    <a:pt x="3223" y="1"/>
                    <a:pt x="1" y="3224"/>
                    <a:pt x="1" y="7188"/>
                  </a:cubicBezTo>
                  <a:cubicBezTo>
                    <a:pt x="1" y="11150"/>
                    <a:pt x="3223" y="14372"/>
                    <a:pt x="7183" y="14372"/>
                  </a:cubicBezTo>
                  <a:cubicBezTo>
                    <a:pt x="8045" y="14372"/>
                    <a:pt x="9071" y="14080"/>
                    <a:pt x="10231" y="13507"/>
                  </a:cubicBezTo>
                  <a:cubicBezTo>
                    <a:pt x="11270" y="14073"/>
                    <a:pt x="12442" y="14372"/>
                    <a:pt x="13634" y="14372"/>
                  </a:cubicBezTo>
                  <a:cubicBezTo>
                    <a:pt x="14616" y="14372"/>
                    <a:pt x="15808" y="13996"/>
                    <a:pt x="17174" y="13257"/>
                  </a:cubicBezTo>
                  <a:cubicBezTo>
                    <a:pt x="18324" y="13985"/>
                    <a:pt x="19645" y="14372"/>
                    <a:pt x="21007" y="14372"/>
                  </a:cubicBezTo>
                  <a:cubicBezTo>
                    <a:pt x="21868" y="14372"/>
                    <a:pt x="22894" y="14080"/>
                    <a:pt x="24054" y="13507"/>
                  </a:cubicBezTo>
                  <a:cubicBezTo>
                    <a:pt x="25093" y="14073"/>
                    <a:pt x="26265" y="14372"/>
                    <a:pt x="27457" y="14372"/>
                  </a:cubicBezTo>
                  <a:cubicBezTo>
                    <a:pt x="28394" y="14372"/>
                    <a:pt x="29524" y="14027"/>
                    <a:pt x="30819" y="13348"/>
                  </a:cubicBezTo>
                  <a:cubicBezTo>
                    <a:pt x="31932" y="14017"/>
                    <a:pt x="33202" y="14372"/>
                    <a:pt x="34503" y="14372"/>
                  </a:cubicBezTo>
                  <a:cubicBezTo>
                    <a:pt x="35365" y="14372"/>
                    <a:pt x="36390" y="14080"/>
                    <a:pt x="37550" y="13507"/>
                  </a:cubicBezTo>
                  <a:cubicBezTo>
                    <a:pt x="38589" y="14073"/>
                    <a:pt x="39761" y="14372"/>
                    <a:pt x="40953" y="14372"/>
                  </a:cubicBezTo>
                  <a:cubicBezTo>
                    <a:pt x="41934" y="14372"/>
                    <a:pt x="43124" y="13996"/>
                    <a:pt x="44492" y="13257"/>
                  </a:cubicBezTo>
                  <a:cubicBezTo>
                    <a:pt x="45641" y="13986"/>
                    <a:pt x="46963" y="14375"/>
                    <a:pt x="48325" y="14375"/>
                  </a:cubicBezTo>
                  <a:cubicBezTo>
                    <a:pt x="49186" y="14375"/>
                    <a:pt x="50209" y="14081"/>
                    <a:pt x="51370" y="13508"/>
                  </a:cubicBezTo>
                  <a:cubicBezTo>
                    <a:pt x="52409" y="14074"/>
                    <a:pt x="53581" y="14375"/>
                    <a:pt x="54773" y="14375"/>
                  </a:cubicBezTo>
                  <a:cubicBezTo>
                    <a:pt x="55776" y="14375"/>
                    <a:pt x="56994" y="13981"/>
                    <a:pt x="58394" y="13211"/>
                  </a:cubicBezTo>
                  <a:cubicBezTo>
                    <a:pt x="59557" y="13970"/>
                    <a:pt x="60903" y="14375"/>
                    <a:pt x="62299" y="14375"/>
                  </a:cubicBezTo>
                  <a:cubicBezTo>
                    <a:pt x="63161" y="14375"/>
                    <a:pt x="64187" y="14081"/>
                    <a:pt x="65347" y="13508"/>
                  </a:cubicBezTo>
                  <a:cubicBezTo>
                    <a:pt x="66385" y="14074"/>
                    <a:pt x="67557" y="14375"/>
                    <a:pt x="68748" y="14375"/>
                  </a:cubicBezTo>
                  <a:cubicBezTo>
                    <a:pt x="69873" y="14375"/>
                    <a:pt x="71262" y="13881"/>
                    <a:pt x="72879" y="12917"/>
                  </a:cubicBezTo>
                  <a:cubicBezTo>
                    <a:pt x="74117" y="13855"/>
                    <a:pt x="75642" y="14375"/>
                    <a:pt x="77198" y="14375"/>
                  </a:cubicBezTo>
                  <a:cubicBezTo>
                    <a:pt x="78059" y="14375"/>
                    <a:pt x="79085" y="14081"/>
                    <a:pt x="80245" y="13508"/>
                  </a:cubicBezTo>
                  <a:cubicBezTo>
                    <a:pt x="81284" y="14074"/>
                    <a:pt x="82456" y="14375"/>
                    <a:pt x="83648" y="14375"/>
                  </a:cubicBezTo>
                  <a:cubicBezTo>
                    <a:pt x="87141" y="14375"/>
                    <a:pt x="92263" y="9568"/>
                    <a:pt x="93254" y="8605"/>
                  </a:cubicBezTo>
                  <a:lnTo>
                    <a:pt x="94710" y="7188"/>
                  </a:lnTo>
                  <a:lnTo>
                    <a:pt x="93252" y="5772"/>
                  </a:lnTo>
                  <a:cubicBezTo>
                    <a:pt x="92261" y="4809"/>
                    <a:pt x="87140" y="2"/>
                    <a:pt x="83647" y="2"/>
                  </a:cubicBezTo>
                  <a:cubicBezTo>
                    <a:pt x="82456" y="2"/>
                    <a:pt x="81284" y="303"/>
                    <a:pt x="80244" y="868"/>
                  </a:cubicBezTo>
                  <a:cubicBezTo>
                    <a:pt x="79083" y="296"/>
                    <a:pt x="78058" y="2"/>
                    <a:pt x="77196" y="2"/>
                  </a:cubicBezTo>
                  <a:cubicBezTo>
                    <a:pt x="75640" y="2"/>
                    <a:pt x="74115" y="521"/>
                    <a:pt x="72878" y="1459"/>
                  </a:cubicBezTo>
                  <a:cubicBezTo>
                    <a:pt x="71262" y="495"/>
                    <a:pt x="69872" y="2"/>
                    <a:pt x="68746" y="2"/>
                  </a:cubicBezTo>
                  <a:cubicBezTo>
                    <a:pt x="67556" y="2"/>
                    <a:pt x="66384" y="303"/>
                    <a:pt x="65344" y="868"/>
                  </a:cubicBezTo>
                  <a:cubicBezTo>
                    <a:pt x="64183" y="296"/>
                    <a:pt x="63158" y="2"/>
                    <a:pt x="62297" y="2"/>
                  </a:cubicBezTo>
                  <a:cubicBezTo>
                    <a:pt x="60900" y="2"/>
                    <a:pt x="59555" y="407"/>
                    <a:pt x="58391" y="1166"/>
                  </a:cubicBezTo>
                  <a:cubicBezTo>
                    <a:pt x="56991" y="397"/>
                    <a:pt x="55773" y="2"/>
                    <a:pt x="54771" y="2"/>
                  </a:cubicBezTo>
                  <a:cubicBezTo>
                    <a:pt x="53580" y="2"/>
                    <a:pt x="52408" y="303"/>
                    <a:pt x="51368" y="868"/>
                  </a:cubicBezTo>
                  <a:cubicBezTo>
                    <a:pt x="50207" y="296"/>
                    <a:pt x="49182" y="2"/>
                    <a:pt x="48320" y="2"/>
                  </a:cubicBezTo>
                  <a:cubicBezTo>
                    <a:pt x="46959" y="2"/>
                    <a:pt x="45639" y="390"/>
                    <a:pt x="44491" y="1120"/>
                  </a:cubicBezTo>
                  <a:cubicBezTo>
                    <a:pt x="43122" y="380"/>
                    <a:pt x="41930" y="2"/>
                    <a:pt x="40950" y="2"/>
                  </a:cubicBezTo>
                  <a:cubicBezTo>
                    <a:pt x="39760" y="2"/>
                    <a:pt x="38587" y="303"/>
                    <a:pt x="37549" y="868"/>
                  </a:cubicBezTo>
                  <a:cubicBezTo>
                    <a:pt x="36388" y="296"/>
                    <a:pt x="35363" y="2"/>
                    <a:pt x="34501" y="2"/>
                  </a:cubicBezTo>
                  <a:cubicBezTo>
                    <a:pt x="33199" y="2"/>
                    <a:pt x="31930" y="358"/>
                    <a:pt x="30818" y="1026"/>
                  </a:cubicBezTo>
                  <a:cubicBezTo>
                    <a:pt x="29523" y="349"/>
                    <a:pt x="28391" y="1"/>
                    <a:pt x="27454" y="1"/>
                  </a:cubicBezTo>
                  <a:cubicBezTo>
                    <a:pt x="26264" y="1"/>
                    <a:pt x="25091" y="302"/>
                    <a:pt x="24052" y="866"/>
                  </a:cubicBezTo>
                  <a:cubicBezTo>
                    <a:pt x="22891" y="294"/>
                    <a:pt x="21866" y="1"/>
                    <a:pt x="21004" y="1"/>
                  </a:cubicBezTo>
                  <a:cubicBezTo>
                    <a:pt x="19642" y="1"/>
                    <a:pt x="18322" y="389"/>
                    <a:pt x="17172" y="1118"/>
                  </a:cubicBezTo>
                  <a:cubicBezTo>
                    <a:pt x="15805" y="379"/>
                    <a:pt x="14613" y="1"/>
                    <a:pt x="13632" y="1"/>
                  </a:cubicBezTo>
                  <a:cubicBezTo>
                    <a:pt x="12441" y="1"/>
                    <a:pt x="11269" y="302"/>
                    <a:pt x="10230" y="866"/>
                  </a:cubicBezTo>
                  <a:cubicBezTo>
                    <a:pt x="9070" y="294"/>
                    <a:pt x="8044" y="1"/>
                    <a:pt x="7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4453197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67253" y="511"/>
                  </a:moveTo>
                  <a:cubicBezTo>
                    <a:pt x="68241" y="511"/>
                    <a:pt x="69215" y="731"/>
                    <a:pt x="70099" y="1152"/>
                  </a:cubicBezTo>
                  <a:cubicBezTo>
                    <a:pt x="69914" y="1253"/>
                    <a:pt x="69724" y="1365"/>
                    <a:pt x="69532" y="1480"/>
                  </a:cubicBezTo>
                  <a:cubicBezTo>
                    <a:pt x="69477" y="1514"/>
                    <a:pt x="69423" y="1547"/>
                    <a:pt x="69366" y="1581"/>
                  </a:cubicBezTo>
                  <a:cubicBezTo>
                    <a:pt x="69209" y="1678"/>
                    <a:pt x="69047" y="1780"/>
                    <a:pt x="68882" y="1888"/>
                  </a:cubicBezTo>
                  <a:cubicBezTo>
                    <a:pt x="68851" y="1909"/>
                    <a:pt x="68822" y="1926"/>
                    <a:pt x="68792" y="1947"/>
                  </a:cubicBezTo>
                  <a:cubicBezTo>
                    <a:pt x="68740" y="1931"/>
                    <a:pt x="68685" y="1919"/>
                    <a:pt x="68631" y="1905"/>
                  </a:cubicBezTo>
                  <a:cubicBezTo>
                    <a:pt x="68575" y="1890"/>
                    <a:pt x="68518" y="1874"/>
                    <a:pt x="68462" y="1860"/>
                  </a:cubicBezTo>
                  <a:cubicBezTo>
                    <a:pt x="68384" y="1842"/>
                    <a:pt x="68306" y="1829"/>
                    <a:pt x="68228" y="1815"/>
                  </a:cubicBezTo>
                  <a:cubicBezTo>
                    <a:pt x="68173" y="1805"/>
                    <a:pt x="68120" y="1795"/>
                    <a:pt x="68065" y="1785"/>
                  </a:cubicBezTo>
                  <a:cubicBezTo>
                    <a:pt x="67977" y="1772"/>
                    <a:pt x="67888" y="1763"/>
                    <a:pt x="67800" y="1754"/>
                  </a:cubicBezTo>
                  <a:cubicBezTo>
                    <a:pt x="67754" y="1749"/>
                    <a:pt x="67709" y="1743"/>
                    <a:pt x="67663" y="1739"/>
                  </a:cubicBezTo>
                  <a:cubicBezTo>
                    <a:pt x="67528" y="1729"/>
                    <a:pt x="67392" y="1724"/>
                    <a:pt x="67254" y="1724"/>
                  </a:cubicBezTo>
                  <a:cubicBezTo>
                    <a:pt x="67118" y="1724"/>
                    <a:pt x="66973" y="1735"/>
                    <a:pt x="66824" y="1758"/>
                  </a:cubicBezTo>
                  <a:cubicBezTo>
                    <a:pt x="66773" y="1765"/>
                    <a:pt x="66718" y="1780"/>
                    <a:pt x="66666" y="1789"/>
                  </a:cubicBezTo>
                  <a:cubicBezTo>
                    <a:pt x="66564" y="1808"/>
                    <a:pt x="66461" y="1827"/>
                    <a:pt x="66353" y="1855"/>
                  </a:cubicBezTo>
                  <a:cubicBezTo>
                    <a:pt x="66286" y="1873"/>
                    <a:pt x="66216" y="1897"/>
                    <a:pt x="66149" y="1917"/>
                  </a:cubicBezTo>
                  <a:cubicBezTo>
                    <a:pt x="66048" y="1949"/>
                    <a:pt x="65947" y="1979"/>
                    <a:pt x="65842" y="2018"/>
                  </a:cubicBezTo>
                  <a:cubicBezTo>
                    <a:pt x="65766" y="2045"/>
                    <a:pt x="65687" y="2079"/>
                    <a:pt x="65609" y="2112"/>
                  </a:cubicBezTo>
                  <a:cubicBezTo>
                    <a:pt x="65534" y="2143"/>
                    <a:pt x="65461" y="2167"/>
                    <a:pt x="65381" y="2203"/>
                  </a:cubicBezTo>
                  <a:cubicBezTo>
                    <a:pt x="65348" y="2169"/>
                    <a:pt x="65313" y="2140"/>
                    <a:pt x="65280" y="2108"/>
                  </a:cubicBezTo>
                  <a:cubicBezTo>
                    <a:pt x="65192" y="2020"/>
                    <a:pt x="65104" y="1937"/>
                    <a:pt x="65013" y="1855"/>
                  </a:cubicBezTo>
                  <a:cubicBezTo>
                    <a:pt x="64957" y="1805"/>
                    <a:pt x="64901" y="1753"/>
                    <a:pt x="64842" y="1703"/>
                  </a:cubicBezTo>
                  <a:cubicBezTo>
                    <a:pt x="64703" y="1586"/>
                    <a:pt x="64561" y="1473"/>
                    <a:pt x="64416" y="1366"/>
                  </a:cubicBezTo>
                  <a:cubicBezTo>
                    <a:pt x="64405" y="1358"/>
                    <a:pt x="64396" y="1350"/>
                    <a:pt x="64386" y="1343"/>
                  </a:cubicBezTo>
                  <a:cubicBezTo>
                    <a:pt x="65497" y="792"/>
                    <a:pt x="66460" y="511"/>
                    <a:pt x="67253" y="511"/>
                  </a:cubicBezTo>
                  <a:close/>
                  <a:moveTo>
                    <a:pt x="60207" y="2239"/>
                  </a:moveTo>
                  <a:cubicBezTo>
                    <a:pt x="60362" y="2239"/>
                    <a:pt x="60514" y="2247"/>
                    <a:pt x="60666" y="2261"/>
                  </a:cubicBezTo>
                  <a:cubicBezTo>
                    <a:pt x="60686" y="2263"/>
                    <a:pt x="60706" y="2265"/>
                    <a:pt x="60726" y="2268"/>
                  </a:cubicBezTo>
                  <a:cubicBezTo>
                    <a:pt x="60862" y="2282"/>
                    <a:pt x="60996" y="2302"/>
                    <a:pt x="61128" y="2326"/>
                  </a:cubicBezTo>
                  <a:cubicBezTo>
                    <a:pt x="61147" y="2331"/>
                    <a:pt x="61165" y="2333"/>
                    <a:pt x="61183" y="2337"/>
                  </a:cubicBezTo>
                  <a:cubicBezTo>
                    <a:pt x="61330" y="2367"/>
                    <a:pt x="61475" y="2401"/>
                    <a:pt x="61619" y="2445"/>
                  </a:cubicBezTo>
                  <a:cubicBezTo>
                    <a:pt x="61602" y="2458"/>
                    <a:pt x="61584" y="2471"/>
                    <a:pt x="61565" y="2484"/>
                  </a:cubicBezTo>
                  <a:cubicBezTo>
                    <a:pt x="61335" y="2649"/>
                    <a:pt x="61101" y="2821"/>
                    <a:pt x="60866" y="3002"/>
                  </a:cubicBezTo>
                  <a:cubicBezTo>
                    <a:pt x="60817" y="3039"/>
                    <a:pt x="60769" y="3077"/>
                    <a:pt x="60721" y="3113"/>
                  </a:cubicBezTo>
                  <a:cubicBezTo>
                    <a:pt x="60527" y="3260"/>
                    <a:pt x="60331" y="3415"/>
                    <a:pt x="60134" y="3575"/>
                  </a:cubicBezTo>
                  <a:cubicBezTo>
                    <a:pt x="60096" y="3606"/>
                    <a:pt x="60058" y="3634"/>
                    <a:pt x="60019" y="3666"/>
                  </a:cubicBezTo>
                  <a:cubicBezTo>
                    <a:pt x="60004" y="3640"/>
                    <a:pt x="59986" y="3617"/>
                    <a:pt x="59971" y="3591"/>
                  </a:cubicBezTo>
                  <a:cubicBezTo>
                    <a:pt x="59870" y="3418"/>
                    <a:pt x="59765" y="3249"/>
                    <a:pt x="59650" y="3085"/>
                  </a:cubicBezTo>
                  <a:cubicBezTo>
                    <a:pt x="59635" y="3062"/>
                    <a:pt x="59622" y="3040"/>
                    <a:pt x="59605" y="3016"/>
                  </a:cubicBezTo>
                  <a:cubicBezTo>
                    <a:pt x="59473" y="2832"/>
                    <a:pt x="59332" y="2656"/>
                    <a:pt x="59184" y="2487"/>
                  </a:cubicBezTo>
                  <a:cubicBezTo>
                    <a:pt x="59170" y="2471"/>
                    <a:pt x="59159" y="2453"/>
                    <a:pt x="59144" y="2438"/>
                  </a:cubicBezTo>
                  <a:cubicBezTo>
                    <a:pt x="59279" y="2394"/>
                    <a:pt x="59409" y="2357"/>
                    <a:pt x="59534" y="2326"/>
                  </a:cubicBezTo>
                  <a:cubicBezTo>
                    <a:pt x="59548" y="2322"/>
                    <a:pt x="59562" y="2320"/>
                    <a:pt x="59576" y="2317"/>
                  </a:cubicBezTo>
                  <a:cubicBezTo>
                    <a:pt x="59679" y="2294"/>
                    <a:pt x="59778" y="2275"/>
                    <a:pt x="59873" y="2264"/>
                  </a:cubicBezTo>
                  <a:cubicBezTo>
                    <a:pt x="59883" y="2263"/>
                    <a:pt x="59895" y="2260"/>
                    <a:pt x="59905" y="2259"/>
                  </a:cubicBezTo>
                  <a:cubicBezTo>
                    <a:pt x="60010" y="2245"/>
                    <a:pt x="60112" y="2239"/>
                    <a:pt x="60207" y="2239"/>
                  </a:cubicBezTo>
                  <a:close/>
                  <a:moveTo>
                    <a:pt x="67254" y="2234"/>
                  </a:moveTo>
                  <a:cubicBezTo>
                    <a:pt x="67404" y="2234"/>
                    <a:pt x="67553" y="2243"/>
                    <a:pt x="67700" y="2256"/>
                  </a:cubicBezTo>
                  <a:cubicBezTo>
                    <a:pt x="67746" y="2260"/>
                    <a:pt x="67789" y="2266"/>
                    <a:pt x="67834" y="2271"/>
                  </a:cubicBezTo>
                  <a:cubicBezTo>
                    <a:pt x="67938" y="2284"/>
                    <a:pt x="68042" y="2299"/>
                    <a:pt x="68144" y="2318"/>
                  </a:cubicBezTo>
                  <a:cubicBezTo>
                    <a:pt x="68170" y="2323"/>
                    <a:pt x="68195" y="2329"/>
                    <a:pt x="68220" y="2333"/>
                  </a:cubicBezTo>
                  <a:cubicBezTo>
                    <a:pt x="68204" y="2344"/>
                    <a:pt x="68185" y="2359"/>
                    <a:pt x="68168" y="2370"/>
                  </a:cubicBezTo>
                  <a:cubicBezTo>
                    <a:pt x="67911" y="2551"/>
                    <a:pt x="67654" y="2740"/>
                    <a:pt x="67394" y="2936"/>
                  </a:cubicBezTo>
                  <a:cubicBezTo>
                    <a:pt x="67342" y="2976"/>
                    <a:pt x="67290" y="3018"/>
                    <a:pt x="67238" y="3057"/>
                  </a:cubicBezTo>
                  <a:cubicBezTo>
                    <a:pt x="67022" y="3227"/>
                    <a:pt x="66805" y="3399"/>
                    <a:pt x="66586" y="3576"/>
                  </a:cubicBezTo>
                  <a:cubicBezTo>
                    <a:pt x="66546" y="3607"/>
                    <a:pt x="66508" y="3637"/>
                    <a:pt x="66468" y="3668"/>
                  </a:cubicBezTo>
                  <a:cubicBezTo>
                    <a:pt x="66455" y="3643"/>
                    <a:pt x="66437" y="3619"/>
                    <a:pt x="66425" y="3596"/>
                  </a:cubicBezTo>
                  <a:cubicBezTo>
                    <a:pt x="66352" y="3471"/>
                    <a:pt x="66275" y="3347"/>
                    <a:pt x="66193" y="3223"/>
                  </a:cubicBezTo>
                  <a:cubicBezTo>
                    <a:pt x="66155" y="3167"/>
                    <a:pt x="66119" y="3109"/>
                    <a:pt x="66080" y="3055"/>
                  </a:cubicBezTo>
                  <a:cubicBezTo>
                    <a:pt x="65987" y="2925"/>
                    <a:pt x="65891" y="2796"/>
                    <a:pt x="65790" y="2670"/>
                  </a:cubicBezTo>
                  <a:cubicBezTo>
                    <a:pt x="65774" y="2650"/>
                    <a:pt x="65759" y="2628"/>
                    <a:pt x="65744" y="2609"/>
                  </a:cubicBezTo>
                  <a:cubicBezTo>
                    <a:pt x="65783" y="2593"/>
                    <a:pt x="65822" y="2575"/>
                    <a:pt x="65859" y="2560"/>
                  </a:cubicBezTo>
                  <a:cubicBezTo>
                    <a:pt x="65920" y="2536"/>
                    <a:pt x="65979" y="2513"/>
                    <a:pt x="66038" y="2492"/>
                  </a:cubicBezTo>
                  <a:cubicBezTo>
                    <a:pt x="66135" y="2457"/>
                    <a:pt x="66231" y="2425"/>
                    <a:pt x="66323" y="2398"/>
                  </a:cubicBezTo>
                  <a:cubicBezTo>
                    <a:pt x="66378" y="2381"/>
                    <a:pt x="66432" y="2364"/>
                    <a:pt x="66486" y="2349"/>
                  </a:cubicBezTo>
                  <a:cubicBezTo>
                    <a:pt x="66582" y="2325"/>
                    <a:pt x="66673" y="2306"/>
                    <a:pt x="66763" y="2289"/>
                  </a:cubicBezTo>
                  <a:cubicBezTo>
                    <a:pt x="66806" y="2281"/>
                    <a:pt x="66850" y="2270"/>
                    <a:pt x="66890" y="2264"/>
                  </a:cubicBezTo>
                  <a:cubicBezTo>
                    <a:pt x="67018" y="2245"/>
                    <a:pt x="67140" y="2234"/>
                    <a:pt x="67254" y="2234"/>
                  </a:cubicBezTo>
                  <a:close/>
                  <a:moveTo>
                    <a:pt x="46390" y="2236"/>
                  </a:moveTo>
                  <a:cubicBezTo>
                    <a:pt x="46553" y="2236"/>
                    <a:pt x="46714" y="2247"/>
                    <a:pt x="46876" y="2262"/>
                  </a:cubicBezTo>
                  <a:cubicBezTo>
                    <a:pt x="46924" y="2267"/>
                    <a:pt x="46974" y="2275"/>
                    <a:pt x="47023" y="2281"/>
                  </a:cubicBezTo>
                  <a:cubicBezTo>
                    <a:pt x="47136" y="2295"/>
                    <a:pt x="47247" y="2313"/>
                    <a:pt x="47359" y="2335"/>
                  </a:cubicBezTo>
                  <a:cubicBezTo>
                    <a:pt x="47412" y="2345"/>
                    <a:pt x="47465" y="2358"/>
                    <a:pt x="47520" y="2370"/>
                  </a:cubicBezTo>
                  <a:cubicBezTo>
                    <a:pt x="47632" y="2397"/>
                    <a:pt x="47746" y="2429"/>
                    <a:pt x="47856" y="2464"/>
                  </a:cubicBezTo>
                  <a:cubicBezTo>
                    <a:pt x="47899" y="2477"/>
                    <a:pt x="47943" y="2489"/>
                    <a:pt x="47985" y="2503"/>
                  </a:cubicBezTo>
                  <a:cubicBezTo>
                    <a:pt x="47999" y="2509"/>
                    <a:pt x="48011" y="2515"/>
                    <a:pt x="48026" y="2519"/>
                  </a:cubicBezTo>
                  <a:cubicBezTo>
                    <a:pt x="47937" y="2582"/>
                    <a:pt x="47854" y="2640"/>
                    <a:pt x="47773" y="2698"/>
                  </a:cubicBezTo>
                  <a:cubicBezTo>
                    <a:pt x="47407" y="2968"/>
                    <a:pt x="47018" y="3269"/>
                    <a:pt x="46585" y="3618"/>
                  </a:cubicBezTo>
                  <a:cubicBezTo>
                    <a:pt x="46517" y="3670"/>
                    <a:pt x="46450" y="3727"/>
                    <a:pt x="46383" y="3784"/>
                  </a:cubicBezTo>
                  <a:lnTo>
                    <a:pt x="46313" y="3841"/>
                  </a:lnTo>
                  <a:cubicBezTo>
                    <a:pt x="46309" y="3845"/>
                    <a:pt x="46305" y="3847"/>
                    <a:pt x="46300" y="3851"/>
                  </a:cubicBezTo>
                  <a:cubicBezTo>
                    <a:pt x="46271" y="3795"/>
                    <a:pt x="46237" y="3741"/>
                    <a:pt x="46206" y="3685"/>
                  </a:cubicBezTo>
                  <a:cubicBezTo>
                    <a:pt x="46184" y="3644"/>
                    <a:pt x="46161" y="3604"/>
                    <a:pt x="46137" y="3563"/>
                  </a:cubicBezTo>
                  <a:cubicBezTo>
                    <a:pt x="46047" y="3409"/>
                    <a:pt x="45951" y="3255"/>
                    <a:pt x="45847" y="3107"/>
                  </a:cubicBezTo>
                  <a:lnTo>
                    <a:pt x="45816" y="3063"/>
                  </a:lnTo>
                  <a:cubicBezTo>
                    <a:pt x="45721" y="2930"/>
                    <a:pt x="45620" y="2798"/>
                    <a:pt x="45516" y="2668"/>
                  </a:cubicBezTo>
                  <a:lnTo>
                    <a:pt x="45418" y="2551"/>
                  </a:lnTo>
                  <a:cubicBezTo>
                    <a:pt x="45386" y="2514"/>
                    <a:pt x="45356" y="2474"/>
                    <a:pt x="45323" y="2437"/>
                  </a:cubicBezTo>
                  <a:cubicBezTo>
                    <a:pt x="45330" y="2434"/>
                    <a:pt x="45337" y="2432"/>
                    <a:pt x="45345" y="2429"/>
                  </a:cubicBezTo>
                  <a:cubicBezTo>
                    <a:pt x="45373" y="2420"/>
                    <a:pt x="45399" y="2413"/>
                    <a:pt x="45428" y="2405"/>
                  </a:cubicBezTo>
                  <a:cubicBezTo>
                    <a:pt x="45516" y="2376"/>
                    <a:pt x="45601" y="2354"/>
                    <a:pt x="45685" y="2333"/>
                  </a:cubicBezTo>
                  <a:cubicBezTo>
                    <a:pt x="45721" y="2323"/>
                    <a:pt x="45757" y="2316"/>
                    <a:pt x="45793" y="2308"/>
                  </a:cubicBezTo>
                  <a:cubicBezTo>
                    <a:pt x="45868" y="2291"/>
                    <a:pt x="45943" y="2278"/>
                    <a:pt x="46014" y="2267"/>
                  </a:cubicBezTo>
                  <a:cubicBezTo>
                    <a:pt x="46045" y="2262"/>
                    <a:pt x="46076" y="2257"/>
                    <a:pt x="46106" y="2255"/>
                  </a:cubicBezTo>
                  <a:cubicBezTo>
                    <a:pt x="46204" y="2243"/>
                    <a:pt x="46300" y="2236"/>
                    <a:pt x="46390" y="2236"/>
                  </a:cubicBezTo>
                  <a:close/>
                  <a:moveTo>
                    <a:pt x="73702" y="2236"/>
                  </a:moveTo>
                  <a:cubicBezTo>
                    <a:pt x="73866" y="2236"/>
                    <a:pt x="74028" y="2247"/>
                    <a:pt x="74189" y="2262"/>
                  </a:cubicBezTo>
                  <a:cubicBezTo>
                    <a:pt x="74238" y="2267"/>
                    <a:pt x="74288" y="2275"/>
                    <a:pt x="74337" y="2281"/>
                  </a:cubicBezTo>
                  <a:cubicBezTo>
                    <a:pt x="74450" y="2295"/>
                    <a:pt x="74562" y="2313"/>
                    <a:pt x="74674" y="2335"/>
                  </a:cubicBezTo>
                  <a:cubicBezTo>
                    <a:pt x="74727" y="2345"/>
                    <a:pt x="74780" y="2358"/>
                    <a:pt x="74832" y="2369"/>
                  </a:cubicBezTo>
                  <a:cubicBezTo>
                    <a:pt x="74949" y="2396"/>
                    <a:pt x="75064" y="2430"/>
                    <a:pt x="75176" y="2464"/>
                  </a:cubicBezTo>
                  <a:cubicBezTo>
                    <a:pt x="75218" y="2477"/>
                    <a:pt x="75259" y="2488"/>
                    <a:pt x="75300" y="2502"/>
                  </a:cubicBezTo>
                  <a:cubicBezTo>
                    <a:pt x="75313" y="2506"/>
                    <a:pt x="75326" y="2513"/>
                    <a:pt x="75339" y="2518"/>
                  </a:cubicBezTo>
                  <a:cubicBezTo>
                    <a:pt x="75316" y="2535"/>
                    <a:pt x="75294" y="2552"/>
                    <a:pt x="75270" y="2568"/>
                  </a:cubicBezTo>
                  <a:cubicBezTo>
                    <a:pt x="75018" y="2750"/>
                    <a:pt x="74765" y="2939"/>
                    <a:pt x="74510" y="3135"/>
                  </a:cubicBezTo>
                  <a:cubicBezTo>
                    <a:pt x="74471" y="3166"/>
                    <a:pt x="74431" y="3198"/>
                    <a:pt x="74392" y="3229"/>
                  </a:cubicBezTo>
                  <a:cubicBezTo>
                    <a:pt x="74171" y="3401"/>
                    <a:pt x="73952" y="3578"/>
                    <a:pt x="73731" y="3759"/>
                  </a:cubicBezTo>
                  <a:cubicBezTo>
                    <a:pt x="73692" y="3790"/>
                    <a:pt x="73654" y="3820"/>
                    <a:pt x="73615" y="3851"/>
                  </a:cubicBezTo>
                  <a:cubicBezTo>
                    <a:pt x="73585" y="3795"/>
                    <a:pt x="73552" y="3741"/>
                    <a:pt x="73521" y="3686"/>
                  </a:cubicBezTo>
                  <a:cubicBezTo>
                    <a:pt x="73498" y="3644"/>
                    <a:pt x="73476" y="3603"/>
                    <a:pt x="73451" y="3562"/>
                  </a:cubicBezTo>
                  <a:cubicBezTo>
                    <a:pt x="73360" y="3406"/>
                    <a:pt x="73264" y="3254"/>
                    <a:pt x="73161" y="3104"/>
                  </a:cubicBezTo>
                  <a:cubicBezTo>
                    <a:pt x="73150" y="3091"/>
                    <a:pt x="73140" y="3077"/>
                    <a:pt x="73129" y="3062"/>
                  </a:cubicBezTo>
                  <a:cubicBezTo>
                    <a:pt x="73035" y="2927"/>
                    <a:pt x="72933" y="2796"/>
                    <a:pt x="72828" y="2666"/>
                  </a:cubicBezTo>
                  <a:cubicBezTo>
                    <a:pt x="72796" y="2627"/>
                    <a:pt x="72764" y="2588"/>
                    <a:pt x="72732" y="2550"/>
                  </a:cubicBezTo>
                  <a:cubicBezTo>
                    <a:pt x="72698" y="2513"/>
                    <a:pt x="72669" y="2473"/>
                    <a:pt x="72636" y="2436"/>
                  </a:cubicBezTo>
                  <a:cubicBezTo>
                    <a:pt x="72644" y="2433"/>
                    <a:pt x="72652" y="2431"/>
                    <a:pt x="72659" y="2427"/>
                  </a:cubicBezTo>
                  <a:cubicBezTo>
                    <a:pt x="72686" y="2419"/>
                    <a:pt x="72712" y="2412"/>
                    <a:pt x="72738" y="2405"/>
                  </a:cubicBezTo>
                  <a:cubicBezTo>
                    <a:pt x="72828" y="2378"/>
                    <a:pt x="72915" y="2353"/>
                    <a:pt x="72999" y="2332"/>
                  </a:cubicBezTo>
                  <a:cubicBezTo>
                    <a:pt x="73035" y="2322"/>
                    <a:pt x="73070" y="2316"/>
                    <a:pt x="73103" y="2308"/>
                  </a:cubicBezTo>
                  <a:cubicBezTo>
                    <a:pt x="73180" y="2291"/>
                    <a:pt x="73254" y="2278"/>
                    <a:pt x="73327" y="2267"/>
                  </a:cubicBezTo>
                  <a:cubicBezTo>
                    <a:pt x="73357" y="2264"/>
                    <a:pt x="73389" y="2257"/>
                    <a:pt x="73419" y="2255"/>
                  </a:cubicBezTo>
                  <a:cubicBezTo>
                    <a:pt x="73518" y="2243"/>
                    <a:pt x="73612" y="2236"/>
                    <a:pt x="73702" y="2236"/>
                  </a:cubicBezTo>
                  <a:close/>
                  <a:moveTo>
                    <a:pt x="53759" y="2237"/>
                  </a:moveTo>
                  <a:cubicBezTo>
                    <a:pt x="53909" y="2237"/>
                    <a:pt x="54058" y="2245"/>
                    <a:pt x="54205" y="2259"/>
                  </a:cubicBezTo>
                  <a:cubicBezTo>
                    <a:pt x="54249" y="2263"/>
                    <a:pt x="54293" y="2269"/>
                    <a:pt x="54339" y="2274"/>
                  </a:cubicBezTo>
                  <a:cubicBezTo>
                    <a:pt x="54443" y="2286"/>
                    <a:pt x="54547" y="2302"/>
                    <a:pt x="54651" y="2321"/>
                  </a:cubicBezTo>
                  <a:cubicBezTo>
                    <a:pt x="54675" y="2326"/>
                    <a:pt x="54700" y="2331"/>
                    <a:pt x="54726" y="2336"/>
                  </a:cubicBezTo>
                  <a:cubicBezTo>
                    <a:pt x="54688" y="2363"/>
                    <a:pt x="54647" y="2393"/>
                    <a:pt x="54607" y="2421"/>
                  </a:cubicBezTo>
                  <a:cubicBezTo>
                    <a:pt x="54553" y="2461"/>
                    <a:pt x="54497" y="2499"/>
                    <a:pt x="54443" y="2540"/>
                  </a:cubicBezTo>
                  <a:cubicBezTo>
                    <a:pt x="54285" y="2653"/>
                    <a:pt x="54127" y="2770"/>
                    <a:pt x="53968" y="2890"/>
                  </a:cubicBezTo>
                  <a:cubicBezTo>
                    <a:pt x="53920" y="2926"/>
                    <a:pt x="53872" y="2963"/>
                    <a:pt x="53822" y="2999"/>
                  </a:cubicBezTo>
                  <a:cubicBezTo>
                    <a:pt x="53621" y="3153"/>
                    <a:pt x="53418" y="3311"/>
                    <a:pt x="53215" y="3476"/>
                  </a:cubicBezTo>
                  <a:cubicBezTo>
                    <a:pt x="53175" y="3507"/>
                    <a:pt x="53135" y="3540"/>
                    <a:pt x="53096" y="3573"/>
                  </a:cubicBezTo>
                  <a:cubicBezTo>
                    <a:pt x="52982" y="3666"/>
                    <a:pt x="52866" y="3759"/>
                    <a:pt x="52750" y="3856"/>
                  </a:cubicBezTo>
                  <a:cubicBezTo>
                    <a:pt x="52739" y="3835"/>
                    <a:pt x="52726" y="3815"/>
                    <a:pt x="52715" y="3795"/>
                  </a:cubicBezTo>
                  <a:cubicBezTo>
                    <a:pt x="52620" y="3618"/>
                    <a:pt x="52520" y="3442"/>
                    <a:pt x="52410" y="3275"/>
                  </a:cubicBezTo>
                  <a:cubicBezTo>
                    <a:pt x="52408" y="3273"/>
                    <a:pt x="52406" y="3269"/>
                    <a:pt x="52404" y="3264"/>
                  </a:cubicBezTo>
                  <a:cubicBezTo>
                    <a:pt x="52288" y="3094"/>
                    <a:pt x="52168" y="2930"/>
                    <a:pt x="52041" y="2769"/>
                  </a:cubicBezTo>
                  <a:cubicBezTo>
                    <a:pt x="52027" y="2750"/>
                    <a:pt x="52015" y="2729"/>
                    <a:pt x="51999" y="2712"/>
                  </a:cubicBezTo>
                  <a:lnTo>
                    <a:pt x="52001" y="2712"/>
                  </a:lnTo>
                  <a:cubicBezTo>
                    <a:pt x="52160" y="2640"/>
                    <a:pt x="52313" y="2577"/>
                    <a:pt x="52461" y="2521"/>
                  </a:cubicBezTo>
                  <a:cubicBezTo>
                    <a:pt x="52482" y="2514"/>
                    <a:pt x="52504" y="2505"/>
                    <a:pt x="52525" y="2497"/>
                  </a:cubicBezTo>
                  <a:cubicBezTo>
                    <a:pt x="52664" y="2446"/>
                    <a:pt x="52799" y="2404"/>
                    <a:pt x="52929" y="2367"/>
                  </a:cubicBezTo>
                  <a:cubicBezTo>
                    <a:pt x="52952" y="2360"/>
                    <a:pt x="52976" y="2354"/>
                    <a:pt x="52998" y="2348"/>
                  </a:cubicBezTo>
                  <a:cubicBezTo>
                    <a:pt x="53126" y="2315"/>
                    <a:pt x="53248" y="2289"/>
                    <a:pt x="53364" y="2270"/>
                  </a:cubicBezTo>
                  <a:cubicBezTo>
                    <a:pt x="53382" y="2268"/>
                    <a:pt x="53398" y="2266"/>
                    <a:pt x="53415" y="2264"/>
                  </a:cubicBezTo>
                  <a:cubicBezTo>
                    <a:pt x="53535" y="2247"/>
                    <a:pt x="53652" y="2237"/>
                    <a:pt x="53759" y="2237"/>
                  </a:cubicBezTo>
                  <a:close/>
                  <a:moveTo>
                    <a:pt x="81077" y="2235"/>
                  </a:moveTo>
                  <a:cubicBezTo>
                    <a:pt x="81227" y="2235"/>
                    <a:pt x="81375" y="2244"/>
                    <a:pt x="81523" y="2258"/>
                  </a:cubicBezTo>
                  <a:cubicBezTo>
                    <a:pt x="81567" y="2261"/>
                    <a:pt x="81613" y="2268"/>
                    <a:pt x="81658" y="2273"/>
                  </a:cubicBezTo>
                  <a:cubicBezTo>
                    <a:pt x="81762" y="2285"/>
                    <a:pt x="81866" y="2300"/>
                    <a:pt x="81968" y="2320"/>
                  </a:cubicBezTo>
                  <a:cubicBezTo>
                    <a:pt x="81993" y="2325"/>
                    <a:pt x="82019" y="2331"/>
                    <a:pt x="82044" y="2334"/>
                  </a:cubicBezTo>
                  <a:cubicBezTo>
                    <a:pt x="82007" y="2362"/>
                    <a:pt x="81967" y="2390"/>
                    <a:pt x="81929" y="2417"/>
                  </a:cubicBezTo>
                  <a:cubicBezTo>
                    <a:pt x="81869" y="2459"/>
                    <a:pt x="81811" y="2500"/>
                    <a:pt x="81753" y="2544"/>
                  </a:cubicBezTo>
                  <a:cubicBezTo>
                    <a:pt x="81599" y="2654"/>
                    <a:pt x="81444" y="2769"/>
                    <a:pt x="81287" y="2885"/>
                  </a:cubicBezTo>
                  <a:cubicBezTo>
                    <a:pt x="81237" y="2924"/>
                    <a:pt x="81186" y="2961"/>
                    <a:pt x="81135" y="3000"/>
                  </a:cubicBezTo>
                  <a:cubicBezTo>
                    <a:pt x="80933" y="3154"/>
                    <a:pt x="80733" y="3311"/>
                    <a:pt x="80530" y="3476"/>
                  </a:cubicBezTo>
                  <a:cubicBezTo>
                    <a:pt x="80490" y="3508"/>
                    <a:pt x="80449" y="3540"/>
                    <a:pt x="80410" y="3573"/>
                  </a:cubicBezTo>
                  <a:cubicBezTo>
                    <a:pt x="80295" y="3666"/>
                    <a:pt x="80179" y="3759"/>
                    <a:pt x="80064" y="3856"/>
                  </a:cubicBezTo>
                  <a:cubicBezTo>
                    <a:pt x="80054" y="3836"/>
                    <a:pt x="80041" y="3816"/>
                    <a:pt x="80031" y="3796"/>
                  </a:cubicBezTo>
                  <a:cubicBezTo>
                    <a:pt x="79934" y="3617"/>
                    <a:pt x="79833" y="3439"/>
                    <a:pt x="79721" y="3269"/>
                  </a:cubicBezTo>
                  <a:cubicBezTo>
                    <a:pt x="79720" y="3266"/>
                    <a:pt x="79720" y="3265"/>
                    <a:pt x="79720" y="3265"/>
                  </a:cubicBezTo>
                  <a:cubicBezTo>
                    <a:pt x="79608" y="3093"/>
                    <a:pt x="79486" y="2927"/>
                    <a:pt x="79359" y="2766"/>
                  </a:cubicBezTo>
                  <a:cubicBezTo>
                    <a:pt x="79344" y="2748"/>
                    <a:pt x="79333" y="2728"/>
                    <a:pt x="79318" y="2711"/>
                  </a:cubicBezTo>
                  <a:cubicBezTo>
                    <a:pt x="79318" y="2711"/>
                    <a:pt x="79319" y="2711"/>
                    <a:pt x="79319" y="2709"/>
                  </a:cubicBezTo>
                  <a:cubicBezTo>
                    <a:pt x="79478" y="2638"/>
                    <a:pt x="79630" y="2576"/>
                    <a:pt x="79777" y="2520"/>
                  </a:cubicBezTo>
                  <a:cubicBezTo>
                    <a:pt x="79800" y="2512"/>
                    <a:pt x="79822" y="2503"/>
                    <a:pt x="79843" y="2495"/>
                  </a:cubicBezTo>
                  <a:cubicBezTo>
                    <a:pt x="79982" y="2445"/>
                    <a:pt x="80115" y="2401"/>
                    <a:pt x="80244" y="2367"/>
                  </a:cubicBezTo>
                  <a:cubicBezTo>
                    <a:pt x="80268" y="2360"/>
                    <a:pt x="80292" y="2354"/>
                    <a:pt x="80316" y="2347"/>
                  </a:cubicBezTo>
                  <a:cubicBezTo>
                    <a:pt x="80443" y="2315"/>
                    <a:pt x="80566" y="2287"/>
                    <a:pt x="80682" y="2269"/>
                  </a:cubicBezTo>
                  <a:cubicBezTo>
                    <a:pt x="80698" y="2266"/>
                    <a:pt x="80716" y="2265"/>
                    <a:pt x="80733" y="2263"/>
                  </a:cubicBezTo>
                  <a:cubicBezTo>
                    <a:pt x="80852" y="2245"/>
                    <a:pt x="80969" y="2235"/>
                    <a:pt x="81077" y="2235"/>
                  </a:cubicBezTo>
                  <a:close/>
                  <a:moveTo>
                    <a:pt x="32411" y="2238"/>
                  </a:moveTo>
                  <a:cubicBezTo>
                    <a:pt x="32583" y="2238"/>
                    <a:pt x="32754" y="2248"/>
                    <a:pt x="32923" y="2266"/>
                  </a:cubicBezTo>
                  <a:cubicBezTo>
                    <a:pt x="32976" y="2271"/>
                    <a:pt x="33028" y="2281"/>
                    <a:pt x="33080" y="2287"/>
                  </a:cubicBezTo>
                  <a:cubicBezTo>
                    <a:pt x="33197" y="2303"/>
                    <a:pt x="33313" y="2322"/>
                    <a:pt x="33428" y="2345"/>
                  </a:cubicBezTo>
                  <a:cubicBezTo>
                    <a:pt x="33488" y="2358"/>
                    <a:pt x="33545" y="2370"/>
                    <a:pt x="33601" y="2385"/>
                  </a:cubicBezTo>
                  <a:cubicBezTo>
                    <a:pt x="33715" y="2412"/>
                    <a:pt x="33827" y="2446"/>
                    <a:pt x="33938" y="2481"/>
                  </a:cubicBezTo>
                  <a:cubicBezTo>
                    <a:pt x="33990" y="2498"/>
                    <a:pt x="34042" y="2514"/>
                    <a:pt x="34093" y="2532"/>
                  </a:cubicBezTo>
                  <a:cubicBezTo>
                    <a:pt x="34110" y="2538"/>
                    <a:pt x="34129" y="2547"/>
                    <a:pt x="34147" y="2556"/>
                  </a:cubicBezTo>
                  <a:cubicBezTo>
                    <a:pt x="34121" y="2573"/>
                    <a:pt x="34095" y="2595"/>
                    <a:pt x="34069" y="2614"/>
                  </a:cubicBezTo>
                  <a:cubicBezTo>
                    <a:pt x="33813" y="2800"/>
                    <a:pt x="33554" y="2994"/>
                    <a:pt x="33294" y="3196"/>
                  </a:cubicBezTo>
                  <a:cubicBezTo>
                    <a:pt x="33259" y="3224"/>
                    <a:pt x="33220" y="3254"/>
                    <a:pt x="33184" y="3282"/>
                  </a:cubicBezTo>
                  <a:cubicBezTo>
                    <a:pt x="32950" y="3467"/>
                    <a:pt x="32713" y="3659"/>
                    <a:pt x="32476" y="3855"/>
                  </a:cubicBezTo>
                  <a:cubicBezTo>
                    <a:pt x="32441" y="3885"/>
                    <a:pt x="32406" y="3911"/>
                    <a:pt x="32370" y="3941"/>
                  </a:cubicBezTo>
                  <a:cubicBezTo>
                    <a:pt x="32337" y="3879"/>
                    <a:pt x="32302" y="3817"/>
                    <a:pt x="32268" y="3756"/>
                  </a:cubicBezTo>
                  <a:cubicBezTo>
                    <a:pt x="32244" y="3711"/>
                    <a:pt x="32220" y="3665"/>
                    <a:pt x="32194" y="3620"/>
                  </a:cubicBezTo>
                  <a:cubicBezTo>
                    <a:pt x="32100" y="3457"/>
                    <a:pt x="32001" y="3296"/>
                    <a:pt x="31894" y="3141"/>
                  </a:cubicBezTo>
                  <a:cubicBezTo>
                    <a:pt x="31882" y="3121"/>
                    <a:pt x="31867" y="3104"/>
                    <a:pt x="31855" y="3084"/>
                  </a:cubicBezTo>
                  <a:cubicBezTo>
                    <a:pt x="31758" y="2948"/>
                    <a:pt x="31658" y="2814"/>
                    <a:pt x="31553" y="2684"/>
                  </a:cubicBezTo>
                  <a:cubicBezTo>
                    <a:pt x="31516" y="2643"/>
                    <a:pt x="31481" y="2599"/>
                    <a:pt x="31445" y="2558"/>
                  </a:cubicBezTo>
                  <a:cubicBezTo>
                    <a:pt x="31412" y="2518"/>
                    <a:pt x="31381" y="2477"/>
                    <a:pt x="31346" y="2437"/>
                  </a:cubicBezTo>
                  <a:cubicBezTo>
                    <a:pt x="31352" y="2435"/>
                    <a:pt x="31360" y="2432"/>
                    <a:pt x="31367" y="2430"/>
                  </a:cubicBezTo>
                  <a:cubicBezTo>
                    <a:pt x="31395" y="2420"/>
                    <a:pt x="31422" y="2414"/>
                    <a:pt x="31449" y="2406"/>
                  </a:cubicBezTo>
                  <a:cubicBezTo>
                    <a:pt x="31537" y="2379"/>
                    <a:pt x="31625" y="2354"/>
                    <a:pt x="31709" y="2333"/>
                  </a:cubicBezTo>
                  <a:cubicBezTo>
                    <a:pt x="31744" y="2323"/>
                    <a:pt x="31779" y="2316"/>
                    <a:pt x="31814" y="2309"/>
                  </a:cubicBezTo>
                  <a:cubicBezTo>
                    <a:pt x="31891" y="2292"/>
                    <a:pt x="31965" y="2280"/>
                    <a:pt x="32037" y="2269"/>
                  </a:cubicBezTo>
                  <a:cubicBezTo>
                    <a:pt x="32067" y="2265"/>
                    <a:pt x="32098" y="2259"/>
                    <a:pt x="32127" y="2256"/>
                  </a:cubicBezTo>
                  <a:cubicBezTo>
                    <a:pt x="32226" y="2244"/>
                    <a:pt x="32322" y="2238"/>
                    <a:pt x="32411" y="2238"/>
                  </a:cubicBezTo>
                  <a:close/>
                  <a:moveTo>
                    <a:pt x="39939" y="2238"/>
                  </a:moveTo>
                  <a:cubicBezTo>
                    <a:pt x="40089" y="2238"/>
                    <a:pt x="40236" y="2247"/>
                    <a:pt x="40385" y="2260"/>
                  </a:cubicBezTo>
                  <a:cubicBezTo>
                    <a:pt x="40429" y="2264"/>
                    <a:pt x="40474" y="2270"/>
                    <a:pt x="40519" y="2275"/>
                  </a:cubicBezTo>
                  <a:cubicBezTo>
                    <a:pt x="40625" y="2287"/>
                    <a:pt x="40729" y="2303"/>
                    <a:pt x="40833" y="2322"/>
                  </a:cubicBezTo>
                  <a:cubicBezTo>
                    <a:pt x="40858" y="2328"/>
                    <a:pt x="40882" y="2332"/>
                    <a:pt x="40907" y="2337"/>
                  </a:cubicBezTo>
                  <a:cubicBezTo>
                    <a:pt x="40797" y="2414"/>
                    <a:pt x="40688" y="2492"/>
                    <a:pt x="40580" y="2570"/>
                  </a:cubicBezTo>
                  <a:cubicBezTo>
                    <a:pt x="40453" y="2664"/>
                    <a:pt x="40325" y="2755"/>
                    <a:pt x="40198" y="2852"/>
                  </a:cubicBezTo>
                  <a:cubicBezTo>
                    <a:pt x="39749" y="3187"/>
                    <a:pt x="39293" y="3550"/>
                    <a:pt x="38814" y="3949"/>
                  </a:cubicBezTo>
                  <a:cubicBezTo>
                    <a:pt x="38602" y="3528"/>
                    <a:pt x="38350" y="3132"/>
                    <a:pt x="38063" y="2766"/>
                  </a:cubicBezTo>
                  <a:cubicBezTo>
                    <a:pt x="38805" y="2416"/>
                    <a:pt x="39435" y="2238"/>
                    <a:pt x="39939" y="2238"/>
                  </a:cubicBezTo>
                  <a:close/>
                  <a:moveTo>
                    <a:pt x="17514" y="2239"/>
                  </a:moveTo>
                  <a:cubicBezTo>
                    <a:pt x="17620" y="2239"/>
                    <a:pt x="17719" y="2242"/>
                    <a:pt x="17825" y="2253"/>
                  </a:cubicBezTo>
                  <a:cubicBezTo>
                    <a:pt x="17873" y="2254"/>
                    <a:pt x="17896" y="2256"/>
                    <a:pt x="17921" y="2258"/>
                  </a:cubicBezTo>
                  <a:cubicBezTo>
                    <a:pt x="17933" y="2258"/>
                    <a:pt x="17940" y="2259"/>
                    <a:pt x="17953" y="2260"/>
                  </a:cubicBezTo>
                  <a:cubicBezTo>
                    <a:pt x="18017" y="2264"/>
                    <a:pt x="18083" y="2271"/>
                    <a:pt x="18148" y="2284"/>
                  </a:cubicBezTo>
                  <a:cubicBezTo>
                    <a:pt x="18318" y="2300"/>
                    <a:pt x="18473" y="2328"/>
                    <a:pt x="18640" y="2368"/>
                  </a:cubicBezTo>
                  <a:cubicBezTo>
                    <a:pt x="18715" y="2385"/>
                    <a:pt x="18786" y="2405"/>
                    <a:pt x="18858" y="2424"/>
                  </a:cubicBezTo>
                  <a:cubicBezTo>
                    <a:pt x="18989" y="2462"/>
                    <a:pt x="19122" y="2503"/>
                    <a:pt x="19250" y="2554"/>
                  </a:cubicBezTo>
                  <a:cubicBezTo>
                    <a:pt x="19353" y="2588"/>
                    <a:pt x="19436" y="2625"/>
                    <a:pt x="19519" y="2662"/>
                  </a:cubicBezTo>
                  <a:cubicBezTo>
                    <a:pt x="19622" y="2707"/>
                    <a:pt x="19723" y="2758"/>
                    <a:pt x="19823" y="2811"/>
                  </a:cubicBezTo>
                  <a:cubicBezTo>
                    <a:pt x="19748" y="2867"/>
                    <a:pt x="19672" y="2925"/>
                    <a:pt x="19597" y="2983"/>
                  </a:cubicBezTo>
                  <a:cubicBezTo>
                    <a:pt x="19534" y="3031"/>
                    <a:pt x="19470" y="3080"/>
                    <a:pt x="19407" y="3128"/>
                  </a:cubicBezTo>
                  <a:cubicBezTo>
                    <a:pt x="19222" y="3271"/>
                    <a:pt x="19035" y="3418"/>
                    <a:pt x="18846" y="3570"/>
                  </a:cubicBezTo>
                  <a:cubicBezTo>
                    <a:pt x="18829" y="3583"/>
                    <a:pt x="18813" y="3596"/>
                    <a:pt x="18798" y="3609"/>
                  </a:cubicBezTo>
                  <a:cubicBezTo>
                    <a:pt x="18593" y="3776"/>
                    <a:pt x="18385" y="3949"/>
                    <a:pt x="18177" y="4124"/>
                  </a:cubicBezTo>
                  <a:lnTo>
                    <a:pt x="18013" y="4265"/>
                  </a:lnTo>
                  <a:cubicBezTo>
                    <a:pt x="17918" y="4347"/>
                    <a:pt x="17824" y="4428"/>
                    <a:pt x="17727" y="4511"/>
                  </a:cubicBezTo>
                  <a:cubicBezTo>
                    <a:pt x="17726" y="4507"/>
                    <a:pt x="17725" y="4504"/>
                    <a:pt x="17724" y="4501"/>
                  </a:cubicBezTo>
                  <a:cubicBezTo>
                    <a:pt x="17657" y="4335"/>
                    <a:pt x="17581" y="4171"/>
                    <a:pt x="17503" y="4012"/>
                  </a:cubicBezTo>
                  <a:cubicBezTo>
                    <a:pt x="17484" y="3971"/>
                    <a:pt x="17463" y="3932"/>
                    <a:pt x="17444" y="3892"/>
                  </a:cubicBezTo>
                  <a:cubicBezTo>
                    <a:pt x="17361" y="3734"/>
                    <a:pt x="17277" y="3578"/>
                    <a:pt x="17183" y="3427"/>
                  </a:cubicBezTo>
                  <a:cubicBezTo>
                    <a:pt x="17182" y="3425"/>
                    <a:pt x="17180" y="3422"/>
                    <a:pt x="17178" y="3420"/>
                  </a:cubicBezTo>
                  <a:cubicBezTo>
                    <a:pt x="17083" y="3265"/>
                    <a:pt x="16980" y="3118"/>
                    <a:pt x="16873" y="2971"/>
                  </a:cubicBezTo>
                  <a:cubicBezTo>
                    <a:pt x="16847" y="2934"/>
                    <a:pt x="16820" y="2899"/>
                    <a:pt x="16794" y="2864"/>
                  </a:cubicBezTo>
                  <a:cubicBezTo>
                    <a:pt x="16685" y="2721"/>
                    <a:pt x="16573" y="2578"/>
                    <a:pt x="16452" y="2443"/>
                  </a:cubicBezTo>
                  <a:cubicBezTo>
                    <a:pt x="16451" y="2442"/>
                    <a:pt x="16449" y="2440"/>
                    <a:pt x="16448" y="2438"/>
                  </a:cubicBezTo>
                  <a:cubicBezTo>
                    <a:pt x="16456" y="2436"/>
                    <a:pt x="16464" y="2432"/>
                    <a:pt x="16471" y="2431"/>
                  </a:cubicBezTo>
                  <a:cubicBezTo>
                    <a:pt x="16496" y="2422"/>
                    <a:pt x="16521" y="2416"/>
                    <a:pt x="16546" y="2409"/>
                  </a:cubicBezTo>
                  <a:cubicBezTo>
                    <a:pt x="16637" y="2380"/>
                    <a:pt x="16725" y="2355"/>
                    <a:pt x="16812" y="2334"/>
                  </a:cubicBezTo>
                  <a:cubicBezTo>
                    <a:pt x="16846" y="2325"/>
                    <a:pt x="16880" y="2318"/>
                    <a:pt x="16916" y="2311"/>
                  </a:cubicBezTo>
                  <a:cubicBezTo>
                    <a:pt x="16992" y="2294"/>
                    <a:pt x="17067" y="2281"/>
                    <a:pt x="17140" y="2270"/>
                  </a:cubicBezTo>
                  <a:cubicBezTo>
                    <a:pt x="17169" y="2266"/>
                    <a:pt x="17200" y="2260"/>
                    <a:pt x="17230" y="2258"/>
                  </a:cubicBezTo>
                  <a:cubicBezTo>
                    <a:pt x="17329" y="2245"/>
                    <a:pt x="17424" y="2239"/>
                    <a:pt x="17514" y="2239"/>
                  </a:cubicBezTo>
                  <a:close/>
                  <a:moveTo>
                    <a:pt x="25962" y="2238"/>
                  </a:moveTo>
                  <a:cubicBezTo>
                    <a:pt x="26292" y="2238"/>
                    <a:pt x="26618" y="2274"/>
                    <a:pt x="26935" y="2338"/>
                  </a:cubicBezTo>
                  <a:cubicBezTo>
                    <a:pt x="26046" y="2961"/>
                    <a:pt x="25121" y="3692"/>
                    <a:pt x="24172" y="4522"/>
                  </a:cubicBezTo>
                  <a:cubicBezTo>
                    <a:pt x="23975" y="4023"/>
                    <a:pt x="23722" y="3552"/>
                    <a:pt x="23419" y="3113"/>
                  </a:cubicBezTo>
                  <a:cubicBezTo>
                    <a:pt x="24460" y="2535"/>
                    <a:pt x="25316" y="2238"/>
                    <a:pt x="25962" y="2238"/>
                  </a:cubicBezTo>
                  <a:close/>
                  <a:moveTo>
                    <a:pt x="58626" y="2635"/>
                  </a:moveTo>
                  <a:cubicBezTo>
                    <a:pt x="58681" y="2692"/>
                    <a:pt x="58734" y="2750"/>
                    <a:pt x="58786" y="2808"/>
                  </a:cubicBezTo>
                  <a:cubicBezTo>
                    <a:pt x="58817" y="2844"/>
                    <a:pt x="58850" y="2879"/>
                    <a:pt x="58881" y="2916"/>
                  </a:cubicBezTo>
                  <a:cubicBezTo>
                    <a:pt x="58983" y="3036"/>
                    <a:pt x="59082" y="3161"/>
                    <a:pt x="59174" y="3290"/>
                  </a:cubicBezTo>
                  <a:cubicBezTo>
                    <a:pt x="59186" y="3306"/>
                    <a:pt x="59196" y="3323"/>
                    <a:pt x="59208" y="3340"/>
                  </a:cubicBezTo>
                  <a:cubicBezTo>
                    <a:pt x="59287" y="3453"/>
                    <a:pt x="59364" y="3569"/>
                    <a:pt x="59437" y="3686"/>
                  </a:cubicBezTo>
                  <a:cubicBezTo>
                    <a:pt x="59464" y="3731"/>
                    <a:pt x="59490" y="3776"/>
                    <a:pt x="59516" y="3821"/>
                  </a:cubicBezTo>
                  <a:cubicBezTo>
                    <a:pt x="59550" y="3880"/>
                    <a:pt x="59582" y="3941"/>
                    <a:pt x="59615" y="4001"/>
                  </a:cubicBezTo>
                  <a:cubicBezTo>
                    <a:pt x="59592" y="4020"/>
                    <a:pt x="59570" y="4040"/>
                    <a:pt x="59546" y="4060"/>
                  </a:cubicBezTo>
                  <a:cubicBezTo>
                    <a:pt x="59435" y="4154"/>
                    <a:pt x="59323" y="4249"/>
                    <a:pt x="59215" y="4343"/>
                  </a:cubicBezTo>
                  <a:cubicBezTo>
                    <a:pt x="59179" y="4374"/>
                    <a:pt x="59141" y="4405"/>
                    <a:pt x="59107" y="4437"/>
                  </a:cubicBezTo>
                  <a:cubicBezTo>
                    <a:pt x="58967" y="4558"/>
                    <a:pt x="58833" y="4676"/>
                    <a:pt x="58703" y="4794"/>
                  </a:cubicBezTo>
                  <a:cubicBezTo>
                    <a:pt x="58696" y="4800"/>
                    <a:pt x="58687" y="4806"/>
                    <a:pt x="58681" y="4812"/>
                  </a:cubicBezTo>
                  <a:cubicBezTo>
                    <a:pt x="58675" y="4800"/>
                    <a:pt x="58666" y="4788"/>
                    <a:pt x="58660" y="4775"/>
                  </a:cubicBezTo>
                  <a:cubicBezTo>
                    <a:pt x="58602" y="4656"/>
                    <a:pt x="58539" y="4543"/>
                    <a:pt x="58472" y="4428"/>
                  </a:cubicBezTo>
                  <a:cubicBezTo>
                    <a:pt x="58452" y="4394"/>
                    <a:pt x="58432" y="4361"/>
                    <a:pt x="58411" y="4327"/>
                  </a:cubicBezTo>
                  <a:cubicBezTo>
                    <a:pt x="58333" y="4201"/>
                    <a:pt x="58253" y="4077"/>
                    <a:pt x="58166" y="3960"/>
                  </a:cubicBezTo>
                  <a:cubicBezTo>
                    <a:pt x="58163" y="3956"/>
                    <a:pt x="58159" y="3951"/>
                    <a:pt x="58156" y="3947"/>
                  </a:cubicBezTo>
                  <a:cubicBezTo>
                    <a:pt x="58071" y="3832"/>
                    <a:pt x="57979" y="3720"/>
                    <a:pt x="57885" y="3612"/>
                  </a:cubicBezTo>
                  <a:cubicBezTo>
                    <a:pt x="57859" y="3582"/>
                    <a:pt x="57833" y="3552"/>
                    <a:pt x="57806" y="3523"/>
                  </a:cubicBezTo>
                  <a:cubicBezTo>
                    <a:pt x="57713" y="3421"/>
                    <a:pt x="57618" y="3322"/>
                    <a:pt x="57518" y="3227"/>
                  </a:cubicBezTo>
                  <a:cubicBezTo>
                    <a:pt x="57511" y="3221"/>
                    <a:pt x="57505" y="3212"/>
                    <a:pt x="57497" y="3206"/>
                  </a:cubicBezTo>
                  <a:cubicBezTo>
                    <a:pt x="57521" y="3192"/>
                    <a:pt x="57549" y="3176"/>
                    <a:pt x="57573" y="3161"/>
                  </a:cubicBezTo>
                  <a:cubicBezTo>
                    <a:pt x="57735" y="3071"/>
                    <a:pt x="57892" y="2984"/>
                    <a:pt x="58042" y="2906"/>
                  </a:cubicBezTo>
                  <a:cubicBezTo>
                    <a:pt x="58102" y="2876"/>
                    <a:pt x="58157" y="2850"/>
                    <a:pt x="58215" y="2822"/>
                  </a:cubicBezTo>
                  <a:cubicBezTo>
                    <a:pt x="58319" y="2771"/>
                    <a:pt x="58422" y="2723"/>
                    <a:pt x="58522" y="2678"/>
                  </a:cubicBezTo>
                  <a:cubicBezTo>
                    <a:pt x="58557" y="2664"/>
                    <a:pt x="58591" y="2649"/>
                    <a:pt x="58626" y="2635"/>
                  </a:cubicBezTo>
                  <a:close/>
                  <a:moveTo>
                    <a:pt x="72121" y="2634"/>
                  </a:moveTo>
                  <a:cubicBezTo>
                    <a:pt x="72183" y="2701"/>
                    <a:pt x="72246" y="2769"/>
                    <a:pt x="72306" y="2838"/>
                  </a:cubicBezTo>
                  <a:cubicBezTo>
                    <a:pt x="72341" y="2879"/>
                    <a:pt x="72379" y="2920"/>
                    <a:pt x="72414" y="2961"/>
                  </a:cubicBezTo>
                  <a:cubicBezTo>
                    <a:pt x="72526" y="3098"/>
                    <a:pt x="72633" y="3237"/>
                    <a:pt x="72733" y="3380"/>
                  </a:cubicBezTo>
                  <a:cubicBezTo>
                    <a:pt x="72745" y="3399"/>
                    <a:pt x="72758" y="3417"/>
                    <a:pt x="72769" y="3437"/>
                  </a:cubicBezTo>
                  <a:cubicBezTo>
                    <a:pt x="72855" y="3563"/>
                    <a:pt x="72937" y="3692"/>
                    <a:pt x="73014" y="3823"/>
                  </a:cubicBezTo>
                  <a:cubicBezTo>
                    <a:pt x="73044" y="3874"/>
                    <a:pt x="73070" y="3926"/>
                    <a:pt x="73098" y="3978"/>
                  </a:cubicBezTo>
                  <a:cubicBezTo>
                    <a:pt x="73138" y="4049"/>
                    <a:pt x="73174" y="4120"/>
                    <a:pt x="73209" y="4192"/>
                  </a:cubicBezTo>
                  <a:cubicBezTo>
                    <a:pt x="72982" y="4388"/>
                    <a:pt x="72776" y="4566"/>
                    <a:pt x="72592" y="4729"/>
                  </a:cubicBezTo>
                  <a:cubicBezTo>
                    <a:pt x="72574" y="4745"/>
                    <a:pt x="72557" y="4760"/>
                    <a:pt x="72539" y="4776"/>
                  </a:cubicBezTo>
                  <a:cubicBezTo>
                    <a:pt x="72443" y="4861"/>
                    <a:pt x="72353" y="4942"/>
                    <a:pt x="72271" y="5017"/>
                  </a:cubicBezTo>
                  <a:cubicBezTo>
                    <a:pt x="72270" y="5012"/>
                    <a:pt x="72265" y="5008"/>
                    <a:pt x="72264" y="5004"/>
                  </a:cubicBezTo>
                  <a:cubicBezTo>
                    <a:pt x="72201" y="4857"/>
                    <a:pt x="72128" y="4715"/>
                    <a:pt x="72051" y="4575"/>
                  </a:cubicBezTo>
                  <a:cubicBezTo>
                    <a:pt x="72031" y="4539"/>
                    <a:pt x="72010" y="4502"/>
                    <a:pt x="71990" y="4466"/>
                  </a:cubicBezTo>
                  <a:cubicBezTo>
                    <a:pt x="71907" y="4323"/>
                    <a:pt x="71822" y="4183"/>
                    <a:pt x="71727" y="4049"/>
                  </a:cubicBezTo>
                  <a:cubicBezTo>
                    <a:pt x="71722" y="4041"/>
                    <a:pt x="71715" y="4034"/>
                    <a:pt x="71710" y="4025"/>
                  </a:cubicBezTo>
                  <a:cubicBezTo>
                    <a:pt x="71619" y="3898"/>
                    <a:pt x="71522" y="3776"/>
                    <a:pt x="71421" y="3656"/>
                  </a:cubicBezTo>
                  <a:cubicBezTo>
                    <a:pt x="71394" y="3624"/>
                    <a:pt x="71366" y="3592"/>
                    <a:pt x="71339" y="3561"/>
                  </a:cubicBezTo>
                  <a:cubicBezTo>
                    <a:pt x="71230" y="3440"/>
                    <a:pt x="71116" y="3321"/>
                    <a:pt x="70997" y="3207"/>
                  </a:cubicBezTo>
                  <a:cubicBezTo>
                    <a:pt x="70995" y="3206"/>
                    <a:pt x="70995" y="3205"/>
                    <a:pt x="70994" y="3205"/>
                  </a:cubicBezTo>
                  <a:lnTo>
                    <a:pt x="71041" y="3177"/>
                  </a:lnTo>
                  <a:cubicBezTo>
                    <a:pt x="71222" y="3075"/>
                    <a:pt x="71396" y="2978"/>
                    <a:pt x="71563" y="2894"/>
                  </a:cubicBezTo>
                  <a:cubicBezTo>
                    <a:pt x="71590" y="2879"/>
                    <a:pt x="71615" y="2869"/>
                    <a:pt x="71642" y="2854"/>
                  </a:cubicBezTo>
                  <a:cubicBezTo>
                    <a:pt x="71785" y="2785"/>
                    <a:pt x="71921" y="2720"/>
                    <a:pt x="72055" y="2662"/>
                  </a:cubicBezTo>
                  <a:cubicBezTo>
                    <a:pt x="72077" y="2652"/>
                    <a:pt x="72099" y="2642"/>
                    <a:pt x="72121" y="2634"/>
                  </a:cubicBezTo>
                  <a:close/>
                  <a:moveTo>
                    <a:pt x="44802" y="2636"/>
                  </a:moveTo>
                  <a:cubicBezTo>
                    <a:pt x="44861" y="2698"/>
                    <a:pt x="44919" y="2763"/>
                    <a:pt x="44974" y="2826"/>
                  </a:cubicBezTo>
                  <a:cubicBezTo>
                    <a:pt x="45012" y="2870"/>
                    <a:pt x="45052" y="2914"/>
                    <a:pt x="45090" y="2958"/>
                  </a:cubicBezTo>
                  <a:cubicBezTo>
                    <a:pt x="45186" y="3075"/>
                    <a:pt x="45278" y="3195"/>
                    <a:pt x="45364" y="3315"/>
                  </a:cubicBezTo>
                  <a:cubicBezTo>
                    <a:pt x="45379" y="3335"/>
                    <a:pt x="45394" y="3353"/>
                    <a:pt x="45408" y="3373"/>
                  </a:cubicBezTo>
                  <a:cubicBezTo>
                    <a:pt x="45507" y="3513"/>
                    <a:pt x="45598" y="3659"/>
                    <a:pt x="45686" y="3806"/>
                  </a:cubicBezTo>
                  <a:cubicBezTo>
                    <a:pt x="45712" y="3850"/>
                    <a:pt x="45736" y="3895"/>
                    <a:pt x="45760" y="3941"/>
                  </a:cubicBezTo>
                  <a:cubicBezTo>
                    <a:pt x="45806" y="4024"/>
                    <a:pt x="45851" y="4109"/>
                    <a:pt x="45894" y="4194"/>
                  </a:cubicBezTo>
                  <a:cubicBezTo>
                    <a:pt x="45874" y="4211"/>
                    <a:pt x="45856" y="4226"/>
                    <a:pt x="45837" y="4243"/>
                  </a:cubicBezTo>
                  <a:cubicBezTo>
                    <a:pt x="45710" y="4352"/>
                    <a:pt x="45585" y="4460"/>
                    <a:pt x="45467" y="4564"/>
                  </a:cubicBezTo>
                  <a:cubicBezTo>
                    <a:pt x="45384" y="4636"/>
                    <a:pt x="45304" y="4709"/>
                    <a:pt x="45225" y="4782"/>
                  </a:cubicBezTo>
                  <a:lnTo>
                    <a:pt x="45165" y="4834"/>
                  </a:lnTo>
                  <a:cubicBezTo>
                    <a:pt x="45094" y="4898"/>
                    <a:pt x="45024" y="4959"/>
                    <a:pt x="44957" y="5018"/>
                  </a:cubicBezTo>
                  <a:cubicBezTo>
                    <a:pt x="44955" y="5012"/>
                    <a:pt x="44951" y="5007"/>
                    <a:pt x="44949" y="5001"/>
                  </a:cubicBezTo>
                  <a:cubicBezTo>
                    <a:pt x="44884" y="4856"/>
                    <a:pt x="44813" y="4714"/>
                    <a:pt x="44737" y="4576"/>
                  </a:cubicBezTo>
                  <a:cubicBezTo>
                    <a:pt x="44718" y="4540"/>
                    <a:pt x="44698" y="4504"/>
                    <a:pt x="44677" y="4470"/>
                  </a:cubicBezTo>
                  <a:cubicBezTo>
                    <a:pt x="44596" y="4326"/>
                    <a:pt x="44508" y="4187"/>
                    <a:pt x="44414" y="4051"/>
                  </a:cubicBezTo>
                  <a:cubicBezTo>
                    <a:pt x="44410" y="4045"/>
                    <a:pt x="44404" y="4040"/>
                    <a:pt x="44399" y="4034"/>
                  </a:cubicBezTo>
                  <a:cubicBezTo>
                    <a:pt x="44306" y="3905"/>
                    <a:pt x="44208" y="3780"/>
                    <a:pt x="44105" y="3659"/>
                  </a:cubicBezTo>
                  <a:cubicBezTo>
                    <a:pt x="44078" y="3628"/>
                    <a:pt x="44051" y="3596"/>
                    <a:pt x="44024" y="3566"/>
                  </a:cubicBezTo>
                  <a:cubicBezTo>
                    <a:pt x="43915" y="3442"/>
                    <a:pt x="43801" y="3322"/>
                    <a:pt x="43680" y="3208"/>
                  </a:cubicBezTo>
                  <a:lnTo>
                    <a:pt x="43677" y="3206"/>
                  </a:lnTo>
                  <a:cubicBezTo>
                    <a:pt x="43691" y="3198"/>
                    <a:pt x="43706" y="3189"/>
                    <a:pt x="43719" y="3181"/>
                  </a:cubicBezTo>
                  <a:cubicBezTo>
                    <a:pt x="43902" y="3077"/>
                    <a:pt x="44077" y="2981"/>
                    <a:pt x="44245" y="2895"/>
                  </a:cubicBezTo>
                  <a:cubicBezTo>
                    <a:pt x="44271" y="2882"/>
                    <a:pt x="44296" y="2870"/>
                    <a:pt x="44321" y="2858"/>
                  </a:cubicBezTo>
                  <a:cubicBezTo>
                    <a:pt x="44464" y="2787"/>
                    <a:pt x="44602" y="2723"/>
                    <a:pt x="44736" y="2665"/>
                  </a:cubicBezTo>
                  <a:cubicBezTo>
                    <a:pt x="44758" y="2655"/>
                    <a:pt x="44780" y="2645"/>
                    <a:pt x="44802" y="2636"/>
                  </a:cubicBezTo>
                  <a:close/>
                  <a:moveTo>
                    <a:pt x="37600" y="3000"/>
                  </a:moveTo>
                  <a:cubicBezTo>
                    <a:pt x="37918" y="3392"/>
                    <a:pt x="38191" y="3822"/>
                    <a:pt x="38415" y="4286"/>
                  </a:cubicBezTo>
                  <a:cubicBezTo>
                    <a:pt x="38314" y="4373"/>
                    <a:pt x="38216" y="4457"/>
                    <a:pt x="38121" y="4540"/>
                  </a:cubicBezTo>
                  <a:cubicBezTo>
                    <a:pt x="38112" y="4548"/>
                    <a:pt x="38102" y="4555"/>
                    <a:pt x="38095" y="4564"/>
                  </a:cubicBezTo>
                  <a:cubicBezTo>
                    <a:pt x="38074" y="4581"/>
                    <a:pt x="38054" y="4598"/>
                    <a:pt x="38034" y="4617"/>
                  </a:cubicBezTo>
                  <a:cubicBezTo>
                    <a:pt x="37951" y="4688"/>
                    <a:pt x="37873" y="4758"/>
                    <a:pt x="37798" y="4826"/>
                  </a:cubicBezTo>
                  <a:cubicBezTo>
                    <a:pt x="37772" y="4850"/>
                    <a:pt x="37746" y="4873"/>
                    <a:pt x="37721" y="4895"/>
                  </a:cubicBezTo>
                  <a:cubicBezTo>
                    <a:pt x="37633" y="4975"/>
                    <a:pt x="37548" y="5053"/>
                    <a:pt x="37467" y="5124"/>
                  </a:cubicBezTo>
                  <a:cubicBezTo>
                    <a:pt x="37451" y="5081"/>
                    <a:pt x="37429" y="5039"/>
                    <a:pt x="37410" y="4997"/>
                  </a:cubicBezTo>
                  <a:cubicBezTo>
                    <a:pt x="37389" y="4949"/>
                    <a:pt x="37367" y="4900"/>
                    <a:pt x="37346" y="4852"/>
                  </a:cubicBezTo>
                  <a:cubicBezTo>
                    <a:pt x="37279" y="4710"/>
                    <a:pt x="37206" y="4571"/>
                    <a:pt x="37127" y="4434"/>
                  </a:cubicBezTo>
                  <a:cubicBezTo>
                    <a:pt x="37112" y="4409"/>
                    <a:pt x="37101" y="4384"/>
                    <a:pt x="37086" y="4362"/>
                  </a:cubicBezTo>
                  <a:cubicBezTo>
                    <a:pt x="36992" y="4204"/>
                    <a:pt x="36888" y="4051"/>
                    <a:pt x="36775" y="3905"/>
                  </a:cubicBezTo>
                  <a:cubicBezTo>
                    <a:pt x="36747" y="3867"/>
                    <a:pt x="36716" y="3830"/>
                    <a:pt x="36686" y="3793"/>
                  </a:cubicBezTo>
                  <a:cubicBezTo>
                    <a:pt x="36640" y="3736"/>
                    <a:pt x="36596" y="3676"/>
                    <a:pt x="36548" y="3619"/>
                  </a:cubicBezTo>
                  <a:lnTo>
                    <a:pt x="36602" y="3585"/>
                  </a:lnTo>
                  <a:cubicBezTo>
                    <a:pt x="36764" y="3482"/>
                    <a:pt x="36924" y="3383"/>
                    <a:pt x="37077" y="3291"/>
                  </a:cubicBezTo>
                  <a:cubicBezTo>
                    <a:pt x="37095" y="3281"/>
                    <a:pt x="37110" y="3274"/>
                    <a:pt x="37127" y="3263"/>
                  </a:cubicBezTo>
                  <a:cubicBezTo>
                    <a:pt x="37269" y="3180"/>
                    <a:pt x="37405" y="3103"/>
                    <a:pt x="37540" y="3030"/>
                  </a:cubicBezTo>
                  <a:cubicBezTo>
                    <a:pt x="37561" y="3020"/>
                    <a:pt x="37580" y="3010"/>
                    <a:pt x="37600" y="3000"/>
                  </a:cubicBezTo>
                  <a:close/>
                  <a:moveTo>
                    <a:pt x="73712" y="512"/>
                  </a:moveTo>
                  <a:cubicBezTo>
                    <a:pt x="74881" y="512"/>
                    <a:pt x="76020" y="819"/>
                    <a:pt x="77029" y="1402"/>
                  </a:cubicBezTo>
                  <a:cubicBezTo>
                    <a:pt x="77024" y="1405"/>
                    <a:pt x="77020" y="1409"/>
                    <a:pt x="77015" y="1411"/>
                  </a:cubicBezTo>
                  <a:cubicBezTo>
                    <a:pt x="76845" y="1514"/>
                    <a:pt x="76672" y="1620"/>
                    <a:pt x="76497" y="1732"/>
                  </a:cubicBezTo>
                  <a:cubicBezTo>
                    <a:pt x="76450" y="1761"/>
                    <a:pt x="76402" y="1792"/>
                    <a:pt x="76355" y="1823"/>
                  </a:cubicBezTo>
                  <a:cubicBezTo>
                    <a:pt x="76214" y="1914"/>
                    <a:pt x="76071" y="2009"/>
                    <a:pt x="75928" y="2107"/>
                  </a:cubicBezTo>
                  <a:cubicBezTo>
                    <a:pt x="75898" y="2126"/>
                    <a:pt x="75871" y="2143"/>
                    <a:pt x="75844" y="2162"/>
                  </a:cubicBezTo>
                  <a:cubicBezTo>
                    <a:pt x="75767" y="2130"/>
                    <a:pt x="75688" y="2105"/>
                    <a:pt x="75610" y="2076"/>
                  </a:cubicBezTo>
                  <a:cubicBezTo>
                    <a:pt x="75534" y="2046"/>
                    <a:pt x="75459" y="2015"/>
                    <a:pt x="75382" y="1990"/>
                  </a:cubicBezTo>
                  <a:cubicBezTo>
                    <a:pt x="75274" y="1956"/>
                    <a:pt x="75165" y="1928"/>
                    <a:pt x="75055" y="1901"/>
                  </a:cubicBezTo>
                  <a:cubicBezTo>
                    <a:pt x="74982" y="1883"/>
                    <a:pt x="74909" y="1859"/>
                    <a:pt x="74836" y="1843"/>
                  </a:cubicBezTo>
                  <a:cubicBezTo>
                    <a:pt x="74713" y="1817"/>
                    <a:pt x="74588" y="1801"/>
                    <a:pt x="74463" y="1784"/>
                  </a:cubicBezTo>
                  <a:cubicBezTo>
                    <a:pt x="74400" y="1775"/>
                    <a:pt x="74338" y="1761"/>
                    <a:pt x="74276" y="1755"/>
                  </a:cubicBezTo>
                  <a:cubicBezTo>
                    <a:pt x="74087" y="1735"/>
                    <a:pt x="73896" y="1725"/>
                    <a:pt x="73705" y="1725"/>
                  </a:cubicBezTo>
                  <a:cubicBezTo>
                    <a:pt x="73285" y="1725"/>
                    <a:pt x="72796" y="1832"/>
                    <a:pt x="72256" y="2032"/>
                  </a:cubicBezTo>
                  <a:lnTo>
                    <a:pt x="72253" y="2029"/>
                  </a:lnTo>
                  <a:lnTo>
                    <a:pt x="72095" y="2091"/>
                  </a:lnTo>
                  <a:lnTo>
                    <a:pt x="71739" y="2234"/>
                  </a:lnTo>
                  <a:lnTo>
                    <a:pt x="71745" y="2240"/>
                  </a:lnTo>
                  <a:cubicBezTo>
                    <a:pt x="71474" y="2363"/>
                    <a:pt x="71188" y="2509"/>
                    <a:pt x="70882" y="2680"/>
                  </a:cubicBezTo>
                  <a:cubicBezTo>
                    <a:pt x="70786" y="2734"/>
                    <a:pt x="70686" y="2795"/>
                    <a:pt x="70585" y="2853"/>
                  </a:cubicBezTo>
                  <a:lnTo>
                    <a:pt x="70583" y="2851"/>
                  </a:lnTo>
                  <a:lnTo>
                    <a:pt x="70428" y="2946"/>
                  </a:lnTo>
                  <a:cubicBezTo>
                    <a:pt x="70427" y="2946"/>
                    <a:pt x="70427" y="2947"/>
                    <a:pt x="70426" y="2947"/>
                  </a:cubicBezTo>
                  <a:lnTo>
                    <a:pt x="70120" y="3132"/>
                  </a:lnTo>
                  <a:lnTo>
                    <a:pt x="70125" y="3135"/>
                  </a:lnTo>
                  <a:cubicBezTo>
                    <a:pt x="70067" y="3174"/>
                    <a:pt x="70008" y="3210"/>
                    <a:pt x="69949" y="3248"/>
                  </a:cubicBezTo>
                  <a:cubicBezTo>
                    <a:pt x="69890" y="3286"/>
                    <a:pt x="69831" y="3327"/>
                    <a:pt x="69771" y="3366"/>
                  </a:cubicBezTo>
                  <a:cubicBezTo>
                    <a:pt x="69672" y="3432"/>
                    <a:pt x="69573" y="3499"/>
                    <a:pt x="69475" y="3566"/>
                  </a:cubicBezTo>
                  <a:cubicBezTo>
                    <a:pt x="69407" y="3613"/>
                    <a:pt x="69340" y="3660"/>
                    <a:pt x="69273" y="3708"/>
                  </a:cubicBezTo>
                  <a:cubicBezTo>
                    <a:pt x="69184" y="3770"/>
                    <a:pt x="69095" y="3833"/>
                    <a:pt x="69007" y="3897"/>
                  </a:cubicBezTo>
                  <a:cubicBezTo>
                    <a:pt x="68940" y="3946"/>
                    <a:pt x="68872" y="3996"/>
                    <a:pt x="68805" y="4045"/>
                  </a:cubicBezTo>
                  <a:cubicBezTo>
                    <a:pt x="68720" y="4108"/>
                    <a:pt x="68637" y="4170"/>
                    <a:pt x="68553" y="4234"/>
                  </a:cubicBezTo>
                  <a:cubicBezTo>
                    <a:pt x="68488" y="4283"/>
                    <a:pt x="68424" y="4331"/>
                    <a:pt x="68360" y="4381"/>
                  </a:cubicBezTo>
                  <a:cubicBezTo>
                    <a:pt x="68277" y="4445"/>
                    <a:pt x="68195" y="4507"/>
                    <a:pt x="68115" y="4571"/>
                  </a:cubicBezTo>
                  <a:cubicBezTo>
                    <a:pt x="68055" y="4618"/>
                    <a:pt x="67993" y="4664"/>
                    <a:pt x="67935" y="4711"/>
                  </a:cubicBezTo>
                  <a:cubicBezTo>
                    <a:pt x="67853" y="4777"/>
                    <a:pt x="67775" y="4839"/>
                    <a:pt x="67697" y="4903"/>
                  </a:cubicBezTo>
                  <a:cubicBezTo>
                    <a:pt x="67644" y="4946"/>
                    <a:pt x="67589" y="4990"/>
                    <a:pt x="67537" y="5032"/>
                  </a:cubicBezTo>
                  <a:cubicBezTo>
                    <a:pt x="67452" y="5101"/>
                    <a:pt x="67372" y="5168"/>
                    <a:pt x="67291" y="5235"/>
                  </a:cubicBezTo>
                  <a:cubicBezTo>
                    <a:pt x="67251" y="5268"/>
                    <a:pt x="67210" y="5303"/>
                    <a:pt x="67170" y="5335"/>
                  </a:cubicBezTo>
                  <a:cubicBezTo>
                    <a:pt x="67165" y="5339"/>
                    <a:pt x="67160" y="5344"/>
                    <a:pt x="67154" y="5347"/>
                  </a:cubicBezTo>
                  <a:cubicBezTo>
                    <a:pt x="67152" y="5336"/>
                    <a:pt x="67147" y="5324"/>
                    <a:pt x="67143" y="5313"/>
                  </a:cubicBezTo>
                  <a:cubicBezTo>
                    <a:pt x="67095" y="5133"/>
                    <a:pt x="67039" y="4957"/>
                    <a:pt x="66976" y="4784"/>
                  </a:cubicBezTo>
                  <a:cubicBezTo>
                    <a:pt x="66955" y="4722"/>
                    <a:pt x="66928" y="4660"/>
                    <a:pt x="66905" y="4600"/>
                  </a:cubicBezTo>
                  <a:cubicBezTo>
                    <a:pt x="66858" y="4480"/>
                    <a:pt x="66809" y="4362"/>
                    <a:pt x="66757" y="4246"/>
                  </a:cubicBezTo>
                  <a:cubicBezTo>
                    <a:pt x="66739" y="4210"/>
                    <a:pt x="66728" y="4171"/>
                    <a:pt x="66711" y="4137"/>
                  </a:cubicBezTo>
                  <a:cubicBezTo>
                    <a:pt x="66800" y="4062"/>
                    <a:pt x="66892" y="3989"/>
                    <a:pt x="66982" y="3916"/>
                  </a:cubicBezTo>
                  <a:cubicBezTo>
                    <a:pt x="67062" y="3851"/>
                    <a:pt x="67143" y="3786"/>
                    <a:pt x="67222" y="3722"/>
                  </a:cubicBezTo>
                  <a:cubicBezTo>
                    <a:pt x="67342" y="3628"/>
                    <a:pt x="67461" y="3536"/>
                    <a:pt x="67580" y="3446"/>
                  </a:cubicBezTo>
                  <a:cubicBezTo>
                    <a:pt x="67658" y="3385"/>
                    <a:pt x="67736" y="3325"/>
                    <a:pt x="67813" y="3265"/>
                  </a:cubicBezTo>
                  <a:cubicBezTo>
                    <a:pt x="67943" y="3169"/>
                    <a:pt x="68074" y="3075"/>
                    <a:pt x="68204" y="2979"/>
                  </a:cubicBezTo>
                  <a:cubicBezTo>
                    <a:pt x="68268" y="2932"/>
                    <a:pt x="68334" y="2883"/>
                    <a:pt x="68398" y="2838"/>
                  </a:cubicBezTo>
                  <a:cubicBezTo>
                    <a:pt x="68592" y="2700"/>
                    <a:pt x="68785" y="2567"/>
                    <a:pt x="68976" y="2438"/>
                  </a:cubicBezTo>
                  <a:lnTo>
                    <a:pt x="68979" y="2437"/>
                  </a:lnTo>
                  <a:cubicBezTo>
                    <a:pt x="69630" y="2004"/>
                    <a:pt x="70214" y="1659"/>
                    <a:pt x="70768" y="1381"/>
                  </a:cubicBezTo>
                  <a:cubicBezTo>
                    <a:pt x="71907" y="806"/>
                    <a:pt x="72895" y="512"/>
                    <a:pt x="73706" y="512"/>
                  </a:cubicBezTo>
                  <a:cubicBezTo>
                    <a:pt x="73708" y="512"/>
                    <a:pt x="73710" y="512"/>
                    <a:pt x="73712" y="512"/>
                  </a:cubicBezTo>
                  <a:close/>
                  <a:moveTo>
                    <a:pt x="39938" y="514"/>
                  </a:moveTo>
                  <a:cubicBezTo>
                    <a:pt x="40925" y="514"/>
                    <a:pt x="41900" y="734"/>
                    <a:pt x="42784" y="1155"/>
                  </a:cubicBezTo>
                  <a:cubicBezTo>
                    <a:pt x="42598" y="1255"/>
                    <a:pt x="42409" y="1368"/>
                    <a:pt x="42214" y="1483"/>
                  </a:cubicBezTo>
                  <a:cubicBezTo>
                    <a:pt x="42160" y="1516"/>
                    <a:pt x="42105" y="1550"/>
                    <a:pt x="42050" y="1583"/>
                  </a:cubicBezTo>
                  <a:cubicBezTo>
                    <a:pt x="41895" y="1678"/>
                    <a:pt x="41735" y="1780"/>
                    <a:pt x="41574" y="1885"/>
                  </a:cubicBezTo>
                  <a:cubicBezTo>
                    <a:pt x="41541" y="1907"/>
                    <a:pt x="41509" y="1926"/>
                    <a:pt x="41475" y="1948"/>
                  </a:cubicBezTo>
                  <a:cubicBezTo>
                    <a:pt x="41421" y="1932"/>
                    <a:pt x="41365" y="1919"/>
                    <a:pt x="41309" y="1905"/>
                  </a:cubicBezTo>
                  <a:cubicBezTo>
                    <a:pt x="41255" y="1890"/>
                    <a:pt x="41201" y="1876"/>
                    <a:pt x="41147" y="1863"/>
                  </a:cubicBezTo>
                  <a:cubicBezTo>
                    <a:pt x="41068" y="1845"/>
                    <a:pt x="40989" y="1831"/>
                    <a:pt x="40908" y="1816"/>
                  </a:cubicBezTo>
                  <a:cubicBezTo>
                    <a:pt x="40855" y="1807"/>
                    <a:pt x="40803" y="1796"/>
                    <a:pt x="40750" y="1787"/>
                  </a:cubicBezTo>
                  <a:cubicBezTo>
                    <a:pt x="40661" y="1775"/>
                    <a:pt x="40572" y="1765"/>
                    <a:pt x="40481" y="1756"/>
                  </a:cubicBezTo>
                  <a:cubicBezTo>
                    <a:pt x="40436" y="1753"/>
                    <a:pt x="40391" y="1745"/>
                    <a:pt x="40346" y="1741"/>
                  </a:cubicBezTo>
                  <a:cubicBezTo>
                    <a:pt x="40210" y="1731"/>
                    <a:pt x="40074" y="1727"/>
                    <a:pt x="39938" y="1727"/>
                  </a:cubicBezTo>
                  <a:cubicBezTo>
                    <a:pt x="39323" y="1727"/>
                    <a:pt x="38597" y="1936"/>
                    <a:pt x="37726" y="2362"/>
                  </a:cubicBezTo>
                  <a:lnTo>
                    <a:pt x="37722" y="2359"/>
                  </a:lnTo>
                  <a:lnTo>
                    <a:pt x="37544" y="2450"/>
                  </a:lnTo>
                  <a:cubicBezTo>
                    <a:pt x="37128" y="2664"/>
                    <a:pt x="36674" y="2931"/>
                    <a:pt x="36194" y="3241"/>
                  </a:cubicBezTo>
                  <a:lnTo>
                    <a:pt x="36191" y="3238"/>
                  </a:lnTo>
                  <a:lnTo>
                    <a:pt x="36013" y="3357"/>
                  </a:lnTo>
                  <a:cubicBezTo>
                    <a:pt x="36011" y="3358"/>
                    <a:pt x="36010" y="3359"/>
                    <a:pt x="36009" y="3359"/>
                  </a:cubicBezTo>
                  <a:lnTo>
                    <a:pt x="35758" y="3525"/>
                  </a:lnTo>
                  <a:lnTo>
                    <a:pt x="35763" y="3530"/>
                  </a:lnTo>
                  <a:cubicBezTo>
                    <a:pt x="35599" y="3642"/>
                    <a:pt x="35435" y="3755"/>
                    <a:pt x="35265" y="3878"/>
                  </a:cubicBezTo>
                  <a:cubicBezTo>
                    <a:pt x="35180" y="3939"/>
                    <a:pt x="35091" y="4008"/>
                    <a:pt x="35004" y="4071"/>
                  </a:cubicBezTo>
                  <a:cubicBezTo>
                    <a:pt x="34832" y="4200"/>
                    <a:pt x="34657" y="4329"/>
                    <a:pt x="34479" y="4468"/>
                  </a:cubicBezTo>
                  <a:cubicBezTo>
                    <a:pt x="34374" y="4550"/>
                    <a:pt x="34265" y="4637"/>
                    <a:pt x="34159" y="4722"/>
                  </a:cubicBezTo>
                  <a:cubicBezTo>
                    <a:pt x="33994" y="4853"/>
                    <a:pt x="33828" y="4984"/>
                    <a:pt x="33657" y="5124"/>
                  </a:cubicBezTo>
                  <a:cubicBezTo>
                    <a:pt x="33541" y="5220"/>
                    <a:pt x="33422" y="5320"/>
                    <a:pt x="33304" y="5420"/>
                  </a:cubicBezTo>
                  <a:cubicBezTo>
                    <a:pt x="33198" y="5509"/>
                    <a:pt x="33095" y="5592"/>
                    <a:pt x="32989" y="5685"/>
                  </a:cubicBezTo>
                  <a:lnTo>
                    <a:pt x="32985" y="5669"/>
                  </a:lnTo>
                  <a:cubicBezTo>
                    <a:pt x="32942" y="5472"/>
                    <a:pt x="32891" y="5280"/>
                    <a:pt x="32833" y="5088"/>
                  </a:cubicBezTo>
                  <a:cubicBezTo>
                    <a:pt x="32817" y="5039"/>
                    <a:pt x="32800" y="4989"/>
                    <a:pt x="32783" y="4940"/>
                  </a:cubicBezTo>
                  <a:cubicBezTo>
                    <a:pt x="32736" y="4798"/>
                    <a:pt x="32684" y="4655"/>
                    <a:pt x="32629" y="4516"/>
                  </a:cubicBezTo>
                  <a:cubicBezTo>
                    <a:pt x="32615" y="4485"/>
                    <a:pt x="32606" y="4452"/>
                    <a:pt x="32595" y="4422"/>
                  </a:cubicBezTo>
                  <a:cubicBezTo>
                    <a:pt x="32683" y="4348"/>
                    <a:pt x="32771" y="4275"/>
                    <a:pt x="32859" y="4202"/>
                  </a:cubicBezTo>
                  <a:cubicBezTo>
                    <a:pt x="32940" y="4135"/>
                    <a:pt x="33023" y="4067"/>
                    <a:pt x="33104" y="4001"/>
                  </a:cubicBezTo>
                  <a:cubicBezTo>
                    <a:pt x="33218" y="3909"/>
                    <a:pt x="33331" y="3819"/>
                    <a:pt x="33444" y="3731"/>
                  </a:cubicBezTo>
                  <a:cubicBezTo>
                    <a:pt x="33523" y="3667"/>
                    <a:pt x="33604" y="3603"/>
                    <a:pt x="33684" y="3541"/>
                  </a:cubicBezTo>
                  <a:cubicBezTo>
                    <a:pt x="33804" y="3448"/>
                    <a:pt x="33923" y="3359"/>
                    <a:pt x="34043" y="3270"/>
                  </a:cubicBezTo>
                  <a:cubicBezTo>
                    <a:pt x="34114" y="3217"/>
                    <a:pt x="34186" y="3160"/>
                    <a:pt x="34256" y="3108"/>
                  </a:cubicBezTo>
                  <a:cubicBezTo>
                    <a:pt x="34444" y="2971"/>
                    <a:pt x="34631" y="2836"/>
                    <a:pt x="34816" y="2706"/>
                  </a:cubicBezTo>
                  <a:lnTo>
                    <a:pt x="34817" y="2706"/>
                  </a:lnTo>
                  <a:cubicBezTo>
                    <a:pt x="35258" y="2400"/>
                    <a:pt x="35665" y="2136"/>
                    <a:pt x="36052" y="1905"/>
                  </a:cubicBezTo>
                  <a:cubicBezTo>
                    <a:pt x="36181" y="1828"/>
                    <a:pt x="36307" y="1754"/>
                    <a:pt x="36432" y="1683"/>
                  </a:cubicBezTo>
                  <a:cubicBezTo>
                    <a:pt x="37811" y="907"/>
                    <a:pt x="38990" y="514"/>
                    <a:pt x="39938" y="514"/>
                  </a:cubicBezTo>
                  <a:close/>
                  <a:moveTo>
                    <a:pt x="15928" y="2638"/>
                  </a:moveTo>
                  <a:cubicBezTo>
                    <a:pt x="16019" y="2734"/>
                    <a:pt x="16105" y="2832"/>
                    <a:pt x="16189" y="2932"/>
                  </a:cubicBezTo>
                  <a:cubicBezTo>
                    <a:pt x="16237" y="2992"/>
                    <a:pt x="16291" y="3047"/>
                    <a:pt x="16338" y="3107"/>
                  </a:cubicBezTo>
                  <a:cubicBezTo>
                    <a:pt x="16484" y="3294"/>
                    <a:pt x="16619" y="3486"/>
                    <a:pt x="16742" y="3685"/>
                  </a:cubicBezTo>
                  <a:cubicBezTo>
                    <a:pt x="16744" y="3686"/>
                    <a:pt x="16744" y="3687"/>
                    <a:pt x="16745" y="3689"/>
                  </a:cubicBezTo>
                  <a:cubicBezTo>
                    <a:pt x="16867" y="3888"/>
                    <a:pt x="16978" y="4093"/>
                    <a:pt x="17078" y="4303"/>
                  </a:cubicBezTo>
                  <a:cubicBezTo>
                    <a:pt x="17112" y="4374"/>
                    <a:pt x="17140" y="4450"/>
                    <a:pt x="17172" y="4523"/>
                  </a:cubicBezTo>
                  <a:cubicBezTo>
                    <a:pt x="17223" y="4640"/>
                    <a:pt x="17271" y="4757"/>
                    <a:pt x="17315" y="4878"/>
                  </a:cubicBezTo>
                  <a:cubicBezTo>
                    <a:pt x="17301" y="4891"/>
                    <a:pt x="17287" y="4903"/>
                    <a:pt x="17275" y="4914"/>
                  </a:cubicBezTo>
                  <a:cubicBezTo>
                    <a:pt x="17252" y="4934"/>
                    <a:pt x="17230" y="4954"/>
                    <a:pt x="17209" y="4973"/>
                  </a:cubicBezTo>
                  <a:cubicBezTo>
                    <a:pt x="17168" y="5011"/>
                    <a:pt x="17127" y="5048"/>
                    <a:pt x="17089" y="5082"/>
                  </a:cubicBezTo>
                  <a:cubicBezTo>
                    <a:pt x="17070" y="5100"/>
                    <a:pt x="17052" y="5115"/>
                    <a:pt x="17036" y="5132"/>
                  </a:cubicBezTo>
                  <a:cubicBezTo>
                    <a:pt x="16995" y="5168"/>
                    <a:pt x="16957" y="5204"/>
                    <a:pt x="16919" y="5238"/>
                  </a:cubicBezTo>
                  <a:lnTo>
                    <a:pt x="16876" y="5278"/>
                  </a:lnTo>
                  <a:cubicBezTo>
                    <a:pt x="16839" y="5313"/>
                    <a:pt x="16803" y="5345"/>
                    <a:pt x="16770" y="5377"/>
                  </a:cubicBezTo>
                  <a:cubicBezTo>
                    <a:pt x="16757" y="5388"/>
                    <a:pt x="16745" y="5399"/>
                    <a:pt x="16734" y="5412"/>
                  </a:cubicBezTo>
                  <a:cubicBezTo>
                    <a:pt x="16699" y="5443"/>
                    <a:pt x="16669" y="5472"/>
                    <a:pt x="16640" y="5500"/>
                  </a:cubicBezTo>
                  <a:cubicBezTo>
                    <a:pt x="16630" y="5509"/>
                    <a:pt x="16619" y="5519"/>
                    <a:pt x="16610" y="5528"/>
                  </a:cubicBezTo>
                  <a:cubicBezTo>
                    <a:pt x="16581" y="5556"/>
                    <a:pt x="16557" y="5579"/>
                    <a:pt x="16532" y="5604"/>
                  </a:cubicBezTo>
                  <a:cubicBezTo>
                    <a:pt x="16522" y="5613"/>
                    <a:pt x="16512" y="5622"/>
                    <a:pt x="16503" y="5632"/>
                  </a:cubicBezTo>
                  <a:cubicBezTo>
                    <a:pt x="16478" y="5652"/>
                    <a:pt x="16460" y="5670"/>
                    <a:pt x="16440" y="5688"/>
                  </a:cubicBezTo>
                  <a:cubicBezTo>
                    <a:pt x="16433" y="5695"/>
                    <a:pt x="16422" y="5704"/>
                    <a:pt x="16416" y="5712"/>
                  </a:cubicBezTo>
                  <a:cubicBezTo>
                    <a:pt x="16392" y="5736"/>
                    <a:pt x="16371" y="5755"/>
                    <a:pt x="16355" y="5772"/>
                  </a:cubicBezTo>
                  <a:lnTo>
                    <a:pt x="16344" y="5782"/>
                  </a:lnTo>
                  <a:cubicBezTo>
                    <a:pt x="16344" y="5781"/>
                    <a:pt x="16343" y="5778"/>
                    <a:pt x="16343" y="5777"/>
                  </a:cubicBezTo>
                  <a:cubicBezTo>
                    <a:pt x="16338" y="5759"/>
                    <a:pt x="16331" y="5742"/>
                    <a:pt x="16327" y="5724"/>
                  </a:cubicBezTo>
                  <a:cubicBezTo>
                    <a:pt x="16292" y="5600"/>
                    <a:pt x="16254" y="5477"/>
                    <a:pt x="16210" y="5357"/>
                  </a:cubicBezTo>
                  <a:cubicBezTo>
                    <a:pt x="16194" y="5311"/>
                    <a:pt x="16176" y="5267"/>
                    <a:pt x="16158" y="5221"/>
                  </a:cubicBezTo>
                  <a:cubicBezTo>
                    <a:pt x="16122" y="5128"/>
                    <a:pt x="16083" y="5034"/>
                    <a:pt x="16040" y="4941"/>
                  </a:cubicBezTo>
                  <a:cubicBezTo>
                    <a:pt x="16020" y="4897"/>
                    <a:pt x="15999" y="4851"/>
                    <a:pt x="15977" y="4805"/>
                  </a:cubicBezTo>
                  <a:cubicBezTo>
                    <a:pt x="15929" y="4706"/>
                    <a:pt x="15877" y="4608"/>
                    <a:pt x="15824" y="4514"/>
                  </a:cubicBezTo>
                  <a:cubicBezTo>
                    <a:pt x="15805" y="4481"/>
                    <a:pt x="15788" y="4449"/>
                    <a:pt x="15771" y="4416"/>
                  </a:cubicBezTo>
                  <a:cubicBezTo>
                    <a:pt x="15696" y="4290"/>
                    <a:pt x="15617" y="4168"/>
                    <a:pt x="15533" y="4048"/>
                  </a:cubicBezTo>
                  <a:cubicBezTo>
                    <a:pt x="15515" y="4022"/>
                    <a:pt x="15494" y="3996"/>
                    <a:pt x="15475" y="3970"/>
                  </a:cubicBezTo>
                  <a:cubicBezTo>
                    <a:pt x="15407" y="3878"/>
                    <a:pt x="15337" y="3786"/>
                    <a:pt x="15263" y="3697"/>
                  </a:cubicBezTo>
                  <a:cubicBezTo>
                    <a:pt x="15232" y="3660"/>
                    <a:pt x="15199" y="3624"/>
                    <a:pt x="15168" y="3587"/>
                  </a:cubicBezTo>
                  <a:cubicBezTo>
                    <a:pt x="15100" y="3509"/>
                    <a:pt x="15029" y="3434"/>
                    <a:pt x="14956" y="3359"/>
                  </a:cubicBezTo>
                  <a:cubicBezTo>
                    <a:pt x="14922" y="3326"/>
                    <a:pt x="14889" y="3291"/>
                    <a:pt x="14856" y="3258"/>
                  </a:cubicBezTo>
                  <a:cubicBezTo>
                    <a:pt x="14837" y="3241"/>
                    <a:pt x="14821" y="3223"/>
                    <a:pt x="14804" y="3206"/>
                  </a:cubicBezTo>
                  <a:cubicBezTo>
                    <a:pt x="14820" y="3197"/>
                    <a:pt x="14837" y="3186"/>
                    <a:pt x="14853" y="3177"/>
                  </a:cubicBezTo>
                  <a:cubicBezTo>
                    <a:pt x="15033" y="3075"/>
                    <a:pt x="15206" y="2979"/>
                    <a:pt x="15372" y="2895"/>
                  </a:cubicBezTo>
                  <a:cubicBezTo>
                    <a:pt x="15399" y="2880"/>
                    <a:pt x="15424" y="2870"/>
                    <a:pt x="15450" y="2857"/>
                  </a:cubicBezTo>
                  <a:cubicBezTo>
                    <a:pt x="15592" y="2787"/>
                    <a:pt x="15730" y="2722"/>
                    <a:pt x="15862" y="2665"/>
                  </a:cubicBezTo>
                  <a:cubicBezTo>
                    <a:pt x="15885" y="2655"/>
                    <a:pt x="15905" y="2646"/>
                    <a:pt x="15928" y="2638"/>
                  </a:cubicBezTo>
                  <a:close/>
                  <a:moveTo>
                    <a:pt x="32405" y="514"/>
                  </a:moveTo>
                  <a:cubicBezTo>
                    <a:pt x="33619" y="514"/>
                    <a:pt x="34787" y="837"/>
                    <a:pt x="35815" y="1449"/>
                  </a:cubicBezTo>
                  <a:cubicBezTo>
                    <a:pt x="35812" y="1451"/>
                    <a:pt x="35809" y="1453"/>
                    <a:pt x="35806" y="1456"/>
                  </a:cubicBezTo>
                  <a:cubicBezTo>
                    <a:pt x="35641" y="1555"/>
                    <a:pt x="35471" y="1661"/>
                    <a:pt x="35297" y="1772"/>
                  </a:cubicBezTo>
                  <a:cubicBezTo>
                    <a:pt x="35253" y="1801"/>
                    <a:pt x="35207" y="1831"/>
                    <a:pt x="35164" y="1859"/>
                  </a:cubicBezTo>
                  <a:cubicBezTo>
                    <a:pt x="35024" y="1951"/>
                    <a:pt x="34881" y="2045"/>
                    <a:pt x="34735" y="2144"/>
                  </a:cubicBezTo>
                  <a:cubicBezTo>
                    <a:pt x="34706" y="2165"/>
                    <a:pt x="34677" y="2182"/>
                    <a:pt x="34646" y="2203"/>
                  </a:cubicBezTo>
                  <a:cubicBezTo>
                    <a:pt x="34566" y="2166"/>
                    <a:pt x="34483" y="2140"/>
                    <a:pt x="34402" y="2108"/>
                  </a:cubicBezTo>
                  <a:cubicBezTo>
                    <a:pt x="34323" y="2077"/>
                    <a:pt x="34245" y="2042"/>
                    <a:pt x="34164" y="2015"/>
                  </a:cubicBezTo>
                  <a:cubicBezTo>
                    <a:pt x="34052" y="1978"/>
                    <a:pt x="33939" y="1948"/>
                    <a:pt x="33824" y="1917"/>
                  </a:cubicBezTo>
                  <a:cubicBezTo>
                    <a:pt x="33748" y="1897"/>
                    <a:pt x="33672" y="1872"/>
                    <a:pt x="33594" y="1855"/>
                  </a:cubicBezTo>
                  <a:cubicBezTo>
                    <a:pt x="33467" y="1827"/>
                    <a:pt x="33338" y="1808"/>
                    <a:pt x="33208" y="1790"/>
                  </a:cubicBezTo>
                  <a:cubicBezTo>
                    <a:pt x="33141" y="1781"/>
                    <a:pt x="33077" y="1765"/>
                    <a:pt x="33009" y="1759"/>
                  </a:cubicBezTo>
                  <a:cubicBezTo>
                    <a:pt x="32811" y="1738"/>
                    <a:pt x="32611" y="1727"/>
                    <a:pt x="32410" y="1727"/>
                  </a:cubicBezTo>
                  <a:cubicBezTo>
                    <a:pt x="31991" y="1727"/>
                    <a:pt x="31502" y="1833"/>
                    <a:pt x="30960" y="2034"/>
                  </a:cubicBezTo>
                  <a:lnTo>
                    <a:pt x="30956" y="2030"/>
                  </a:lnTo>
                  <a:lnTo>
                    <a:pt x="30799" y="2092"/>
                  </a:lnTo>
                  <a:cubicBezTo>
                    <a:pt x="30798" y="2092"/>
                    <a:pt x="30798" y="2093"/>
                    <a:pt x="30797" y="2093"/>
                  </a:cubicBezTo>
                  <a:lnTo>
                    <a:pt x="30440" y="2235"/>
                  </a:lnTo>
                  <a:lnTo>
                    <a:pt x="30446" y="2242"/>
                  </a:lnTo>
                  <a:cubicBezTo>
                    <a:pt x="30306" y="2306"/>
                    <a:pt x="30162" y="2374"/>
                    <a:pt x="30012" y="2451"/>
                  </a:cubicBezTo>
                  <a:cubicBezTo>
                    <a:pt x="29874" y="2521"/>
                    <a:pt x="29732" y="2598"/>
                    <a:pt x="29585" y="2680"/>
                  </a:cubicBezTo>
                  <a:cubicBezTo>
                    <a:pt x="29491" y="2734"/>
                    <a:pt x="29389" y="2795"/>
                    <a:pt x="29290" y="2853"/>
                  </a:cubicBezTo>
                  <a:lnTo>
                    <a:pt x="29288" y="2851"/>
                  </a:lnTo>
                  <a:lnTo>
                    <a:pt x="29132" y="2946"/>
                  </a:lnTo>
                  <a:cubicBezTo>
                    <a:pt x="29131" y="2947"/>
                    <a:pt x="29129" y="2947"/>
                    <a:pt x="29128" y="2948"/>
                  </a:cubicBezTo>
                  <a:lnTo>
                    <a:pt x="28825" y="3132"/>
                  </a:lnTo>
                  <a:lnTo>
                    <a:pt x="28830" y="3135"/>
                  </a:lnTo>
                  <a:lnTo>
                    <a:pt x="28763" y="3179"/>
                  </a:lnTo>
                  <a:cubicBezTo>
                    <a:pt x="28715" y="3208"/>
                    <a:pt x="28668" y="3241"/>
                    <a:pt x="28621" y="3273"/>
                  </a:cubicBezTo>
                  <a:cubicBezTo>
                    <a:pt x="28544" y="3322"/>
                    <a:pt x="28468" y="3373"/>
                    <a:pt x="28392" y="3424"/>
                  </a:cubicBezTo>
                  <a:cubicBezTo>
                    <a:pt x="28340" y="3458"/>
                    <a:pt x="28286" y="3494"/>
                    <a:pt x="28234" y="3530"/>
                  </a:cubicBezTo>
                  <a:cubicBezTo>
                    <a:pt x="28163" y="3580"/>
                    <a:pt x="28093" y="3628"/>
                    <a:pt x="28021" y="3677"/>
                  </a:cubicBezTo>
                  <a:cubicBezTo>
                    <a:pt x="27969" y="3713"/>
                    <a:pt x="27917" y="3749"/>
                    <a:pt x="27865" y="3788"/>
                  </a:cubicBezTo>
                  <a:cubicBezTo>
                    <a:pt x="27794" y="3838"/>
                    <a:pt x="27722" y="3890"/>
                    <a:pt x="27651" y="3941"/>
                  </a:cubicBezTo>
                  <a:lnTo>
                    <a:pt x="27508" y="4046"/>
                  </a:lnTo>
                  <a:cubicBezTo>
                    <a:pt x="27425" y="4108"/>
                    <a:pt x="27343" y="4169"/>
                    <a:pt x="27263" y="4230"/>
                  </a:cubicBezTo>
                  <a:cubicBezTo>
                    <a:pt x="27228" y="4256"/>
                    <a:pt x="27192" y="4282"/>
                    <a:pt x="27157" y="4310"/>
                  </a:cubicBezTo>
                  <a:cubicBezTo>
                    <a:pt x="27045" y="4394"/>
                    <a:pt x="26936" y="4480"/>
                    <a:pt x="26827" y="4565"/>
                  </a:cubicBezTo>
                  <a:cubicBezTo>
                    <a:pt x="26784" y="4597"/>
                    <a:pt x="26743" y="4631"/>
                    <a:pt x="26702" y="4663"/>
                  </a:cubicBezTo>
                  <a:cubicBezTo>
                    <a:pt x="26633" y="4718"/>
                    <a:pt x="26565" y="4772"/>
                    <a:pt x="26498" y="4825"/>
                  </a:cubicBezTo>
                  <a:cubicBezTo>
                    <a:pt x="26451" y="4862"/>
                    <a:pt x="26405" y="4899"/>
                    <a:pt x="26359" y="4936"/>
                  </a:cubicBezTo>
                  <a:cubicBezTo>
                    <a:pt x="26300" y="4985"/>
                    <a:pt x="26240" y="5034"/>
                    <a:pt x="26181" y="5082"/>
                  </a:cubicBezTo>
                  <a:cubicBezTo>
                    <a:pt x="26136" y="5120"/>
                    <a:pt x="26090" y="5158"/>
                    <a:pt x="26045" y="5194"/>
                  </a:cubicBezTo>
                  <a:cubicBezTo>
                    <a:pt x="25989" y="5241"/>
                    <a:pt x="25933" y="5287"/>
                    <a:pt x="25878" y="5332"/>
                  </a:cubicBezTo>
                  <a:cubicBezTo>
                    <a:pt x="25835" y="5368"/>
                    <a:pt x="25791" y="5405"/>
                    <a:pt x="25749" y="5440"/>
                  </a:cubicBezTo>
                  <a:cubicBezTo>
                    <a:pt x="25692" y="5488"/>
                    <a:pt x="25637" y="5535"/>
                    <a:pt x="25582" y="5584"/>
                  </a:cubicBezTo>
                  <a:cubicBezTo>
                    <a:pt x="25546" y="5613"/>
                    <a:pt x="25510" y="5643"/>
                    <a:pt x="25476" y="5673"/>
                  </a:cubicBezTo>
                  <a:cubicBezTo>
                    <a:pt x="25391" y="5746"/>
                    <a:pt x="25309" y="5816"/>
                    <a:pt x="25231" y="5886"/>
                  </a:cubicBezTo>
                  <a:cubicBezTo>
                    <a:pt x="25198" y="5915"/>
                    <a:pt x="25166" y="5943"/>
                    <a:pt x="25132" y="5972"/>
                  </a:cubicBezTo>
                  <a:cubicBezTo>
                    <a:pt x="25087" y="6013"/>
                    <a:pt x="25042" y="6053"/>
                    <a:pt x="24997" y="6092"/>
                  </a:cubicBezTo>
                  <a:cubicBezTo>
                    <a:pt x="24958" y="6126"/>
                    <a:pt x="24923" y="6158"/>
                    <a:pt x="24885" y="6191"/>
                  </a:cubicBezTo>
                  <a:cubicBezTo>
                    <a:pt x="24853" y="6221"/>
                    <a:pt x="24820" y="6250"/>
                    <a:pt x="24789" y="6277"/>
                  </a:cubicBezTo>
                  <a:cubicBezTo>
                    <a:pt x="24751" y="6312"/>
                    <a:pt x="24715" y="6345"/>
                    <a:pt x="24678" y="6376"/>
                  </a:cubicBezTo>
                  <a:cubicBezTo>
                    <a:pt x="24668" y="6385"/>
                    <a:pt x="24656" y="6397"/>
                    <a:pt x="24646" y="6406"/>
                  </a:cubicBezTo>
                  <a:cubicBezTo>
                    <a:pt x="24624" y="6195"/>
                    <a:pt x="24589" y="5985"/>
                    <a:pt x="24546" y="5777"/>
                  </a:cubicBezTo>
                  <a:cubicBezTo>
                    <a:pt x="24534" y="5717"/>
                    <a:pt x="24520" y="5659"/>
                    <a:pt x="24505" y="5600"/>
                  </a:cubicBezTo>
                  <a:cubicBezTo>
                    <a:pt x="24470" y="5445"/>
                    <a:pt x="24429" y="5293"/>
                    <a:pt x="24383" y="5142"/>
                  </a:cubicBezTo>
                  <a:cubicBezTo>
                    <a:pt x="24372" y="5106"/>
                    <a:pt x="24365" y="5068"/>
                    <a:pt x="24353" y="5032"/>
                  </a:cubicBezTo>
                  <a:cubicBezTo>
                    <a:pt x="25489" y="4028"/>
                    <a:pt x="26635" y="3134"/>
                    <a:pt x="27675" y="2440"/>
                  </a:cubicBezTo>
                  <a:cubicBezTo>
                    <a:pt x="28326" y="2005"/>
                    <a:pt x="28913" y="1660"/>
                    <a:pt x="29467" y="1383"/>
                  </a:cubicBezTo>
                  <a:cubicBezTo>
                    <a:pt x="30606" y="807"/>
                    <a:pt x="31594" y="514"/>
                    <a:pt x="32405" y="514"/>
                  </a:cubicBezTo>
                  <a:close/>
                  <a:moveTo>
                    <a:pt x="22446" y="6834"/>
                  </a:moveTo>
                  <a:cubicBezTo>
                    <a:pt x="22450" y="6867"/>
                    <a:pt x="22454" y="6900"/>
                    <a:pt x="22455" y="6934"/>
                  </a:cubicBezTo>
                  <a:cubicBezTo>
                    <a:pt x="22457" y="7013"/>
                    <a:pt x="22461" y="7101"/>
                    <a:pt x="22461" y="7188"/>
                  </a:cubicBezTo>
                  <a:cubicBezTo>
                    <a:pt x="22461" y="7273"/>
                    <a:pt x="22457" y="7362"/>
                    <a:pt x="22455" y="7447"/>
                  </a:cubicBezTo>
                  <a:cubicBezTo>
                    <a:pt x="22452" y="7476"/>
                    <a:pt x="22448" y="7509"/>
                    <a:pt x="22446" y="7542"/>
                  </a:cubicBezTo>
                  <a:lnTo>
                    <a:pt x="22082" y="7188"/>
                  </a:lnTo>
                  <a:lnTo>
                    <a:pt x="22446" y="6834"/>
                  </a:lnTo>
                  <a:close/>
                  <a:moveTo>
                    <a:pt x="39065" y="6700"/>
                  </a:moveTo>
                  <a:cubicBezTo>
                    <a:pt x="39078" y="6860"/>
                    <a:pt x="39083" y="7023"/>
                    <a:pt x="39083" y="7189"/>
                  </a:cubicBezTo>
                  <a:cubicBezTo>
                    <a:pt x="39083" y="7354"/>
                    <a:pt x="39078" y="7517"/>
                    <a:pt x="39065" y="7677"/>
                  </a:cubicBezTo>
                  <a:cubicBezTo>
                    <a:pt x="38932" y="7556"/>
                    <a:pt x="38809" y="7445"/>
                    <a:pt x="38709" y="7353"/>
                  </a:cubicBezTo>
                  <a:cubicBezTo>
                    <a:pt x="38700" y="7344"/>
                    <a:pt x="38691" y="7336"/>
                    <a:pt x="38682" y="7327"/>
                  </a:cubicBezTo>
                  <a:cubicBezTo>
                    <a:pt x="38627" y="7276"/>
                    <a:pt x="38576" y="7228"/>
                    <a:pt x="38533" y="7189"/>
                  </a:cubicBezTo>
                  <a:cubicBezTo>
                    <a:pt x="38574" y="7151"/>
                    <a:pt x="38623" y="7106"/>
                    <a:pt x="38675" y="7058"/>
                  </a:cubicBezTo>
                  <a:cubicBezTo>
                    <a:pt x="38688" y="7044"/>
                    <a:pt x="38703" y="7032"/>
                    <a:pt x="38717" y="7018"/>
                  </a:cubicBezTo>
                  <a:cubicBezTo>
                    <a:pt x="38769" y="6970"/>
                    <a:pt x="38826" y="6918"/>
                    <a:pt x="38887" y="6862"/>
                  </a:cubicBezTo>
                  <a:cubicBezTo>
                    <a:pt x="38898" y="6854"/>
                    <a:pt x="38907" y="6844"/>
                    <a:pt x="38917" y="6835"/>
                  </a:cubicBezTo>
                  <a:cubicBezTo>
                    <a:pt x="38963" y="6792"/>
                    <a:pt x="39015" y="6745"/>
                    <a:pt x="39065" y="6700"/>
                  </a:cubicBezTo>
                  <a:close/>
                  <a:moveTo>
                    <a:pt x="73899" y="6569"/>
                  </a:moveTo>
                  <a:cubicBezTo>
                    <a:pt x="73900" y="6580"/>
                    <a:pt x="73901" y="6589"/>
                    <a:pt x="73902" y="6600"/>
                  </a:cubicBezTo>
                  <a:cubicBezTo>
                    <a:pt x="73920" y="6791"/>
                    <a:pt x="73930" y="6985"/>
                    <a:pt x="73930" y="7187"/>
                  </a:cubicBezTo>
                  <a:cubicBezTo>
                    <a:pt x="73930" y="7382"/>
                    <a:pt x="73920" y="7578"/>
                    <a:pt x="73902" y="7772"/>
                  </a:cubicBezTo>
                  <a:lnTo>
                    <a:pt x="73899" y="7803"/>
                  </a:lnTo>
                  <a:cubicBezTo>
                    <a:pt x="73815" y="7729"/>
                    <a:pt x="73737" y="7658"/>
                    <a:pt x="73665" y="7594"/>
                  </a:cubicBezTo>
                  <a:cubicBezTo>
                    <a:pt x="73641" y="7573"/>
                    <a:pt x="73620" y="7553"/>
                    <a:pt x="73598" y="7533"/>
                  </a:cubicBezTo>
                  <a:cubicBezTo>
                    <a:pt x="73542" y="7483"/>
                    <a:pt x="73489" y="7434"/>
                    <a:pt x="73441" y="7389"/>
                  </a:cubicBezTo>
                  <a:cubicBezTo>
                    <a:pt x="73421" y="7371"/>
                    <a:pt x="73400" y="7351"/>
                    <a:pt x="73380" y="7335"/>
                  </a:cubicBezTo>
                  <a:cubicBezTo>
                    <a:pt x="73322" y="7280"/>
                    <a:pt x="73266" y="7229"/>
                    <a:pt x="73222" y="7188"/>
                  </a:cubicBezTo>
                  <a:cubicBezTo>
                    <a:pt x="73269" y="7143"/>
                    <a:pt x="73324" y="7091"/>
                    <a:pt x="73387" y="7034"/>
                  </a:cubicBezTo>
                  <a:cubicBezTo>
                    <a:pt x="73401" y="7021"/>
                    <a:pt x="73416" y="7007"/>
                    <a:pt x="73431" y="6993"/>
                  </a:cubicBezTo>
                  <a:cubicBezTo>
                    <a:pt x="73484" y="6944"/>
                    <a:pt x="73545" y="6889"/>
                    <a:pt x="73608" y="6831"/>
                  </a:cubicBezTo>
                  <a:cubicBezTo>
                    <a:pt x="73625" y="6814"/>
                    <a:pt x="73641" y="6799"/>
                    <a:pt x="73659" y="6784"/>
                  </a:cubicBezTo>
                  <a:cubicBezTo>
                    <a:pt x="73733" y="6716"/>
                    <a:pt x="73814" y="6645"/>
                    <a:pt x="73899" y="6569"/>
                  </a:cubicBezTo>
                  <a:close/>
                  <a:moveTo>
                    <a:pt x="46581" y="6569"/>
                  </a:moveTo>
                  <a:lnTo>
                    <a:pt x="46585" y="6601"/>
                  </a:lnTo>
                  <a:cubicBezTo>
                    <a:pt x="46603" y="6793"/>
                    <a:pt x="46612" y="6990"/>
                    <a:pt x="46612" y="7189"/>
                  </a:cubicBezTo>
                  <a:cubicBezTo>
                    <a:pt x="46612" y="7386"/>
                    <a:pt x="46602" y="7582"/>
                    <a:pt x="46585" y="7776"/>
                  </a:cubicBezTo>
                  <a:cubicBezTo>
                    <a:pt x="46584" y="7786"/>
                    <a:pt x="46582" y="7796"/>
                    <a:pt x="46581" y="7806"/>
                  </a:cubicBezTo>
                  <a:cubicBezTo>
                    <a:pt x="46496" y="7729"/>
                    <a:pt x="46413" y="7656"/>
                    <a:pt x="46339" y="7589"/>
                  </a:cubicBezTo>
                  <a:cubicBezTo>
                    <a:pt x="46324" y="7575"/>
                    <a:pt x="46310" y="7563"/>
                    <a:pt x="46297" y="7549"/>
                  </a:cubicBezTo>
                  <a:cubicBezTo>
                    <a:pt x="46229" y="7489"/>
                    <a:pt x="46167" y="7431"/>
                    <a:pt x="46110" y="7379"/>
                  </a:cubicBezTo>
                  <a:cubicBezTo>
                    <a:pt x="46097" y="7367"/>
                    <a:pt x="46084" y="7354"/>
                    <a:pt x="46071" y="7343"/>
                  </a:cubicBezTo>
                  <a:cubicBezTo>
                    <a:pt x="46008" y="7286"/>
                    <a:pt x="45951" y="7231"/>
                    <a:pt x="45906" y="7189"/>
                  </a:cubicBezTo>
                  <a:cubicBezTo>
                    <a:pt x="46027" y="7074"/>
                    <a:pt x="46208" y="6907"/>
                    <a:pt x="46433" y="6704"/>
                  </a:cubicBezTo>
                  <a:lnTo>
                    <a:pt x="46502" y="6641"/>
                  </a:lnTo>
                  <a:cubicBezTo>
                    <a:pt x="46528" y="6617"/>
                    <a:pt x="46554" y="6594"/>
                    <a:pt x="46581" y="6569"/>
                  </a:cubicBezTo>
                  <a:close/>
                  <a:moveTo>
                    <a:pt x="60368" y="6310"/>
                  </a:moveTo>
                  <a:cubicBezTo>
                    <a:pt x="60375" y="6356"/>
                    <a:pt x="60384" y="6402"/>
                    <a:pt x="60389" y="6449"/>
                  </a:cubicBezTo>
                  <a:cubicBezTo>
                    <a:pt x="60394" y="6497"/>
                    <a:pt x="60400" y="6547"/>
                    <a:pt x="60404" y="6594"/>
                  </a:cubicBezTo>
                  <a:cubicBezTo>
                    <a:pt x="60421" y="6791"/>
                    <a:pt x="60434" y="6989"/>
                    <a:pt x="60434" y="7188"/>
                  </a:cubicBezTo>
                  <a:cubicBezTo>
                    <a:pt x="60434" y="7387"/>
                    <a:pt x="60421" y="7584"/>
                    <a:pt x="60404" y="7781"/>
                  </a:cubicBezTo>
                  <a:cubicBezTo>
                    <a:pt x="60400" y="7830"/>
                    <a:pt x="60394" y="7879"/>
                    <a:pt x="60389" y="7927"/>
                  </a:cubicBezTo>
                  <a:cubicBezTo>
                    <a:pt x="60384" y="7974"/>
                    <a:pt x="60375" y="8017"/>
                    <a:pt x="60368" y="8064"/>
                  </a:cubicBezTo>
                  <a:cubicBezTo>
                    <a:pt x="60359" y="8057"/>
                    <a:pt x="60351" y="8048"/>
                    <a:pt x="60341" y="8040"/>
                  </a:cubicBezTo>
                  <a:cubicBezTo>
                    <a:pt x="60252" y="7960"/>
                    <a:pt x="60164" y="7884"/>
                    <a:pt x="60083" y="7811"/>
                  </a:cubicBezTo>
                  <a:cubicBezTo>
                    <a:pt x="60065" y="7794"/>
                    <a:pt x="60048" y="7778"/>
                    <a:pt x="60029" y="7762"/>
                  </a:cubicBezTo>
                  <a:cubicBezTo>
                    <a:pt x="59960" y="7700"/>
                    <a:pt x="59895" y="7642"/>
                    <a:pt x="59832" y="7585"/>
                  </a:cubicBezTo>
                  <a:cubicBezTo>
                    <a:pt x="59816" y="7570"/>
                    <a:pt x="59799" y="7554"/>
                    <a:pt x="59783" y="7541"/>
                  </a:cubicBezTo>
                  <a:cubicBezTo>
                    <a:pt x="59716" y="7478"/>
                    <a:pt x="59653" y="7421"/>
                    <a:pt x="59596" y="7369"/>
                  </a:cubicBezTo>
                  <a:cubicBezTo>
                    <a:pt x="59580" y="7354"/>
                    <a:pt x="59565" y="7340"/>
                    <a:pt x="59550" y="7325"/>
                  </a:cubicBezTo>
                  <a:cubicBezTo>
                    <a:pt x="59493" y="7275"/>
                    <a:pt x="59441" y="7226"/>
                    <a:pt x="59399" y="7187"/>
                  </a:cubicBezTo>
                  <a:cubicBezTo>
                    <a:pt x="59441" y="7147"/>
                    <a:pt x="59493" y="7099"/>
                    <a:pt x="59548" y="7048"/>
                  </a:cubicBezTo>
                  <a:cubicBezTo>
                    <a:pt x="59562" y="7034"/>
                    <a:pt x="59577" y="7021"/>
                    <a:pt x="59593" y="7007"/>
                  </a:cubicBezTo>
                  <a:cubicBezTo>
                    <a:pt x="59650" y="6954"/>
                    <a:pt x="59714" y="6894"/>
                    <a:pt x="59783" y="6833"/>
                  </a:cubicBezTo>
                  <a:cubicBezTo>
                    <a:pt x="59796" y="6819"/>
                    <a:pt x="59811" y="6807"/>
                    <a:pt x="59826" y="6793"/>
                  </a:cubicBezTo>
                  <a:cubicBezTo>
                    <a:pt x="59892" y="6735"/>
                    <a:pt x="59960" y="6671"/>
                    <a:pt x="60034" y="6606"/>
                  </a:cubicBezTo>
                  <a:cubicBezTo>
                    <a:pt x="60050" y="6593"/>
                    <a:pt x="60064" y="6580"/>
                    <a:pt x="60080" y="6565"/>
                  </a:cubicBezTo>
                  <a:cubicBezTo>
                    <a:pt x="60165" y="6489"/>
                    <a:pt x="60257" y="6408"/>
                    <a:pt x="60352" y="6325"/>
                  </a:cubicBezTo>
                  <a:cubicBezTo>
                    <a:pt x="60357" y="6320"/>
                    <a:pt x="60363" y="6314"/>
                    <a:pt x="60368" y="6310"/>
                  </a:cubicBezTo>
                  <a:close/>
                  <a:moveTo>
                    <a:pt x="30779" y="6050"/>
                  </a:moveTo>
                  <a:cubicBezTo>
                    <a:pt x="30782" y="6060"/>
                    <a:pt x="30783" y="6073"/>
                    <a:pt x="30787" y="6083"/>
                  </a:cubicBezTo>
                  <a:cubicBezTo>
                    <a:pt x="30821" y="6235"/>
                    <a:pt x="30847" y="6391"/>
                    <a:pt x="30867" y="6548"/>
                  </a:cubicBezTo>
                  <a:lnTo>
                    <a:pt x="30882" y="6677"/>
                  </a:lnTo>
                  <a:cubicBezTo>
                    <a:pt x="30901" y="6844"/>
                    <a:pt x="30912" y="7015"/>
                    <a:pt x="30912" y="7188"/>
                  </a:cubicBezTo>
                  <a:cubicBezTo>
                    <a:pt x="30912" y="7361"/>
                    <a:pt x="30901" y="7532"/>
                    <a:pt x="30882" y="7702"/>
                  </a:cubicBezTo>
                  <a:cubicBezTo>
                    <a:pt x="30878" y="7745"/>
                    <a:pt x="30873" y="7787"/>
                    <a:pt x="30867" y="7830"/>
                  </a:cubicBezTo>
                  <a:cubicBezTo>
                    <a:pt x="30846" y="7986"/>
                    <a:pt x="30821" y="8141"/>
                    <a:pt x="30787" y="8293"/>
                  </a:cubicBezTo>
                  <a:cubicBezTo>
                    <a:pt x="30783" y="8304"/>
                    <a:pt x="30782" y="8316"/>
                    <a:pt x="30779" y="8328"/>
                  </a:cubicBezTo>
                  <a:cubicBezTo>
                    <a:pt x="30762" y="8311"/>
                    <a:pt x="30744" y="8293"/>
                    <a:pt x="30727" y="8278"/>
                  </a:cubicBezTo>
                  <a:lnTo>
                    <a:pt x="29608" y="7189"/>
                  </a:lnTo>
                  <a:lnTo>
                    <a:pt x="30727" y="6100"/>
                  </a:lnTo>
                  <a:cubicBezTo>
                    <a:pt x="30744" y="6084"/>
                    <a:pt x="30762" y="6068"/>
                    <a:pt x="30779" y="6050"/>
                  </a:cubicBezTo>
                  <a:close/>
                  <a:moveTo>
                    <a:pt x="78491" y="5930"/>
                  </a:moveTo>
                  <a:cubicBezTo>
                    <a:pt x="78500" y="5959"/>
                    <a:pt x="78505" y="5990"/>
                    <a:pt x="78511" y="6018"/>
                  </a:cubicBezTo>
                  <a:cubicBezTo>
                    <a:pt x="78533" y="6107"/>
                    <a:pt x="78554" y="6199"/>
                    <a:pt x="78572" y="6292"/>
                  </a:cubicBezTo>
                  <a:cubicBezTo>
                    <a:pt x="78580" y="6340"/>
                    <a:pt x="78588" y="6390"/>
                    <a:pt x="78596" y="6440"/>
                  </a:cubicBezTo>
                  <a:cubicBezTo>
                    <a:pt x="78607" y="6516"/>
                    <a:pt x="78616" y="6591"/>
                    <a:pt x="78625" y="6667"/>
                  </a:cubicBezTo>
                  <a:cubicBezTo>
                    <a:pt x="78630" y="6717"/>
                    <a:pt x="78635" y="6769"/>
                    <a:pt x="78639" y="6820"/>
                  </a:cubicBezTo>
                  <a:cubicBezTo>
                    <a:pt x="78645" y="6914"/>
                    <a:pt x="78650" y="7010"/>
                    <a:pt x="78651" y="7106"/>
                  </a:cubicBezTo>
                  <a:cubicBezTo>
                    <a:pt x="78651" y="7133"/>
                    <a:pt x="78653" y="7160"/>
                    <a:pt x="78653" y="7188"/>
                  </a:cubicBezTo>
                  <a:cubicBezTo>
                    <a:pt x="78653" y="7215"/>
                    <a:pt x="78651" y="7242"/>
                    <a:pt x="78651" y="7270"/>
                  </a:cubicBezTo>
                  <a:cubicBezTo>
                    <a:pt x="78650" y="7365"/>
                    <a:pt x="78645" y="7459"/>
                    <a:pt x="78639" y="7553"/>
                  </a:cubicBezTo>
                  <a:cubicBezTo>
                    <a:pt x="78635" y="7605"/>
                    <a:pt x="78630" y="7657"/>
                    <a:pt x="78625" y="7708"/>
                  </a:cubicBezTo>
                  <a:cubicBezTo>
                    <a:pt x="78616" y="7783"/>
                    <a:pt x="78608" y="7857"/>
                    <a:pt x="78596" y="7932"/>
                  </a:cubicBezTo>
                  <a:cubicBezTo>
                    <a:pt x="78588" y="7982"/>
                    <a:pt x="78580" y="8033"/>
                    <a:pt x="78572" y="8084"/>
                  </a:cubicBezTo>
                  <a:cubicBezTo>
                    <a:pt x="78554" y="8173"/>
                    <a:pt x="78535" y="8260"/>
                    <a:pt x="78514" y="8345"/>
                  </a:cubicBezTo>
                  <a:cubicBezTo>
                    <a:pt x="78506" y="8379"/>
                    <a:pt x="78500" y="8411"/>
                    <a:pt x="78491" y="8442"/>
                  </a:cubicBezTo>
                  <a:cubicBezTo>
                    <a:pt x="78408" y="8363"/>
                    <a:pt x="78333" y="8291"/>
                    <a:pt x="78277" y="8236"/>
                  </a:cubicBezTo>
                  <a:lnTo>
                    <a:pt x="77199" y="7187"/>
                  </a:lnTo>
                  <a:lnTo>
                    <a:pt x="78277" y="6136"/>
                  </a:lnTo>
                  <a:cubicBezTo>
                    <a:pt x="78333" y="6081"/>
                    <a:pt x="78408" y="6010"/>
                    <a:pt x="78491" y="5930"/>
                  </a:cubicBezTo>
                  <a:close/>
                  <a:moveTo>
                    <a:pt x="51174" y="5935"/>
                  </a:moveTo>
                  <a:cubicBezTo>
                    <a:pt x="51208" y="6070"/>
                    <a:pt x="51238" y="6205"/>
                    <a:pt x="51263" y="6341"/>
                  </a:cubicBezTo>
                  <a:cubicBezTo>
                    <a:pt x="51264" y="6352"/>
                    <a:pt x="51267" y="6362"/>
                    <a:pt x="51268" y="6373"/>
                  </a:cubicBezTo>
                  <a:cubicBezTo>
                    <a:pt x="51289" y="6496"/>
                    <a:pt x="51305" y="6619"/>
                    <a:pt x="51315" y="6744"/>
                  </a:cubicBezTo>
                  <a:cubicBezTo>
                    <a:pt x="51316" y="6757"/>
                    <a:pt x="51317" y="6768"/>
                    <a:pt x="51319" y="6782"/>
                  </a:cubicBezTo>
                  <a:cubicBezTo>
                    <a:pt x="51330" y="6917"/>
                    <a:pt x="51336" y="7052"/>
                    <a:pt x="51336" y="7190"/>
                  </a:cubicBezTo>
                  <a:cubicBezTo>
                    <a:pt x="51336" y="7325"/>
                    <a:pt x="51330" y="7459"/>
                    <a:pt x="51319" y="7594"/>
                  </a:cubicBezTo>
                  <a:cubicBezTo>
                    <a:pt x="51317" y="7610"/>
                    <a:pt x="51315" y="7627"/>
                    <a:pt x="51314" y="7646"/>
                  </a:cubicBezTo>
                  <a:cubicBezTo>
                    <a:pt x="51304" y="7762"/>
                    <a:pt x="51288" y="7878"/>
                    <a:pt x="51269" y="7995"/>
                  </a:cubicBezTo>
                  <a:cubicBezTo>
                    <a:pt x="51267" y="8012"/>
                    <a:pt x="51264" y="8031"/>
                    <a:pt x="51260" y="8048"/>
                  </a:cubicBezTo>
                  <a:cubicBezTo>
                    <a:pt x="51237" y="8182"/>
                    <a:pt x="51208" y="8313"/>
                    <a:pt x="51174" y="8444"/>
                  </a:cubicBezTo>
                  <a:cubicBezTo>
                    <a:pt x="51088" y="8364"/>
                    <a:pt x="51017" y="8295"/>
                    <a:pt x="50960" y="8240"/>
                  </a:cubicBezTo>
                  <a:lnTo>
                    <a:pt x="50039" y="7341"/>
                  </a:lnTo>
                  <a:lnTo>
                    <a:pt x="49883" y="7189"/>
                  </a:lnTo>
                  <a:lnTo>
                    <a:pt x="50920" y="6177"/>
                  </a:lnTo>
                  <a:lnTo>
                    <a:pt x="50960" y="6137"/>
                  </a:lnTo>
                  <a:cubicBezTo>
                    <a:pt x="50962" y="6135"/>
                    <a:pt x="50965" y="6132"/>
                    <a:pt x="50968" y="6131"/>
                  </a:cubicBezTo>
                  <a:cubicBezTo>
                    <a:pt x="51023" y="6079"/>
                    <a:pt x="51093" y="6011"/>
                    <a:pt x="51174" y="5935"/>
                  </a:cubicBezTo>
                  <a:close/>
                  <a:moveTo>
                    <a:pt x="64923" y="5690"/>
                  </a:moveTo>
                  <a:cubicBezTo>
                    <a:pt x="64930" y="5712"/>
                    <a:pt x="64938" y="5733"/>
                    <a:pt x="64947" y="5755"/>
                  </a:cubicBezTo>
                  <a:cubicBezTo>
                    <a:pt x="64956" y="5785"/>
                    <a:pt x="64963" y="5815"/>
                    <a:pt x="64970" y="5844"/>
                  </a:cubicBezTo>
                  <a:cubicBezTo>
                    <a:pt x="65002" y="5954"/>
                    <a:pt x="65031" y="6068"/>
                    <a:pt x="65054" y="6180"/>
                  </a:cubicBezTo>
                  <a:cubicBezTo>
                    <a:pt x="65062" y="6220"/>
                    <a:pt x="65070" y="6260"/>
                    <a:pt x="65078" y="6300"/>
                  </a:cubicBezTo>
                  <a:cubicBezTo>
                    <a:pt x="65097" y="6411"/>
                    <a:pt x="65113" y="6522"/>
                    <a:pt x="65126" y="6633"/>
                  </a:cubicBezTo>
                  <a:cubicBezTo>
                    <a:pt x="65130" y="6669"/>
                    <a:pt x="65135" y="6705"/>
                    <a:pt x="65139" y="6741"/>
                  </a:cubicBezTo>
                  <a:cubicBezTo>
                    <a:pt x="65152" y="6888"/>
                    <a:pt x="65160" y="7037"/>
                    <a:pt x="65160" y="7188"/>
                  </a:cubicBezTo>
                  <a:cubicBezTo>
                    <a:pt x="65160" y="7336"/>
                    <a:pt x="65152" y="7483"/>
                    <a:pt x="65139" y="7629"/>
                  </a:cubicBezTo>
                  <a:cubicBezTo>
                    <a:pt x="65135" y="7672"/>
                    <a:pt x="65129" y="7713"/>
                    <a:pt x="65125" y="7755"/>
                  </a:cubicBezTo>
                  <a:cubicBezTo>
                    <a:pt x="65113" y="7857"/>
                    <a:pt x="65098" y="7960"/>
                    <a:pt x="65080" y="8063"/>
                  </a:cubicBezTo>
                  <a:cubicBezTo>
                    <a:pt x="65071" y="8111"/>
                    <a:pt x="65062" y="8159"/>
                    <a:pt x="65052" y="8209"/>
                  </a:cubicBezTo>
                  <a:cubicBezTo>
                    <a:pt x="65031" y="8308"/>
                    <a:pt x="65006" y="8406"/>
                    <a:pt x="64980" y="8501"/>
                  </a:cubicBezTo>
                  <a:cubicBezTo>
                    <a:pt x="64968" y="8546"/>
                    <a:pt x="64957" y="8589"/>
                    <a:pt x="64943" y="8634"/>
                  </a:cubicBezTo>
                  <a:cubicBezTo>
                    <a:pt x="64938" y="8650"/>
                    <a:pt x="64931" y="8667"/>
                    <a:pt x="64926" y="8684"/>
                  </a:cubicBezTo>
                  <a:cubicBezTo>
                    <a:pt x="64915" y="8675"/>
                    <a:pt x="64906" y="8666"/>
                    <a:pt x="64896" y="8657"/>
                  </a:cubicBezTo>
                  <a:cubicBezTo>
                    <a:pt x="64818" y="8586"/>
                    <a:pt x="64750" y="8520"/>
                    <a:pt x="64687" y="8460"/>
                  </a:cubicBezTo>
                  <a:cubicBezTo>
                    <a:pt x="64668" y="8442"/>
                    <a:pt x="64649" y="8422"/>
                    <a:pt x="64630" y="8406"/>
                  </a:cubicBezTo>
                  <a:cubicBezTo>
                    <a:pt x="64566" y="8343"/>
                    <a:pt x="64504" y="8284"/>
                    <a:pt x="64457" y="8237"/>
                  </a:cubicBezTo>
                  <a:lnTo>
                    <a:pt x="63377" y="7188"/>
                  </a:lnTo>
                  <a:lnTo>
                    <a:pt x="64456" y="6137"/>
                  </a:lnTo>
                  <a:cubicBezTo>
                    <a:pt x="64503" y="6091"/>
                    <a:pt x="64563" y="6032"/>
                    <a:pt x="64629" y="5970"/>
                  </a:cubicBezTo>
                  <a:cubicBezTo>
                    <a:pt x="64647" y="5951"/>
                    <a:pt x="64668" y="5933"/>
                    <a:pt x="64687" y="5914"/>
                  </a:cubicBezTo>
                  <a:cubicBezTo>
                    <a:pt x="64746" y="5856"/>
                    <a:pt x="64813" y="5793"/>
                    <a:pt x="64885" y="5725"/>
                  </a:cubicBezTo>
                  <a:cubicBezTo>
                    <a:pt x="64899" y="5714"/>
                    <a:pt x="64910" y="5703"/>
                    <a:pt x="64923" y="5690"/>
                  </a:cubicBezTo>
                  <a:close/>
                  <a:moveTo>
                    <a:pt x="21546" y="4321"/>
                  </a:moveTo>
                  <a:cubicBezTo>
                    <a:pt x="21555" y="4335"/>
                    <a:pt x="21565" y="4345"/>
                    <a:pt x="21573" y="4357"/>
                  </a:cubicBezTo>
                  <a:cubicBezTo>
                    <a:pt x="21576" y="4361"/>
                    <a:pt x="21577" y="4363"/>
                    <a:pt x="21580" y="4366"/>
                  </a:cubicBezTo>
                  <a:cubicBezTo>
                    <a:pt x="21586" y="4373"/>
                    <a:pt x="21589" y="4381"/>
                    <a:pt x="21594" y="4388"/>
                  </a:cubicBezTo>
                  <a:cubicBezTo>
                    <a:pt x="21703" y="4550"/>
                    <a:pt x="21804" y="4712"/>
                    <a:pt x="21888" y="4872"/>
                  </a:cubicBezTo>
                  <a:lnTo>
                    <a:pt x="21906" y="4907"/>
                  </a:lnTo>
                  <a:cubicBezTo>
                    <a:pt x="21946" y="4985"/>
                    <a:pt x="21984" y="5061"/>
                    <a:pt x="22020" y="5139"/>
                  </a:cubicBezTo>
                  <a:lnTo>
                    <a:pt x="22030" y="5163"/>
                  </a:lnTo>
                  <a:cubicBezTo>
                    <a:pt x="22062" y="5238"/>
                    <a:pt x="22096" y="5313"/>
                    <a:pt x="22125" y="5391"/>
                  </a:cubicBezTo>
                  <a:cubicBezTo>
                    <a:pt x="22140" y="5429"/>
                    <a:pt x="22150" y="5448"/>
                    <a:pt x="22156" y="5470"/>
                  </a:cubicBezTo>
                  <a:cubicBezTo>
                    <a:pt x="22189" y="5561"/>
                    <a:pt x="22217" y="5641"/>
                    <a:pt x="22239" y="5721"/>
                  </a:cubicBezTo>
                  <a:cubicBezTo>
                    <a:pt x="22273" y="5824"/>
                    <a:pt x="22299" y="5919"/>
                    <a:pt x="22325" y="6017"/>
                  </a:cubicBezTo>
                  <a:lnTo>
                    <a:pt x="22332" y="6055"/>
                  </a:lnTo>
                  <a:cubicBezTo>
                    <a:pt x="22343" y="6104"/>
                    <a:pt x="22353" y="6152"/>
                    <a:pt x="22362" y="6201"/>
                  </a:cubicBezTo>
                  <a:lnTo>
                    <a:pt x="21348" y="7185"/>
                  </a:lnTo>
                  <a:lnTo>
                    <a:pt x="22362" y="8168"/>
                  </a:lnTo>
                  <a:cubicBezTo>
                    <a:pt x="22352" y="8219"/>
                    <a:pt x="22342" y="8269"/>
                    <a:pt x="22332" y="8317"/>
                  </a:cubicBezTo>
                  <a:lnTo>
                    <a:pt x="22571" y="8421"/>
                  </a:lnTo>
                  <a:lnTo>
                    <a:pt x="22571" y="8421"/>
                  </a:lnTo>
                  <a:lnTo>
                    <a:pt x="22325" y="8355"/>
                  </a:lnTo>
                  <a:cubicBezTo>
                    <a:pt x="22299" y="8453"/>
                    <a:pt x="22273" y="8547"/>
                    <a:pt x="22242" y="8639"/>
                  </a:cubicBezTo>
                  <a:cubicBezTo>
                    <a:pt x="22209" y="8761"/>
                    <a:pt x="22171" y="8868"/>
                    <a:pt x="22127" y="8974"/>
                  </a:cubicBezTo>
                  <a:cubicBezTo>
                    <a:pt x="22095" y="9058"/>
                    <a:pt x="22061" y="9134"/>
                    <a:pt x="22029" y="9208"/>
                  </a:cubicBezTo>
                  <a:lnTo>
                    <a:pt x="22020" y="9229"/>
                  </a:lnTo>
                  <a:cubicBezTo>
                    <a:pt x="21985" y="9306"/>
                    <a:pt x="21946" y="9383"/>
                    <a:pt x="21908" y="9459"/>
                  </a:cubicBezTo>
                  <a:lnTo>
                    <a:pt x="21887" y="9500"/>
                  </a:lnTo>
                  <a:cubicBezTo>
                    <a:pt x="21799" y="9664"/>
                    <a:pt x="21696" y="9833"/>
                    <a:pt x="21582" y="10000"/>
                  </a:cubicBezTo>
                  <a:cubicBezTo>
                    <a:pt x="21581" y="10003"/>
                    <a:pt x="21581" y="10004"/>
                    <a:pt x="21580" y="10005"/>
                  </a:cubicBezTo>
                  <a:cubicBezTo>
                    <a:pt x="21569" y="10021"/>
                    <a:pt x="21556" y="10036"/>
                    <a:pt x="21545" y="10051"/>
                  </a:cubicBezTo>
                  <a:cubicBezTo>
                    <a:pt x="21526" y="10039"/>
                    <a:pt x="21507" y="10024"/>
                    <a:pt x="21489" y="10011"/>
                  </a:cubicBezTo>
                  <a:cubicBezTo>
                    <a:pt x="21262" y="9844"/>
                    <a:pt x="21030" y="9670"/>
                    <a:pt x="20794" y="9488"/>
                  </a:cubicBezTo>
                  <a:cubicBezTo>
                    <a:pt x="20758" y="9459"/>
                    <a:pt x="20719" y="9430"/>
                    <a:pt x="20684" y="9401"/>
                  </a:cubicBezTo>
                  <a:cubicBezTo>
                    <a:pt x="20445" y="9212"/>
                    <a:pt x="20201" y="9019"/>
                    <a:pt x="19955" y="8814"/>
                  </a:cubicBezTo>
                  <a:cubicBezTo>
                    <a:pt x="19927" y="8792"/>
                    <a:pt x="19901" y="8769"/>
                    <a:pt x="19874" y="8746"/>
                  </a:cubicBezTo>
                  <a:cubicBezTo>
                    <a:pt x="19623" y="8537"/>
                    <a:pt x="19369" y="8322"/>
                    <a:pt x="19114" y="8099"/>
                  </a:cubicBezTo>
                  <a:cubicBezTo>
                    <a:pt x="19104" y="8089"/>
                    <a:pt x="19095" y="8082"/>
                    <a:pt x="19084" y="8073"/>
                  </a:cubicBezTo>
                  <a:cubicBezTo>
                    <a:pt x="18827" y="7848"/>
                    <a:pt x="18569" y="7615"/>
                    <a:pt x="18312" y="7377"/>
                  </a:cubicBezTo>
                  <a:cubicBezTo>
                    <a:pt x="18290" y="7358"/>
                    <a:pt x="18267" y="7338"/>
                    <a:pt x="18245" y="7318"/>
                  </a:cubicBezTo>
                  <a:cubicBezTo>
                    <a:pt x="18246" y="7273"/>
                    <a:pt x="18246" y="7229"/>
                    <a:pt x="18246" y="7187"/>
                  </a:cubicBezTo>
                  <a:cubicBezTo>
                    <a:pt x="18246" y="7142"/>
                    <a:pt x="18246" y="7098"/>
                    <a:pt x="18245" y="7055"/>
                  </a:cubicBezTo>
                  <a:lnTo>
                    <a:pt x="18288" y="7016"/>
                  </a:lnTo>
                  <a:cubicBezTo>
                    <a:pt x="18823" y="6524"/>
                    <a:pt x="19358" y="6055"/>
                    <a:pt x="19884" y="5620"/>
                  </a:cubicBezTo>
                  <a:cubicBezTo>
                    <a:pt x="19906" y="5600"/>
                    <a:pt x="19930" y="5581"/>
                    <a:pt x="19952" y="5561"/>
                  </a:cubicBezTo>
                  <a:cubicBezTo>
                    <a:pt x="20199" y="5357"/>
                    <a:pt x="20443" y="5162"/>
                    <a:pt x="20685" y="4972"/>
                  </a:cubicBezTo>
                  <a:cubicBezTo>
                    <a:pt x="20722" y="4943"/>
                    <a:pt x="20759" y="4913"/>
                    <a:pt x="20795" y="4884"/>
                  </a:cubicBezTo>
                  <a:cubicBezTo>
                    <a:pt x="21031" y="4702"/>
                    <a:pt x="21261" y="4528"/>
                    <a:pt x="21489" y="4363"/>
                  </a:cubicBezTo>
                  <a:cubicBezTo>
                    <a:pt x="21509" y="4348"/>
                    <a:pt x="21526" y="4336"/>
                    <a:pt x="21546" y="4321"/>
                  </a:cubicBezTo>
                  <a:close/>
                  <a:moveTo>
                    <a:pt x="36113" y="3911"/>
                  </a:moveTo>
                  <a:cubicBezTo>
                    <a:pt x="36162" y="3967"/>
                    <a:pt x="36212" y="4023"/>
                    <a:pt x="36259" y="4081"/>
                  </a:cubicBezTo>
                  <a:cubicBezTo>
                    <a:pt x="36296" y="4126"/>
                    <a:pt x="36334" y="4171"/>
                    <a:pt x="36370" y="4218"/>
                  </a:cubicBezTo>
                  <a:cubicBezTo>
                    <a:pt x="36458" y="4335"/>
                    <a:pt x="36539" y="4454"/>
                    <a:pt x="36614" y="4576"/>
                  </a:cubicBezTo>
                  <a:cubicBezTo>
                    <a:pt x="36629" y="4601"/>
                    <a:pt x="36648" y="4624"/>
                    <a:pt x="36663" y="4650"/>
                  </a:cubicBezTo>
                  <a:cubicBezTo>
                    <a:pt x="36751" y="4799"/>
                    <a:pt x="36830" y="4951"/>
                    <a:pt x="36902" y="5107"/>
                  </a:cubicBezTo>
                  <a:cubicBezTo>
                    <a:pt x="36923" y="5153"/>
                    <a:pt x="36940" y="5198"/>
                    <a:pt x="36957" y="5243"/>
                  </a:cubicBezTo>
                  <a:cubicBezTo>
                    <a:pt x="36994" y="5330"/>
                    <a:pt x="37026" y="5417"/>
                    <a:pt x="37058" y="5506"/>
                  </a:cubicBezTo>
                  <a:cubicBezTo>
                    <a:pt x="37039" y="5523"/>
                    <a:pt x="37023" y="5539"/>
                    <a:pt x="37004" y="5556"/>
                  </a:cubicBezTo>
                  <a:cubicBezTo>
                    <a:pt x="36986" y="5574"/>
                    <a:pt x="36969" y="5590"/>
                    <a:pt x="36951" y="5607"/>
                  </a:cubicBezTo>
                  <a:cubicBezTo>
                    <a:pt x="36902" y="5653"/>
                    <a:pt x="36856" y="5698"/>
                    <a:pt x="36817" y="5736"/>
                  </a:cubicBezTo>
                  <a:lnTo>
                    <a:pt x="35325" y="7188"/>
                  </a:lnTo>
                  <a:lnTo>
                    <a:pt x="36821" y="8644"/>
                  </a:lnTo>
                  <a:cubicBezTo>
                    <a:pt x="36857" y="8678"/>
                    <a:pt x="36900" y="8720"/>
                    <a:pt x="36947" y="8765"/>
                  </a:cubicBezTo>
                  <a:cubicBezTo>
                    <a:pt x="36967" y="8783"/>
                    <a:pt x="36982" y="8798"/>
                    <a:pt x="37002" y="8817"/>
                  </a:cubicBezTo>
                  <a:cubicBezTo>
                    <a:pt x="37022" y="8835"/>
                    <a:pt x="37039" y="8852"/>
                    <a:pt x="37059" y="8871"/>
                  </a:cubicBezTo>
                  <a:cubicBezTo>
                    <a:pt x="37028" y="8959"/>
                    <a:pt x="36996" y="9047"/>
                    <a:pt x="36957" y="9134"/>
                  </a:cubicBezTo>
                  <a:cubicBezTo>
                    <a:pt x="36939" y="9178"/>
                    <a:pt x="36923" y="9224"/>
                    <a:pt x="36902" y="9269"/>
                  </a:cubicBezTo>
                  <a:cubicBezTo>
                    <a:pt x="36830" y="9425"/>
                    <a:pt x="36751" y="9577"/>
                    <a:pt x="36661" y="9725"/>
                  </a:cubicBezTo>
                  <a:cubicBezTo>
                    <a:pt x="36647" y="9750"/>
                    <a:pt x="36628" y="9774"/>
                    <a:pt x="36613" y="9797"/>
                  </a:cubicBezTo>
                  <a:cubicBezTo>
                    <a:pt x="36538" y="9920"/>
                    <a:pt x="36457" y="10040"/>
                    <a:pt x="36369" y="10156"/>
                  </a:cubicBezTo>
                  <a:cubicBezTo>
                    <a:pt x="36335" y="10202"/>
                    <a:pt x="36295" y="10248"/>
                    <a:pt x="36258" y="10294"/>
                  </a:cubicBezTo>
                  <a:cubicBezTo>
                    <a:pt x="36211" y="10352"/>
                    <a:pt x="36161" y="10406"/>
                    <a:pt x="36112" y="10463"/>
                  </a:cubicBezTo>
                  <a:cubicBezTo>
                    <a:pt x="35998" y="10385"/>
                    <a:pt x="35881" y="10304"/>
                    <a:pt x="35764" y="10221"/>
                  </a:cubicBezTo>
                  <a:cubicBezTo>
                    <a:pt x="35668" y="10153"/>
                    <a:pt x="35574" y="10088"/>
                    <a:pt x="35477" y="10016"/>
                  </a:cubicBezTo>
                  <a:cubicBezTo>
                    <a:pt x="35413" y="9969"/>
                    <a:pt x="35345" y="9917"/>
                    <a:pt x="35281" y="9869"/>
                  </a:cubicBezTo>
                  <a:cubicBezTo>
                    <a:pt x="35166" y="9784"/>
                    <a:pt x="35048" y="9696"/>
                    <a:pt x="34931" y="9605"/>
                  </a:cubicBezTo>
                  <a:cubicBezTo>
                    <a:pt x="34858" y="9550"/>
                    <a:pt x="34787" y="9499"/>
                    <a:pt x="34714" y="9441"/>
                  </a:cubicBezTo>
                  <a:cubicBezTo>
                    <a:pt x="34615" y="9364"/>
                    <a:pt x="34512" y="9279"/>
                    <a:pt x="34412" y="9199"/>
                  </a:cubicBezTo>
                  <a:cubicBezTo>
                    <a:pt x="34245" y="9066"/>
                    <a:pt x="34077" y="8933"/>
                    <a:pt x="33905" y="8791"/>
                  </a:cubicBezTo>
                  <a:cubicBezTo>
                    <a:pt x="33786" y="8692"/>
                    <a:pt x="33662" y="8584"/>
                    <a:pt x="33539" y="8481"/>
                  </a:cubicBezTo>
                  <a:cubicBezTo>
                    <a:pt x="33390" y="8355"/>
                    <a:pt x="33241" y="8230"/>
                    <a:pt x="33089" y="8099"/>
                  </a:cubicBezTo>
                  <a:cubicBezTo>
                    <a:pt x="33100" y="8016"/>
                    <a:pt x="33106" y="7931"/>
                    <a:pt x="33114" y="7848"/>
                  </a:cubicBezTo>
                  <a:cubicBezTo>
                    <a:pt x="33119" y="7796"/>
                    <a:pt x="33126" y="7745"/>
                    <a:pt x="33130" y="7692"/>
                  </a:cubicBezTo>
                  <a:cubicBezTo>
                    <a:pt x="33141" y="7526"/>
                    <a:pt x="33147" y="7356"/>
                    <a:pt x="33147" y="7187"/>
                  </a:cubicBezTo>
                  <a:cubicBezTo>
                    <a:pt x="33147" y="7015"/>
                    <a:pt x="33141" y="6846"/>
                    <a:pt x="33130" y="6682"/>
                  </a:cubicBezTo>
                  <a:cubicBezTo>
                    <a:pt x="33126" y="6630"/>
                    <a:pt x="33119" y="6579"/>
                    <a:pt x="33115" y="6528"/>
                  </a:cubicBezTo>
                  <a:cubicBezTo>
                    <a:pt x="33107" y="6443"/>
                    <a:pt x="33102" y="6357"/>
                    <a:pt x="33090" y="6276"/>
                  </a:cubicBezTo>
                  <a:cubicBezTo>
                    <a:pt x="33249" y="6137"/>
                    <a:pt x="33406" y="6006"/>
                    <a:pt x="33562" y="5875"/>
                  </a:cubicBezTo>
                  <a:cubicBezTo>
                    <a:pt x="33676" y="5778"/>
                    <a:pt x="33792" y="5677"/>
                    <a:pt x="33903" y="5585"/>
                  </a:cubicBezTo>
                  <a:cubicBezTo>
                    <a:pt x="34080" y="5439"/>
                    <a:pt x="34252" y="5303"/>
                    <a:pt x="34424" y="5165"/>
                  </a:cubicBezTo>
                  <a:cubicBezTo>
                    <a:pt x="34521" y="5087"/>
                    <a:pt x="34620" y="5006"/>
                    <a:pt x="34717" y="4931"/>
                  </a:cubicBezTo>
                  <a:cubicBezTo>
                    <a:pt x="34782" y="4881"/>
                    <a:pt x="34844" y="4835"/>
                    <a:pt x="34908" y="4785"/>
                  </a:cubicBezTo>
                  <a:cubicBezTo>
                    <a:pt x="35035" y="4689"/>
                    <a:pt x="35156" y="4597"/>
                    <a:pt x="35280" y="4506"/>
                  </a:cubicBezTo>
                  <a:cubicBezTo>
                    <a:pt x="35347" y="4456"/>
                    <a:pt x="35416" y="4403"/>
                    <a:pt x="35482" y="4355"/>
                  </a:cubicBezTo>
                  <a:cubicBezTo>
                    <a:pt x="35573" y="4289"/>
                    <a:pt x="35661" y="4227"/>
                    <a:pt x="35751" y="4164"/>
                  </a:cubicBezTo>
                  <a:cubicBezTo>
                    <a:pt x="35874" y="4076"/>
                    <a:pt x="35994" y="3992"/>
                    <a:pt x="36113" y="3911"/>
                  </a:cubicBezTo>
                  <a:close/>
                  <a:moveTo>
                    <a:pt x="77341" y="3845"/>
                  </a:moveTo>
                  <a:cubicBezTo>
                    <a:pt x="77386" y="3893"/>
                    <a:pt x="77431" y="3942"/>
                    <a:pt x="77472" y="3993"/>
                  </a:cubicBezTo>
                  <a:cubicBezTo>
                    <a:pt x="77521" y="4049"/>
                    <a:pt x="77569" y="4105"/>
                    <a:pt x="77615" y="4164"/>
                  </a:cubicBezTo>
                  <a:cubicBezTo>
                    <a:pt x="77681" y="4248"/>
                    <a:pt x="77741" y="4338"/>
                    <a:pt x="77800" y="4426"/>
                  </a:cubicBezTo>
                  <a:cubicBezTo>
                    <a:pt x="77840" y="4483"/>
                    <a:pt x="77880" y="4540"/>
                    <a:pt x="77917" y="4598"/>
                  </a:cubicBezTo>
                  <a:cubicBezTo>
                    <a:pt x="77979" y="4699"/>
                    <a:pt x="78033" y="4804"/>
                    <a:pt x="78086" y="4908"/>
                  </a:cubicBezTo>
                  <a:cubicBezTo>
                    <a:pt x="78109" y="4950"/>
                    <a:pt x="78133" y="4991"/>
                    <a:pt x="78153" y="5034"/>
                  </a:cubicBezTo>
                  <a:cubicBezTo>
                    <a:pt x="78172" y="5072"/>
                    <a:pt x="78185" y="5110"/>
                    <a:pt x="78203" y="5147"/>
                  </a:cubicBezTo>
                  <a:cubicBezTo>
                    <a:pt x="78239" y="5230"/>
                    <a:pt x="78273" y="5314"/>
                    <a:pt x="78305" y="5397"/>
                  </a:cubicBezTo>
                  <a:lnTo>
                    <a:pt x="78208" y="5490"/>
                  </a:lnTo>
                  <a:cubicBezTo>
                    <a:pt x="78089" y="5604"/>
                    <a:pt x="77990" y="5698"/>
                    <a:pt x="77915" y="5769"/>
                  </a:cubicBezTo>
                  <a:lnTo>
                    <a:pt x="76459" y="7187"/>
                  </a:lnTo>
                  <a:lnTo>
                    <a:pt x="77915" y="8603"/>
                  </a:lnTo>
                  <a:cubicBezTo>
                    <a:pt x="77991" y="8676"/>
                    <a:pt x="78092" y="8774"/>
                    <a:pt x="78216" y="8890"/>
                  </a:cubicBezTo>
                  <a:lnTo>
                    <a:pt x="78307" y="8975"/>
                  </a:lnTo>
                  <a:cubicBezTo>
                    <a:pt x="78274" y="9061"/>
                    <a:pt x="78241" y="9147"/>
                    <a:pt x="78201" y="9232"/>
                  </a:cubicBezTo>
                  <a:cubicBezTo>
                    <a:pt x="78185" y="9267"/>
                    <a:pt x="78172" y="9302"/>
                    <a:pt x="78154" y="9337"/>
                  </a:cubicBezTo>
                  <a:cubicBezTo>
                    <a:pt x="78133" y="9380"/>
                    <a:pt x="78109" y="9422"/>
                    <a:pt x="78086" y="9463"/>
                  </a:cubicBezTo>
                  <a:cubicBezTo>
                    <a:pt x="78032" y="9568"/>
                    <a:pt x="77977" y="9675"/>
                    <a:pt x="77915" y="9776"/>
                  </a:cubicBezTo>
                  <a:cubicBezTo>
                    <a:pt x="77878" y="9834"/>
                    <a:pt x="77839" y="9890"/>
                    <a:pt x="77800" y="9947"/>
                  </a:cubicBezTo>
                  <a:cubicBezTo>
                    <a:pt x="77741" y="10037"/>
                    <a:pt x="77679" y="10125"/>
                    <a:pt x="77613" y="10212"/>
                  </a:cubicBezTo>
                  <a:cubicBezTo>
                    <a:pt x="77568" y="10270"/>
                    <a:pt x="77519" y="10325"/>
                    <a:pt x="77472" y="10382"/>
                  </a:cubicBezTo>
                  <a:cubicBezTo>
                    <a:pt x="77435" y="10431"/>
                    <a:pt x="77391" y="10481"/>
                    <a:pt x="77345" y="10529"/>
                  </a:cubicBezTo>
                  <a:cubicBezTo>
                    <a:pt x="77296" y="10497"/>
                    <a:pt x="77247" y="10463"/>
                    <a:pt x="77200" y="10430"/>
                  </a:cubicBezTo>
                  <a:cubicBezTo>
                    <a:pt x="77126" y="10379"/>
                    <a:pt x="77050" y="10327"/>
                    <a:pt x="76977" y="10275"/>
                  </a:cubicBezTo>
                  <a:cubicBezTo>
                    <a:pt x="76897" y="10218"/>
                    <a:pt x="76818" y="10161"/>
                    <a:pt x="76736" y="10103"/>
                  </a:cubicBezTo>
                  <a:cubicBezTo>
                    <a:pt x="76668" y="10055"/>
                    <a:pt x="76599" y="10005"/>
                    <a:pt x="76529" y="9954"/>
                  </a:cubicBezTo>
                  <a:cubicBezTo>
                    <a:pt x="76448" y="9894"/>
                    <a:pt x="76367" y="9833"/>
                    <a:pt x="76287" y="9774"/>
                  </a:cubicBezTo>
                  <a:cubicBezTo>
                    <a:pt x="76222" y="9725"/>
                    <a:pt x="76158" y="9677"/>
                    <a:pt x="76094" y="9628"/>
                  </a:cubicBezTo>
                  <a:cubicBezTo>
                    <a:pt x="76012" y="9565"/>
                    <a:pt x="75933" y="9503"/>
                    <a:pt x="75853" y="9441"/>
                  </a:cubicBezTo>
                  <a:cubicBezTo>
                    <a:pt x="75794" y="9396"/>
                    <a:pt x="75733" y="9349"/>
                    <a:pt x="75676" y="9303"/>
                  </a:cubicBezTo>
                  <a:cubicBezTo>
                    <a:pt x="75595" y="9239"/>
                    <a:pt x="75518" y="9177"/>
                    <a:pt x="75440" y="9115"/>
                  </a:cubicBezTo>
                  <a:cubicBezTo>
                    <a:pt x="75391" y="9074"/>
                    <a:pt x="75340" y="9034"/>
                    <a:pt x="75290" y="8995"/>
                  </a:cubicBezTo>
                  <a:lnTo>
                    <a:pt x="75205" y="8925"/>
                  </a:lnTo>
                  <a:cubicBezTo>
                    <a:pt x="75151" y="8880"/>
                    <a:pt x="75099" y="8838"/>
                    <a:pt x="75047" y="8795"/>
                  </a:cubicBezTo>
                  <a:cubicBezTo>
                    <a:pt x="75009" y="8764"/>
                    <a:pt x="74971" y="8730"/>
                    <a:pt x="74934" y="8701"/>
                  </a:cubicBezTo>
                  <a:cubicBezTo>
                    <a:pt x="74895" y="8668"/>
                    <a:pt x="74858" y="8637"/>
                    <a:pt x="74821" y="8606"/>
                  </a:cubicBezTo>
                  <a:cubicBezTo>
                    <a:pt x="74771" y="8564"/>
                    <a:pt x="74722" y="8522"/>
                    <a:pt x="74674" y="8483"/>
                  </a:cubicBezTo>
                  <a:cubicBezTo>
                    <a:pt x="74650" y="8463"/>
                    <a:pt x="74625" y="8442"/>
                    <a:pt x="74603" y="8422"/>
                  </a:cubicBezTo>
                  <a:cubicBezTo>
                    <a:pt x="74563" y="8389"/>
                    <a:pt x="74525" y="8355"/>
                    <a:pt x="74487" y="8322"/>
                  </a:cubicBezTo>
                  <a:cubicBezTo>
                    <a:pt x="74445" y="8286"/>
                    <a:pt x="74405" y="8251"/>
                    <a:pt x="74364" y="8215"/>
                  </a:cubicBezTo>
                  <a:cubicBezTo>
                    <a:pt x="74379" y="8119"/>
                    <a:pt x="74387" y="8021"/>
                    <a:pt x="74395" y="7922"/>
                  </a:cubicBezTo>
                  <a:cubicBezTo>
                    <a:pt x="74401" y="7863"/>
                    <a:pt x="74410" y="7804"/>
                    <a:pt x="74415" y="7745"/>
                  </a:cubicBezTo>
                  <a:cubicBezTo>
                    <a:pt x="74430" y="7559"/>
                    <a:pt x="74437" y="7374"/>
                    <a:pt x="74437" y="7188"/>
                  </a:cubicBezTo>
                  <a:cubicBezTo>
                    <a:pt x="74437" y="6997"/>
                    <a:pt x="74428" y="6810"/>
                    <a:pt x="74414" y="6626"/>
                  </a:cubicBezTo>
                  <a:cubicBezTo>
                    <a:pt x="74409" y="6564"/>
                    <a:pt x="74399" y="6507"/>
                    <a:pt x="74394" y="6446"/>
                  </a:cubicBezTo>
                  <a:cubicBezTo>
                    <a:pt x="74384" y="6350"/>
                    <a:pt x="74377" y="6252"/>
                    <a:pt x="74362" y="6158"/>
                  </a:cubicBezTo>
                  <a:cubicBezTo>
                    <a:pt x="74403" y="6123"/>
                    <a:pt x="74442" y="6089"/>
                    <a:pt x="74484" y="6052"/>
                  </a:cubicBezTo>
                  <a:cubicBezTo>
                    <a:pt x="74523" y="6018"/>
                    <a:pt x="74562" y="5985"/>
                    <a:pt x="74602" y="5950"/>
                  </a:cubicBezTo>
                  <a:cubicBezTo>
                    <a:pt x="74624" y="5932"/>
                    <a:pt x="74648" y="5912"/>
                    <a:pt x="74670" y="5893"/>
                  </a:cubicBezTo>
                  <a:cubicBezTo>
                    <a:pt x="74722" y="5849"/>
                    <a:pt x="74775" y="5804"/>
                    <a:pt x="74829" y="5759"/>
                  </a:cubicBezTo>
                  <a:cubicBezTo>
                    <a:pt x="74864" y="5729"/>
                    <a:pt x="74899" y="5700"/>
                    <a:pt x="74936" y="5669"/>
                  </a:cubicBezTo>
                  <a:cubicBezTo>
                    <a:pt x="74968" y="5642"/>
                    <a:pt x="75003" y="5613"/>
                    <a:pt x="75038" y="5586"/>
                  </a:cubicBezTo>
                  <a:cubicBezTo>
                    <a:pt x="75098" y="5535"/>
                    <a:pt x="75160" y="5485"/>
                    <a:pt x="75225" y="5433"/>
                  </a:cubicBezTo>
                  <a:cubicBezTo>
                    <a:pt x="75248" y="5413"/>
                    <a:pt x="75272" y="5393"/>
                    <a:pt x="75296" y="5373"/>
                  </a:cubicBezTo>
                  <a:cubicBezTo>
                    <a:pt x="75341" y="5336"/>
                    <a:pt x="75389" y="5298"/>
                    <a:pt x="75436" y="5262"/>
                  </a:cubicBezTo>
                  <a:cubicBezTo>
                    <a:pt x="75518" y="5195"/>
                    <a:pt x="75600" y="5131"/>
                    <a:pt x="75684" y="5064"/>
                  </a:cubicBezTo>
                  <a:cubicBezTo>
                    <a:pt x="75740" y="5019"/>
                    <a:pt x="75798" y="4976"/>
                    <a:pt x="75855" y="4930"/>
                  </a:cubicBezTo>
                  <a:cubicBezTo>
                    <a:pt x="75936" y="4866"/>
                    <a:pt x="76018" y="4803"/>
                    <a:pt x="76101" y="4738"/>
                  </a:cubicBezTo>
                  <a:cubicBezTo>
                    <a:pt x="76163" y="4692"/>
                    <a:pt x="76226" y="4645"/>
                    <a:pt x="76289" y="4597"/>
                  </a:cubicBezTo>
                  <a:cubicBezTo>
                    <a:pt x="76370" y="4535"/>
                    <a:pt x="76451" y="4475"/>
                    <a:pt x="76533" y="4414"/>
                  </a:cubicBezTo>
                  <a:cubicBezTo>
                    <a:pt x="76601" y="4364"/>
                    <a:pt x="76670" y="4315"/>
                    <a:pt x="76738" y="4265"/>
                  </a:cubicBezTo>
                  <a:cubicBezTo>
                    <a:pt x="76819" y="4208"/>
                    <a:pt x="76898" y="4150"/>
                    <a:pt x="76977" y="4095"/>
                  </a:cubicBezTo>
                  <a:cubicBezTo>
                    <a:pt x="77050" y="4043"/>
                    <a:pt x="77124" y="3993"/>
                    <a:pt x="77196" y="3942"/>
                  </a:cubicBezTo>
                  <a:lnTo>
                    <a:pt x="77341" y="3845"/>
                  </a:lnTo>
                  <a:close/>
                  <a:moveTo>
                    <a:pt x="50027" y="3846"/>
                  </a:moveTo>
                  <a:cubicBezTo>
                    <a:pt x="50084" y="3909"/>
                    <a:pt x="50143" y="3971"/>
                    <a:pt x="50197" y="4036"/>
                  </a:cubicBezTo>
                  <a:cubicBezTo>
                    <a:pt x="50223" y="4067"/>
                    <a:pt x="50250" y="4098"/>
                    <a:pt x="50275" y="4129"/>
                  </a:cubicBezTo>
                  <a:cubicBezTo>
                    <a:pt x="50367" y="4246"/>
                    <a:pt x="50451" y="4366"/>
                    <a:pt x="50531" y="4489"/>
                  </a:cubicBezTo>
                  <a:cubicBezTo>
                    <a:pt x="50547" y="4513"/>
                    <a:pt x="50563" y="4534"/>
                    <a:pt x="50578" y="4558"/>
                  </a:cubicBezTo>
                  <a:cubicBezTo>
                    <a:pt x="50667" y="4700"/>
                    <a:pt x="50749" y="4847"/>
                    <a:pt x="50823" y="4997"/>
                  </a:cubicBezTo>
                  <a:cubicBezTo>
                    <a:pt x="50826" y="5003"/>
                    <a:pt x="50830" y="5009"/>
                    <a:pt x="50833" y="5014"/>
                  </a:cubicBezTo>
                  <a:cubicBezTo>
                    <a:pt x="50895" y="5139"/>
                    <a:pt x="50946" y="5268"/>
                    <a:pt x="50995" y="5398"/>
                  </a:cubicBezTo>
                  <a:lnTo>
                    <a:pt x="50904" y="5485"/>
                  </a:lnTo>
                  <a:cubicBezTo>
                    <a:pt x="50781" y="5601"/>
                    <a:pt x="50680" y="5698"/>
                    <a:pt x="50604" y="5771"/>
                  </a:cubicBezTo>
                  <a:lnTo>
                    <a:pt x="49149" y="7188"/>
                  </a:lnTo>
                  <a:lnTo>
                    <a:pt x="49598" y="7625"/>
                  </a:lnTo>
                  <a:lnTo>
                    <a:pt x="50602" y="8606"/>
                  </a:lnTo>
                  <a:cubicBezTo>
                    <a:pt x="50670" y="8671"/>
                    <a:pt x="50760" y="8756"/>
                    <a:pt x="50862" y="8852"/>
                  </a:cubicBezTo>
                  <a:cubicBezTo>
                    <a:pt x="50879" y="8868"/>
                    <a:pt x="50894" y="8880"/>
                    <a:pt x="50910" y="8897"/>
                  </a:cubicBezTo>
                  <a:lnTo>
                    <a:pt x="50995" y="8978"/>
                  </a:lnTo>
                  <a:cubicBezTo>
                    <a:pt x="50946" y="9107"/>
                    <a:pt x="50895" y="9235"/>
                    <a:pt x="50833" y="9360"/>
                  </a:cubicBezTo>
                  <a:cubicBezTo>
                    <a:pt x="50828" y="9371"/>
                    <a:pt x="50822" y="9381"/>
                    <a:pt x="50818" y="9390"/>
                  </a:cubicBezTo>
                  <a:cubicBezTo>
                    <a:pt x="50745" y="9536"/>
                    <a:pt x="50666" y="9680"/>
                    <a:pt x="50578" y="9818"/>
                  </a:cubicBezTo>
                  <a:cubicBezTo>
                    <a:pt x="50563" y="9843"/>
                    <a:pt x="50546" y="9867"/>
                    <a:pt x="50530" y="9890"/>
                  </a:cubicBezTo>
                  <a:cubicBezTo>
                    <a:pt x="50451" y="10013"/>
                    <a:pt x="50367" y="10133"/>
                    <a:pt x="50275" y="10248"/>
                  </a:cubicBezTo>
                  <a:cubicBezTo>
                    <a:pt x="50250" y="10279"/>
                    <a:pt x="50224" y="10310"/>
                    <a:pt x="50198" y="10341"/>
                  </a:cubicBezTo>
                  <a:cubicBezTo>
                    <a:pt x="50145" y="10405"/>
                    <a:pt x="50087" y="10468"/>
                    <a:pt x="50030" y="10530"/>
                  </a:cubicBezTo>
                  <a:cubicBezTo>
                    <a:pt x="49785" y="10364"/>
                    <a:pt x="49540" y="10195"/>
                    <a:pt x="49302" y="10021"/>
                  </a:cubicBezTo>
                  <a:cubicBezTo>
                    <a:pt x="49005" y="9806"/>
                    <a:pt x="48715" y="9587"/>
                    <a:pt x="48438" y="9368"/>
                  </a:cubicBezTo>
                  <a:cubicBezTo>
                    <a:pt x="48193" y="9175"/>
                    <a:pt x="47948" y="8975"/>
                    <a:pt x="47705" y="8774"/>
                  </a:cubicBezTo>
                  <a:cubicBezTo>
                    <a:pt x="47621" y="8703"/>
                    <a:pt x="47541" y="8634"/>
                    <a:pt x="47457" y="8562"/>
                  </a:cubicBezTo>
                  <a:cubicBezTo>
                    <a:pt x="47320" y="8446"/>
                    <a:pt x="47184" y="8330"/>
                    <a:pt x="47051" y="8214"/>
                  </a:cubicBezTo>
                  <a:cubicBezTo>
                    <a:pt x="47065" y="8118"/>
                    <a:pt x="47073" y="8019"/>
                    <a:pt x="47083" y="7922"/>
                  </a:cubicBezTo>
                  <a:cubicBezTo>
                    <a:pt x="47089" y="7863"/>
                    <a:pt x="47096" y="7804"/>
                    <a:pt x="47101" y="7746"/>
                  </a:cubicBezTo>
                  <a:cubicBezTo>
                    <a:pt x="47116" y="7561"/>
                    <a:pt x="47124" y="7375"/>
                    <a:pt x="47124" y="7189"/>
                  </a:cubicBezTo>
                  <a:cubicBezTo>
                    <a:pt x="47124" y="7000"/>
                    <a:pt x="47115" y="6813"/>
                    <a:pt x="47100" y="6630"/>
                  </a:cubicBezTo>
                  <a:cubicBezTo>
                    <a:pt x="47095" y="6568"/>
                    <a:pt x="47086" y="6510"/>
                    <a:pt x="47081" y="6450"/>
                  </a:cubicBezTo>
                  <a:cubicBezTo>
                    <a:pt x="47070" y="6354"/>
                    <a:pt x="47063" y="6256"/>
                    <a:pt x="47048" y="6161"/>
                  </a:cubicBezTo>
                  <a:cubicBezTo>
                    <a:pt x="47100" y="6117"/>
                    <a:pt x="47152" y="6071"/>
                    <a:pt x="47206" y="6026"/>
                  </a:cubicBezTo>
                  <a:cubicBezTo>
                    <a:pt x="47237" y="6000"/>
                    <a:pt x="47267" y="5974"/>
                    <a:pt x="47298" y="5946"/>
                  </a:cubicBezTo>
                  <a:cubicBezTo>
                    <a:pt x="47407" y="5851"/>
                    <a:pt x="47521" y="5755"/>
                    <a:pt x="47640" y="5657"/>
                  </a:cubicBezTo>
                  <a:cubicBezTo>
                    <a:pt x="47762" y="5552"/>
                    <a:pt x="47892" y="5448"/>
                    <a:pt x="48022" y="5344"/>
                  </a:cubicBezTo>
                  <a:cubicBezTo>
                    <a:pt x="48480" y="4972"/>
                    <a:pt x="48899" y="4649"/>
                    <a:pt x="49305" y="4356"/>
                  </a:cubicBezTo>
                  <a:cubicBezTo>
                    <a:pt x="49435" y="4259"/>
                    <a:pt x="49562" y="4168"/>
                    <a:pt x="49691" y="4076"/>
                  </a:cubicBezTo>
                  <a:lnTo>
                    <a:pt x="49756" y="4031"/>
                  </a:lnTo>
                  <a:cubicBezTo>
                    <a:pt x="49844" y="3970"/>
                    <a:pt x="49936" y="3908"/>
                    <a:pt x="50027" y="3846"/>
                  </a:cubicBezTo>
                  <a:close/>
                  <a:moveTo>
                    <a:pt x="63729" y="3718"/>
                  </a:moveTo>
                  <a:cubicBezTo>
                    <a:pt x="63783" y="3774"/>
                    <a:pt x="63838" y="3830"/>
                    <a:pt x="63889" y="3887"/>
                  </a:cubicBezTo>
                  <a:cubicBezTo>
                    <a:pt x="63925" y="3926"/>
                    <a:pt x="63962" y="3966"/>
                    <a:pt x="63996" y="4008"/>
                  </a:cubicBezTo>
                  <a:cubicBezTo>
                    <a:pt x="64078" y="4105"/>
                    <a:pt x="64155" y="4206"/>
                    <a:pt x="64229" y="4311"/>
                  </a:cubicBezTo>
                  <a:cubicBezTo>
                    <a:pt x="64256" y="4348"/>
                    <a:pt x="64286" y="4384"/>
                    <a:pt x="64312" y="4423"/>
                  </a:cubicBezTo>
                  <a:cubicBezTo>
                    <a:pt x="64394" y="4544"/>
                    <a:pt x="64468" y="4669"/>
                    <a:pt x="64537" y="4796"/>
                  </a:cubicBezTo>
                  <a:cubicBezTo>
                    <a:pt x="64547" y="4811"/>
                    <a:pt x="64557" y="4827"/>
                    <a:pt x="64567" y="4845"/>
                  </a:cubicBezTo>
                  <a:cubicBezTo>
                    <a:pt x="64579" y="4869"/>
                    <a:pt x="64592" y="4895"/>
                    <a:pt x="64604" y="4921"/>
                  </a:cubicBezTo>
                  <a:cubicBezTo>
                    <a:pt x="64649" y="5007"/>
                    <a:pt x="64686" y="5094"/>
                    <a:pt x="64725" y="5181"/>
                  </a:cubicBezTo>
                  <a:cubicBezTo>
                    <a:pt x="64702" y="5202"/>
                    <a:pt x="64682" y="5220"/>
                    <a:pt x="64660" y="5241"/>
                  </a:cubicBezTo>
                  <a:cubicBezTo>
                    <a:pt x="64634" y="5264"/>
                    <a:pt x="64609" y="5288"/>
                    <a:pt x="64584" y="5310"/>
                  </a:cubicBezTo>
                  <a:cubicBezTo>
                    <a:pt x="64536" y="5355"/>
                    <a:pt x="64493" y="5396"/>
                    <a:pt x="64449" y="5436"/>
                  </a:cubicBezTo>
                  <a:cubicBezTo>
                    <a:pt x="64428" y="5456"/>
                    <a:pt x="64409" y="5474"/>
                    <a:pt x="64390" y="5492"/>
                  </a:cubicBezTo>
                  <a:cubicBezTo>
                    <a:pt x="64344" y="5535"/>
                    <a:pt x="64302" y="5575"/>
                    <a:pt x="64264" y="5613"/>
                  </a:cubicBezTo>
                  <a:cubicBezTo>
                    <a:pt x="64251" y="5623"/>
                    <a:pt x="64239" y="5637"/>
                    <a:pt x="64228" y="5647"/>
                  </a:cubicBezTo>
                  <a:cubicBezTo>
                    <a:pt x="64179" y="5694"/>
                    <a:pt x="64136" y="5737"/>
                    <a:pt x="64098" y="5773"/>
                  </a:cubicBezTo>
                  <a:lnTo>
                    <a:pt x="62643" y="7189"/>
                  </a:lnTo>
                  <a:lnTo>
                    <a:pt x="64099" y="8606"/>
                  </a:lnTo>
                  <a:cubicBezTo>
                    <a:pt x="64136" y="8641"/>
                    <a:pt x="64177" y="8683"/>
                    <a:pt x="64224" y="8728"/>
                  </a:cubicBezTo>
                  <a:cubicBezTo>
                    <a:pt x="64241" y="8745"/>
                    <a:pt x="64262" y="8765"/>
                    <a:pt x="64280" y="8783"/>
                  </a:cubicBezTo>
                  <a:cubicBezTo>
                    <a:pt x="64313" y="8814"/>
                    <a:pt x="64346" y="8847"/>
                    <a:pt x="64384" y="8881"/>
                  </a:cubicBezTo>
                  <a:cubicBezTo>
                    <a:pt x="64408" y="8904"/>
                    <a:pt x="64433" y="8928"/>
                    <a:pt x="64459" y="8953"/>
                  </a:cubicBezTo>
                  <a:cubicBezTo>
                    <a:pt x="64497" y="8989"/>
                    <a:pt x="64535" y="9025"/>
                    <a:pt x="64577" y="9063"/>
                  </a:cubicBezTo>
                  <a:cubicBezTo>
                    <a:pt x="64606" y="9092"/>
                    <a:pt x="64637" y="9119"/>
                    <a:pt x="64671" y="9149"/>
                  </a:cubicBezTo>
                  <a:cubicBezTo>
                    <a:pt x="64689" y="9166"/>
                    <a:pt x="64706" y="9181"/>
                    <a:pt x="64725" y="9199"/>
                  </a:cubicBezTo>
                  <a:cubicBezTo>
                    <a:pt x="64693" y="9274"/>
                    <a:pt x="64658" y="9348"/>
                    <a:pt x="64623" y="9420"/>
                  </a:cubicBezTo>
                  <a:cubicBezTo>
                    <a:pt x="64603" y="9457"/>
                    <a:pt x="64586" y="9496"/>
                    <a:pt x="64566" y="9534"/>
                  </a:cubicBezTo>
                  <a:cubicBezTo>
                    <a:pt x="64541" y="9581"/>
                    <a:pt x="64510" y="9626"/>
                    <a:pt x="64484" y="9671"/>
                  </a:cubicBezTo>
                  <a:cubicBezTo>
                    <a:pt x="64432" y="9763"/>
                    <a:pt x="64379" y="9854"/>
                    <a:pt x="64322" y="9941"/>
                  </a:cubicBezTo>
                  <a:cubicBezTo>
                    <a:pt x="64279" y="10005"/>
                    <a:pt x="64230" y="10066"/>
                    <a:pt x="64186" y="10128"/>
                  </a:cubicBezTo>
                  <a:cubicBezTo>
                    <a:pt x="64129" y="10203"/>
                    <a:pt x="64073" y="10279"/>
                    <a:pt x="64013" y="10352"/>
                  </a:cubicBezTo>
                  <a:cubicBezTo>
                    <a:pt x="63960" y="10416"/>
                    <a:pt x="63903" y="10476"/>
                    <a:pt x="63848" y="10537"/>
                  </a:cubicBezTo>
                  <a:cubicBezTo>
                    <a:pt x="63809" y="10578"/>
                    <a:pt x="63770" y="10620"/>
                    <a:pt x="63730" y="10660"/>
                  </a:cubicBezTo>
                  <a:cubicBezTo>
                    <a:pt x="63621" y="10591"/>
                    <a:pt x="63512" y="10516"/>
                    <a:pt x="63402" y="10442"/>
                  </a:cubicBezTo>
                  <a:cubicBezTo>
                    <a:pt x="63298" y="10372"/>
                    <a:pt x="63195" y="10303"/>
                    <a:pt x="63088" y="10228"/>
                  </a:cubicBezTo>
                  <a:cubicBezTo>
                    <a:pt x="62940" y="10124"/>
                    <a:pt x="62788" y="10011"/>
                    <a:pt x="62636" y="9899"/>
                  </a:cubicBezTo>
                  <a:cubicBezTo>
                    <a:pt x="62533" y="9822"/>
                    <a:pt x="62431" y="9751"/>
                    <a:pt x="62325" y="9671"/>
                  </a:cubicBezTo>
                  <a:cubicBezTo>
                    <a:pt x="62155" y="9542"/>
                    <a:pt x="61981" y="9404"/>
                    <a:pt x="61806" y="9266"/>
                  </a:cubicBezTo>
                  <a:cubicBezTo>
                    <a:pt x="61721" y="9197"/>
                    <a:pt x="61636" y="9133"/>
                    <a:pt x="61549" y="9063"/>
                  </a:cubicBezTo>
                  <a:cubicBezTo>
                    <a:pt x="61493" y="9019"/>
                    <a:pt x="61435" y="8969"/>
                    <a:pt x="61379" y="8923"/>
                  </a:cubicBezTo>
                  <a:cubicBezTo>
                    <a:pt x="61197" y="8774"/>
                    <a:pt x="61014" y="8621"/>
                    <a:pt x="60826" y="8463"/>
                  </a:cubicBezTo>
                  <a:cubicBezTo>
                    <a:pt x="60849" y="8342"/>
                    <a:pt x="60862" y="8218"/>
                    <a:pt x="60877" y="8094"/>
                  </a:cubicBezTo>
                  <a:cubicBezTo>
                    <a:pt x="60887" y="8021"/>
                    <a:pt x="60900" y="7948"/>
                    <a:pt x="60908" y="7872"/>
                  </a:cubicBezTo>
                  <a:cubicBezTo>
                    <a:pt x="60929" y="7646"/>
                    <a:pt x="60942" y="7418"/>
                    <a:pt x="60942" y="7189"/>
                  </a:cubicBezTo>
                  <a:cubicBezTo>
                    <a:pt x="60942" y="6960"/>
                    <a:pt x="60929" y="6732"/>
                    <a:pt x="60908" y="6506"/>
                  </a:cubicBezTo>
                  <a:cubicBezTo>
                    <a:pt x="60899" y="6432"/>
                    <a:pt x="60887" y="6359"/>
                    <a:pt x="60877" y="6283"/>
                  </a:cubicBezTo>
                  <a:cubicBezTo>
                    <a:pt x="60863" y="6158"/>
                    <a:pt x="60850" y="6034"/>
                    <a:pt x="60828" y="5914"/>
                  </a:cubicBezTo>
                  <a:cubicBezTo>
                    <a:pt x="61017" y="5752"/>
                    <a:pt x="61204" y="5599"/>
                    <a:pt x="61389" y="5446"/>
                  </a:cubicBezTo>
                  <a:cubicBezTo>
                    <a:pt x="61443" y="5404"/>
                    <a:pt x="61497" y="5356"/>
                    <a:pt x="61550" y="5314"/>
                  </a:cubicBezTo>
                  <a:cubicBezTo>
                    <a:pt x="61633" y="5246"/>
                    <a:pt x="61714" y="5185"/>
                    <a:pt x="61798" y="5120"/>
                  </a:cubicBezTo>
                  <a:cubicBezTo>
                    <a:pt x="61976" y="4978"/>
                    <a:pt x="62156" y="4836"/>
                    <a:pt x="62330" y="4705"/>
                  </a:cubicBezTo>
                  <a:cubicBezTo>
                    <a:pt x="62429" y="4629"/>
                    <a:pt x="62526" y="4560"/>
                    <a:pt x="62625" y="4488"/>
                  </a:cubicBezTo>
                  <a:cubicBezTo>
                    <a:pt x="62782" y="4372"/>
                    <a:pt x="62940" y="4254"/>
                    <a:pt x="63093" y="4148"/>
                  </a:cubicBezTo>
                  <a:cubicBezTo>
                    <a:pt x="63195" y="4076"/>
                    <a:pt x="63293" y="4012"/>
                    <a:pt x="63394" y="3942"/>
                  </a:cubicBezTo>
                  <a:cubicBezTo>
                    <a:pt x="63506" y="3866"/>
                    <a:pt x="63618" y="3790"/>
                    <a:pt x="63729" y="3718"/>
                  </a:cubicBezTo>
                  <a:close/>
                  <a:moveTo>
                    <a:pt x="57033" y="3488"/>
                  </a:moveTo>
                  <a:cubicBezTo>
                    <a:pt x="57106" y="3554"/>
                    <a:pt x="57178" y="3619"/>
                    <a:pt x="57247" y="3687"/>
                  </a:cubicBezTo>
                  <a:cubicBezTo>
                    <a:pt x="57292" y="3733"/>
                    <a:pt x="57339" y="3774"/>
                    <a:pt x="57382" y="3821"/>
                  </a:cubicBezTo>
                  <a:cubicBezTo>
                    <a:pt x="57514" y="3963"/>
                    <a:pt x="57639" y="4111"/>
                    <a:pt x="57751" y="4265"/>
                  </a:cubicBezTo>
                  <a:lnTo>
                    <a:pt x="57754" y="4267"/>
                  </a:lnTo>
                  <a:cubicBezTo>
                    <a:pt x="57868" y="4421"/>
                    <a:pt x="57970" y="4585"/>
                    <a:pt x="58066" y="4752"/>
                  </a:cubicBezTo>
                  <a:cubicBezTo>
                    <a:pt x="58095" y="4805"/>
                    <a:pt x="58121" y="4861"/>
                    <a:pt x="58150" y="4917"/>
                  </a:cubicBezTo>
                  <a:cubicBezTo>
                    <a:pt x="58196" y="5004"/>
                    <a:pt x="58238" y="5094"/>
                    <a:pt x="58277" y="5184"/>
                  </a:cubicBezTo>
                  <a:cubicBezTo>
                    <a:pt x="58250" y="5210"/>
                    <a:pt x="58225" y="5232"/>
                    <a:pt x="58198" y="5257"/>
                  </a:cubicBezTo>
                  <a:cubicBezTo>
                    <a:pt x="58181" y="5272"/>
                    <a:pt x="58165" y="5288"/>
                    <a:pt x="58147" y="5303"/>
                  </a:cubicBezTo>
                  <a:cubicBezTo>
                    <a:pt x="58094" y="5352"/>
                    <a:pt x="58043" y="5398"/>
                    <a:pt x="57995" y="5443"/>
                  </a:cubicBezTo>
                  <a:cubicBezTo>
                    <a:pt x="57977" y="5460"/>
                    <a:pt x="57959" y="5476"/>
                    <a:pt x="57942" y="5492"/>
                  </a:cubicBezTo>
                  <a:cubicBezTo>
                    <a:pt x="57900" y="5532"/>
                    <a:pt x="57861" y="5568"/>
                    <a:pt x="57824" y="5602"/>
                  </a:cubicBezTo>
                  <a:cubicBezTo>
                    <a:pt x="57808" y="5618"/>
                    <a:pt x="57790" y="5636"/>
                    <a:pt x="57774" y="5651"/>
                  </a:cubicBezTo>
                  <a:cubicBezTo>
                    <a:pt x="57725" y="5696"/>
                    <a:pt x="57683" y="5738"/>
                    <a:pt x="57646" y="5774"/>
                  </a:cubicBezTo>
                  <a:lnTo>
                    <a:pt x="56192" y="7190"/>
                  </a:lnTo>
                  <a:lnTo>
                    <a:pt x="57647" y="8608"/>
                  </a:lnTo>
                  <a:cubicBezTo>
                    <a:pt x="57686" y="8644"/>
                    <a:pt x="57730" y="8687"/>
                    <a:pt x="57780" y="8734"/>
                  </a:cubicBezTo>
                  <a:cubicBezTo>
                    <a:pt x="57790" y="8744"/>
                    <a:pt x="57802" y="8755"/>
                    <a:pt x="57813" y="8766"/>
                  </a:cubicBezTo>
                  <a:cubicBezTo>
                    <a:pt x="57854" y="8805"/>
                    <a:pt x="57897" y="8847"/>
                    <a:pt x="57946" y="8892"/>
                  </a:cubicBezTo>
                  <a:cubicBezTo>
                    <a:pt x="57962" y="8906"/>
                    <a:pt x="57978" y="8922"/>
                    <a:pt x="57994" y="8938"/>
                  </a:cubicBezTo>
                  <a:cubicBezTo>
                    <a:pt x="58041" y="8980"/>
                    <a:pt x="58089" y="9026"/>
                    <a:pt x="58141" y="9074"/>
                  </a:cubicBezTo>
                  <a:cubicBezTo>
                    <a:pt x="58163" y="9095"/>
                    <a:pt x="58187" y="9116"/>
                    <a:pt x="58208" y="9136"/>
                  </a:cubicBezTo>
                  <a:cubicBezTo>
                    <a:pt x="58230" y="9157"/>
                    <a:pt x="58251" y="9177"/>
                    <a:pt x="58275" y="9198"/>
                  </a:cubicBezTo>
                  <a:cubicBezTo>
                    <a:pt x="58234" y="9287"/>
                    <a:pt x="58193" y="9376"/>
                    <a:pt x="58147" y="9464"/>
                  </a:cubicBezTo>
                  <a:cubicBezTo>
                    <a:pt x="58119" y="9520"/>
                    <a:pt x="58094" y="9577"/>
                    <a:pt x="58063" y="9630"/>
                  </a:cubicBezTo>
                  <a:cubicBezTo>
                    <a:pt x="57971" y="9792"/>
                    <a:pt x="57868" y="9956"/>
                    <a:pt x="57752" y="10112"/>
                  </a:cubicBezTo>
                  <a:cubicBezTo>
                    <a:pt x="57638" y="10266"/>
                    <a:pt x="57513" y="10414"/>
                    <a:pt x="57381" y="10555"/>
                  </a:cubicBezTo>
                  <a:cubicBezTo>
                    <a:pt x="57338" y="10601"/>
                    <a:pt x="57292" y="10643"/>
                    <a:pt x="57249" y="10686"/>
                  </a:cubicBezTo>
                  <a:cubicBezTo>
                    <a:pt x="57178" y="10757"/>
                    <a:pt x="57107" y="10823"/>
                    <a:pt x="57032" y="10888"/>
                  </a:cubicBezTo>
                  <a:cubicBezTo>
                    <a:pt x="56931" y="10825"/>
                    <a:pt x="56829" y="10762"/>
                    <a:pt x="56729" y="10696"/>
                  </a:cubicBezTo>
                  <a:cubicBezTo>
                    <a:pt x="56719" y="10687"/>
                    <a:pt x="56707" y="10680"/>
                    <a:pt x="56695" y="10674"/>
                  </a:cubicBezTo>
                  <a:cubicBezTo>
                    <a:pt x="56477" y="10530"/>
                    <a:pt x="56251" y="10377"/>
                    <a:pt x="56021" y="10214"/>
                  </a:cubicBezTo>
                  <a:cubicBezTo>
                    <a:pt x="56000" y="10198"/>
                    <a:pt x="55978" y="10183"/>
                    <a:pt x="55954" y="10167"/>
                  </a:cubicBezTo>
                  <a:cubicBezTo>
                    <a:pt x="55724" y="10004"/>
                    <a:pt x="55488" y="9828"/>
                    <a:pt x="55248" y="9645"/>
                  </a:cubicBezTo>
                  <a:cubicBezTo>
                    <a:pt x="55216" y="9620"/>
                    <a:pt x="55183" y="9597"/>
                    <a:pt x="55149" y="9572"/>
                  </a:cubicBezTo>
                  <a:cubicBezTo>
                    <a:pt x="54914" y="9390"/>
                    <a:pt x="54674" y="9199"/>
                    <a:pt x="54431" y="9001"/>
                  </a:cubicBezTo>
                  <a:cubicBezTo>
                    <a:pt x="54391" y="8969"/>
                    <a:pt x="54352" y="8938"/>
                    <a:pt x="54313" y="8905"/>
                  </a:cubicBezTo>
                  <a:cubicBezTo>
                    <a:pt x="54070" y="8704"/>
                    <a:pt x="53821" y="8495"/>
                    <a:pt x="53570" y="8280"/>
                  </a:cubicBezTo>
                  <a:cubicBezTo>
                    <a:pt x="53544" y="8257"/>
                    <a:pt x="53519" y="8236"/>
                    <a:pt x="53493" y="8214"/>
                  </a:cubicBezTo>
                  <a:cubicBezTo>
                    <a:pt x="53507" y="8114"/>
                    <a:pt x="53515" y="8011"/>
                    <a:pt x="53525" y="7910"/>
                  </a:cubicBezTo>
                  <a:cubicBezTo>
                    <a:pt x="53530" y="7856"/>
                    <a:pt x="53539" y="7804"/>
                    <a:pt x="53543" y="7751"/>
                  </a:cubicBezTo>
                  <a:cubicBezTo>
                    <a:pt x="53556" y="7565"/>
                    <a:pt x="53566" y="7376"/>
                    <a:pt x="53566" y="7189"/>
                  </a:cubicBezTo>
                  <a:cubicBezTo>
                    <a:pt x="53566" y="7000"/>
                    <a:pt x="53556" y="6812"/>
                    <a:pt x="53543" y="6625"/>
                  </a:cubicBezTo>
                  <a:cubicBezTo>
                    <a:pt x="53539" y="6579"/>
                    <a:pt x="53532" y="6534"/>
                    <a:pt x="53528" y="6489"/>
                  </a:cubicBezTo>
                  <a:cubicBezTo>
                    <a:pt x="53518" y="6380"/>
                    <a:pt x="53508" y="6271"/>
                    <a:pt x="53493" y="6163"/>
                  </a:cubicBezTo>
                  <a:cubicBezTo>
                    <a:pt x="53533" y="6130"/>
                    <a:pt x="53572" y="6096"/>
                    <a:pt x="53612" y="6062"/>
                  </a:cubicBezTo>
                  <a:cubicBezTo>
                    <a:pt x="53843" y="5863"/>
                    <a:pt x="54072" y="5669"/>
                    <a:pt x="54298" y="5485"/>
                  </a:cubicBezTo>
                  <a:cubicBezTo>
                    <a:pt x="54352" y="5440"/>
                    <a:pt x="54405" y="5397"/>
                    <a:pt x="54459" y="5355"/>
                  </a:cubicBezTo>
                  <a:cubicBezTo>
                    <a:pt x="54688" y="5168"/>
                    <a:pt x="54914" y="4987"/>
                    <a:pt x="55137" y="4816"/>
                  </a:cubicBezTo>
                  <a:cubicBezTo>
                    <a:pt x="55184" y="4780"/>
                    <a:pt x="55231" y="4746"/>
                    <a:pt x="55279" y="4709"/>
                  </a:cubicBezTo>
                  <a:cubicBezTo>
                    <a:pt x="55493" y="4546"/>
                    <a:pt x="55704" y="4390"/>
                    <a:pt x="55909" y="4243"/>
                  </a:cubicBezTo>
                  <a:cubicBezTo>
                    <a:pt x="55961" y="4205"/>
                    <a:pt x="56013" y="4169"/>
                    <a:pt x="56065" y="4133"/>
                  </a:cubicBezTo>
                  <a:cubicBezTo>
                    <a:pt x="56262" y="3994"/>
                    <a:pt x="56454" y="3863"/>
                    <a:pt x="56643" y="3738"/>
                  </a:cubicBezTo>
                  <a:cubicBezTo>
                    <a:pt x="56671" y="3720"/>
                    <a:pt x="56699" y="3701"/>
                    <a:pt x="56728" y="3682"/>
                  </a:cubicBezTo>
                  <a:cubicBezTo>
                    <a:pt x="56829" y="3616"/>
                    <a:pt x="56931" y="3554"/>
                    <a:pt x="57033" y="3488"/>
                  </a:cubicBezTo>
                  <a:close/>
                  <a:moveTo>
                    <a:pt x="84350" y="3485"/>
                  </a:moveTo>
                  <a:cubicBezTo>
                    <a:pt x="84399" y="3529"/>
                    <a:pt x="84447" y="3573"/>
                    <a:pt x="84494" y="3618"/>
                  </a:cubicBezTo>
                  <a:cubicBezTo>
                    <a:pt x="84555" y="3677"/>
                    <a:pt x="84616" y="3734"/>
                    <a:pt x="84674" y="3795"/>
                  </a:cubicBezTo>
                  <a:cubicBezTo>
                    <a:pt x="84740" y="3865"/>
                    <a:pt x="84801" y="3940"/>
                    <a:pt x="84862" y="4013"/>
                  </a:cubicBezTo>
                  <a:cubicBezTo>
                    <a:pt x="84915" y="4076"/>
                    <a:pt x="84969" y="4139"/>
                    <a:pt x="85019" y="4203"/>
                  </a:cubicBezTo>
                  <a:cubicBezTo>
                    <a:pt x="85079" y="4280"/>
                    <a:pt x="85132" y="4362"/>
                    <a:pt x="85185" y="4442"/>
                  </a:cubicBezTo>
                  <a:cubicBezTo>
                    <a:pt x="85231" y="4509"/>
                    <a:pt x="85276" y="4575"/>
                    <a:pt x="85318" y="4644"/>
                  </a:cubicBezTo>
                  <a:cubicBezTo>
                    <a:pt x="85368" y="4728"/>
                    <a:pt x="85413" y="4815"/>
                    <a:pt x="85459" y="4903"/>
                  </a:cubicBezTo>
                  <a:cubicBezTo>
                    <a:pt x="85495" y="4972"/>
                    <a:pt x="85533" y="5040"/>
                    <a:pt x="85566" y="5112"/>
                  </a:cubicBezTo>
                  <a:cubicBezTo>
                    <a:pt x="85609" y="5205"/>
                    <a:pt x="85644" y="5299"/>
                    <a:pt x="85680" y="5394"/>
                  </a:cubicBezTo>
                  <a:cubicBezTo>
                    <a:pt x="85708" y="5465"/>
                    <a:pt x="85737" y="5534"/>
                    <a:pt x="85762" y="5606"/>
                  </a:cubicBezTo>
                  <a:cubicBezTo>
                    <a:pt x="85797" y="5706"/>
                    <a:pt x="85823" y="5811"/>
                    <a:pt x="85850" y="5914"/>
                  </a:cubicBezTo>
                  <a:cubicBezTo>
                    <a:pt x="85868" y="5981"/>
                    <a:pt x="85891" y="6049"/>
                    <a:pt x="85906" y="6118"/>
                  </a:cubicBezTo>
                  <a:cubicBezTo>
                    <a:pt x="85932" y="6233"/>
                    <a:pt x="85948" y="6353"/>
                    <a:pt x="85965" y="6471"/>
                  </a:cubicBezTo>
                  <a:cubicBezTo>
                    <a:pt x="85975" y="6529"/>
                    <a:pt x="85987" y="6586"/>
                    <a:pt x="85995" y="6646"/>
                  </a:cubicBezTo>
                  <a:cubicBezTo>
                    <a:pt x="86013" y="6824"/>
                    <a:pt x="86024" y="7006"/>
                    <a:pt x="86024" y="7188"/>
                  </a:cubicBezTo>
                  <a:cubicBezTo>
                    <a:pt x="86024" y="7370"/>
                    <a:pt x="86013" y="7550"/>
                    <a:pt x="85995" y="7729"/>
                  </a:cubicBezTo>
                  <a:cubicBezTo>
                    <a:pt x="85987" y="7787"/>
                    <a:pt x="85975" y="7845"/>
                    <a:pt x="85965" y="7903"/>
                  </a:cubicBezTo>
                  <a:cubicBezTo>
                    <a:pt x="85949" y="8022"/>
                    <a:pt x="85932" y="8141"/>
                    <a:pt x="85906" y="8257"/>
                  </a:cubicBezTo>
                  <a:cubicBezTo>
                    <a:pt x="85891" y="8324"/>
                    <a:pt x="85870" y="8391"/>
                    <a:pt x="85851" y="8459"/>
                  </a:cubicBezTo>
                  <a:cubicBezTo>
                    <a:pt x="85824" y="8563"/>
                    <a:pt x="85798" y="8668"/>
                    <a:pt x="85762" y="8771"/>
                  </a:cubicBezTo>
                  <a:cubicBezTo>
                    <a:pt x="85740" y="8841"/>
                    <a:pt x="85709" y="8910"/>
                    <a:pt x="85682" y="8978"/>
                  </a:cubicBezTo>
                  <a:cubicBezTo>
                    <a:pt x="85644" y="9074"/>
                    <a:pt x="85609" y="9171"/>
                    <a:pt x="85566" y="9264"/>
                  </a:cubicBezTo>
                  <a:cubicBezTo>
                    <a:pt x="85533" y="9333"/>
                    <a:pt x="85496" y="9401"/>
                    <a:pt x="85461" y="9469"/>
                  </a:cubicBezTo>
                  <a:cubicBezTo>
                    <a:pt x="85414" y="9557"/>
                    <a:pt x="85370" y="9647"/>
                    <a:pt x="85318" y="9733"/>
                  </a:cubicBezTo>
                  <a:cubicBezTo>
                    <a:pt x="85277" y="9801"/>
                    <a:pt x="85232" y="9864"/>
                    <a:pt x="85188" y="9931"/>
                  </a:cubicBezTo>
                  <a:cubicBezTo>
                    <a:pt x="85133" y="10012"/>
                    <a:pt x="85079" y="10094"/>
                    <a:pt x="85018" y="10173"/>
                  </a:cubicBezTo>
                  <a:cubicBezTo>
                    <a:pt x="84974" y="10237"/>
                    <a:pt x="84921" y="10297"/>
                    <a:pt x="84869" y="10359"/>
                  </a:cubicBezTo>
                  <a:cubicBezTo>
                    <a:pt x="84807" y="10435"/>
                    <a:pt x="84744" y="10508"/>
                    <a:pt x="84677" y="10580"/>
                  </a:cubicBezTo>
                  <a:cubicBezTo>
                    <a:pt x="84621" y="10640"/>
                    <a:pt x="84559" y="10697"/>
                    <a:pt x="84500" y="10754"/>
                  </a:cubicBezTo>
                  <a:cubicBezTo>
                    <a:pt x="84451" y="10800"/>
                    <a:pt x="84402" y="10846"/>
                    <a:pt x="84352" y="10889"/>
                  </a:cubicBezTo>
                  <a:cubicBezTo>
                    <a:pt x="84251" y="10826"/>
                    <a:pt x="84148" y="10761"/>
                    <a:pt x="84047" y="10696"/>
                  </a:cubicBezTo>
                  <a:cubicBezTo>
                    <a:pt x="83810" y="10542"/>
                    <a:pt x="83565" y="10374"/>
                    <a:pt x="83316" y="10197"/>
                  </a:cubicBezTo>
                  <a:cubicBezTo>
                    <a:pt x="83305" y="10189"/>
                    <a:pt x="83293" y="10182"/>
                    <a:pt x="83282" y="10172"/>
                  </a:cubicBezTo>
                  <a:cubicBezTo>
                    <a:pt x="83039" y="9999"/>
                    <a:pt x="82791" y="9816"/>
                    <a:pt x="82539" y="9624"/>
                  </a:cubicBezTo>
                  <a:cubicBezTo>
                    <a:pt x="82519" y="9609"/>
                    <a:pt x="82499" y="9594"/>
                    <a:pt x="82480" y="9579"/>
                  </a:cubicBezTo>
                  <a:cubicBezTo>
                    <a:pt x="82232" y="9388"/>
                    <a:pt x="81978" y="9186"/>
                    <a:pt x="81720" y="8977"/>
                  </a:cubicBezTo>
                  <a:cubicBezTo>
                    <a:pt x="81695" y="8956"/>
                    <a:pt x="81670" y="8937"/>
                    <a:pt x="81646" y="8917"/>
                  </a:cubicBezTo>
                  <a:cubicBezTo>
                    <a:pt x="81392" y="8709"/>
                    <a:pt x="81131" y="8490"/>
                    <a:pt x="80869" y="8264"/>
                  </a:cubicBezTo>
                  <a:cubicBezTo>
                    <a:pt x="80849" y="8246"/>
                    <a:pt x="80829" y="8231"/>
                    <a:pt x="80811" y="8214"/>
                  </a:cubicBezTo>
                  <a:cubicBezTo>
                    <a:pt x="80822" y="8136"/>
                    <a:pt x="80827" y="8056"/>
                    <a:pt x="80837" y="7976"/>
                  </a:cubicBezTo>
                  <a:cubicBezTo>
                    <a:pt x="80845" y="7895"/>
                    <a:pt x="80858" y="7813"/>
                    <a:pt x="80863" y="7731"/>
                  </a:cubicBezTo>
                  <a:cubicBezTo>
                    <a:pt x="80871" y="7606"/>
                    <a:pt x="80875" y="7479"/>
                    <a:pt x="80878" y="7352"/>
                  </a:cubicBezTo>
                  <a:cubicBezTo>
                    <a:pt x="80879" y="7298"/>
                    <a:pt x="80885" y="7244"/>
                    <a:pt x="80885" y="7188"/>
                  </a:cubicBezTo>
                  <a:cubicBezTo>
                    <a:pt x="80885" y="7133"/>
                    <a:pt x="80879" y="7078"/>
                    <a:pt x="80878" y="7023"/>
                  </a:cubicBezTo>
                  <a:cubicBezTo>
                    <a:pt x="80875" y="6896"/>
                    <a:pt x="80871" y="6769"/>
                    <a:pt x="80863" y="6643"/>
                  </a:cubicBezTo>
                  <a:cubicBezTo>
                    <a:pt x="80855" y="6561"/>
                    <a:pt x="80845" y="6481"/>
                    <a:pt x="80837" y="6399"/>
                  </a:cubicBezTo>
                  <a:cubicBezTo>
                    <a:pt x="80827" y="6320"/>
                    <a:pt x="80822" y="6240"/>
                    <a:pt x="80811" y="6162"/>
                  </a:cubicBezTo>
                  <a:cubicBezTo>
                    <a:pt x="80844" y="6133"/>
                    <a:pt x="80876" y="6105"/>
                    <a:pt x="80910" y="6077"/>
                  </a:cubicBezTo>
                  <a:cubicBezTo>
                    <a:pt x="81151" y="5869"/>
                    <a:pt x="81389" y="5668"/>
                    <a:pt x="81624" y="5475"/>
                  </a:cubicBezTo>
                  <a:cubicBezTo>
                    <a:pt x="81669" y="5439"/>
                    <a:pt x="81713" y="5404"/>
                    <a:pt x="81758" y="5367"/>
                  </a:cubicBezTo>
                  <a:cubicBezTo>
                    <a:pt x="81997" y="5174"/>
                    <a:pt x="82233" y="4984"/>
                    <a:pt x="82463" y="4807"/>
                  </a:cubicBezTo>
                  <a:cubicBezTo>
                    <a:pt x="82499" y="4779"/>
                    <a:pt x="82534" y="4753"/>
                    <a:pt x="82571" y="4726"/>
                  </a:cubicBezTo>
                  <a:cubicBezTo>
                    <a:pt x="82806" y="4546"/>
                    <a:pt x="83039" y="4373"/>
                    <a:pt x="83265" y="4212"/>
                  </a:cubicBezTo>
                  <a:cubicBezTo>
                    <a:pt x="83293" y="4192"/>
                    <a:pt x="83320" y="4174"/>
                    <a:pt x="83347" y="4154"/>
                  </a:cubicBezTo>
                  <a:cubicBezTo>
                    <a:pt x="83570" y="3997"/>
                    <a:pt x="83788" y="3848"/>
                    <a:pt x="83999" y="3709"/>
                  </a:cubicBezTo>
                  <a:cubicBezTo>
                    <a:pt x="84014" y="3701"/>
                    <a:pt x="84029" y="3688"/>
                    <a:pt x="84045" y="3680"/>
                  </a:cubicBezTo>
                  <a:cubicBezTo>
                    <a:pt x="84147" y="3613"/>
                    <a:pt x="84248" y="3551"/>
                    <a:pt x="84350" y="3485"/>
                  </a:cubicBezTo>
                  <a:close/>
                  <a:moveTo>
                    <a:pt x="70533" y="3483"/>
                  </a:moveTo>
                  <a:cubicBezTo>
                    <a:pt x="70545" y="3493"/>
                    <a:pt x="70557" y="3503"/>
                    <a:pt x="70568" y="3513"/>
                  </a:cubicBezTo>
                  <a:cubicBezTo>
                    <a:pt x="70695" y="3628"/>
                    <a:pt x="70816" y="3748"/>
                    <a:pt x="70930" y="3874"/>
                  </a:cubicBezTo>
                  <a:lnTo>
                    <a:pt x="70985" y="3937"/>
                  </a:lnTo>
                  <a:cubicBezTo>
                    <a:pt x="71103" y="4071"/>
                    <a:pt x="71214" y="4210"/>
                    <a:pt x="71316" y="4355"/>
                  </a:cubicBezTo>
                  <a:cubicBezTo>
                    <a:pt x="71318" y="4357"/>
                    <a:pt x="71319" y="4362"/>
                    <a:pt x="71322" y="4366"/>
                  </a:cubicBezTo>
                  <a:cubicBezTo>
                    <a:pt x="71422" y="4509"/>
                    <a:pt x="71514" y="4660"/>
                    <a:pt x="71598" y="4814"/>
                  </a:cubicBezTo>
                  <a:cubicBezTo>
                    <a:pt x="71610" y="4836"/>
                    <a:pt x="71624" y="4858"/>
                    <a:pt x="71636" y="4881"/>
                  </a:cubicBezTo>
                  <a:cubicBezTo>
                    <a:pt x="71715" y="5032"/>
                    <a:pt x="71787" y="5186"/>
                    <a:pt x="71850" y="5345"/>
                  </a:cubicBezTo>
                  <a:cubicBezTo>
                    <a:pt x="71857" y="5361"/>
                    <a:pt x="71863" y="5377"/>
                    <a:pt x="71869" y="5392"/>
                  </a:cubicBezTo>
                  <a:cubicBezTo>
                    <a:pt x="71864" y="5397"/>
                    <a:pt x="71859" y="5399"/>
                    <a:pt x="71854" y="5405"/>
                  </a:cubicBezTo>
                  <a:cubicBezTo>
                    <a:pt x="71782" y="5471"/>
                    <a:pt x="71718" y="5533"/>
                    <a:pt x="71659" y="5589"/>
                  </a:cubicBezTo>
                  <a:cubicBezTo>
                    <a:pt x="71646" y="5600"/>
                    <a:pt x="71635" y="5612"/>
                    <a:pt x="71623" y="5622"/>
                  </a:cubicBezTo>
                  <a:cubicBezTo>
                    <a:pt x="71564" y="5678"/>
                    <a:pt x="71510" y="5730"/>
                    <a:pt x="71467" y="5773"/>
                  </a:cubicBezTo>
                  <a:lnTo>
                    <a:pt x="70013" y="7188"/>
                  </a:lnTo>
                  <a:lnTo>
                    <a:pt x="71469" y="8605"/>
                  </a:lnTo>
                  <a:cubicBezTo>
                    <a:pt x="71512" y="8647"/>
                    <a:pt x="71567" y="8701"/>
                    <a:pt x="71626" y="8759"/>
                  </a:cubicBezTo>
                  <a:cubicBezTo>
                    <a:pt x="71636" y="8767"/>
                    <a:pt x="71645" y="8776"/>
                    <a:pt x="71655" y="8786"/>
                  </a:cubicBezTo>
                  <a:cubicBezTo>
                    <a:pt x="71714" y="8842"/>
                    <a:pt x="71779" y="8902"/>
                    <a:pt x="71852" y="8970"/>
                  </a:cubicBezTo>
                  <a:cubicBezTo>
                    <a:pt x="71857" y="8975"/>
                    <a:pt x="71863" y="8979"/>
                    <a:pt x="71868" y="8984"/>
                  </a:cubicBezTo>
                  <a:cubicBezTo>
                    <a:pt x="71861" y="9000"/>
                    <a:pt x="71855" y="9016"/>
                    <a:pt x="71849" y="9030"/>
                  </a:cubicBezTo>
                  <a:cubicBezTo>
                    <a:pt x="71786" y="9188"/>
                    <a:pt x="71714" y="9345"/>
                    <a:pt x="71635" y="9496"/>
                  </a:cubicBezTo>
                  <a:cubicBezTo>
                    <a:pt x="71623" y="9518"/>
                    <a:pt x="71610" y="9540"/>
                    <a:pt x="71597" y="9563"/>
                  </a:cubicBezTo>
                  <a:cubicBezTo>
                    <a:pt x="71512" y="9718"/>
                    <a:pt x="71421" y="9869"/>
                    <a:pt x="71319" y="10014"/>
                  </a:cubicBezTo>
                  <a:cubicBezTo>
                    <a:pt x="71317" y="10016"/>
                    <a:pt x="71316" y="10020"/>
                    <a:pt x="71313" y="10023"/>
                  </a:cubicBezTo>
                  <a:cubicBezTo>
                    <a:pt x="71214" y="10166"/>
                    <a:pt x="71103" y="10304"/>
                    <a:pt x="70985" y="10438"/>
                  </a:cubicBezTo>
                  <a:cubicBezTo>
                    <a:pt x="70967" y="10458"/>
                    <a:pt x="70950" y="10479"/>
                    <a:pt x="70930" y="10500"/>
                  </a:cubicBezTo>
                  <a:cubicBezTo>
                    <a:pt x="70816" y="10627"/>
                    <a:pt x="70695" y="10748"/>
                    <a:pt x="70568" y="10862"/>
                  </a:cubicBezTo>
                  <a:cubicBezTo>
                    <a:pt x="70556" y="10873"/>
                    <a:pt x="70545" y="10882"/>
                    <a:pt x="70533" y="10893"/>
                  </a:cubicBezTo>
                  <a:cubicBezTo>
                    <a:pt x="70466" y="10849"/>
                    <a:pt x="70397" y="10806"/>
                    <a:pt x="70329" y="10763"/>
                  </a:cubicBezTo>
                  <a:cubicBezTo>
                    <a:pt x="70266" y="10723"/>
                    <a:pt x="70201" y="10682"/>
                    <a:pt x="70139" y="10641"/>
                  </a:cubicBezTo>
                  <a:cubicBezTo>
                    <a:pt x="70040" y="10576"/>
                    <a:pt x="69943" y="10509"/>
                    <a:pt x="69844" y="10442"/>
                  </a:cubicBezTo>
                  <a:cubicBezTo>
                    <a:pt x="69785" y="10401"/>
                    <a:pt x="69726" y="10362"/>
                    <a:pt x="69667" y="10321"/>
                  </a:cubicBezTo>
                  <a:cubicBezTo>
                    <a:pt x="69558" y="10244"/>
                    <a:pt x="69450" y="10167"/>
                    <a:pt x="69342" y="10091"/>
                  </a:cubicBezTo>
                  <a:cubicBezTo>
                    <a:pt x="69298" y="10058"/>
                    <a:pt x="69252" y="10025"/>
                    <a:pt x="69207" y="9993"/>
                  </a:cubicBezTo>
                  <a:cubicBezTo>
                    <a:pt x="69055" y="9883"/>
                    <a:pt x="68905" y="9770"/>
                    <a:pt x="68760" y="9660"/>
                  </a:cubicBezTo>
                  <a:cubicBezTo>
                    <a:pt x="68751" y="9654"/>
                    <a:pt x="68743" y="9647"/>
                    <a:pt x="68736" y="9640"/>
                  </a:cubicBezTo>
                  <a:cubicBezTo>
                    <a:pt x="68597" y="9535"/>
                    <a:pt x="68463" y="9431"/>
                    <a:pt x="68332" y="9328"/>
                  </a:cubicBezTo>
                  <a:cubicBezTo>
                    <a:pt x="68288" y="9293"/>
                    <a:pt x="68244" y="9259"/>
                    <a:pt x="68201" y="9224"/>
                  </a:cubicBezTo>
                  <a:cubicBezTo>
                    <a:pt x="68108" y="9150"/>
                    <a:pt x="68015" y="9077"/>
                    <a:pt x="67927" y="9005"/>
                  </a:cubicBezTo>
                  <a:cubicBezTo>
                    <a:pt x="67878" y="8965"/>
                    <a:pt x="67831" y="8926"/>
                    <a:pt x="67783" y="8887"/>
                  </a:cubicBezTo>
                  <a:cubicBezTo>
                    <a:pt x="67705" y="8822"/>
                    <a:pt x="67625" y="8759"/>
                    <a:pt x="67551" y="8696"/>
                  </a:cubicBezTo>
                  <a:cubicBezTo>
                    <a:pt x="67502" y="8656"/>
                    <a:pt x="67456" y="8616"/>
                    <a:pt x="67409" y="8576"/>
                  </a:cubicBezTo>
                  <a:cubicBezTo>
                    <a:pt x="67364" y="8537"/>
                    <a:pt x="67320" y="8499"/>
                    <a:pt x="67275" y="8463"/>
                  </a:cubicBezTo>
                  <a:cubicBezTo>
                    <a:pt x="67298" y="8337"/>
                    <a:pt x="67311" y="8208"/>
                    <a:pt x="67326" y="8080"/>
                  </a:cubicBezTo>
                  <a:cubicBezTo>
                    <a:pt x="67335" y="8010"/>
                    <a:pt x="67347" y="7941"/>
                    <a:pt x="67353" y="7871"/>
                  </a:cubicBezTo>
                  <a:cubicBezTo>
                    <a:pt x="67376" y="7643"/>
                    <a:pt x="67388" y="7416"/>
                    <a:pt x="67388" y="7188"/>
                  </a:cubicBezTo>
                  <a:cubicBezTo>
                    <a:pt x="67388" y="6960"/>
                    <a:pt x="67374" y="6731"/>
                    <a:pt x="67353" y="6503"/>
                  </a:cubicBezTo>
                  <a:cubicBezTo>
                    <a:pt x="67348" y="6443"/>
                    <a:pt x="67337" y="6383"/>
                    <a:pt x="67330" y="6324"/>
                  </a:cubicBezTo>
                  <a:cubicBezTo>
                    <a:pt x="67314" y="6187"/>
                    <a:pt x="67300" y="6049"/>
                    <a:pt x="67275" y="5913"/>
                  </a:cubicBezTo>
                  <a:cubicBezTo>
                    <a:pt x="67320" y="5875"/>
                    <a:pt x="67364" y="5837"/>
                    <a:pt x="67409" y="5799"/>
                  </a:cubicBezTo>
                  <a:cubicBezTo>
                    <a:pt x="67456" y="5761"/>
                    <a:pt x="67503" y="5721"/>
                    <a:pt x="67551" y="5679"/>
                  </a:cubicBezTo>
                  <a:cubicBezTo>
                    <a:pt x="67625" y="5617"/>
                    <a:pt x="67703" y="5553"/>
                    <a:pt x="67783" y="5488"/>
                  </a:cubicBezTo>
                  <a:cubicBezTo>
                    <a:pt x="67831" y="5449"/>
                    <a:pt x="67878" y="5410"/>
                    <a:pt x="67927" y="5370"/>
                  </a:cubicBezTo>
                  <a:cubicBezTo>
                    <a:pt x="68015" y="5298"/>
                    <a:pt x="68108" y="5225"/>
                    <a:pt x="68201" y="5152"/>
                  </a:cubicBezTo>
                  <a:cubicBezTo>
                    <a:pt x="68244" y="5116"/>
                    <a:pt x="68286" y="5082"/>
                    <a:pt x="68332" y="5048"/>
                  </a:cubicBezTo>
                  <a:cubicBezTo>
                    <a:pt x="68463" y="4945"/>
                    <a:pt x="68597" y="4839"/>
                    <a:pt x="68736" y="4735"/>
                  </a:cubicBezTo>
                  <a:cubicBezTo>
                    <a:pt x="68744" y="4728"/>
                    <a:pt x="68752" y="4722"/>
                    <a:pt x="68760" y="4715"/>
                  </a:cubicBezTo>
                  <a:cubicBezTo>
                    <a:pt x="68905" y="4605"/>
                    <a:pt x="69055" y="4493"/>
                    <a:pt x="69207" y="4382"/>
                  </a:cubicBezTo>
                  <a:cubicBezTo>
                    <a:pt x="69252" y="4350"/>
                    <a:pt x="69299" y="4317"/>
                    <a:pt x="69342" y="4285"/>
                  </a:cubicBezTo>
                  <a:cubicBezTo>
                    <a:pt x="69450" y="4208"/>
                    <a:pt x="69558" y="4129"/>
                    <a:pt x="69667" y="4054"/>
                  </a:cubicBezTo>
                  <a:cubicBezTo>
                    <a:pt x="69726" y="4014"/>
                    <a:pt x="69785" y="3973"/>
                    <a:pt x="69844" y="3934"/>
                  </a:cubicBezTo>
                  <a:cubicBezTo>
                    <a:pt x="69941" y="3867"/>
                    <a:pt x="70040" y="3799"/>
                    <a:pt x="70139" y="3734"/>
                  </a:cubicBezTo>
                  <a:cubicBezTo>
                    <a:pt x="70203" y="3692"/>
                    <a:pt x="70266" y="3653"/>
                    <a:pt x="70329" y="3612"/>
                  </a:cubicBezTo>
                  <a:cubicBezTo>
                    <a:pt x="70397" y="3567"/>
                    <a:pt x="70465" y="3526"/>
                    <a:pt x="70533" y="3483"/>
                  </a:cubicBezTo>
                  <a:close/>
                  <a:moveTo>
                    <a:pt x="14337" y="3481"/>
                  </a:moveTo>
                  <a:cubicBezTo>
                    <a:pt x="14374" y="3513"/>
                    <a:pt x="14410" y="3544"/>
                    <a:pt x="14446" y="3577"/>
                  </a:cubicBezTo>
                  <a:cubicBezTo>
                    <a:pt x="14491" y="3618"/>
                    <a:pt x="14535" y="3661"/>
                    <a:pt x="14578" y="3705"/>
                  </a:cubicBezTo>
                  <a:cubicBezTo>
                    <a:pt x="14635" y="3762"/>
                    <a:pt x="14690" y="3822"/>
                    <a:pt x="14743" y="3883"/>
                  </a:cubicBezTo>
                  <a:cubicBezTo>
                    <a:pt x="14784" y="3926"/>
                    <a:pt x="14825" y="3971"/>
                    <a:pt x="14862" y="4017"/>
                  </a:cubicBezTo>
                  <a:cubicBezTo>
                    <a:pt x="14916" y="4082"/>
                    <a:pt x="14967" y="4149"/>
                    <a:pt x="15018" y="4217"/>
                  </a:cubicBezTo>
                  <a:cubicBezTo>
                    <a:pt x="15050" y="4262"/>
                    <a:pt x="15086" y="4304"/>
                    <a:pt x="15117" y="4350"/>
                  </a:cubicBezTo>
                  <a:cubicBezTo>
                    <a:pt x="15173" y="4430"/>
                    <a:pt x="15226" y="4515"/>
                    <a:pt x="15277" y="4598"/>
                  </a:cubicBezTo>
                  <a:cubicBezTo>
                    <a:pt x="15298" y="4633"/>
                    <a:pt x="15322" y="4668"/>
                    <a:pt x="15343" y="4702"/>
                  </a:cubicBezTo>
                  <a:cubicBezTo>
                    <a:pt x="15414" y="4822"/>
                    <a:pt x="15478" y="4946"/>
                    <a:pt x="15538" y="5072"/>
                  </a:cubicBezTo>
                  <a:cubicBezTo>
                    <a:pt x="15551" y="5101"/>
                    <a:pt x="15562" y="5132"/>
                    <a:pt x="15575" y="5160"/>
                  </a:cubicBezTo>
                  <a:cubicBezTo>
                    <a:pt x="15619" y="5258"/>
                    <a:pt x="15663" y="5357"/>
                    <a:pt x="15700" y="5459"/>
                  </a:cubicBezTo>
                  <a:cubicBezTo>
                    <a:pt x="15717" y="5506"/>
                    <a:pt x="15731" y="5552"/>
                    <a:pt x="15747" y="5599"/>
                  </a:cubicBezTo>
                  <a:cubicBezTo>
                    <a:pt x="15775" y="5685"/>
                    <a:pt x="15805" y="5771"/>
                    <a:pt x="15829" y="5860"/>
                  </a:cubicBezTo>
                  <a:cubicBezTo>
                    <a:pt x="15843" y="5912"/>
                    <a:pt x="15855" y="5965"/>
                    <a:pt x="15868" y="6017"/>
                  </a:cubicBezTo>
                  <a:cubicBezTo>
                    <a:pt x="15882" y="6076"/>
                    <a:pt x="15895" y="6137"/>
                    <a:pt x="15908" y="6199"/>
                  </a:cubicBezTo>
                  <a:lnTo>
                    <a:pt x="14894" y="7184"/>
                  </a:lnTo>
                  <a:lnTo>
                    <a:pt x="15908" y="8168"/>
                  </a:lnTo>
                  <a:cubicBezTo>
                    <a:pt x="15897" y="8230"/>
                    <a:pt x="15882" y="8290"/>
                    <a:pt x="15868" y="8351"/>
                  </a:cubicBezTo>
                  <a:cubicBezTo>
                    <a:pt x="15855" y="8405"/>
                    <a:pt x="15843" y="8458"/>
                    <a:pt x="15829" y="8510"/>
                  </a:cubicBezTo>
                  <a:cubicBezTo>
                    <a:pt x="15804" y="8598"/>
                    <a:pt x="15775" y="8684"/>
                    <a:pt x="15747" y="8770"/>
                  </a:cubicBezTo>
                  <a:cubicBezTo>
                    <a:pt x="15731" y="8817"/>
                    <a:pt x="15717" y="8864"/>
                    <a:pt x="15700" y="8911"/>
                  </a:cubicBezTo>
                  <a:cubicBezTo>
                    <a:pt x="15663" y="9012"/>
                    <a:pt x="15619" y="9110"/>
                    <a:pt x="15575" y="9209"/>
                  </a:cubicBezTo>
                  <a:cubicBezTo>
                    <a:pt x="15562" y="9238"/>
                    <a:pt x="15551" y="9269"/>
                    <a:pt x="15538" y="9297"/>
                  </a:cubicBezTo>
                  <a:cubicBezTo>
                    <a:pt x="15477" y="9423"/>
                    <a:pt x="15413" y="9546"/>
                    <a:pt x="15343" y="9666"/>
                  </a:cubicBezTo>
                  <a:cubicBezTo>
                    <a:pt x="15322" y="9702"/>
                    <a:pt x="15299" y="9735"/>
                    <a:pt x="15277" y="9770"/>
                  </a:cubicBezTo>
                  <a:cubicBezTo>
                    <a:pt x="15225" y="9854"/>
                    <a:pt x="15173" y="9937"/>
                    <a:pt x="15117" y="10017"/>
                  </a:cubicBezTo>
                  <a:cubicBezTo>
                    <a:pt x="15086" y="10063"/>
                    <a:pt x="15050" y="10107"/>
                    <a:pt x="15017" y="10150"/>
                  </a:cubicBezTo>
                  <a:cubicBezTo>
                    <a:pt x="14966" y="10218"/>
                    <a:pt x="14915" y="10286"/>
                    <a:pt x="14861" y="10352"/>
                  </a:cubicBezTo>
                  <a:cubicBezTo>
                    <a:pt x="14827" y="10401"/>
                    <a:pt x="14785" y="10446"/>
                    <a:pt x="14746" y="10490"/>
                  </a:cubicBezTo>
                  <a:cubicBezTo>
                    <a:pt x="14691" y="10550"/>
                    <a:pt x="14637" y="10611"/>
                    <a:pt x="14580" y="10669"/>
                  </a:cubicBezTo>
                  <a:cubicBezTo>
                    <a:pt x="14537" y="10711"/>
                    <a:pt x="14491" y="10754"/>
                    <a:pt x="14447" y="10796"/>
                  </a:cubicBezTo>
                  <a:cubicBezTo>
                    <a:pt x="14412" y="10828"/>
                    <a:pt x="14376" y="10861"/>
                    <a:pt x="14339" y="10894"/>
                  </a:cubicBezTo>
                  <a:cubicBezTo>
                    <a:pt x="14298" y="10868"/>
                    <a:pt x="14254" y="10842"/>
                    <a:pt x="14212" y="10814"/>
                  </a:cubicBezTo>
                  <a:cubicBezTo>
                    <a:pt x="14154" y="10778"/>
                    <a:pt x="14097" y="10740"/>
                    <a:pt x="14039" y="10702"/>
                  </a:cubicBezTo>
                  <a:cubicBezTo>
                    <a:pt x="13968" y="10656"/>
                    <a:pt x="13898" y="10609"/>
                    <a:pt x="13827" y="10563"/>
                  </a:cubicBezTo>
                  <a:cubicBezTo>
                    <a:pt x="13769" y="10524"/>
                    <a:pt x="13712" y="10484"/>
                    <a:pt x="13653" y="10446"/>
                  </a:cubicBezTo>
                  <a:cubicBezTo>
                    <a:pt x="13583" y="10398"/>
                    <a:pt x="13514" y="10349"/>
                    <a:pt x="13444" y="10300"/>
                  </a:cubicBezTo>
                  <a:cubicBezTo>
                    <a:pt x="13387" y="10260"/>
                    <a:pt x="13331" y="10221"/>
                    <a:pt x="13274" y="10181"/>
                  </a:cubicBezTo>
                  <a:cubicBezTo>
                    <a:pt x="13205" y="10131"/>
                    <a:pt x="13135" y="10082"/>
                    <a:pt x="13066" y="10031"/>
                  </a:cubicBezTo>
                  <a:cubicBezTo>
                    <a:pt x="13010" y="9989"/>
                    <a:pt x="12953" y="9948"/>
                    <a:pt x="12898" y="9907"/>
                  </a:cubicBezTo>
                  <a:lnTo>
                    <a:pt x="12695" y="9755"/>
                  </a:lnTo>
                  <a:cubicBezTo>
                    <a:pt x="12640" y="9714"/>
                    <a:pt x="12585" y="9673"/>
                    <a:pt x="12531" y="9633"/>
                  </a:cubicBezTo>
                  <a:cubicBezTo>
                    <a:pt x="12464" y="9581"/>
                    <a:pt x="12398" y="9530"/>
                    <a:pt x="12331" y="9478"/>
                  </a:cubicBezTo>
                  <a:cubicBezTo>
                    <a:pt x="12279" y="9437"/>
                    <a:pt x="12227" y="9397"/>
                    <a:pt x="12176" y="9357"/>
                  </a:cubicBezTo>
                  <a:cubicBezTo>
                    <a:pt x="12112" y="9306"/>
                    <a:pt x="12047" y="9254"/>
                    <a:pt x="11984" y="9203"/>
                  </a:cubicBezTo>
                  <a:cubicBezTo>
                    <a:pt x="11933" y="9162"/>
                    <a:pt x="11883" y="9123"/>
                    <a:pt x="11833" y="9082"/>
                  </a:cubicBezTo>
                  <a:cubicBezTo>
                    <a:pt x="11770" y="9031"/>
                    <a:pt x="11709" y="8982"/>
                    <a:pt x="11649" y="8931"/>
                  </a:cubicBezTo>
                  <a:cubicBezTo>
                    <a:pt x="11600" y="8892"/>
                    <a:pt x="11551" y="8852"/>
                    <a:pt x="11504" y="8813"/>
                  </a:cubicBezTo>
                  <a:cubicBezTo>
                    <a:pt x="11442" y="8762"/>
                    <a:pt x="11383" y="8713"/>
                    <a:pt x="11323" y="8663"/>
                  </a:cubicBezTo>
                  <a:cubicBezTo>
                    <a:pt x="11279" y="8626"/>
                    <a:pt x="11234" y="8589"/>
                    <a:pt x="11192" y="8554"/>
                  </a:cubicBezTo>
                  <a:cubicBezTo>
                    <a:pt x="11133" y="8505"/>
                    <a:pt x="11077" y="8457"/>
                    <a:pt x="11021" y="8408"/>
                  </a:cubicBezTo>
                  <a:cubicBezTo>
                    <a:pt x="10979" y="8373"/>
                    <a:pt x="10938" y="8337"/>
                    <a:pt x="10897" y="8303"/>
                  </a:cubicBezTo>
                  <a:cubicBezTo>
                    <a:pt x="10843" y="8256"/>
                    <a:pt x="10792" y="8212"/>
                    <a:pt x="10740" y="8166"/>
                  </a:cubicBezTo>
                  <a:cubicBezTo>
                    <a:pt x="10700" y="8132"/>
                    <a:pt x="10662" y="8099"/>
                    <a:pt x="10624" y="8066"/>
                  </a:cubicBezTo>
                  <a:cubicBezTo>
                    <a:pt x="10573" y="8022"/>
                    <a:pt x="10526" y="7979"/>
                    <a:pt x="10479" y="7937"/>
                  </a:cubicBezTo>
                  <a:cubicBezTo>
                    <a:pt x="10444" y="7907"/>
                    <a:pt x="10408" y="7876"/>
                    <a:pt x="10375" y="7846"/>
                  </a:cubicBezTo>
                  <a:cubicBezTo>
                    <a:pt x="10324" y="7801"/>
                    <a:pt x="10278" y="7759"/>
                    <a:pt x="10231" y="7716"/>
                  </a:cubicBezTo>
                  <a:cubicBezTo>
                    <a:pt x="10205" y="7693"/>
                    <a:pt x="10178" y="7668"/>
                    <a:pt x="10153" y="7646"/>
                  </a:cubicBezTo>
                  <a:cubicBezTo>
                    <a:pt x="10106" y="7604"/>
                    <a:pt x="10064" y="7565"/>
                    <a:pt x="10022" y="7526"/>
                  </a:cubicBezTo>
                  <a:cubicBezTo>
                    <a:pt x="10000" y="7506"/>
                    <a:pt x="9976" y="7484"/>
                    <a:pt x="9955" y="7465"/>
                  </a:cubicBezTo>
                  <a:cubicBezTo>
                    <a:pt x="9914" y="7428"/>
                    <a:pt x="9880" y="7396"/>
                    <a:pt x="9844" y="7362"/>
                  </a:cubicBezTo>
                  <a:cubicBezTo>
                    <a:pt x="9825" y="7345"/>
                    <a:pt x="9804" y="7327"/>
                    <a:pt x="9788" y="7312"/>
                  </a:cubicBezTo>
                  <a:cubicBezTo>
                    <a:pt x="9739" y="7265"/>
                    <a:pt x="9694" y="7223"/>
                    <a:pt x="9654" y="7187"/>
                  </a:cubicBezTo>
                  <a:cubicBezTo>
                    <a:pt x="9694" y="7150"/>
                    <a:pt x="9739" y="7107"/>
                    <a:pt x="9788" y="7062"/>
                  </a:cubicBezTo>
                  <a:cubicBezTo>
                    <a:pt x="9807" y="7044"/>
                    <a:pt x="9828" y="7025"/>
                    <a:pt x="9847" y="7008"/>
                  </a:cubicBezTo>
                  <a:cubicBezTo>
                    <a:pt x="9882" y="6975"/>
                    <a:pt x="9916" y="6944"/>
                    <a:pt x="9956" y="6908"/>
                  </a:cubicBezTo>
                  <a:cubicBezTo>
                    <a:pt x="9980" y="6886"/>
                    <a:pt x="10008" y="6861"/>
                    <a:pt x="10033" y="6838"/>
                  </a:cubicBezTo>
                  <a:cubicBezTo>
                    <a:pt x="10073" y="6803"/>
                    <a:pt x="10110" y="6767"/>
                    <a:pt x="10152" y="6730"/>
                  </a:cubicBezTo>
                  <a:cubicBezTo>
                    <a:pt x="10182" y="6704"/>
                    <a:pt x="10214" y="6674"/>
                    <a:pt x="10245" y="6646"/>
                  </a:cubicBezTo>
                  <a:cubicBezTo>
                    <a:pt x="10288" y="6607"/>
                    <a:pt x="10330" y="6569"/>
                    <a:pt x="10375" y="6529"/>
                  </a:cubicBezTo>
                  <a:cubicBezTo>
                    <a:pt x="10413" y="6496"/>
                    <a:pt x="10454" y="6460"/>
                    <a:pt x="10494" y="6425"/>
                  </a:cubicBezTo>
                  <a:cubicBezTo>
                    <a:pt x="10537" y="6387"/>
                    <a:pt x="10577" y="6351"/>
                    <a:pt x="10621" y="6312"/>
                  </a:cubicBezTo>
                  <a:cubicBezTo>
                    <a:pt x="10666" y="6273"/>
                    <a:pt x="10714" y="6231"/>
                    <a:pt x="10761" y="6191"/>
                  </a:cubicBezTo>
                  <a:cubicBezTo>
                    <a:pt x="10804" y="6152"/>
                    <a:pt x="10848" y="6115"/>
                    <a:pt x="10895" y="6075"/>
                  </a:cubicBezTo>
                  <a:cubicBezTo>
                    <a:pt x="10942" y="6034"/>
                    <a:pt x="10991" y="5992"/>
                    <a:pt x="11041" y="5951"/>
                  </a:cubicBezTo>
                  <a:cubicBezTo>
                    <a:pt x="11090" y="5909"/>
                    <a:pt x="11137" y="5868"/>
                    <a:pt x="11188" y="5825"/>
                  </a:cubicBezTo>
                  <a:cubicBezTo>
                    <a:pt x="11239" y="5782"/>
                    <a:pt x="11292" y="5740"/>
                    <a:pt x="11344" y="5695"/>
                  </a:cubicBezTo>
                  <a:cubicBezTo>
                    <a:pt x="11396" y="5652"/>
                    <a:pt x="11447" y="5610"/>
                    <a:pt x="11500" y="5565"/>
                  </a:cubicBezTo>
                  <a:cubicBezTo>
                    <a:pt x="11554" y="5519"/>
                    <a:pt x="11610" y="5474"/>
                    <a:pt x="11666" y="5429"/>
                  </a:cubicBezTo>
                  <a:cubicBezTo>
                    <a:pt x="11719" y="5384"/>
                    <a:pt x="11772" y="5341"/>
                    <a:pt x="11828" y="5297"/>
                  </a:cubicBezTo>
                  <a:cubicBezTo>
                    <a:pt x="11885" y="5252"/>
                    <a:pt x="11943" y="5205"/>
                    <a:pt x="12001" y="5158"/>
                  </a:cubicBezTo>
                  <a:cubicBezTo>
                    <a:pt x="12058" y="5113"/>
                    <a:pt x="12114" y="5068"/>
                    <a:pt x="12171" y="5024"/>
                  </a:cubicBezTo>
                  <a:cubicBezTo>
                    <a:pt x="12229" y="4978"/>
                    <a:pt x="12290" y="4931"/>
                    <a:pt x="12349" y="4886"/>
                  </a:cubicBezTo>
                  <a:cubicBezTo>
                    <a:pt x="12407" y="4840"/>
                    <a:pt x="12468" y="4795"/>
                    <a:pt x="12527" y="4748"/>
                  </a:cubicBezTo>
                  <a:lnTo>
                    <a:pt x="12707" y="4611"/>
                  </a:lnTo>
                  <a:lnTo>
                    <a:pt x="12895" y="4471"/>
                  </a:lnTo>
                  <a:cubicBezTo>
                    <a:pt x="12954" y="4426"/>
                    <a:pt x="13014" y="4383"/>
                    <a:pt x="13074" y="4340"/>
                  </a:cubicBezTo>
                  <a:cubicBezTo>
                    <a:pt x="13139" y="4293"/>
                    <a:pt x="13204" y="4244"/>
                    <a:pt x="13270" y="4197"/>
                  </a:cubicBezTo>
                  <a:cubicBezTo>
                    <a:pt x="13331" y="4154"/>
                    <a:pt x="13390" y="4113"/>
                    <a:pt x="13450" y="4071"/>
                  </a:cubicBezTo>
                  <a:cubicBezTo>
                    <a:pt x="13518" y="4024"/>
                    <a:pt x="13584" y="3977"/>
                    <a:pt x="13651" y="3931"/>
                  </a:cubicBezTo>
                  <a:cubicBezTo>
                    <a:pt x="13711" y="3890"/>
                    <a:pt x="13770" y="3851"/>
                    <a:pt x="13828" y="3811"/>
                  </a:cubicBezTo>
                  <a:cubicBezTo>
                    <a:pt x="13898" y="3764"/>
                    <a:pt x="13967" y="3718"/>
                    <a:pt x="14037" y="3673"/>
                  </a:cubicBezTo>
                  <a:lnTo>
                    <a:pt x="14212" y="3560"/>
                  </a:lnTo>
                  <a:cubicBezTo>
                    <a:pt x="14254" y="3534"/>
                    <a:pt x="14296" y="3508"/>
                    <a:pt x="14337" y="3481"/>
                  </a:cubicBezTo>
                  <a:close/>
                  <a:moveTo>
                    <a:pt x="43213" y="3482"/>
                  </a:moveTo>
                  <a:cubicBezTo>
                    <a:pt x="43224" y="3492"/>
                    <a:pt x="43236" y="3502"/>
                    <a:pt x="43247" y="3510"/>
                  </a:cubicBezTo>
                  <a:cubicBezTo>
                    <a:pt x="43374" y="3625"/>
                    <a:pt x="43495" y="3744"/>
                    <a:pt x="43608" y="3871"/>
                  </a:cubicBezTo>
                  <a:cubicBezTo>
                    <a:pt x="43628" y="3893"/>
                    <a:pt x="43645" y="3915"/>
                    <a:pt x="43665" y="3936"/>
                  </a:cubicBezTo>
                  <a:cubicBezTo>
                    <a:pt x="43781" y="4067"/>
                    <a:pt x="43890" y="4204"/>
                    <a:pt x="43991" y="4347"/>
                  </a:cubicBezTo>
                  <a:cubicBezTo>
                    <a:pt x="43998" y="4358"/>
                    <a:pt x="44005" y="4369"/>
                    <a:pt x="44013" y="4381"/>
                  </a:cubicBezTo>
                  <a:cubicBezTo>
                    <a:pt x="44112" y="4523"/>
                    <a:pt x="44201" y="4671"/>
                    <a:pt x="44285" y="4822"/>
                  </a:cubicBezTo>
                  <a:cubicBezTo>
                    <a:pt x="44294" y="4837"/>
                    <a:pt x="44303" y="4853"/>
                    <a:pt x="44312" y="4871"/>
                  </a:cubicBezTo>
                  <a:cubicBezTo>
                    <a:pt x="44393" y="5023"/>
                    <a:pt x="44465" y="5180"/>
                    <a:pt x="44529" y="5341"/>
                  </a:cubicBezTo>
                  <a:cubicBezTo>
                    <a:pt x="44535" y="5358"/>
                    <a:pt x="44543" y="5373"/>
                    <a:pt x="44549" y="5391"/>
                  </a:cubicBezTo>
                  <a:cubicBezTo>
                    <a:pt x="44543" y="5397"/>
                    <a:pt x="44539" y="5401"/>
                    <a:pt x="44532" y="5407"/>
                  </a:cubicBezTo>
                  <a:cubicBezTo>
                    <a:pt x="44459" y="5474"/>
                    <a:pt x="44394" y="5535"/>
                    <a:pt x="44336" y="5591"/>
                  </a:cubicBezTo>
                  <a:cubicBezTo>
                    <a:pt x="44326" y="5600"/>
                    <a:pt x="44317" y="5609"/>
                    <a:pt x="44309" y="5617"/>
                  </a:cubicBezTo>
                  <a:cubicBezTo>
                    <a:pt x="44247" y="5674"/>
                    <a:pt x="44192" y="5729"/>
                    <a:pt x="44148" y="5772"/>
                  </a:cubicBezTo>
                  <a:lnTo>
                    <a:pt x="42695" y="7186"/>
                  </a:lnTo>
                  <a:lnTo>
                    <a:pt x="44150" y="8603"/>
                  </a:lnTo>
                  <a:cubicBezTo>
                    <a:pt x="44200" y="8652"/>
                    <a:pt x="44263" y="8713"/>
                    <a:pt x="44335" y="8781"/>
                  </a:cubicBezTo>
                  <a:cubicBezTo>
                    <a:pt x="44352" y="8799"/>
                    <a:pt x="44377" y="8822"/>
                    <a:pt x="44397" y="8840"/>
                  </a:cubicBezTo>
                  <a:cubicBezTo>
                    <a:pt x="44446" y="8886"/>
                    <a:pt x="44493" y="8931"/>
                    <a:pt x="44550" y="8984"/>
                  </a:cubicBezTo>
                  <a:cubicBezTo>
                    <a:pt x="44544" y="9000"/>
                    <a:pt x="44539" y="9016"/>
                    <a:pt x="44532" y="9031"/>
                  </a:cubicBezTo>
                  <a:cubicBezTo>
                    <a:pt x="44468" y="9190"/>
                    <a:pt x="44398" y="9345"/>
                    <a:pt x="44317" y="9495"/>
                  </a:cubicBezTo>
                  <a:cubicBezTo>
                    <a:pt x="44305" y="9518"/>
                    <a:pt x="44291" y="9538"/>
                    <a:pt x="44279" y="9562"/>
                  </a:cubicBezTo>
                  <a:cubicBezTo>
                    <a:pt x="44195" y="9716"/>
                    <a:pt x="44106" y="9865"/>
                    <a:pt x="44005" y="10009"/>
                  </a:cubicBezTo>
                  <a:cubicBezTo>
                    <a:pt x="44002" y="10013"/>
                    <a:pt x="43999" y="10017"/>
                    <a:pt x="43997" y="10021"/>
                  </a:cubicBezTo>
                  <a:cubicBezTo>
                    <a:pt x="43898" y="10167"/>
                    <a:pt x="43788" y="10305"/>
                    <a:pt x="43670" y="10438"/>
                  </a:cubicBezTo>
                  <a:cubicBezTo>
                    <a:pt x="43653" y="10458"/>
                    <a:pt x="43634" y="10481"/>
                    <a:pt x="43614" y="10502"/>
                  </a:cubicBezTo>
                  <a:cubicBezTo>
                    <a:pt x="43500" y="10628"/>
                    <a:pt x="43379" y="10749"/>
                    <a:pt x="43250" y="10863"/>
                  </a:cubicBezTo>
                  <a:cubicBezTo>
                    <a:pt x="43238" y="10874"/>
                    <a:pt x="43228" y="10883"/>
                    <a:pt x="43217" y="10894"/>
                  </a:cubicBezTo>
                  <a:cubicBezTo>
                    <a:pt x="43145" y="10849"/>
                    <a:pt x="43073" y="10804"/>
                    <a:pt x="43002" y="10758"/>
                  </a:cubicBezTo>
                  <a:cubicBezTo>
                    <a:pt x="42917" y="10703"/>
                    <a:pt x="42831" y="10650"/>
                    <a:pt x="42747" y="10593"/>
                  </a:cubicBezTo>
                  <a:cubicBezTo>
                    <a:pt x="42646" y="10526"/>
                    <a:pt x="42549" y="10458"/>
                    <a:pt x="42450" y="10390"/>
                  </a:cubicBezTo>
                  <a:cubicBezTo>
                    <a:pt x="42369" y="10336"/>
                    <a:pt x="42290" y="10280"/>
                    <a:pt x="42211" y="10224"/>
                  </a:cubicBezTo>
                  <a:cubicBezTo>
                    <a:pt x="42109" y="10153"/>
                    <a:pt x="42009" y="10081"/>
                    <a:pt x="41909" y="10008"/>
                  </a:cubicBezTo>
                  <a:cubicBezTo>
                    <a:pt x="41833" y="9953"/>
                    <a:pt x="41758" y="9898"/>
                    <a:pt x="41685" y="9843"/>
                  </a:cubicBezTo>
                  <a:cubicBezTo>
                    <a:pt x="41583" y="9768"/>
                    <a:pt x="41484" y="9692"/>
                    <a:pt x="41386" y="9615"/>
                  </a:cubicBezTo>
                  <a:cubicBezTo>
                    <a:pt x="41316" y="9562"/>
                    <a:pt x="41245" y="9509"/>
                    <a:pt x="41176" y="9456"/>
                  </a:cubicBezTo>
                  <a:cubicBezTo>
                    <a:pt x="41077" y="9379"/>
                    <a:pt x="40983" y="9302"/>
                    <a:pt x="40886" y="9225"/>
                  </a:cubicBezTo>
                  <a:cubicBezTo>
                    <a:pt x="40821" y="9173"/>
                    <a:pt x="40754" y="9121"/>
                    <a:pt x="40691" y="9069"/>
                  </a:cubicBezTo>
                  <a:cubicBezTo>
                    <a:pt x="40594" y="8991"/>
                    <a:pt x="40504" y="8915"/>
                    <a:pt x="40410" y="8839"/>
                  </a:cubicBezTo>
                  <a:cubicBezTo>
                    <a:pt x="40351" y="8791"/>
                    <a:pt x="40291" y="8741"/>
                    <a:pt x="40235" y="8694"/>
                  </a:cubicBezTo>
                  <a:cubicBezTo>
                    <a:pt x="40141" y="8615"/>
                    <a:pt x="40051" y="8538"/>
                    <a:pt x="39960" y="8462"/>
                  </a:cubicBezTo>
                  <a:cubicBezTo>
                    <a:pt x="39913" y="8420"/>
                    <a:pt x="39861" y="8377"/>
                    <a:pt x="39813" y="8335"/>
                  </a:cubicBezTo>
                  <a:cubicBezTo>
                    <a:pt x="39714" y="8251"/>
                    <a:pt x="39622" y="8170"/>
                    <a:pt x="39532" y="8089"/>
                  </a:cubicBezTo>
                  <a:cubicBezTo>
                    <a:pt x="39568" y="7796"/>
                    <a:pt x="39590" y="7494"/>
                    <a:pt x="39590" y="7187"/>
                  </a:cubicBezTo>
                  <a:cubicBezTo>
                    <a:pt x="39590" y="6878"/>
                    <a:pt x="39568" y="6576"/>
                    <a:pt x="39532" y="6283"/>
                  </a:cubicBezTo>
                  <a:cubicBezTo>
                    <a:pt x="39624" y="6203"/>
                    <a:pt x="39716" y="6121"/>
                    <a:pt x="39815" y="6034"/>
                  </a:cubicBezTo>
                  <a:cubicBezTo>
                    <a:pt x="39840" y="6014"/>
                    <a:pt x="39867" y="5991"/>
                    <a:pt x="39892" y="5969"/>
                  </a:cubicBezTo>
                  <a:cubicBezTo>
                    <a:pt x="40004" y="5872"/>
                    <a:pt x="40118" y="5774"/>
                    <a:pt x="40238" y="5674"/>
                  </a:cubicBezTo>
                  <a:cubicBezTo>
                    <a:pt x="40277" y="5642"/>
                    <a:pt x="40320" y="5607"/>
                    <a:pt x="40360" y="5573"/>
                  </a:cubicBezTo>
                  <a:cubicBezTo>
                    <a:pt x="40469" y="5483"/>
                    <a:pt x="40579" y="5392"/>
                    <a:pt x="40693" y="5299"/>
                  </a:cubicBezTo>
                  <a:cubicBezTo>
                    <a:pt x="40746" y="5257"/>
                    <a:pt x="40803" y="5212"/>
                    <a:pt x="40858" y="5169"/>
                  </a:cubicBezTo>
                  <a:cubicBezTo>
                    <a:pt x="40963" y="5085"/>
                    <a:pt x="41068" y="5001"/>
                    <a:pt x="41177" y="4915"/>
                  </a:cubicBezTo>
                  <a:cubicBezTo>
                    <a:pt x="41240" y="4866"/>
                    <a:pt x="41305" y="4819"/>
                    <a:pt x="41370" y="4769"/>
                  </a:cubicBezTo>
                  <a:cubicBezTo>
                    <a:pt x="41474" y="4689"/>
                    <a:pt x="41578" y="4608"/>
                    <a:pt x="41685" y="4529"/>
                  </a:cubicBezTo>
                  <a:cubicBezTo>
                    <a:pt x="41756" y="4476"/>
                    <a:pt x="41829" y="4424"/>
                    <a:pt x="41901" y="4372"/>
                  </a:cubicBezTo>
                  <a:cubicBezTo>
                    <a:pt x="42004" y="4298"/>
                    <a:pt x="42105" y="4222"/>
                    <a:pt x="42209" y="4149"/>
                  </a:cubicBezTo>
                  <a:cubicBezTo>
                    <a:pt x="42287" y="4093"/>
                    <a:pt x="42367" y="4040"/>
                    <a:pt x="42446" y="3986"/>
                  </a:cubicBezTo>
                  <a:cubicBezTo>
                    <a:pt x="42546" y="3916"/>
                    <a:pt x="42645" y="3848"/>
                    <a:pt x="42745" y="3781"/>
                  </a:cubicBezTo>
                  <a:cubicBezTo>
                    <a:pt x="42830" y="3726"/>
                    <a:pt x="42915" y="3671"/>
                    <a:pt x="42999" y="3617"/>
                  </a:cubicBezTo>
                  <a:cubicBezTo>
                    <a:pt x="43071" y="3571"/>
                    <a:pt x="43143" y="3526"/>
                    <a:pt x="43213" y="3482"/>
                  </a:cubicBezTo>
                  <a:close/>
                  <a:moveTo>
                    <a:pt x="29245" y="3482"/>
                  </a:moveTo>
                  <a:cubicBezTo>
                    <a:pt x="29269" y="3503"/>
                    <a:pt x="29294" y="3524"/>
                    <a:pt x="29317" y="3545"/>
                  </a:cubicBezTo>
                  <a:cubicBezTo>
                    <a:pt x="29353" y="3580"/>
                    <a:pt x="29390" y="3613"/>
                    <a:pt x="29425" y="3649"/>
                  </a:cubicBezTo>
                  <a:cubicBezTo>
                    <a:pt x="29471" y="3694"/>
                    <a:pt x="29516" y="3739"/>
                    <a:pt x="29560" y="3786"/>
                  </a:cubicBezTo>
                  <a:cubicBezTo>
                    <a:pt x="29596" y="3822"/>
                    <a:pt x="29629" y="3861"/>
                    <a:pt x="29663" y="3898"/>
                  </a:cubicBezTo>
                  <a:cubicBezTo>
                    <a:pt x="29705" y="3945"/>
                    <a:pt x="29745" y="3993"/>
                    <a:pt x="29785" y="4041"/>
                  </a:cubicBezTo>
                  <a:cubicBezTo>
                    <a:pt x="29817" y="4081"/>
                    <a:pt x="29851" y="4119"/>
                    <a:pt x="29882" y="4160"/>
                  </a:cubicBezTo>
                  <a:cubicBezTo>
                    <a:pt x="29920" y="4210"/>
                    <a:pt x="29957" y="4260"/>
                    <a:pt x="29993" y="4312"/>
                  </a:cubicBezTo>
                  <a:cubicBezTo>
                    <a:pt x="30024" y="4352"/>
                    <a:pt x="30052" y="4394"/>
                    <a:pt x="30081" y="4435"/>
                  </a:cubicBezTo>
                  <a:cubicBezTo>
                    <a:pt x="30117" y="4489"/>
                    <a:pt x="30149" y="4544"/>
                    <a:pt x="30184" y="4598"/>
                  </a:cubicBezTo>
                  <a:cubicBezTo>
                    <a:pt x="30210" y="4640"/>
                    <a:pt x="30236" y="4680"/>
                    <a:pt x="30260" y="4723"/>
                  </a:cubicBezTo>
                  <a:cubicBezTo>
                    <a:pt x="30294" y="4782"/>
                    <a:pt x="30325" y="4841"/>
                    <a:pt x="30357" y="4902"/>
                  </a:cubicBezTo>
                  <a:cubicBezTo>
                    <a:pt x="30377" y="4941"/>
                    <a:pt x="30399" y="4981"/>
                    <a:pt x="30419" y="5023"/>
                  </a:cubicBezTo>
                  <a:cubicBezTo>
                    <a:pt x="30452" y="5091"/>
                    <a:pt x="30483" y="5162"/>
                    <a:pt x="30513" y="5232"/>
                  </a:cubicBezTo>
                  <a:cubicBezTo>
                    <a:pt x="30522" y="5264"/>
                    <a:pt x="30539" y="5297"/>
                    <a:pt x="30552" y="5332"/>
                  </a:cubicBezTo>
                  <a:cubicBezTo>
                    <a:pt x="30574" y="5388"/>
                    <a:pt x="30594" y="5445"/>
                    <a:pt x="30614" y="5502"/>
                  </a:cubicBezTo>
                  <a:cubicBezTo>
                    <a:pt x="30522" y="5590"/>
                    <a:pt x="30439" y="5669"/>
                    <a:pt x="30373" y="5731"/>
                  </a:cubicBezTo>
                  <a:lnTo>
                    <a:pt x="28875" y="7189"/>
                  </a:lnTo>
                  <a:lnTo>
                    <a:pt x="30373" y="8646"/>
                  </a:lnTo>
                  <a:cubicBezTo>
                    <a:pt x="30439" y="8709"/>
                    <a:pt x="30522" y="8788"/>
                    <a:pt x="30614" y="8875"/>
                  </a:cubicBezTo>
                  <a:cubicBezTo>
                    <a:pt x="30593" y="8932"/>
                    <a:pt x="30575" y="8990"/>
                    <a:pt x="30552" y="9045"/>
                  </a:cubicBezTo>
                  <a:cubicBezTo>
                    <a:pt x="30538" y="9079"/>
                    <a:pt x="30522" y="9114"/>
                    <a:pt x="30507" y="9147"/>
                  </a:cubicBezTo>
                  <a:cubicBezTo>
                    <a:pt x="30476" y="9217"/>
                    <a:pt x="30446" y="9286"/>
                    <a:pt x="30414" y="9354"/>
                  </a:cubicBezTo>
                  <a:cubicBezTo>
                    <a:pt x="30393" y="9396"/>
                    <a:pt x="30371" y="9436"/>
                    <a:pt x="30350" y="9477"/>
                  </a:cubicBezTo>
                  <a:cubicBezTo>
                    <a:pt x="30319" y="9536"/>
                    <a:pt x="30289" y="9594"/>
                    <a:pt x="30256" y="9654"/>
                  </a:cubicBezTo>
                  <a:cubicBezTo>
                    <a:pt x="30231" y="9696"/>
                    <a:pt x="30205" y="9738"/>
                    <a:pt x="30179" y="9780"/>
                  </a:cubicBezTo>
                  <a:cubicBezTo>
                    <a:pt x="30144" y="9834"/>
                    <a:pt x="30112" y="9888"/>
                    <a:pt x="30077" y="9941"/>
                  </a:cubicBezTo>
                  <a:cubicBezTo>
                    <a:pt x="30049" y="9984"/>
                    <a:pt x="30018" y="10024"/>
                    <a:pt x="29988" y="10066"/>
                  </a:cubicBezTo>
                  <a:cubicBezTo>
                    <a:pt x="29952" y="10117"/>
                    <a:pt x="29915" y="10166"/>
                    <a:pt x="29878" y="10216"/>
                  </a:cubicBezTo>
                  <a:cubicBezTo>
                    <a:pt x="29847" y="10258"/>
                    <a:pt x="29813" y="10296"/>
                    <a:pt x="29780" y="10337"/>
                  </a:cubicBezTo>
                  <a:cubicBezTo>
                    <a:pt x="29741" y="10385"/>
                    <a:pt x="29701" y="10431"/>
                    <a:pt x="29660" y="10478"/>
                  </a:cubicBezTo>
                  <a:cubicBezTo>
                    <a:pt x="29626" y="10518"/>
                    <a:pt x="29590" y="10555"/>
                    <a:pt x="29555" y="10593"/>
                  </a:cubicBezTo>
                  <a:cubicBezTo>
                    <a:pt x="29512" y="10639"/>
                    <a:pt x="29470" y="10682"/>
                    <a:pt x="29424" y="10727"/>
                  </a:cubicBezTo>
                  <a:cubicBezTo>
                    <a:pt x="29387" y="10763"/>
                    <a:pt x="29350" y="10799"/>
                    <a:pt x="29312" y="10833"/>
                  </a:cubicBezTo>
                  <a:cubicBezTo>
                    <a:pt x="29290" y="10854"/>
                    <a:pt x="29267" y="10874"/>
                    <a:pt x="29243" y="10895"/>
                  </a:cubicBezTo>
                  <a:cubicBezTo>
                    <a:pt x="29202" y="10870"/>
                    <a:pt x="29164" y="10846"/>
                    <a:pt x="29123" y="10820"/>
                  </a:cubicBezTo>
                  <a:cubicBezTo>
                    <a:pt x="29062" y="10780"/>
                    <a:pt x="28999" y="10742"/>
                    <a:pt x="28939" y="10701"/>
                  </a:cubicBezTo>
                  <a:cubicBezTo>
                    <a:pt x="28873" y="10657"/>
                    <a:pt x="28809" y="10615"/>
                    <a:pt x="28743" y="10571"/>
                  </a:cubicBezTo>
                  <a:cubicBezTo>
                    <a:pt x="28682" y="10530"/>
                    <a:pt x="28622" y="10490"/>
                    <a:pt x="28561" y="10448"/>
                  </a:cubicBezTo>
                  <a:cubicBezTo>
                    <a:pt x="28496" y="10404"/>
                    <a:pt x="28430" y="10357"/>
                    <a:pt x="28364" y="10313"/>
                  </a:cubicBezTo>
                  <a:cubicBezTo>
                    <a:pt x="28305" y="10271"/>
                    <a:pt x="28246" y="10229"/>
                    <a:pt x="28186" y="10188"/>
                  </a:cubicBezTo>
                  <a:cubicBezTo>
                    <a:pt x="28120" y="10141"/>
                    <a:pt x="28055" y="10093"/>
                    <a:pt x="27988" y="10045"/>
                  </a:cubicBezTo>
                  <a:cubicBezTo>
                    <a:pt x="27932" y="10005"/>
                    <a:pt x="27876" y="9964"/>
                    <a:pt x="27821" y="9922"/>
                  </a:cubicBezTo>
                  <a:cubicBezTo>
                    <a:pt x="27751" y="9872"/>
                    <a:pt x="27686" y="9821"/>
                    <a:pt x="27618" y="9770"/>
                  </a:cubicBezTo>
                  <a:lnTo>
                    <a:pt x="27462" y="9654"/>
                  </a:lnTo>
                  <a:cubicBezTo>
                    <a:pt x="27387" y="9598"/>
                    <a:pt x="27316" y="9541"/>
                    <a:pt x="27244" y="9485"/>
                  </a:cubicBezTo>
                  <a:cubicBezTo>
                    <a:pt x="27144" y="9407"/>
                    <a:pt x="27046" y="9331"/>
                    <a:pt x="26949" y="9254"/>
                  </a:cubicBezTo>
                  <a:cubicBezTo>
                    <a:pt x="26895" y="9211"/>
                    <a:pt x="26840" y="9168"/>
                    <a:pt x="26788" y="9126"/>
                  </a:cubicBezTo>
                  <a:cubicBezTo>
                    <a:pt x="26728" y="9077"/>
                    <a:pt x="26669" y="9029"/>
                    <a:pt x="26609" y="8980"/>
                  </a:cubicBezTo>
                  <a:cubicBezTo>
                    <a:pt x="26562" y="8943"/>
                    <a:pt x="26514" y="8904"/>
                    <a:pt x="26469" y="8866"/>
                  </a:cubicBezTo>
                  <a:cubicBezTo>
                    <a:pt x="26407" y="8816"/>
                    <a:pt x="26349" y="8767"/>
                    <a:pt x="26289" y="8718"/>
                  </a:cubicBezTo>
                  <a:cubicBezTo>
                    <a:pt x="26247" y="8684"/>
                    <a:pt x="26206" y="8649"/>
                    <a:pt x="26166" y="8615"/>
                  </a:cubicBezTo>
                  <a:cubicBezTo>
                    <a:pt x="26105" y="8566"/>
                    <a:pt x="26050" y="8516"/>
                    <a:pt x="25993" y="8468"/>
                  </a:cubicBezTo>
                  <a:cubicBezTo>
                    <a:pt x="25954" y="8437"/>
                    <a:pt x="25917" y="8405"/>
                    <a:pt x="25882" y="8373"/>
                  </a:cubicBezTo>
                  <a:cubicBezTo>
                    <a:pt x="25824" y="8324"/>
                    <a:pt x="25770" y="8277"/>
                    <a:pt x="25716" y="8230"/>
                  </a:cubicBezTo>
                  <a:cubicBezTo>
                    <a:pt x="25684" y="8202"/>
                    <a:pt x="25652" y="8173"/>
                    <a:pt x="25619" y="8145"/>
                  </a:cubicBezTo>
                  <a:cubicBezTo>
                    <a:pt x="25563" y="8098"/>
                    <a:pt x="25510" y="8049"/>
                    <a:pt x="25456" y="8004"/>
                  </a:cubicBezTo>
                  <a:cubicBezTo>
                    <a:pt x="25432" y="7981"/>
                    <a:pt x="25406" y="7959"/>
                    <a:pt x="25382" y="7937"/>
                  </a:cubicBezTo>
                  <a:cubicBezTo>
                    <a:pt x="25328" y="7889"/>
                    <a:pt x="25274" y="7843"/>
                    <a:pt x="25224" y="7797"/>
                  </a:cubicBezTo>
                  <a:cubicBezTo>
                    <a:pt x="25205" y="7780"/>
                    <a:pt x="25187" y="7764"/>
                    <a:pt x="25169" y="7747"/>
                  </a:cubicBezTo>
                  <a:cubicBezTo>
                    <a:pt x="25115" y="7699"/>
                    <a:pt x="25064" y="7653"/>
                    <a:pt x="25018" y="7610"/>
                  </a:cubicBezTo>
                  <a:cubicBezTo>
                    <a:pt x="25006" y="7600"/>
                    <a:pt x="24995" y="7590"/>
                    <a:pt x="24982" y="7578"/>
                  </a:cubicBezTo>
                  <a:cubicBezTo>
                    <a:pt x="24932" y="7532"/>
                    <a:pt x="24883" y="7489"/>
                    <a:pt x="24840" y="7447"/>
                  </a:cubicBezTo>
                  <a:cubicBezTo>
                    <a:pt x="24835" y="7443"/>
                    <a:pt x="24831" y="7439"/>
                    <a:pt x="24828" y="7437"/>
                  </a:cubicBezTo>
                  <a:cubicBezTo>
                    <a:pt x="24779" y="7392"/>
                    <a:pt x="24735" y="7350"/>
                    <a:pt x="24695" y="7314"/>
                  </a:cubicBezTo>
                  <a:cubicBezTo>
                    <a:pt x="24696" y="7272"/>
                    <a:pt x="24696" y="7230"/>
                    <a:pt x="24696" y="7188"/>
                  </a:cubicBezTo>
                  <a:cubicBezTo>
                    <a:pt x="24696" y="7145"/>
                    <a:pt x="24696" y="7103"/>
                    <a:pt x="24695" y="7062"/>
                  </a:cubicBezTo>
                  <a:cubicBezTo>
                    <a:pt x="24729" y="7031"/>
                    <a:pt x="24767" y="6994"/>
                    <a:pt x="24807" y="6958"/>
                  </a:cubicBezTo>
                  <a:lnTo>
                    <a:pt x="24854" y="6914"/>
                  </a:lnTo>
                  <a:cubicBezTo>
                    <a:pt x="24885" y="6886"/>
                    <a:pt x="24920" y="6854"/>
                    <a:pt x="24955" y="6822"/>
                  </a:cubicBezTo>
                  <a:cubicBezTo>
                    <a:pt x="24984" y="6796"/>
                    <a:pt x="25012" y="6770"/>
                    <a:pt x="25044" y="6741"/>
                  </a:cubicBezTo>
                  <a:cubicBezTo>
                    <a:pt x="25075" y="6713"/>
                    <a:pt x="25107" y="6684"/>
                    <a:pt x="25140" y="6654"/>
                  </a:cubicBezTo>
                  <a:cubicBezTo>
                    <a:pt x="25178" y="6620"/>
                    <a:pt x="25218" y="6585"/>
                    <a:pt x="25258" y="6549"/>
                  </a:cubicBezTo>
                  <a:cubicBezTo>
                    <a:pt x="25289" y="6521"/>
                    <a:pt x="25323" y="6491"/>
                    <a:pt x="25356" y="6461"/>
                  </a:cubicBezTo>
                  <a:cubicBezTo>
                    <a:pt x="25402" y="6422"/>
                    <a:pt x="25449" y="6380"/>
                    <a:pt x="25496" y="6338"/>
                  </a:cubicBezTo>
                  <a:cubicBezTo>
                    <a:pt x="25531" y="6308"/>
                    <a:pt x="25564" y="6278"/>
                    <a:pt x="25599" y="6247"/>
                  </a:cubicBezTo>
                  <a:cubicBezTo>
                    <a:pt x="25650" y="6203"/>
                    <a:pt x="25703" y="6157"/>
                    <a:pt x="25756" y="6111"/>
                  </a:cubicBezTo>
                  <a:cubicBezTo>
                    <a:pt x="25792" y="6080"/>
                    <a:pt x="25830" y="6048"/>
                    <a:pt x="25867" y="6016"/>
                  </a:cubicBezTo>
                  <a:cubicBezTo>
                    <a:pt x="25923" y="5967"/>
                    <a:pt x="25981" y="5918"/>
                    <a:pt x="26042" y="5867"/>
                  </a:cubicBezTo>
                  <a:cubicBezTo>
                    <a:pt x="26079" y="5836"/>
                    <a:pt x="26116" y="5804"/>
                    <a:pt x="26153" y="5772"/>
                  </a:cubicBezTo>
                  <a:cubicBezTo>
                    <a:pt x="26219" y="5717"/>
                    <a:pt x="26285" y="5663"/>
                    <a:pt x="26351" y="5607"/>
                  </a:cubicBezTo>
                  <a:cubicBezTo>
                    <a:pt x="26387" y="5576"/>
                    <a:pt x="26423" y="5547"/>
                    <a:pt x="26459" y="5517"/>
                  </a:cubicBezTo>
                  <a:cubicBezTo>
                    <a:pt x="26533" y="5456"/>
                    <a:pt x="26611" y="5393"/>
                    <a:pt x="26688" y="5330"/>
                  </a:cubicBezTo>
                  <a:cubicBezTo>
                    <a:pt x="26720" y="5305"/>
                    <a:pt x="26750" y="5279"/>
                    <a:pt x="26782" y="5254"/>
                  </a:cubicBezTo>
                  <a:cubicBezTo>
                    <a:pt x="26891" y="5165"/>
                    <a:pt x="27004" y="5077"/>
                    <a:pt x="27116" y="4988"/>
                  </a:cubicBezTo>
                  <a:cubicBezTo>
                    <a:pt x="27118" y="4988"/>
                    <a:pt x="27118" y="4987"/>
                    <a:pt x="27119" y="4987"/>
                  </a:cubicBezTo>
                  <a:cubicBezTo>
                    <a:pt x="27234" y="4898"/>
                    <a:pt x="27352" y="4806"/>
                    <a:pt x="27470" y="4715"/>
                  </a:cubicBezTo>
                  <a:cubicBezTo>
                    <a:pt x="27500" y="4692"/>
                    <a:pt x="27531" y="4670"/>
                    <a:pt x="27562" y="4647"/>
                  </a:cubicBezTo>
                  <a:cubicBezTo>
                    <a:pt x="27650" y="4580"/>
                    <a:pt x="27739" y="4513"/>
                    <a:pt x="27829" y="4446"/>
                  </a:cubicBezTo>
                  <a:cubicBezTo>
                    <a:pt x="27873" y="4415"/>
                    <a:pt x="27916" y="4383"/>
                    <a:pt x="27957" y="4353"/>
                  </a:cubicBezTo>
                  <a:cubicBezTo>
                    <a:pt x="28036" y="4296"/>
                    <a:pt x="28115" y="4238"/>
                    <a:pt x="28196" y="4181"/>
                  </a:cubicBezTo>
                  <a:cubicBezTo>
                    <a:pt x="28245" y="4147"/>
                    <a:pt x="28294" y="4112"/>
                    <a:pt x="28344" y="4077"/>
                  </a:cubicBezTo>
                  <a:cubicBezTo>
                    <a:pt x="28419" y="4025"/>
                    <a:pt x="28493" y="3973"/>
                    <a:pt x="28568" y="3923"/>
                  </a:cubicBezTo>
                  <a:cubicBezTo>
                    <a:pt x="28622" y="3887"/>
                    <a:pt x="28677" y="3850"/>
                    <a:pt x="28730" y="3815"/>
                  </a:cubicBezTo>
                  <a:cubicBezTo>
                    <a:pt x="28802" y="3767"/>
                    <a:pt x="28874" y="3718"/>
                    <a:pt x="28947" y="3670"/>
                  </a:cubicBezTo>
                  <a:cubicBezTo>
                    <a:pt x="29002" y="3635"/>
                    <a:pt x="29056" y="3601"/>
                    <a:pt x="29113" y="3565"/>
                  </a:cubicBezTo>
                  <a:cubicBezTo>
                    <a:pt x="29156" y="3536"/>
                    <a:pt x="29201" y="3509"/>
                    <a:pt x="29245" y="3482"/>
                  </a:cubicBezTo>
                  <a:close/>
                  <a:moveTo>
                    <a:pt x="25962" y="514"/>
                  </a:moveTo>
                  <a:cubicBezTo>
                    <a:pt x="26949" y="514"/>
                    <a:pt x="27924" y="734"/>
                    <a:pt x="28807" y="1155"/>
                  </a:cubicBezTo>
                  <a:cubicBezTo>
                    <a:pt x="28622" y="1256"/>
                    <a:pt x="28431" y="1368"/>
                    <a:pt x="28237" y="1484"/>
                  </a:cubicBezTo>
                  <a:cubicBezTo>
                    <a:pt x="28185" y="1516"/>
                    <a:pt x="28132" y="1548"/>
                    <a:pt x="28078" y="1581"/>
                  </a:cubicBezTo>
                  <a:cubicBezTo>
                    <a:pt x="27919" y="1678"/>
                    <a:pt x="27755" y="1782"/>
                    <a:pt x="27588" y="1891"/>
                  </a:cubicBezTo>
                  <a:cubicBezTo>
                    <a:pt x="27556" y="1911"/>
                    <a:pt x="27529" y="1928"/>
                    <a:pt x="27498" y="1949"/>
                  </a:cubicBezTo>
                  <a:cubicBezTo>
                    <a:pt x="27004" y="1802"/>
                    <a:pt x="26487" y="1728"/>
                    <a:pt x="25962" y="1728"/>
                  </a:cubicBezTo>
                  <a:cubicBezTo>
                    <a:pt x="25217" y="1728"/>
                    <a:pt x="24260" y="2057"/>
                    <a:pt x="23118" y="2698"/>
                  </a:cubicBezTo>
                  <a:lnTo>
                    <a:pt x="23116" y="2694"/>
                  </a:lnTo>
                  <a:lnTo>
                    <a:pt x="22925" y="2805"/>
                  </a:lnTo>
                  <a:cubicBezTo>
                    <a:pt x="22923" y="2806"/>
                    <a:pt x="22922" y="2807"/>
                    <a:pt x="22919" y="2808"/>
                  </a:cubicBezTo>
                  <a:cubicBezTo>
                    <a:pt x="22582" y="3006"/>
                    <a:pt x="22219" y="3236"/>
                    <a:pt x="21838" y="3493"/>
                  </a:cubicBezTo>
                  <a:cubicBezTo>
                    <a:pt x="21778" y="3535"/>
                    <a:pt x="21714" y="3580"/>
                    <a:pt x="21652" y="3624"/>
                  </a:cubicBezTo>
                  <a:lnTo>
                    <a:pt x="21649" y="3621"/>
                  </a:lnTo>
                  <a:lnTo>
                    <a:pt x="21461" y="3755"/>
                  </a:lnTo>
                  <a:cubicBezTo>
                    <a:pt x="21458" y="3758"/>
                    <a:pt x="21453" y="3759"/>
                    <a:pt x="21451" y="3762"/>
                  </a:cubicBezTo>
                  <a:lnTo>
                    <a:pt x="21224" y="3921"/>
                  </a:lnTo>
                  <a:lnTo>
                    <a:pt x="21227" y="3924"/>
                  </a:lnTo>
                  <a:cubicBezTo>
                    <a:pt x="20503" y="4452"/>
                    <a:pt x="19731" y="5068"/>
                    <a:pt x="18948" y="5747"/>
                  </a:cubicBezTo>
                  <a:cubicBezTo>
                    <a:pt x="18807" y="5868"/>
                    <a:pt x="18667" y="5992"/>
                    <a:pt x="18526" y="6117"/>
                  </a:cubicBezTo>
                  <a:cubicBezTo>
                    <a:pt x="18414" y="6216"/>
                    <a:pt x="18303" y="6314"/>
                    <a:pt x="18192" y="6416"/>
                  </a:cubicBezTo>
                  <a:lnTo>
                    <a:pt x="18190" y="6401"/>
                  </a:lnTo>
                  <a:lnTo>
                    <a:pt x="17815" y="6761"/>
                  </a:lnTo>
                  <a:cubicBezTo>
                    <a:pt x="17813" y="6762"/>
                    <a:pt x="17812" y="6765"/>
                    <a:pt x="17810" y="6766"/>
                  </a:cubicBezTo>
                  <a:lnTo>
                    <a:pt x="17718" y="6850"/>
                  </a:lnTo>
                  <a:lnTo>
                    <a:pt x="17718" y="6854"/>
                  </a:lnTo>
                  <a:lnTo>
                    <a:pt x="17367" y="7192"/>
                  </a:lnTo>
                  <a:lnTo>
                    <a:pt x="17718" y="7530"/>
                  </a:lnTo>
                  <a:lnTo>
                    <a:pt x="17718" y="7532"/>
                  </a:lnTo>
                  <a:lnTo>
                    <a:pt x="17804" y="7611"/>
                  </a:lnTo>
                  <a:lnTo>
                    <a:pt x="17808" y="7616"/>
                  </a:lnTo>
                  <a:cubicBezTo>
                    <a:pt x="17813" y="7621"/>
                    <a:pt x="17819" y="7626"/>
                    <a:pt x="17825" y="7630"/>
                  </a:cubicBezTo>
                  <a:lnTo>
                    <a:pt x="18193" y="7983"/>
                  </a:lnTo>
                  <a:lnTo>
                    <a:pt x="18194" y="7968"/>
                  </a:lnTo>
                  <a:cubicBezTo>
                    <a:pt x="18210" y="7983"/>
                    <a:pt x="18228" y="7999"/>
                    <a:pt x="18244" y="8012"/>
                  </a:cubicBezTo>
                  <a:cubicBezTo>
                    <a:pt x="18335" y="8095"/>
                    <a:pt x="18427" y="8179"/>
                    <a:pt x="18526" y="8265"/>
                  </a:cubicBezTo>
                  <a:cubicBezTo>
                    <a:pt x="18572" y="8306"/>
                    <a:pt x="18621" y="8348"/>
                    <a:pt x="18669" y="8390"/>
                  </a:cubicBezTo>
                  <a:cubicBezTo>
                    <a:pt x="18756" y="8467"/>
                    <a:pt x="18845" y="8543"/>
                    <a:pt x="18936" y="8624"/>
                  </a:cubicBezTo>
                  <a:cubicBezTo>
                    <a:pt x="18989" y="8671"/>
                    <a:pt x="19047" y="8718"/>
                    <a:pt x="19101" y="8766"/>
                  </a:cubicBezTo>
                  <a:cubicBezTo>
                    <a:pt x="19192" y="8844"/>
                    <a:pt x="19283" y="8922"/>
                    <a:pt x="19377" y="9001"/>
                  </a:cubicBezTo>
                  <a:cubicBezTo>
                    <a:pt x="19436" y="9051"/>
                    <a:pt x="19495" y="9100"/>
                    <a:pt x="19556" y="9150"/>
                  </a:cubicBezTo>
                  <a:cubicBezTo>
                    <a:pt x="19650" y="9229"/>
                    <a:pt x="19744" y="9307"/>
                    <a:pt x="19842" y="9386"/>
                  </a:cubicBezTo>
                  <a:cubicBezTo>
                    <a:pt x="19905" y="9438"/>
                    <a:pt x="19970" y="9490"/>
                    <a:pt x="20036" y="9542"/>
                  </a:cubicBezTo>
                  <a:cubicBezTo>
                    <a:pt x="20131" y="9620"/>
                    <a:pt x="20229" y="9698"/>
                    <a:pt x="20328" y="9776"/>
                  </a:cubicBezTo>
                  <a:cubicBezTo>
                    <a:pt x="20396" y="9829"/>
                    <a:pt x="20464" y="9882"/>
                    <a:pt x="20534" y="9936"/>
                  </a:cubicBezTo>
                  <a:cubicBezTo>
                    <a:pt x="20633" y="10012"/>
                    <a:pt x="20732" y="10088"/>
                    <a:pt x="20832" y="10163"/>
                  </a:cubicBezTo>
                  <a:cubicBezTo>
                    <a:pt x="20904" y="10218"/>
                    <a:pt x="20977" y="10271"/>
                    <a:pt x="21049" y="10324"/>
                  </a:cubicBezTo>
                  <a:cubicBezTo>
                    <a:pt x="21109" y="10369"/>
                    <a:pt x="21167" y="10415"/>
                    <a:pt x="21228" y="10457"/>
                  </a:cubicBezTo>
                  <a:lnTo>
                    <a:pt x="21135" y="10563"/>
                  </a:lnTo>
                  <a:cubicBezTo>
                    <a:pt x="21024" y="10683"/>
                    <a:pt x="20904" y="10798"/>
                    <a:pt x="20777" y="10909"/>
                  </a:cubicBezTo>
                  <a:cubicBezTo>
                    <a:pt x="20758" y="10926"/>
                    <a:pt x="20739" y="10944"/>
                    <a:pt x="20718" y="10961"/>
                  </a:cubicBezTo>
                  <a:cubicBezTo>
                    <a:pt x="20597" y="11065"/>
                    <a:pt x="20467" y="11162"/>
                    <a:pt x="20332" y="11255"/>
                  </a:cubicBezTo>
                  <a:cubicBezTo>
                    <a:pt x="20321" y="11263"/>
                    <a:pt x="20308" y="11270"/>
                    <a:pt x="20296" y="11280"/>
                  </a:cubicBezTo>
                  <a:cubicBezTo>
                    <a:pt x="20194" y="11206"/>
                    <a:pt x="20093" y="11129"/>
                    <a:pt x="19991" y="11052"/>
                  </a:cubicBezTo>
                  <a:cubicBezTo>
                    <a:pt x="19905" y="10988"/>
                    <a:pt x="19821" y="10925"/>
                    <a:pt x="19735" y="10859"/>
                  </a:cubicBezTo>
                  <a:cubicBezTo>
                    <a:pt x="19604" y="10758"/>
                    <a:pt x="19470" y="10653"/>
                    <a:pt x="19339" y="10547"/>
                  </a:cubicBezTo>
                  <a:cubicBezTo>
                    <a:pt x="19256" y="10480"/>
                    <a:pt x="19174" y="10417"/>
                    <a:pt x="19089" y="10349"/>
                  </a:cubicBezTo>
                  <a:cubicBezTo>
                    <a:pt x="18947" y="10234"/>
                    <a:pt x="18802" y="10111"/>
                    <a:pt x="18657" y="9991"/>
                  </a:cubicBezTo>
                  <a:cubicBezTo>
                    <a:pt x="18584" y="9931"/>
                    <a:pt x="18513" y="9872"/>
                    <a:pt x="18440" y="9811"/>
                  </a:cubicBezTo>
                  <a:cubicBezTo>
                    <a:pt x="18224" y="9626"/>
                    <a:pt x="18007" y="9437"/>
                    <a:pt x="17789" y="9244"/>
                  </a:cubicBezTo>
                  <a:cubicBezTo>
                    <a:pt x="17414" y="8910"/>
                    <a:pt x="17052" y="8572"/>
                    <a:pt x="16711" y="8241"/>
                  </a:cubicBezTo>
                  <a:lnTo>
                    <a:pt x="16467" y="8002"/>
                  </a:lnTo>
                  <a:lnTo>
                    <a:pt x="16467" y="8001"/>
                  </a:lnTo>
                  <a:lnTo>
                    <a:pt x="16368" y="7906"/>
                  </a:lnTo>
                  <a:lnTo>
                    <a:pt x="16024" y="7568"/>
                  </a:lnTo>
                  <a:lnTo>
                    <a:pt x="16024" y="7570"/>
                  </a:lnTo>
                  <a:lnTo>
                    <a:pt x="15633" y="7190"/>
                  </a:lnTo>
                  <a:lnTo>
                    <a:pt x="16024" y="6810"/>
                  </a:lnTo>
                  <a:lnTo>
                    <a:pt x="16024" y="6813"/>
                  </a:lnTo>
                  <a:lnTo>
                    <a:pt x="16391" y="6452"/>
                  </a:lnTo>
                  <a:lnTo>
                    <a:pt x="16466" y="6378"/>
                  </a:lnTo>
                  <a:lnTo>
                    <a:pt x="16710" y="6138"/>
                  </a:lnTo>
                  <a:lnTo>
                    <a:pt x="16711" y="6137"/>
                  </a:lnTo>
                  <a:cubicBezTo>
                    <a:pt x="16735" y="6116"/>
                    <a:pt x="16766" y="6084"/>
                    <a:pt x="16802" y="6049"/>
                  </a:cubicBezTo>
                  <a:cubicBezTo>
                    <a:pt x="16842" y="6009"/>
                    <a:pt x="16891" y="5965"/>
                    <a:pt x="16946" y="5911"/>
                  </a:cubicBezTo>
                  <a:cubicBezTo>
                    <a:pt x="17068" y="5796"/>
                    <a:pt x="17221" y="5652"/>
                    <a:pt x="17406" y="5483"/>
                  </a:cubicBezTo>
                  <a:cubicBezTo>
                    <a:pt x="17522" y="5378"/>
                    <a:pt x="17649" y="5263"/>
                    <a:pt x="17786" y="5140"/>
                  </a:cubicBezTo>
                  <a:cubicBezTo>
                    <a:pt x="18682" y="4341"/>
                    <a:pt x="19574" y="3618"/>
                    <a:pt x="20437" y="2993"/>
                  </a:cubicBezTo>
                  <a:cubicBezTo>
                    <a:pt x="20953" y="2620"/>
                    <a:pt x="21461" y="2281"/>
                    <a:pt x="21948" y="1981"/>
                  </a:cubicBezTo>
                  <a:cubicBezTo>
                    <a:pt x="23547" y="1007"/>
                    <a:pt x="24897" y="514"/>
                    <a:pt x="25962" y="514"/>
                  </a:cubicBezTo>
                  <a:close/>
                  <a:moveTo>
                    <a:pt x="37467" y="9252"/>
                  </a:moveTo>
                  <a:cubicBezTo>
                    <a:pt x="37549" y="9327"/>
                    <a:pt x="37636" y="9405"/>
                    <a:pt x="37726" y="9485"/>
                  </a:cubicBezTo>
                  <a:cubicBezTo>
                    <a:pt x="37748" y="9506"/>
                    <a:pt x="37772" y="9527"/>
                    <a:pt x="37795" y="9549"/>
                  </a:cubicBezTo>
                  <a:cubicBezTo>
                    <a:pt x="37875" y="9619"/>
                    <a:pt x="37957" y="9693"/>
                    <a:pt x="38043" y="9769"/>
                  </a:cubicBezTo>
                  <a:cubicBezTo>
                    <a:pt x="38069" y="9792"/>
                    <a:pt x="38093" y="9813"/>
                    <a:pt x="38119" y="9837"/>
                  </a:cubicBezTo>
                  <a:cubicBezTo>
                    <a:pt x="38215" y="9920"/>
                    <a:pt x="38312" y="10005"/>
                    <a:pt x="38414" y="10092"/>
                  </a:cubicBezTo>
                  <a:cubicBezTo>
                    <a:pt x="38195" y="10548"/>
                    <a:pt x="37920" y="10979"/>
                    <a:pt x="37598" y="11378"/>
                  </a:cubicBezTo>
                  <a:cubicBezTo>
                    <a:pt x="37577" y="11365"/>
                    <a:pt x="37556" y="11355"/>
                    <a:pt x="37534" y="11343"/>
                  </a:cubicBezTo>
                  <a:cubicBezTo>
                    <a:pt x="37401" y="11270"/>
                    <a:pt x="37264" y="11195"/>
                    <a:pt x="37124" y="11112"/>
                  </a:cubicBezTo>
                  <a:cubicBezTo>
                    <a:pt x="37108" y="11103"/>
                    <a:pt x="37093" y="11093"/>
                    <a:pt x="37076" y="11084"/>
                  </a:cubicBezTo>
                  <a:cubicBezTo>
                    <a:pt x="36923" y="10991"/>
                    <a:pt x="36763" y="10893"/>
                    <a:pt x="36600" y="10789"/>
                  </a:cubicBezTo>
                  <a:cubicBezTo>
                    <a:pt x="36583" y="10779"/>
                    <a:pt x="36565" y="10768"/>
                    <a:pt x="36548" y="10755"/>
                  </a:cubicBezTo>
                  <a:cubicBezTo>
                    <a:pt x="36596" y="10700"/>
                    <a:pt x="36640" y="10640"/>
                    <a:pt x="36686" y="10582"/>
                  </a:cubicBezTo>
                  <a:cubicBezTo>
                    <a:pt x="36716" y="10545"/>
                    <a:pt x="36746" y="10508"/>
                    <a:pt x="36774" y="10471"/>
                  </a:cubicBezTo>
                  <a:cubicBezTo>
                    <a:pt x="36884" y="10322"/>
                    <a:pt x="36991" y="10171"/>
                    <a:pt x="37085" y="10014"/>
                  </a:cubicBezTo>
                  <a:cubicBezTo>
                    <a:pt x="37100" y="9990"/>
                    <a:pt x="37111" y="9965"/>
                    <a:pt x="37126" y="9942"/>
                  </a:cubicBezTo>
                  <a:cubicBezTo>
                    <a:pt x="37205" y="9806"/>
                    <a:pt x="37278" y="9666"/>
                    <a:pt x="37346" y="9523"/>
                  </a:cubicBezTo>
                  <a:cubicBezTo>
                    <a:pt x="37367" y="9475"/>
                    <a:pt x="37389" y="9428"/>
                    <a:pt x="37410" y="9380"/>
                  </a:cubicBezTo>
                  <a:cubicBezTo>
                    <a:pt x="37429" y="9337"/>
                    <a:pt x="37451" y="9296"/>
                    <a:pt x="37467" y="9252"/>
                  </a:cubicBezTo>
                  <a:close/>
                  <a:moveTo>
                    <a:pt x="60207" y="514"/>
                  </a:moveTo>
                  <a:cubicBezTo>
                    <a:pt x="61463" y="514"/>
                    <a:pt x="62688" y="866"/>
                    <a:pt x="63748" y="1533"/>
                  </a:cubicBezTo>
                  <a:cubicBezTo>
                    <a:pt x="64253" y="1850"/>
                    <a:pt x="64719" y="2238"/>
                    <a:pt x="65130" y="2687"/>
                  </a:cubicBezTo>
                  <a:cubicBezTo>
                    <a:pt x="65547" y="3145"/>
                    <a:pt x="65894" y="3647"/>
                    <a:pt x="66159" y="4181"/>
                  </a:cubicBezTo>
                  <a:cubicBezTo>
                    <a:pt x="66429" y="4707"/>
                    <a:pt x="66627" y="5274"/>
                    <a:pt x="66747" y="5867"/>
                  </a:cubicBezTo>
                  <a:cubicBezTo>
                    <a:pt x="66835" y="6301"/>
                    <a:pt x="66879" y="6746"/>
                    <a:pt x="66879" y="7189"/>
                  </a:cubicBezTo>
                  <a:cubicBezTo>
                    <a:pt x="66879" y="7631"/>
                    <a:pt x="66835" y="8077"/>
                    <a:pt x="66747" y="8511"/>
                  </a:cubicBezTo>
                  <a:cubicBezTo>
                    <a:pt x="66722" y="8635"/>
                    <a:pt x="66691" y="8755"/>
                    <a:pt x="66660" y="8876"/>
                  </a:cubicBezTo>
                  <a:cubicBezTo>
                    <a:pt x="66654" y="8900"/>
                    <a:pt x="66650" y="8925"/>
                    <a:pt x="66643" y="8948"/>
                  </a:cubicBezTo>
                  <a:cubicBezTo>
                    <a:pt x="66524" y="9381"/>
                    <a:pt x="66362" y="9797"/>
                    <a:pt x="66161" y="10191"/>
                  </a:cubicBezTo>
                  <a:lnTo>
                    <a:pt x="66160" y="10193"/>
                  </a:lnTo>
                  <a:cubicBezTo>
                    <a:pt x="66096" y="10322"/>
                    <a:pt x="66026" y="10450"/>
                    <a:pt x="65952" y="10575"/>
                  </a:cubicBezTo>
                  <a:cubicBezTo>
                    <a:pt x="65936" y="10602"/>
                    <a:pt x="65919" y="10628"/>
                    <a:pt x="65901" y="10654"/>
                  </a:cubicBezTo>
                  <a:cubicBezTo>
                    <a:pt x="65843" y="10750"/>
                    <a:pt x="65781" y="10847"/>
                    <a:pt x="65717" y="10941"/>
                  </a:cubicBezTo>
                  <a:cubicBezTo>
                    <a:pt x="65693" y="10976"/>
                    <a:pt x="65669" y="11009"/>
                    <a:pt x="65644" y="11043"/>
                  </a:cubicBezTo>
                  <a:cubicBezTo>
                    <a:pt x="65583" y="11129"/>
                    <a:pt x="65520" y="11213"/>
                    <a:pt x="65456" y="11296"/>
                  </a:cubicBezTo>
                  <a:cubicBezTo>
                    <a:pt x="65427" y="11332"/>
                    <a:pt x="65399" y="11366"/>
                    <a:pt x="65370" y="11401"/>
                  </a:cubicBezTo>
                  <a:cubicBezTo>
                    <a:pt x="65332" y="11449"/>
                    <a:pt x="65290" y="11494"/>
                    <a:pt x="65249" y="11541"/>
                  </a:cubicBezTo>
                  <a:cubicBezTo>
                    <a:pt x="65213" y="11523"/>
                    <a:pt x="65176" y="11506"/>
                    <a:pt x="65139" y="11487"/>
                  </a:cubicBezTo>
                  <a:cubicBezTo>
                    <a:pt x="65058" y="11446"/>
                    <a:pt x="64975" y="11402"/>
                    <a:pt x="64891" y="11358"/>
                  </a:cubicBezTo>
                  <a:cubicBezTo>
                    <a:pt x="64789" y="11303"/>
                    <a:pt x="64685" y="11245"/>
                    <a:pt x="64578" y="11185"/>
                  </a:cubicBezTo>
                  <a:cubicBezTo>
                    <a:pt x="64474" y="11125"/>
                    <a:pt x="64370" y="11065"/>
                    <a:pt x="64265" y="11000"/>
                  </a:cubicBezTo>
                  <a:cubicBezTo>
                    <a:pt x="64234" y="10982"/>
                    <a:pt x="64204" y="10962"/>
                    <a:pt x="64175" y="10944"/>
                  </a:cubicBezTo>
                  <a:cubicBezTo>
                    <a:pt x="64214" y="10904"/>
                    <a:pt x="64248" y="10858"/>
                    <a:pt x="64284" y="10817"/>
                  </a:cubicBezTo>
                  <a:cubicBezTo>
                    <a:pt x="64327" y="10767"/>
                    <a:pt x="64370" y="10719"/>
                    <a:pt x="64411" y="10668"/>
                  </a:cubicBezTo>
                  <a:cubicBezTo>
                    <a:pt x="64493" y="10572"/>
                    <a:pt x="64568" y="10472"/>
                    <a:pt x="64640" y="10370"/>
                  </a:cubicBezTo>
                  <a:cubicBezTo>
                    <a:pt x="64678" y="10318"/>
                    <a:pt x="64716" y="10268"/>
                    <a:pt x="64751" y="10214"/>
                  </a:cubicBezTo>
                  <a:cubicBezTo>
                    <a:pt x="64826" y="10102"/>
                    <a:pt x="64893" y="9988"/>
                    <a:pt x="64958" y="9872"/>
                  </a:cubicBezTo>
                  <a:cubicBezTo>
                    <a:pt x="64984" y="9825"/>
                    <a:pt x="65014" y="9780"/>
                    <a:pt x="65039" y="9733"/>
                  </a:cubicBezTo>
                  <a:cubicBezTo>
                    <a:pt x="65068" y="9676"/>
                    <a:pt x="65096" y="9615"/>
                    <a:pt x="65123" y="9557"/>
                  </a:cubicBezTo>
                  <a:lnTo>
                    <a:pt x="65134" y="9567"/>
                  </a:lnTo>
                  <a:lnTo>
                    <a:pt x="65270" y="9234"/>
                  </a:lnTo>
                  <a:cubicBezTo>
                    <a:pt x="65270" y="9233"/>
                    <a:pt x="65271" y="9232"/>
                    <a:pt x="65271" y="9230"/>
                  </a:cubicBezTo>
                  <a:cubicBezTo>
                    <a:pt x="65271" y="9229"/>
                    <a:pt x="65271" y="9229"/>
                    <a:pt x="65273" y="9228"/>
                  </a:cubicBezTo>
                  <a:lnTo>
                    <a:pt x="65338" y="9064"/>
                  </a:lnTo>
                  <a:lnTo>
                    <a:pt x="65333" y="9058"/>
                  </a:lnTo>
                  <a:cubicBezTo>
                    <a:pt x="65372" y="8953"/>
                    <a:pt x="65414" y="8848"/>
                    <a:pt x="65445" y="8740"/>
                  </a:cubicBezTo>
                  <a:cubicBezTo>
                    <a:pt x="65593" y="8241"/>
                    <a:pt x="65669" y="7723"/>
                    <a:pt x="65669" y="7189"/>
                  </a:cubicBezTo>
                  <a:cubicBezTo>
                    <a:pt x="65669" y="6541"/>
                    <a:pt x="65551" y="5914"/>
                    <a:pt x="65333" y="5319"/>
                  </a:cubicBezTo>
                  <a:lnTo>
                    <a:pt x="65338" y="5314"/>
                  </a:lnTo>
                  <a:lnTo>
                    <a:pt x="65273" y="5149"/>
                  </a:lnTo>
                  <a:cubicBezTo>
                    <a:pt x="65273" y="5149"/>
                    <a:pt x="65273" y="5147"/>
                    <a:pt x="65271" y="5147"/>
                  </a:cubicBezTo>
                  <a:lnTo>
                    <a:pt x="65271" y="5146"/>
                  </a:lnTo>
                  <a:lnTo>
                    <a:pt x="65134" y="4809"/>
                  </a:lnTo>
                  <a:lnTo>
                    <a:pt x="65120" y="4821"/>
                  </a:lnTo>
                  <a:cubicBezTo>
                    <a:pt x="64879" y="4316"/>
                    <a:pt x="64555" y="3846"/>
                    <a:pt x="64163" y="3433"/>
                  </a:cubicBezTo>
                  <a:lnTo>
                    <a:pt x="64177" y="3425"/>
                  </a:lnTo>
                  <a:lnTo>
                    <a:pt x="63938" y="3199"/>
                  </a:lnTo>
                  <a:lnTo>
                    <a:pt x="63793" y="3065"/>
                  </a:lnTo>
                  <a:lnTo>
                    <a:pt x="63786" y="3069"/>
                  </a:lnTo>
                  <a:cubicBezTo>
                    <a:pt x="63452" y="2778"/>
                    <a:pt x="63085" y="2526"/>
                    <a:pt x="62688" y="2325"/>
                  </a:cubicBezTo>
                  <a:lnTo>
                    <a:pt x="62707" y="2312"/>
                  </a:lnTo>
                  <a:lnTo>
                    <a:pt x="62268" y="2132"/>
                  </a:lnTo>
                  <a:lnTo>
                    <a:pt x="62267" y="2132"/>
                  </a:lnTo>
                  <a:lnTo>
                    <a:pt x="62140" y="2080"/>
                  </a:lnTo>
                  <a:lnTo>
                    <a:pt x="62133" y="2084"/>
                  </a:lnTo>
                  <a:cubicBezTo>
                    <a:pt x="61518" y="1852"/>
                    <a:pt x="60871" y="1728"/>
                    <a:pt x="60205" y="1728"/>
                  </a:cubicBezTo>
                  <a:cubicBezTo>
                    <a:pt x="59784" y="1728"/>
                    <a:pt x="59295" y="1834"/>
                    <a:pt x="58755" y="2035"/>
                  </a:cubicBezTo>
                  <a:lnTo>
                    <a:pt x="58752" y="2031"/>
                  </a:lnTo>
                  <a:lnTo>
                    <a:pt x="58596" y="2093"/>
                  </a:lnTo>
                  <a:lnTo>
                    <a:pt x="58238" y="2237"/>
                  </a:lnTo>
                  <a:lnTo>
                    <a:pt x="58244" y="2243"/>
                  </a:lnTo>
                  <a:cubicBezTo>
                    <a:pt x="57888" y="2405"/>
                    <a:pt x="57504" y="2609"/>
                    <a:pt x="57087" y="2854"/>
                  </a:cubicBezTo>
                  <a:lnTo>
                    <a:pt x="57084" y="2852"/>
                  </a:lnTo>
                  <a:lnTo>
                    <a:pt x="56931" y="2946"/>
                  </a:lnTo>
                  <a:cubicBezTo>
                    <a:pt x="56931" y="2946"/>
                    <a:pt x="56930" y="2946"/>
                    <a:pt x="56930" y="2947"/>
                  </a:cubicBezTo>
                  <a:lnTo>
                    <a:pt x="56621" y="3133"/>
                  </a:lnTo>
                  <a:lnTo>
                    <a:pt x="56626" y="3138"/>
                  </a:lnTo>
                  <a:cubicBezTo>
                    <a:pt x="56567" y="3176"/>
                    <a:pt x="56506" y="3212"/>
                    <a:pt x="56448" y="3252"/>
                  </a:cubicBezTo>
                  <a:cubicBezTo>
                    <a:pt x="55984" y="3554"/>
                    <a:pt x="55496" y="3900"/>
                    <a:pt x="54989" y="4286"/>
                  </a:cubicBezTo>
                  <a:cubicBezTo>
                    <a:pt x="54981" y="4291"/>
                    <a:pt x="54975" y="4296"/>
                    <a:pt x="54969" y="4300"/>
                  </a:cubicBezTo>
                  <a:cubicBezTo>
                    <a:pt x="54721" y="4488"/>
                    <a:pt x="54470" y="4685"/>
                    <a:pt x="54214" y="4892"/>
                  </a:cubicBezTo>
                  <a:cubicBezTo>
                    <a:pt x="54201" y="4903"/>
                    <a:pt x="54187" y="4914"/>
                    <a:pt x="54174" y="4925"/>
                  </a:cubicBezTo>
                  <a:cubicBezTo>
                    <a:pt x="53918" y="5132"/>
                    <a:pt x="53658" y="5347"/>
                    <a:pt x="53394" y="5573"/>
                  </a:cubicBezTo>
                  <a:cubicBezTo>
                    <a:pt x="53392" y="5575"/>
                    <a:pt x="53388" y="5578"/>
                    <a:pt x="53386" y="5581"/>
                  </a:cubicBezTo>
                  <a:cubicBezTo>
                    <a:pt x="53384" y="5575"/>
                    <a:pt x="53383" y="5571"/>
                    <a:pt x="53382" y="5566"/>
                  </a:cubicBezTo>
                  <a:cubicBezTo>
                    <a:pt x="53337" y="5373"/>
                    <a:pt x="53284" y="5185"/>
                    <a:pt x="53222" y="4997"/>
                  </a:cubicBezTo>
                  <a:cubicBezTo>
                    <a:pt x="53206" y="4946"/>
                    <a:pt x="53187" y="4897"/>
                    <a:pt x="53169" y="4846"/>
                  </a:cubicBezTo>
                  <a:cubicBezTo>
                    <a:pt x="53121" y="4706"/>
                    <a:pt x="53068" y="4567"/>
                    <a:pt x="53010" y="4430"/>
                  </a:cubicBezTo>
                  <a:cubicBezTo>
                    <a:pt x="52997" y="4399"/>
                    <a:pt x="52987" y="4366"/>
                    <a:pt x="52973" y="4335"/>
                  </a:cubicBezTo>
                  <a:cubicBezTo>
                    <a:pt x="53078" y="4247"/>
                    <a:pt x="53182" y="4161"/>
                    <a:pt x="53285" y="4076"/>
                  </a:cubicBezTo>
                  <a:cubicBezTo>
                    <a:pt x="53374" y="4003"/>
                    <a:pt x="53464" y="3929"/>
                    <a:pt x="53553" y="3858"/>
                  </a:cubicBezTo>
                  <a:cubicBezTo>
                    <a:pt x="53690" y="3748"/>
                    <a:pt x="53825" y="3643"/>
                    <a:pt x="53960" y="3539"/>
                  </a:cubicBezTo>
                  <a:cubicBezTo>
                    <a:pt x="54043" y="3476"/>
                    <a:pt x="54124" y="3410"/>
                    <a:pt x="54205" y="3349"/>
                  </a:cubicBezTo>
                  <a:cubicBezTo>
                    <a:pt x="54351" y="3238"/>
                    <a:pt x="54495" y="3134"/>
                    <a:pt x="54639" y="3029"/>
                  </a:cubicBezTo>
                  <a:cubicBezTo>
                    <a:pt x="54709" y="2978"/>
                    <a:pt x="54778" y="2925"/>
                    <a:pt x="54847" y="2875"/>
                  </a:cubicBezTo>
                  <a:cubicBezTo>
                    <a:pt x="55060" y="2724"/>
                    <a:pt x="55269" y="2578"/>
                    <a:pt x="55476" y="2441"/>
                  </a:cubicBezTo>
                  <a:cubicBezTo>
                    <a:pt x="56128" y="2006"/>
                    <a:pt x="56714" y="1660"/>
                    <a:pt x="57267" y="1383"/>
                  </a:cubicBezTo>
                  <a:cubicBezTo>
                    <a:pt x="58408" y="806"/>
                    <a:pt x="59397" y="514"/>
                    <a:pt x="60207" y="514"/>
                  </a:cubicBezTo>
                  <a:close/>
                  <a:moveTo>
                    <a:pt x="81077" y="511"/>
                  </a:moveTo>
                  <a:cubicBezTo>
                    <a:pt x="82065" y="511"/>
                    <a:pt x="83039" y="731"/>
                    <a:pt x="83923" y="1152"/>
                  </a:cubicBezTo>
                  <a:cubicBezTo>
                    <a:pt x="83738" y="1253"/>
                    <a:pt x="83548" y="1365"/>
                    <a:pt x="83356" y="1480"/>
                  </a:cubicBezTo>
                  <a:cubicBezTo>
                    <a:pt x="83301" y="1514"/>
                    <a:pt x="83245" y="1548"/>
                    <a:pt x="83190" y="1582"/>
                  </a:cubicBezTo>
                  <a:cubicBezTo>
                    <a:pt x="83035" y="1677"/>
                    <a:pt x="82878" y="1777"/>
                    <a:pt x="82717" y="1883"/>
                  </a:cubicBezTo>
                  <a:cubicBezTo>
                    <a:pt x="82683" y="1905"/>
                    <a:pt x="82650" y="1925"/>
                    <a:pt x="82616" y="1947"/>
                  </a:cubicBezTo>
                  <a:cubicBezTo>
                    <a:pt x="82561" y="1931"/>
                    <a:pt x="82506" y="1919"/>
                    <a:pt x="82450" y="1905"/>
                  </a:cubicBezTo>
                  <a:cubicBezTo>
                    <a:pt x="82395" y="1890"/>
                    <a:pt x="82342" y="1875"/>
                    <a:pt x="82288" y="1863"/>
                  </a:cubicBezTo>
                  <a:cubicBezTo>
                    <a:pt x="82208" y="1845"/>
                    <a:pt x="82129" y="1831"/>
                    <a:pt x="82049" y="1816"/>
                  </a:cubicBezTo>
                  <a:cubicBezTo>
                    <a:pt x="81996" y="1807"/>
                    <a:pt x="81944" y="1796"/>
                    <a:pt x="81890" y="1787"/>
                  </a:cubicBezTo>
                  <a:cubicBezTo>
                    <a:pt x="81802" y="1775"/>
                    <a:pt x="81712" y="1765"/>
                    <a:pt x="81623" y="1756"/>
                  </a:cubicBezTo>
                  <a:cubicBezTo>
                    <a:pt x="81577" y="1753"/>
                    <a:pt x="81533" y="1745"/>
                    <a:pt x="81487" y="1743"/>
                  </a:cubicBezTo>
                  <a:cubicBezTo>
                    <a:pt x="81352" y="1732"/>
                    <a:pt x="81216" y="1727"/>
                    <a:pt x="81078" y="1727"/>
                  </a:cubicBezTo>
                  <a:cubicBezTo>
                    <a:pt x="80495" y="1727"/>
                    <a:pt x="79805" y="1919"/>
                    <a:pt x="78975" y="2310"/>
                  </a:cubicBezTo>
                  <a:lnTo>
                    <a:pt x="78973" y="2307"/>
                  </a:lnTo>
                  <a:lnTo>
                    <a:pt x="78797" y="2394"/>
                  </a:lnTo>
                  <a:cubicBezTo>
                    <a:pt x="78796" y="2394"/>
                    <a:pt x="78794" y="2395"/>
                    <a:pt x="78794" y="2395"/>
                  </a:cubicBezTo>
                  <a:lnTo>
                    <a:pt x="78500" y="2541"/>
                  </a:lnTo>
                  <a:lnTo>
                    <a:pt x="78505" y="2546"/>
                  </a:lnTo>
                  <a:cubicBezTo>
                    <a:pt x="78169" y="2724"/>
                    <a:pt x="77811" y="2936"/>
                    <a:pt x="77425" y="3182"/>
                  </a:cubicBezTo>
                  <a:lnTo>
                    <a:pt x="77423" y="3180"/>
                  </a:lnTo>
                  <a:lnTo>
                    <a:pt x="77253" y="3291"/>
                  </a:lnTo>
                  <a:cubicBezTo>
                    <a:pt x="77252" y="3291"/>
                    <a:pt x="77252" y="3294"/>
                    <a:pt x="77251" y="3294"/>
                  </a:cubicBezTo>
                  <a:lnTo>
                    <a:pt x="76986" y="3465"/>
                  </a:lnTo>
                  <a:lnTo>
                    <a:pt x="76990" y="3468"/>
                  </a:lnTo>
                  <a:cubicBezTo>
                    <a:pt x="76759" y="3627"/>
                    <a:pt x="76530" y="3786"/>
                    <a:pt x="76306" y="3949"/>
                  </a:cubicBezTo>
                  <a:cubicBezTo>
                    <a:pt x="75544" y="4506"/>
                    <a:pt x="74833" y="5086"/>
                    <a:pt x="74265" y="5570"/>
                  </a:cubicBezTo>
                  <a:lnTo>
                    <a:pt x="74265" y="5568"/>
                  </a:lnTo>
                  <a:lnTo>
                    <a:pt x="73925" y="5866"/>
                  </a:lnTo>
                  <a:lnTo>
                    <a:pt x="73816" y="5960"/>
                  </a:lnTo>
                  <a:lnTo>
                    <a:pt x="73816" y="5962"/>
                  </a:lnTo>
                  <a:cubicBezTo>
                    <a:pt x="73129" y="6565"/>
                    <a:pt x="72683" y="6999"/>
                    <a:pt x="72678" y="7002"/>
                  </a:cubicBezTo>
                  <a:lnTo>
                    <a:pt x="72489" y="7187"/>
                  </a:lnTo>
                  <a:lnTo>
                    <a:pt x="72678" y="7370"/>
                  </a:lnTo>
                  <a:cubicBezTo>
                    <a:pt x="72683" y="7374"/>
                    <a:pt x="73130" y="7808"/>
                    <a:pt x="73821" y="8412"/>
                  </a:cubicBezTo>
                  <a:lnTo>
                    <a:pt x="73927" y="8506"/>
                  </a:lnTo>
                  <a:cubicBezTo>
                    <a:pt x="73935" y="8512"/>
                    <a:pt x="73946" y="8521"/>
                    <a:pt x="73953" y="8527"/>
                  </a:cubicBezTo>
                  <a:lnTo>
                    <a:pt x="74273" y="8806"/>
                  </a:lnTo>
                  <a:lnTo>
                    <a:pt x="74273" y="8805"/>
                  </a:lnTo>
                  <a:cubicBezTo>
                    <a:pt x="74302" y="8829"/>
                    <a:pt x="74333" y="8855"/>
                    <a:pt x="74362" y="8880"/>
                  </a:cubicBezTo>
                  <a:cubicBezTo>
                    <a:pt x="74432" y="8941"/>
                    <a:pt x="74502" y="9000"/>
                    <a:pt x="74576" y="9063"/>
                  </a:cubicBezTo>
                  <a:cubicBezTo>
                    <a:pt x="74624" y="9103"/>
                    <a:pt x="74675" y="9145"/>
                    <a:pt x="74724" y="9185"/>
                  </a:cubicBezTo>
                  <a:cubicBezTo>
                    <a:pt x="74799" y="9246"/>
                    <a:pt x="74872" y="9307"/>
                    <a:pt x="74950" y="9371"/>
                  </a:cubicBezTo>
                  <a:cubicBezTo>
                    <a:pt x="75003" y="9415"/>
                    <a:pt x="75059" y="9459"/>
                    <a:pt x="75115" y="9504"/>
                  </a:cubicBezTo>
                  <a:cubicBezTo>
                    <a:pt x="75192" y="9566"/>
                    <a:pt x="75269" y="9628"/>
                    <a:pt x="75348" y="9691"/>
                  </a:cubicBezTo>
                  <a:cubicBezTo>
                    <a:pt x="75368" y="9707"/>
                    <a:pt x="75385" y="9723"/>
                    <a:pt x="75405" y="9738"/>
                  </a:cubicBezTo>
                  <a:cubicBezTo>
                    <a:pt x="75431" y="9759"/>
                    <a:pt x="75458" y="9780"/>
                    <a:pt x="75484" y="9800"/>
                  </a:cubicBezTo>
                  <a:cubicBezTo>
                    <a:pt x="75498" y="9810"/>
                    <a:pt x="75512" y="9820"/>
                    <a:pt x="75525" y="9831"/>
                  </a:cubicBezTo>
                  <a:cubicBezTo>
                    <a:pt x="75604" y="9893"/>
                    <a:pt x="75685" y="9956"/>
                    <a:pt x="75767" y="10018"/>
                  </a:cubicBezTo>
                  <a:cubicBezTo>
                    <a:pt x="75830" y="10066"/>
                    <a:pt x="75892" y="10113"/>
                    <a:pt x="75956" y="10161"/>
                  </a:cubicBezTo>
                  <a:cubicBezTo>
                    <a:pt x="76039" y="10223"/>
                    <a:pt x="76122" y="10286"/>
                    <a:pt x="76208" y="10349"/>
                  </a:cubicBezTo>
                  <a:cubicBezTo>
                    <a:pt x="76272" y="10396"/>
                    <a:pt x="76337" y="10443"/>
                    <a:pt x="76402" y="10492"/>
                  </a:cubicBezTo>
                  <a:cubicBezTo>
                    <a:pt x="76488" y="10554"/>
                    <a:pt x="76575" y="10617"/>
                    <a:pt x="76662" y="10677"/>
                  </a:cubicBezTo>
                  <a:cubicBezTo>
                    <a:pt x="76697" y="10702"/>
                    <a:pt x="76732" y="10728"/>
                    <a:pt x="76769" y="10753"/>
                  </a:cubicBezTo>
                  <a:cubicBezTo>
                    <a:pt x="76799" y="10774"/>
                    <a:pt x="76830" y="10795"/>
                    <a:pt x="76860" y="10816"/>
                  </a:cubicBezTo>
                  <a:cubicBezTo>
                    <a:pt x="76899" y="10843"/>
                    <a:pt x="76938" y="10872"/>
                    <a:pt x="76978" y="10898"/>
                  </a:cubicBezTo>
                  <a:cubicBezTo>
                    <a:pt x="76966" y="10908"/>
                    <a:pt x="76956" y="10919"/>
                    <a:pt x="76945" y="10929"/>
                  </a:cubicBezTo>
                  <a:cubicBezTo>
                    <a:pt x="76801" y="11054"/>
                    <a:pt x="76650" y="11170"/>
                    <a:pt x="76493" y="11278"/>
                  </a:cubicBezTo>
                  <a:cubicBezTo>
                    <a:pt x="76462" y="11299"/>
                    <a:pt x="76429" y="11316"/>
                    <a:pt x="76398" y="11337"/>
                  </a:cubicBezTo>
                  <a:cubicBezTo>
                    <a:pt x="76262" y="11426"/>
                    <a:pt x="76119" y="11507"/>
                    <a:pt x="75972" y="11582"/>
                  </a:cubicBezTo>
                  <a:cubicBezTo>
                    <a:pt x="75946" y="11595"/>
                    <a:pt x="75921" y="11608"/>
                    <a:pt x="75895" y="11621"/>
                  </a:cubicBezTo>
                  <a:cubicBezTo>
                    <a:pt x="75816" y="11565"/>
                    <a:pt x="75736" y="11507"/>
                    <a:pt x="75655" y="11448"/>
                  </a:cubicBezTo>
                  <a:cubicBezTo>
                    <a:pt x="75575" y="11390"/>
                    <a:pt x="75493" y="11335"/>
                    <a:pt x="75411" y="11275"/>
                  </a:cubicBezTo>
                  <a:cubicBezTo>
                    <a:pt x="75304" y="11195"/>
                    <a:pt x="75195" y="11112"/>
                    <a:pt x="75086" y="11030"/>
                  </a:cubicBezTo>
                  <a:cubicBezTo>
                    <a:pt x="75008" y="10971"/>
                    <a:pt x="74930" y="10913"/>
                    <a:pt x="74852" y="10853"/>
                  </a:cubicBezTo>
                  <a:cubicBezTo>
                    <a:pt x="74733" y="10760"/>
                    <a:pt x="74612" y="10665"/>
                    <a:pt x="74490" y="10568"/>
                  </a:cubicBezTo>
                  <a:cubicBezTo>
                    <a:pt x="74420" y="10513"/>
                    <a:pt x="74352" y="10461"/>
                    <a:pt x="74281" y="10403"/>
                  </a:cubicBezTo>
                  <a:cubicBezTo>
                    <a:pt x="74089" y="10248"/>
                    <a:pt x="73896" y="10089"/>
                    <a:pt x="73702" y="9925"/>
                  </a:cubicBezTo>
                  <a:cubicBezTo>
                    <a:pt x="73253" y="9546"/>
                    <a:pt x="72877" y="9212"/>
                    <a:pt x="72598" y="8956"/>
                  </a:cubicBezTo>
                  <a:cubicBezTo>
                    <a:pt x="72504" y="8870"/>
                    <a:pt x="72421" y="8795"/>
                    <a:pt x="72349" y="8727"/>
                  </a:cubicBezTo>
                  <a:lnTo>
                    <a:pt x="72148" y="8540"/>
                  </a:lnTo>
                  <a:cubicBezTo>
                    <a:pt x="72093" y="8488"/>
                    <a:pt x="72043" y="8441"/>
                    <a:pt x="71996" y="8396"/>
                  </a:cubicBezTo>
                  <a:cubicBezTo>
                    <a:pt x="71933" y="8338"/>
                    <a:pt x="71877" y="8283"/>
                    <a:pt x="71833" y="8239"/>
                  </a:cubicBezTo>
                  <a:lnTo>
                    <a:pt x="70752" y="7187"/>
                  </a:lnTo>
                  <a:lnTo>
                    <a:pt x="71830" y="6136"/>
                  </a:lnTo>
                  <a:cubicBezTo>
                    <a:pt x="71912" y="6055"/>
                    <a:pt x="72023" y="5950"/>
                    <a:pt x="72157" y="5824"/>
                  </a:cubicBezTo>
                  <a:lnTo>
                    <a:pt x="72349" y="5646"/>
                  </a:lnTo>
                  <a:cubicBezTo>
                    <a:pt x="72636" y="5378"/>
                    <a:pt x="73104" y="4954"/>
                    <a:pt x="73699" y="4451"/>
                  </a:cubicBezTo>
                  <a:cubicBezTo>
                    <a:pt x="74476" y="3795"/>
                    <a:pt x="75253" y="3197"/>
                    <a:pt x="76010" y="2671"/>
                  </a:cubicBezTo>
                  <a:lnTo>
                    <a:pt x="76020" y="2664"/>
                  </a:lnTo>
                  <a:cubicBezTo>
                    <a:pt x="76444" y="2369"/>
                    <a:pt x="76858" y="2100"/>
                    <a:pt x="77259" y="1862"/>
                  </a:cubicBezTo>
                  <a:cubicBezTo>
                    <a:pt x="77393" y="1782"/>
                    <a:pt x="77524" y="1707"/>
                    <a:pt x="77654" y="1634"/>
                  </a:cubicBezTo>
                  <a:cubicBezTo>
                    <a:pt x="78998" y="890"/>
                    <a:pt x="80151" y="511"/>
                    <a:pt x="81077" y="511"/>
                  </a:cubicBezTo>
                  <a:close/>
                  <a:moveTo>
                    <a:pt x="53757" y="514"/>
                  </a:moveTo>
                  <a:cubicBezTo>
                    <a:pt x="54745" y="514"/>
                    <a:pt x="55719" y="734"/>
                    <a:pt x="56603" y="1155"/>
                  </a:cubicBezTo>
                  <a:cubicBezTo>
                    <a:pt x="56417" y="1256"/>
                    <a:pt x="56225" y="1369"/>
                    <a:pt x="56032" y="1484"/>
                  </a:cubicBezTo>
                  <a:cubicBezTo>
                    <a:pt x="55981" y="1516"/>
                    <a:pt x="55929" y="1547"/>
                    <a:pt x="55877" y="1579"/>
                  </a:cubicBezTo>
                  <a:cubicBezTo>
                    <a:pt x="55717" y="1678"/>
                    <a:pt x="55553" y="1782"/>
                    <a:pt x="55384" y="1891"/>
                  </a:cubicBezTo>
                  <a:cubicBezTo>
                    <a:pt x="55354" y="1911"/>
                    <a:pt x="55325" y="1928"/>
                    <a:pt x="55294" y="1949"/>
                  </a:cubicBezTo>
                  <a:cubicBezTo>
                    <a:pt x="55241" y="1933"/>
                    <a:pt x="55188" y="1922"/>
                    <a:pt x="55134" y="1907"/>
                  </a:cubicBezTo>
                  <a:cubicBezTo>
                    <a:pt x="55078" y="1893"/>
                    <a:pt x="55022" y="1878"/>
                    <a:pt x="54965" y="1864"/>
                  </a:cubicBezTo>
                  <a:cubicBezTo>
                    <a:pt x="54887" y="1847"/>
                    <a:pt x="54809" y="1833"/>
                    <a:pt x="54731" y="1819"/>
                  </a:cubicBezTo>
                  <a:cubicBezTo>
                    <a:pt x="54676" y="1808"/>
                    <a:pt x="54622" y="1798"/>
                    <a:pt x="54568" y="1789"/>
                  </a:cubicBezTo>
                  <a:cubicBezTo>
                    <a:pt x="54480" y="1776"/>
                    <a:pt x="54391" y="1766"/>
                    <a:pt x="54302" y="1758"/>
                  </a:cubicBezTo>
                  <a:cubicBezTo>
                    <a:pt x="54256" y="1754"/>
                    <a:pt x="54210" y="1746"/>
                    <a:pt x="54164" y="1744"/>
                  </a:cubicBezTo>
                  <a:cubicBezTo>
                    <a:pt x="54029" y="1733"/>
                    <a:pt x="53893" y="1728"/>
                    <a:pt x="53756" y="1728"/>
                  </a:cubicBezTo>
                  <a:cubicBezTo>
                    <a:pt x="53173" y="1728"/>
                    <a:pt x="52482" y="1921"/>
                    <a:pt x="51654" y="2311"/>
                  </a:cubicBezTo>
                  <a:lnTo>
                    <a:pt x="51650" y="2308"/>
                  </a:lnTo>
                  <a:lnTo>
                    <a:pt x="51477" y="2395"/>
                  </a:lnTo>
                  <a:lnTo>
                    <a:pt x="51177" y="2544"/>
                  </a:lnTo>
                  <a:lnTo>
                    <a:pt x="51182" y="2548"/>
                  </a:lnTo>
                  <a:cubicBezTo>
                    <a:pt x="50936" y="2680"/>
                    <a:pt x="50676" y="2830"/>
                    <a:pt x="50399" y="3000"/>
                  </a:cubicBezTo>
                  <a:cubicBezTo>
                    <a:pt x="50269" y="3081"/>
                    <a:pt x="50135" y="3166"/>
                    <a:pt x="49995" y="3255"/>
                  </a:cubicBezTo>
                  <a:lnTo>
                    <a:pt x="49993" y="3255"/>
                  </a:lnTo>
                  <a:lnTo>
                    <a:pt x="49669" y="3473"/>
                  </a:lnTo>
                  <a:lnTo>
                    <a:pt x="49462" y="3613"/>
                  </a:lnTo>
                  <a:lnTo>
                    <a:pt x="49395" y="3661"/>
                  </a:lnTo>
                  <a:cubicBezTo>
                    <a:pt x="49261" y="3757"/>
                    <a:pt x="49130" y="3848"/>
                    <a:pt x="49000" y="3946"/>
                  </a:cubicBezTo>
                  <a:cubicBezTo>
                    <a:pt x="48590" y="4242"/>
                    <a:pt x="48163" y="4571"/>
                    <a:pt x="47700" y="4948"/>
                  </a:cubicBezTo>
                  <a:cubicBezTo>
                    <a:pt x="47568" y="5054"/>
                    <a:pt x="47437" y="5160"/>
                    <a:pt x="47309" y="5267"/>
                  </a:cubicBezTo>
                  <a:cubicBezTo>
                    <a:pt x="47055" y="5479"/>
                    <a:pt x="46818" y="5682"/>
                    <a:pt x="46604" y="5871"/>
                  </a:cubicBezTo>
                  <a:cubicBezTo>
                    <a:pt x="46573" y="5897"/>
                    <a:pt x="46542" y="5924"/>
                    <a:pt x="46511" y="5950"/>
                  </a:cubicBezTo>
                  <a:lnTo>
                    <a:pt x="46510" y="5949"/>
                  </a:lnTo>
                  <a:lnTo>
                    <a:pt x="46502" y="5941"/>
                  </a:lnTo>
                  <a:lnTo>
                    <a:pt x="46325" y="6108"/>
                  </a:lnTo>
                  <a:cubicBezTo>
                    <a:pt x="46238" y="6185"/>
                    <a:pt x="46158" y="6258"/>
                    <a:pt x="46082" y="6330"/>
                  </a:cubicBezTo>
                  <a:cubicBezTo>
                    <a:pt x="45874" y="6518"/>
                    <a:pt x="45704" y="6676"/>
                    <a:pt x="45581" y="6792"/>
                  </a:cubicBezTo>
                  <a:cubicBezTo>
                    <a:pt x="45534" y="6835"/>
                    <a:pt x="45493" y="6873"/>
                    <a:pt x="45461" y="6905"/>
                  </a:cubicBezTo>
                  <a:lnTo>
                    <a:pt x="45434" y="6933"/>
                  </a:lnTo>
                  <a:cubicBezTo>
                    <a:pt x="45432" y="6934"/>
                    <a:pt x="45140" y="7188"/>
                    <a:pt x="45140" y="7189"/>
                  </a:cubicBezTo>
                  <a:cubicBezTo>
                    <a:pt x="45140" y="7189"/>
                    <a:pt x="46030" y="8011"/>
                    <a:pt x="46606" y="8511"/>
                  </a:cubicBezTo>
                  <a:lnTo>
                    <a:pt x="46950" y="8810"/>
                  </a:lnTo>
                  <a:lnTo>
                    <a:pt x="46952" y="8806"/>
                  </a:lnTo>
                  <a:cubicBezTo>
                    <a:pt x="47331" y="9131"/>
                    <a:pt x="47725" y="9459"/>
                    <a:pt x="48119" y="9769"/>
                  </a:cubicBezTo>
                  <a:cubicBezTo>
                    <a:pt x="48401" y="9991"/>
                    <a:pt x="48697" y="10215"/>
                    <a:pt x="48999" y="10436"/>
                  </a:cubicBezTo>
                  <a:cubicBezTo>
                    <a:pt x="49215" y="10593"/>
                    <a:pt x="49434" y="10748"/>
                    <a:pt x="49656" y="10900"/>
                  </a:cubicBezTo>
                  <a:cubicBezTo>
                    <a:pt x="49646" y="10909"/>
                    <a:pt x="49635" y="10920"/>
                    <a:pt x="49625" y="10928"/>
                  </a:cubicBezTo>
                  <a:cubicBezTo>
                    <a:pt x="49482" y="11053"/>
                    <a:pt x="49332" y="11169"/>
                    <a:pt x="49174" y="11276"/>
                  </a:cubicBezTo>
                  <a:cubicBezTo>
                    <a:pt x="49142" y="11297"/>
                    <a:pt x="49106" y="11318"/>
                    <a:pt x="49074" y="11341"/>
                  </a:cubicBezTo>
                  <a:cubicBezTo>
                    <a:pt x="48934" y="11432"/>
                    <a:pt x="48789" y="11515"/>
                    <a:pt x="48640" y="11591"/>
                  </a:cubicBezTo>
                  <a:cubicBezTo>
                    <a:pt x="48617" y="11602"/>
                    <a:pt x="48597" y="11614"/>
                    <a:pt x="48573" y="11624"/>
                  </a:cubicBezTo>
                  <a:cubicBezTo>
                    <a:pt x="48506" y="11576"/>
                    <a:pt x="48437" y="11526"/>
                    <a:pt x="48367" y="11478"/>
                  </a:cubicBezTo>
                  <a:cubicBezTo>
                    <a:pt x="48302" y="11430"/>
                    <a:pt x="48235" y="11383"/>
                    <a:pt x="48167" y="11333"/>
                  </a:cubicBezTo>
                  <a:cubicBezTo>
                    <a:pt x="48064" y="11258"/>
                    <a:pt x="47960" y="11180"/>
                    <a:pt x="47855" y="11101"/>
                  </a:cubicBezTo>
                  <a:cubicBezTo>
                    <a:pt x="47797" y="11056"/>
                    <a:pt x="47740" y="11014"/>
                    <a:pt x="47681" y="10969"/>
                  </a:cubicBezTo>
                  <a:cubicBezTo>
                    <a:pt x="47559" y="10876"/>
                    <a:pt x="47435" y="10779"/>
                    <a:pt x="47310" y="10681"/>
                  </a:cubicBezTo>
                  <a:cubicBezTo>
                    <a:pt x="47263" y="10645"/>
                    <a:pt x="47218" y="10609"/>
                    <a:pt x="47170" y="10573"/>
                  </a:cubicBezTo>
                  <a:cubicBezTo>
                    <a:pt x="46997" y="10437"/>
                    <a:pt x="46820" y="10293"/>
                    <a:pt x="46640" y="10145"/>
                  </a:cubicBezTo>
                  <a:lnTo>
                    <a:pt x="46523" y="10046"/>
                  </a:lnTo>
                  <a:lnTo>
                    <a:pt x="46382" y="9928"/>
                  </a:lnTo>
                  <a:lnTo>
                    <a:pt x="46381" y="9927"/>
                  </a:lnTo>
                  <a:cubicBezTo>
                    <a:pt x="46141" y="9724"/>
                    <a:pt x="45917" y="9531"/>
                    <a:pt x="45714" y="9351"/>
                  </a:cubicBezTo>
                  <a:cubicBezTo>
                    <a:pt x="45654" y="9301"/>
                    <a:pt x="45611" y="9261"/>
                    <a:pt x="45569" y="9223"/>
                  </a:cubicBezTo>
                  <a:lnTo>
                    <a:pt x="45540" y="9198"/>
                  </a:lnTo>
                  <a:cubicBezTo>
                    <a:pt x="45459" y="9125"/>
                    <a:pt x="45379" y="9054"/>
                    <a:pt x="45305" y="8988"/>
                  </a:cubicBezTo>
                  <a:cubicBezTo>
                    <a:pt x="45252" y="8940"/>
                    <a:pt x="45206" y="8897"/>
                    <a:pt x="45160" y="8855"/>
                  </a:cubicBezTo>
                  <a:cubicBezTo>
                    <a:pt x="45138" y="8836"/>
                    <a:pt x="45124" y="8823"/>
                    <a:pt x="45110" y="8810"/>
                  </a:cubicBezTo>
                  <a:lnTo>
                    <a:pt x="45110" y="8809"/>
                  </a:lnTo>
                  <a:lnTo>
                    <a:pt x="45028" y="8729"/>
                  </a:lnTo>
                  <a:cubicBezTo>
                    <a:pt x="44803" y="8521"/>
                    <a:pt x="44628" y="8356"/>
                    <a:pt x="44514" y="8242"/>
                  </a:cubicBezTo>
                  <a:lnTo>
                    <a:pt x="43432" y="7190"/>
                  </a:lnTo>
                  <a:lnTo>
                    <a:pt x="44513" y="6140"/>
                  </a:lnTo>
                  <a:cubicBezTo>
                    <a:pt x="44539" y="6114"/>
                    <a:pt x="44568" y="6085"/>
                    <a:pt x="44600" y="6054"/>
                  </a:cubicBezTo>
                  <a:lnTo>
                    <a:pt x="44600" y="6075"/>
                  </a:lnTo>
                  <a:lnTo>
                    <a:pt x="44600" y="6079"/>
                  </a:lnTo>
                  <a:lnTo>
                    <a:pt x="45030" y="5649"/>
                  </a:lnTo>
                  <a:lnTo>
                    <a:pt x="45110" y="5575"/>
                  </a:lnTo>
                  <a:lnTo>
                    <a:pt x="45110" y="5574"/>
                  </a:lnTo>
                  <a:cubicBezTo>
                    <a:pt x="45123" y="5561"/>
                    <a:pt x="45137" y="5548"/>
                    <a:pt x="45150" y="5535"/>
                  </a:cubicBezTo>
                  <a:cubicBezTo>
                    <a:pt x="45263" y="5431"/>
                    <a:pt x="45381" y="5329"/>
                    <a:pt x="45503" y="5220"/>
                  </a:cubicBezTo>
                  <a:lnTo>
                    <a:pt x="45565" y="5165"/>
                  </a:lnTo>
                  <a:cubicBezTo>
                    <a:pt x="45644" y="5092"/>
                    <a:pt x="45722" y="5023"/>
                    <a:pt x="45802" y="4952"/>
                  </a:cubicBezTo>
                  <a:cubicBezTo>
                    <a:pt x="45981" y="4796"/>
                    <a:pt x="46174" y="4629"/>
                    <a:pt x="46378" y="4457"/>
                  </a:cubicBezTo>
                  <a:lnTo>
                    <a:pt x="46640" y="4241"/>
                  </a:lnTo>
                  <a:cubicBezTo>
                    <a:pt x="46730" y="4164"/>
                    <a:pt x="46814" y="4093"/>
                    <a:pt x="46901" y="4025"/>
                  </a:cubicBezTo>
                  <a:cubicBezTo>
                    <a:pt x="47333" y="3677"/>
                    <a:pt x="47715" y="3380"/>
                    <a:pt x="48074" y="3117"/>
                  </a:cubicBezTo>
                  <a:cubicBezTo>
                    <a:pt x="48172" y="3045"/>
                    <a:pt x="48272" y="2972"/>
                    <a:pt x="48375" y="2900"/>
                  </a:cubicBezTo>
                  <a:cubicBezTo>
                    <a:pt x="48473" y="2828"/>
                    <a:pt x="48564" y="2764"/>
                    <a:pt x="48656" y="2698"/>
                  </a:cubicBezTo>
                  <a:lnTo>
                    <a:pt x="48698" y="2670"/>
                  </a:lnTo>
                  <a:cubicBezTo>
                    <a:pt x="48842" y="2571"/>
                    <a:pt x="48980" y="2476"/>
                    <a:pt x="49119" y="2384"/>
                  </a:cubicBezTo>
                  <a:cubicBezTo>
                    <a:pt x="49171" y="2349"/>
                    <a:pt x="49220" y="2317"/>
                    <a:pt x="49271" y="2285"/>
                  </a:cubicBezTo>
                  <a:cubicBezTo>
                    <a:pt x="49357" y="2229"/>
                    <a:pt x="49443" y="2172"/>
                    <a:pt x="49526" y="2119"/>
                  </a:cubicBezTo>
                  <a:cubicBezTo>
                    <a:pt x="49576" y="2088"/>
                    <a:pt x="49625" y="2060"/>
                    <a:pt x="49675" y="2029"/>
                  </a:cubicBezTo>
                  <a:cubicBezTo>
                    <a:pt x="49758" y="1977"/>
                    <a:pt x="49841" y="1925"/>
                    <a:pt x="49922" y="1876"/>
                  </a:cubicBezTo>
                  <a:cubicBezTo>
                    <a:pt x="49974" y="1845"/>
                    <a:pt x="50025" y="1816"/>
                    <a:pt x="50076" y="1787"/>
                  </a:cubicBezTo>
                  <a:cubicBezTo>
                    <a:pt x="50150" y="1745"/>
                    <a:pt x="50224" y="1702"/>
                    <a:pt x="50297" y="1660"/>
                  </a:cubicBezTo>
                  <a:lnTo>
                    <a:pt x="50333" y="1642"/>
                  </a:lnTo>
                  <a:cubicBezTo>
                    <a:pt x="51682" y="891"/>
                    <a:pt x="52834" y="514"/>
                    <a:pt x="53757" y="514"/>
                  </a:cubicBezTo>
                  <a:close/>
                  <a:moveTo>
                    <a:pt x="53387" y="8794"/>
                  </a:moveTo>
                  <a:cubicBezTo>
                    <a:pt x="53393" y="8801"/>
                    <a:pt x="53401" y="8806"/>
                    <a:pt x="53408" y="8812"/>
                  </a:cubicBezTo>
                  <a:cubicBezTo>
                    <a:pt x="53663" y="9028"/>
                    <a:pt x="53912" y="9236"/>
                    <a:pt x="54159" y="9436"/>
                  </a:cubicBezTo>
                  <a:cubicBezTo>
                    <a:pt x="54184" y="9455"/>
                    <a:pt x="54208" y="9475"/>
                    <a:pt x="54231" y="9495"/>
                  </a:cubicBezTo>
                  <a:cubicBezTo>
                    <a:pt x="54476" y="9691"/>
                    <a:pt x="54715" y="9880"/>
                    <a:pt x="54950" y="10059"/>
                  </a:cubicBezTo>
                  <a:cubicBezTo>
                    <a:pt x="54973" y="10076"/>
                    <a:pt x="54995" y="10093"/>
                    <a:pt x="55018" y="10110"/>
                  </a:cubicBezTo>
                  <a:cubicBezTo>
                    <a:pt x="55256" y="10291"/>
                    <a:pt x="55490" y="10463"/>
                    <a:pt x="55719" y="10625"/>
                  </a:cubicBezTo>
                  <a:cubicBezTo>
                    <a:pt x="55733" y="10634"/>
                    <a:pt x="55744" y="10642"/>
                    <a:pt x="55756" y="10651"/>
                  </a:cubicBezTo>
                  <a:cubicBezTo>
                    <a:pt x="55991" y="10818"/>
                    <a:pt x="56223" y="10977"/>
                    <a:pt x="56449" y="11124"/>
                  </a:cubicBezTo>
                  <a:cubicBezTo>
                    <a:pt x="56460" y="11130"/>
                    <a:pt x="56472" y="11138"/>
                    <a:pt x="56483" y="11144"/>
                  </a:cubicBezTo>
                  <a:cubicBezTo>
                    <a:pt x="56525" y="11172"/>
                    <a:pt x="56568" y="11201"/>
                    <a:pt x="56611" y="11228"/>
                  </a:cubicBezTo>
                  <a:cubicBezTo>
                    <a:pt x="56591" y="11242"/>
                    <a:pt x="56573" y="11256"/>
                    <a:pt x="56553" y="11270"/>
                  </a:cubicBezTo>
                  <a:cubicBezTo>
                    <a:pt x="56525" y="11290"/>
                    <a:pt x="56495" y="11310"/>
                    <a:pt x="56465" y="11328"/>
                  </a:cubicBezTo>
                  <a:cubicBezTo>
                    <a:pt x="56371" y="11389"/>
                    <a:pt x="56276" y="11446"/>
                    <a:pt x="56181" y="11500"/>
                  </a:cubicBezTo>
                  <a:cubicBezTo>
                    <a:pt x="56149" y="11519"/>
                    <a:pt x="56118" y="11536"/>
                    <a:pt x="56085" y="11553"/>
                  </a:cubicBezTo>
                  <a:cubicBezTo>
                    <a:pt x="55858" y="11674"/>
                    <a:pt x="55619" y="11775"/>
                    <a:pt x="55371" y="11860"/>
                  </a:cubicBezTo>
                  <a:cubicBezTo>
                    <a:pt x="55242" y="11773"/>
                    <a:pt x="55112" y="11683"/>
                    <a:pt x="54980" y="11591"/>
                  </a:cubicBezTo>
                  <a:cubicBezTo>
                    <a:pt x="54923" y="11550"/>
                    <a:pt x="54866" y="11513"/>
                    <a:pt x="54809" y="11471"/>
                  </a:cubicBezTo>
                  <a:cubicBezTo>
                    <a:pt x="54600" y="11322"/>
                    <a:pt x="54391" y="11167"/>
                    <a:pt x="54180" y="11008"/>
                  </a:cubicBezTo>
                  <a:cubicBezTo>
                    <a:pt x="54138" y="10977"/>
                    <a:pt x="54096" y="10941"/>
                    <a:pt x="54054" y="10910"/>
                  </a:cubicBezTo>
                  <a:cubicBezTo>
                    <a:pt x="53883" y="10779"/>
                    <a:pt x="53711" y="10646"/>
                    <a:pt x="53540" y="10506"/>
                  </a:cubicBezTo>
                  <a:cubicBezTo>
                    <a:pt x="53466" y="10447"/>
                    <a:pt x="53391" y="10384"/>
                    <a:pt x="53315" y="10322"/>
                  </a:cubicBezTo>
                  <a:cubicBezTo>
                    <a:pt x="53201" y="10229"/>
                    <a:pt x="53089" y="10136"/>
                    <a:pt x="52976" y="10041"/>
                  </a:cubicBezTo>
                  <a:cubicBezTo>
                    <a:pt x="52990" y="10007"/>
                    <a:pt x="52999" y="9973"/>
                    <a:pt x="53014" y="9939"/>
                  </a:cubicBezTo>
                  <a:cubicBezTo>
                    <a:pt x="53069" y="9809"/>
                    <a:pt x="53120" y="9678"/>
                    <a:pt x="53165" y="9546"/>
                  </a:cubicBezTo>
                  <a:cubicBezTo>
                    <a:pt x="53186" y="9486"/>
                    <a:pt x="53207" y="9430"/>
                    <a:pt x="53226" y="9370"/>
                  </a:cubicBezTo>
                  <a:cubicBezTo>
                    <a:pt x="53285" y="9188"/>
                    <a:pt x="53336" y="9006"/>
                    <a:pt x="53378" y="8822"/>
                  </a:cubicBezTo>
                  <a:lnTo>
                    <a:pt x="53387" y="8794"/>
                  </a:lnTo>
                  <a:close/>
                  <a:moveTo>
                    <a:pt x="80706" y="8792"/>
                  </a:moveTo>
                  <a:cubicBezTo>
                    <a:pt x="80717" y="8802"/>
                    <a:pt x="80728" y="8812"/>
                    <a:pt x="80740" y="8822"/>
                  </a:cubicBezTo>
                  <a:cubicBezTo>
                    <a:pt x="80982" y="9027"/>
                    <a:pt x="81219" y="9225"/>
                    <a:pt x="81455" y="9415"/>
                  </a:cubicBezTo>
                  <a:cubicBezTo>
                    <a:pt x="81494" y="9447"/>
                    <a:pt x="81531" y="9478"/>
                    <a:pt x="81571" y="9509"/>
                  </a:cubicBezTo>
                  <a:cubicBezTo>
                    <a:pt x="81802" y="9695"/>
                    <a:pt x="82030" y="9874"/>
                    <a:pt x="82253" y="10045"/>
                  </a:cubicBezTo>
                  <a:cubicBezTo>
                    <a:pt x="82289" y="10071"/>
                    <a:pt x="82322" y="10097"/>
                    <a:pt x="82358" y="10124"/>
                  </a:cubicBezTo>
                  <a:cubicBezTo>
                    <a:pt x="82585" y="10296"/>
                    <a:pt x="82808" y="10462"/>
                    <a:pt x="83027" y="10617"/>
                  </a:cubicBezTo>
                  <a:cubicBezTo>
                    <a:pt x="83050" y="10633"/>
                    <a:pt x="83074" y="10649"/>
                    <a:pt x="83097" y="10666"/>
                  </a:cubicBezTo>
                  <a:cubicBezTo>
                    <a:pt x="83326" y="10827"/>
                    <a:pt x="83550" y="10981"/>
                    <a:pt x="83769" y="11123"/>
                  </a:cubicBezTo>
                  <a:cubicBezTo>
                    <a:pt x="83823" y="11158"/>
                    <a:pt x="83877" y="11192"/>
                    <a:pt x="83930" y="11227"/>
                  </a:cubicBezTo>
                  <a:cubicBezTo>
                    <a:pt x="83913" y="11239"/>
                    <a:pt x="83897" y="11253"/>
                    <a:pt x="83878" y="11265"/>
                  </a:cubicBezTo>
                  <a:cubicBezTo>
                    <a:pt x="83845" y="11289"/>
                    <a:pt x="83811" y="11310"/>
                    <a:pt x="83777" y="11332"/>
                  </a:cubicBezTo>
                  <a:cubicBezTo>
                    <a:pt x="83689" y="11389"/>
                    <a:pt x="83599" y="11444"/>
                    <a:pt x="83508" y="11494"/>
                  </a:cubicBezTo>
                  <a:cubicBezTo>
                    <a:pt x="83471" y="11518"/>
                    <a:pt x="83436" y="11539"/>
                    <a:pt x="83400" y="11557"/>
                  </a:cubicBezTo>
                  <a:cubicBezTo>
                    <a:pt x="83174" y="11676"/>
                    <a:pt x="82935" y="11777"/>
                    <a:pt x="82690" y="11862"/>
                  </a:cubicBezTo>
                  <a:cubicBezTo>
                    <a:pt x="82563" y="11777"/>
                    <a:pt x="82437" y="11689"/>
                    <a:pt x="82310" y="11598"/>
                  </a:cubicBezTo>
                  <a:cubicBezTo>
                    <a:pt x="82248" y="11556"/>
                    <a:pt x="82189" y="11515"/>
                    <a:pt x="82127" y="11471"/>
                  </a:cubicBezTo>
                  <a:cubicBezTo>
                    <a:pt x="81919" y="11322"/>
                    <a:pt x="81711" y="11168"/>
                    <a:pt x="81499" y="11008"/>
                  </a:cubicBezTo>
                  <a:cubicBezTo>
                    <a:pt x="81456" y="10976"/>
                    <a:pt x="81413" y="10940"/>
                    <a:pt x="81370" y="10908"/>
                  </a:cubicBezTo>
                  <a:cubicBezTo>
                    <a:pt x="81201" y="10778"/>
                    <a:pt x="81031" y="10646"/>
                    <a:pt x="80860" y="10508"/>
                  </a:cubicBezTo>
                  <a:cubicBezTo>
                    <a:pt x="80782" y="10446"/>
                    <a:pt x="80703" y="10380"/>
                    <a:pt x="80627" y="10317"/>
                  </a:cubicBezTo>
                  <a:cubicBezTo>
                    <a:pt x="80516" y="10226"/>
                    <a:pt x="80405" y="10135"/>
                    <a:pt x="80292" y="10040"/>
                  </a:cubicBezTo>
                  <a:cubicBezTo>
                    <a:pt x="80303" y="10015"/>
                    <a:pt x="80311" y="9990"/>
                    <a:pt x="80321" y="9966"/>
                  </a:cubicBezTo>
                  <a:cubicBezTo>
                    <a:pt x="80386" y="9813"/>
                    <a:pt x="80446" y="9659"/>
                    <a:pt x="80499" y="9501"/>
                  </a:cubicBezTo>
                  <a:cubicBezTo>
                    <a:pt x="80513" y="9463"/>
                    <a:pt x="80526" y="9427"/>
                    <a:pt x="80539" y="9389"/>
                  </a:cubicBezTo>
                  <a:cubicBezTo>
                    <a:pt x="80601" y="9196"/>
                    <a:pt x="80657" y="8999"/>
                    <a:pt x="80702" y="8800"/>
                  </a:cubicBezTo>
                  <a:cubicBezTo>
                    <a:pt x="80702" y="8797"/>
                    <a:pt x="80703" y="8795"/>
                    <a:pt x="80706" y="8792"/>
                  </a:cubicBezTo>
                  <a:close/>
                  <a:moveTo>
                    <a:pt x="67152" y="9025"/>
                  </a:moveTo>
                  <a:cubicBezTo>
                    <a:pt x="67157" y="9029"/>
                    <a:pt x="67164" y="9034"/>
                    <a:pt x="67169" y="9040"/>
                  </a:cubicBezTo>
                  <a:cubicBezTo>
                    <a:pt x="67199" y="9064"/>
                    <a:pt x="67231" y="9092"/>
                    <a:pt x="67262" y="9116"/>
                  </a:cubicBezTo>
                  <a:cubicBezTo>
                    <a:pt x="67346" y="9187"/>
                    <a:pt x="67433" y="9259"/>
                    <a:pt x="67523" y="9332"/>
                  </a:cubicBezTo>
                  <a:cubicBezTo>
                    <a:pt x="67569" y="9370"/>
                    <a:pt x="67616" y="9407"/>
                    <a:pt x="67663" y="9446"/>
                  </a:cubicBezTo>
                  <a:cubicBezTo>
                    <a:pt x="67746" y="9511"/>
                    <a:pt x="67830" y="9579"/>
                    <a:pt x="67915" y="9647"/>
                  </a:cubicBezTo>
                  <a:cubicBezTo>
                    <a:pt x="67965" y="9686"/>
                    <a:pt x="68014" y="9725"/>
                    <a:pt x="68065" y="9765"/>
                  </a:cubicBezTo>
                  <a:cubicBezTo>
                    <a:pt x="68160" y="9839"/>
                    <a:pt x="68258" y="9915"/>
                    <a:pt x="68356" y="9990"/>
                  </a:cubicBezTo>
                  <a:cubicBezTo>
                    <a:pt x="68398" y="10023"/>
                    <a:pt x="68440" y="10056"/>
                    <a:pt x="68484" y="10089"/>
                  </a:cubicBezTo>
                  <a:cubicBezTo>
                    <a:pt x="68626" y="10197"/>
                    <a:pt x="68770" y="10305"/>
                    <a:pt x="68918" y="10412"/>
                  </a:cubicBezTo>
                  <a:cubicBezTo>
                    <a:pt x="68942" y="10430"/>
                    <a:pt x="68967" y="10447"/>
                    <a:pt x="68992" y="10466"/>
                  </a:cubicBezTo>
                  <a:cubicBezTo>
                    <a:pt x="69116" y="10555"/>
                    <a:pt x="69240" y="10644"/>
                    <a:pt x="69365" y="10732"/>
                  </a:cubicBezTo>
                  <a:cubicBezTo>
                    <a:pt x="69414" y="10768"/>
                    <a:pt x="69465" y="10801"/>
                    <a:pt x="69516" y="10836"/>
                  </a:cubicBezTo>
                  <a:cubicBezTo>
                    <a:pt x="69620" y="10908"/>
                    <a:pt x="69724" y="10978"/>
                    <a:pt x="69830" y="11049"/>
                  </a:cubicBezTo>
                  <a:cubicBezTo>
                    <a:pt x="69885" y="11085"/>
                    <a:pt x="69940" y="11122"/>
                    <a:pt x="69995" y="11156"/>
                  </a:cubicBezTo>
                  <a:lnTo>
                    <a:pt x="70109" y="11231"/>
                  </a:lnTo>
                  <a:cubicBezTo>
                    <a:pt x="70091" y="11242"/>
                    <a:pt x="70074" y="11257"/>
                    <a:pt x="70058" y="11268"/>
                  </a:cubicBezTo>
                  <a:cubicBezTo>
                    <a:pt x="70023" y="11291"/>
                    <a:pt x="69989" y="11314"/>
                    <a:pt x="69955" y="11336"/>
                  </a:cubicBezTo>
                  <a:cubicBezTo>
                    <a:pt x="69867" y="11393"/>
                    <a:pt x="69778" y="11446"/>
                    <a:pt x="69687" y="11498"/>
                  </a:cubicBezTo>
                  <a:cubicBezTo>
                    <a:pt x="69651" y="11519"/>
                    <a:pt x="69615" y="11539"/>
                    <a:pt x="69579" y="11559"/>
                  </a:cubicBezTo>
                  <a:cubicBezTo>
                    <a:pt x="69455" y="11623"/>
                    <a:pt x="69329" y="11686"/>
                    <a:pt x="69199" y="11741"/>
                  </a:cubicBezTo>
                  <a:cubicBezTo>
                    <a:pt x="69199" y="11741"/>
                    <a:pt x="69198" y="11741"/>
                    <a:pt x="69198" y="11742"/>
                  </a:cubicBezTo>
                  <a:cubicBezTo>
                    <a:pt x="69091" y="11788"/>
                    <a:pt x="68980" y="11825"/>
                    <a:pt x="68870" y="11863"/>
                  </a:cubicBezTo>
                  <a:cubicBezTo>
                    <a:pt x="68752" y="11784"/>
                    <a:pt x="68634" y="11701"/>
                    <a:pt x="68514" y="11618"/>
                  </a:cubicBezTo>
                  <a:cubicBezTo>
                    <a:pt x="68462" y="11582"/>
                    <a:pt x="68412" y="11548"/>
                    <a:pt x="68360" y="11510"/>
                  </a:cubicBezTo>
                  <a:cubicBezTo>
                    <a:pt x="68169" y="11375"/>
                    <a:pt x="67978" y="11234"/>
                    <a:pt x="67785" y="11090"/>
                  </a:cubicBezTo>
                  <a:cubicBezTo>
                    <a:pt x="67746" y="11060"/>
                    <a:pt x="67704" y="11028"/>
                    <a:pt x="67663" y="10997"/>
                  </a:cubicBezTo>
                  <a:cubicBezTo>
                    <a:pt x="67511" y="10880"/>
                    <a:pt x="67358" y="10763"/>
                    <a:pt x="67206" y="10643"/>
                  </a:cubicBezTo>
                  <a:cubicBezTo>
                    <a:pt x="67139" y="10589"/>
                    <a:pt x="67072" y="10534"/>
                    <a:pt x="67004" y="10479"/>
                  </a:cubicBezTo>
                  <a:cubicBezTo>
                    <a:pt x="66906" y="10400"/>
                    <a:pt x="66807" y="10320"/>
                    <a:pt x="66708" y="10238"/>
                  </a:cubicBezTo>
                  <a:cubicBezTo>
                    <a:pt x="66720" y="10213"/>
                    <a:pt x="66729" y="10186"/>
                    <a:pt x="66741" y="10160"/>
                  </a:cubicBezTo>
                  <a:cubicBezTo>
                    <a:pt x="66805" y="10020"/>
                    <a:pt x="66864" y="9879"/>
                    <a:pt x="66919" y="9734"/>
                  </a:cubicBezTo>
                  <a:cubicBezTo>
                    <a:pt x="66935" y="9691"/>
                    <a:pt x="66952" y="9650"/>
                    <a:pt x="66968" y="9607"/>
                  </a:cubicBezTo>
                  <a:cubicBezTo>
                    <a:pt x="67034" y="9425"/>
                    <a:pt x="67093" y="9238"/>
                    <a:pt x="67144" y="9050"/>
                  </a:cubicBezTo>
                  <a:cubicBezTo>
                    <a:pt x="67147" y="9041"/>
                    <a:pt x="67149" y="9032"/>
                    <a:pt x="67152" y="9025"/>
                  </a:cubicBezTo>
                  <a:close/>
                  <a:moveTo>
                    <a:pt x="24649" y="7968"/>
                  </a:moveTo>
                  <a:cubicBezTo>
                    <a:pt x="24656" y="7975"/>
                    <a:pt x="24665" y="7983"/>
                    <a:pt x="24673" y="7989"/>
                  </a:cubicBezTo>
                  <a:cubicBezTo>
                    <a:pt x="24769" y="8077"/>
                    <a:pt x="24873" y="8171"/>
                    <a:pt x="24989" y="8275"/>
                  </a:cubicBezTo>
                  <a:cubicBezTo>
                    <a:pt x="24998" y="8282"/>
                    <a:pt x="25008" y="8291"/>
                    <a:pt x="25018" y="8298"/>
                  </a:cubicBezTo>
                  <a:cubicBezTo>
                    <a:pt x="25126" y="8395"/>
                    <a:pt x="25242" y="8496"/>
                    <a:pt x="25365" y="8603"/>
                  </a:cubicBezTo>
                  <a:cubicBezTo>
                    <a:pt x="25390" y="8624"/>
                    <a:pt x="25412" y="8644"/>
                    <a:pt x="25437" y="8666"/>
                  </a:cubicBezTo>
                  <a:cubicBezTo>
                    <a:pt x="25569" y="8780"/>
                    <a:pt x="25708" y="8898"/>
                    <a:pt x="25854" y="9021"/>
                  </a:cubicBezTo>
                  <a:cubicBezTo>
                    <a:pt x="25881" y="9043"/>
                    <a:pt x="25908" y="9066"/>
                    <a:pt x="25934" y="9088"/>
                  </a:cubicBezTo>
                  <a:cubicBezTo>
                    <a:pt x="26072" y="9202"/>
                    <a:pt x="26215" y="9321"/>
                    <a:pt x="26361" y="9440"/>
                  </a:cubicBezTo>
                  <a:cubicBezTo>
                    <a:pt x="26382" y="9457"/>
                    <a:pt x="26401" y="9473"/>
                    <a:pt x="26422" y="9488"/>
                  </a:cubicBezTo>
                  <a:cubicBezTo>
                    <a:pt x="26580" y="9615"/>
                    <a:pt x="26745" y="9745"/>
                    <a:pt x="26912" y="9876"/>
                  </a:cubicBezTo>
                  <a:lnTo>
                    <a:pt x="27030" y="9966"/>
                  </a:lnTo>
                  <a:cubicBezTo>
                    <a:pt x="27203" y="10098"/>
                    <a:pt x="27377" y="10232"/>
                    <a:pt x="27557" y="10364"/>
                  </a:cubicBezTo>
                  <a:cubicBezTo>
                    <a:pt x="27569" y="10373"/>
                    <a:pt x="27582" y="10382"/>
                    <a:pt x="27595" y="10391"/>
                  </a:cubicBezTo>
                  <a:cubicBezTo>
                    <a:pt x="27764" y="10515"/>
                    <a:pt x="27933" y="10635"/>
                    <a:pt x="28107" y="10755"/>
                  </a:cubicBezTo>
                  <a:cubicBezTo>
                    <a:pt x="28150" y="10785"/>
                    <a:pt x="28192" y="10816"/>
                    <a:pt x="28237" y="10846"/>
                  </a:cubicBezTo>
                  <a:cubicBezTo>
                    <a:pt x="28416" y="10969"/>
                    <a:pt x="28598" y="11090"/>
                    <a:pt x="28781" y="11207"/>
                  </a:cubicBezTo>
                  <a:cubicBezTo>
                    <a:pt x="28792" y="11215"/>
                    <a:pt x="28802" y="11223"/>
                    <a:pt x="28815" y="11229"/>
                  </a:cubicBezTo>
                  <a:cubicBezTo>
                    <a:pt x="28797" y="11242"/>
                    <a:pt x="28781" y="11255"/>
                    <a:pt x="28763" y="11268"/>
                  </a:cubicBezTo>
                  <a:cubicBezTo>
                    <a:pt x="28729" y="11291"/>
                    <a:pt x="28695" y="11314"/>
                    <a:pt x="28660" y="11336"/>
                  </a:cubicBezTo>
                  <a:cubicBezTo>
                    <a:pt x="28572" y="11393"/>
                    <a:pt x="28483" y="11446"/>
                    <a:pt x="28391" y="11498"/>
                  </a:cubicBezTo>
                  <a:cubicBezTo>
                    <a:pt x="28355" y="11519"/>
                    <a:pt x="28321" y="11539"/>
                    <a:pt x="28284" y="11559"/>
                  </a:cubicBezTo>
                  <a:cubicBezTo>
                    <a:pt x="28057" y="11680"/>
                    <a:pt x="27820" y="11780"/>
                    <a:pt x="27573" y="11864"/>
                  </a:cubicBezTo>
                  <a:cubicBezTo>
                    <a:pt x="26551" y="11174"/>
                    <a:pt x="25470" y="10326"/>
                    <a:pt x="24360" y="9344"/>
                  </a:cubicBezTo>
                  <a:cubicBezTo>
                    <a:pt x="24371" y="9307"/>
                    <a:pt x="24377" y="9270"/>
                    <a:pt x="24389" y="9233"/>
                  </a:cubicBezTo>
                  <a:cubicBezTo>
                    <a:pt x="24435" y="9082"/>
                    <a:pt x="24475" y="8930"/>
                    <a:pt x="24511" y="8776"/>
                  </a:cubicBezTo>
                  <a:cubicBezTo>
                    <a:pt x="24524" y="8717"/>
                    <a:pt x="24539" y="8656"/>
                    <a:pt x="24550" y="8594"/>
                  </a:cubicBezTo>
                  <a:cubicBezTo>
                    <a:pt x="24590" y="8396"/>
                    <a:pt x="24623" y="8197"/>
                    <a:pt x="24646" y="7996"/>
                  </a:cubicBezTo>
                  <a:cubicBezTo>
                    <a:pt x="24647" y="7986"/>
                    <a:pt x="24649" y="7978"/>
                    <a:pt x="24649" y="7968"/>
                  </a:cubicBezTo>
                  <a:close/>
                  <a:moveTo>
                    <a:pt x="46397" y="515"/>
                  </a:moveTo>
                  <a:cubicBezTo>
                    <a:pt x="47562" y="515"/>
                    <a:pt x="48700" y="822"/>
                    <a:pt x="49709" y="1404"/>
                  </a:cubicBezTo>
                  <a:cubicBezTo>
                    <a:pt x="49707" y="1405"/>
                    <a:pt x="49704" y="1407"/>
                    <a:pt x="49702" y="1409"/>
                  </a:cubicBezTo>
                  <a:cubicBezTo>
                    <a:pt x="49535" y="1508"/>
                    <a:pt x="49365" y="1613"/>
                    <a:pt x="49194" y="1723"/>
                  </a:cubicBezTo>
                  <a:cubicBezTo>
                    <a:pt x="49146" y="1753"/>
                    <a:pt x="49098" y="1785"/>
                    <a:pt x="49050" y="1816"/>
                  </a:cubicBezTo>
                  <a:cubicBezTo>
                    <a:pt x="48901" y="1912"/>
                    <a:pt x="48750" y="2013"/>
                    <a:pt x="48597" y="2118"/>
                  </a:cubicBezTo>
                  <a:cubicBezTo>
                    <a:pt x="48573" y="2134"/>
                    <a:pt x="48551" y="2148"/>
                    <a:pt x="48526" y="2165"/>
                  </a:cubicBezTo>
                  <a:cubicBezTo>
                    <a:pt x="48449" y="2133"/>
                    <a:pt x="48370" y="2108"/>
                    <a:pt x="48292" y="2078"/>
                  </a:cubicBezTo>
                  <a:cubicBezTo>
                    <a:pt x="48215" y="2050"/>
                    <a:pt x="48140" y="2018"/>
                    <a:pt x="48063" y="1993"/>
                  </a:cubicBezTo>
                  <a:cubicBezTo>
                    <a:pt x="47957" y="1958"/>
                    <a:pt x="47848" y="1931"/>
                    <a:pt x="47738" y="1904"/>
                  </a:cubicBezTo>
                  <a:cubicBezTo>
                    <a:pt x="47664" y="1884"/>
                    <a:pt x="47593" y="1862"/>
                    <a:pt x="47517" y="1847"/>
                  </a:cubicBezTo>
                  <a:cubicBezTo>
                    <a:pt x="47395" y="1821"/>
                    <a:pt x="47271" y="1803"/>
                    <a:pt x="47147" y="1786"/>
                  </a:cubicBezTo>
                  <a:cubicBezTo>
                    <a:pt x="47085" y="1777"/>
                    <a:pt x="47022" y="1764"/>
                    <a:pt x="46959" y="1758"/>
                  </a:cubicBezTo>
                  <a:cubicBezTo>
                    <a:pt x="46770" y="1738"/>
                    <a:pt x="46580" y="1728"/>
                    <a:pt x="46388" y="1728"/>
                  </a:cubicBezTo>
                  <a:cubicBezTo>
                    <a:pt x="45969" y="1728"/>
                    <a:pt x="45481" y="1834"/>
                    <a:pt x="44940" y="2035"/>
                  </a:cubicBezTo>
                  <a:lnTo>
                    <a:pt x="44936" y="2031"/>
                  </a:lnTo>
                  <a:lnTo>
                    <a:pt x="44779" y="2093"/>
                  </a:lnTo>
                  <a:cubicBezTo>
                    <a:pt x="44778" y="2093"/>
                    <a:pt x="44778" y="2094"/>
                    <a:pt x="44777" y="2094"/>
                  </a:cubicBezTo>
                  <a:lnTo>
                    <a:pt x="44421" y="2237"/>
                  </a:lnTo>
                  <a:lnTo>
                    <a:pt x="44428" y="2243"/>
                  </a:lnTo>
                  <a:cubicBezTo>
                    <a:pt x="44286" y="2307"/>
                    <a:pt x="44142" y="2375"/>
                    <a:pt x="43992" y="2452"/>
                  </a:cubicBezTo>
                  <a:cubicBezTo>
                    <a:pt x="43763" y="2570"/>
                    <a:pt x="43521" y="2706"/>
                    <a:pt x="43269" y="2854"/>
                  </a:cubicBezTo>
                  <a:lnTo>
                    <a:pt x="43266" y="2852"/>
                  </a:lnTo>
                  <a:lnTo>
                    <a:pt x="43111" y="2946"/>
                  </a:lnTo>
                  <a:cubicBezTo>
                    <a:pt x="43109" y="2946"/>
                    <a:pt x="43109" y="2947"/>
                    <a:pt x="43108" y="2947"/>
                  </a:cubicBezTo>
                  <a:lnTo>
                    <a:pt x="42802" y="3132"/>
                  </a:lnTo>
                  <a:lnTo>
                    <a:pt x="42810" y="3137"/>
                  </a:lnTo>
                  <a:cubicBezTo>
                    <a:pt x="41774" y="3795"/>
                    <a:pt x="40761" y="4577"/>
                    <a:pt x="39931" y="5272"/>
                  </a:cubicBezTo>
                  <a:cubicBezTo>
                    <a:pt x="39763" y="5413"/>
                    <a:pt x="39606" y="5547"/>
                    <a:pt x="39454" y="5678"/>
                  </a:cubicBezTo>
                  <a:lnTo>
                    <a:pt x="39216" y="5886"/>
                  </a:lnTo>
                  <a:cubicBezTo>
                    <a:pt x="39179" y="5919"/>
                    <a:pt x="39136" y="5955"/>
                    <a:pt x="39100" y="5988"/>
                  </a:cubicBezTo>
                  <a:cubicBezTo>
                    <a:pt x="38599" y="6425"/>
                    <a:pt x="38238" y="6763"/>
                    <a:pt x="38078" y="6916"/>
                  </a:cubicBezTo>
                  <a:cubicBezTo>
                    <a:pt x="38049" y="6943"/>
                    <a:pt x="38026" y="6965"/>
                    <a:pt x="38010" y="6980"/>
                  </a:cubicBezTo>
                  <a:cubicBezTo>
                    <a:pt x="37996" y="6994"/>
                    <a:pt x="37987" y="7001"/>
                    <a:pt x="37986" y="7005"/>
                  </a:cubicBezTo>
                  <a:lnTo>
                    <a:pt x="37798" y="7188"/>
                  </a:lnTo>
                  <a:lnTo>
                    <a:pt x="37986" y="7371"/>
                  </a:lnTo>
                  <a:lnTo>
                    <a:pt x="38010" y="7396"/>
                  </a:lnTo>
                  <a:cubicBezTo>
                    <a:pt x="38112" y="7494"/>
                    <a:pt x="38508" y="7872"/>
                    <a:pt x="39100" y="8390"/>
                  </a:cubicBezTo>
                  <a:cubicBezTo>
                    <a:pt x="39219" y="8496"/>
                    <a:pt x="39348" y="8609"/>
                    <a:pt x="39482" y="8723"/>
                  </a:cubicBezTo>
                  <a:cubicBezTo>
                    <a:pt x="39516" y="8751"/>
                    <a:pt x="39552" y="8783"/>
                    <a:pt x="39588" y="8813"/>
                  </a:cubicBezTo>
                  <a:cubicBezTo>
                    <a:pt x="39690" y="8901"/>
                    <a:pt x="39794" y="8990"/>
                    <a:pt x="39905" y="9082"/>
                  </a:cubicBezTo>
                  <a:cubicBezTo>
                    <a:pt x="39952" y="9121"/>
                    <a:pt x="40000" y="9161"/>
                    <a:pt x="40048" y="9201"/>
                  </a:cubicBezTo>
                  <a:cubicBezTo>
                    <a:pt x="40151" y="9285"/>
                    <a:pt x="40253" y="9371"/>
                    <a:pt x="40360" y="9457"/>
                  </a:cubicBezTo>
                  <a:cubicBezTo>
                    <a:pt x="40416" y="9503"/>
                    <a:pt x="40475" y="9548"/>
                    <a:pt x="40532" y="9593"/>
                  </a:cubicBezTo>
                  <a:cubicBezTo>
                    <a:pt x="40635" y="9676"/>
                    <a:pt x="40739" y="9759"/>
                    <a:pt x="40844" y="9842"/>
                  </a:cubicBezTo>
                  <a:cubicBezTo>
                    <a:pt x="40908" y="9891"/>
                    <a:pt x="40973" y="9941"/>
                    <a:pt x="41038" y="9992"/>
                  </a:cubicBezTo>
                  <a:cubicBezTo>
                    <a:pt x="41142" y="10071"/>
                    <a:pt x="41245" y="10150"/>
                    <a:pt x="41352" y="10229"/>
                  </a:cubicBezTo>
                  <a:cubicBezTo>
                    <a:pt x="41422" y="10284"/>
                    <a:pt x="41494" y="10334"/>
                    <a:pt x="41566" y="10388"/>
                  </a:cubicBezTo>
                  <a:cubicBezTo>
                    <a:pt x="41668" y="10463"/>
                    <a:pt x="41772" y="10539"/>
                    <a:pt x="41878" y="10613"/>
                  </a:cubicBezTo>
                  <a:cubicBezTo>
                    <a:pt x="41953" y="10666"/>
                    <a:pt x="42030" y="10719"/>
                    <a:pt x="42107" y="10773"/>
                  </a:cubicBezTo>
                  <a:cubicBezTo>
                    <a:pt x="42209" y="10844"/>
                    <a:pt x="42313" y="10914"/>
                    <a:pt x="42417" y="10984"/>
                  </a:cubicBezTo>
                  <a:cubicBezTo>
                    <a:pt x="42497" y="11038"/>
                    <a:pt x="42576" y="11090"/>
                    <a:pt x="42657" y="11142"/>
                  </a:cubicBezTo>
                  <a:cubicBezTo>
                    <a:pt x="42702" y="11172"/>
                    <a:pt x="42748" y="11203"/>
                    <a:pt x="42795" y="11233"/>
                  </a:cubicBezTo>
                  <a:cubicBezTo>
                    <a:pt x="42776" y="11246"/>
                    <a:pt x="42760" y="11260"/>
                    <a:pt x="42743" y="11272"/>
                  </a:cubicBezTo>
                  <a:cubicBezTo>
                    <a:pt x="42711" y="11294"/>
                    <a:pt x="42676" y="11315"/>
                    <a:pt x="42644" y="11337"/>
                  </a:cubicBezTo>
                  <a:cubicBezTo>
                    <a:pt x="42556" y="11394"/>
                    <a:pt x="42465" y="11449"/>
                    <a:pt x="42374" y="11501"/>
                  </a:cubicBezTo>
                  <a:cubicBezTo>
                    <a:pt x="42338" y="11522"/>
                    <a:pt x="42303" y="11543"/>
                    <a:pt x="42266" y="11561"/>
                  </a:cubicBezTo>
                  <a:cubicBezTo>
                    <a:pt x="42144" y="11626"/>
                    <a:pt x="42019" y="11687"/>
                    <a:pt x="41891" y="11742"/>
                  </a:cubicBezTo>
                  <a:cubicBezTo>
                    <a:pt x="41888" y="11743"/>
                    <a:pt x="41885" y="11744"/>
                    <a:pt x="41881" y="11746"/>
                  </a:cubicBezTo>
                  <a:cubicBezTo>
                    <a:pt x="41776" y="11790"/>
                    <a:pt x="41668" y="11827"/>
                    <a:pt x="41558" y="11864"/>
                  </a:cubicBezTo>
                  <a:cubicBezTo>
                    <a:pt x="41332" y="11711"/>
                    <a:pt x="41106" y="11555"/>
                    <a:pt x="40885" y="11394"/>
                  </a:cubicBezTo>
                  <a:cubicBezTo>
                    <a:pt x="40760" y="11304"/>
                    <a:pt x="40635" y="11212"/>
                    <a:pt x="40510" y="11118"/>
                  </a:cubicBezTo>
                  <a:cubicBezTo>
                    <a:pt x="40276" y="10941"/>
                    <a:pt x="40039" y="10758"/>
                    <a:pt x="39798" y="10567"/>
                  </a:cubicBezTo>
                  <a:cubicBezTo>
                    <a:pt x="39781" y="10554"/>
                    <a:pt x="39766" y="10542"/>
                    <a:pt x="39750" y="10528"/>
                  </a:cubicBezTo>
                  <a:cubicBezTo>
                    <a:pt x="39521" y="10344"/>
                    <a:pt x="39287" y="10151"/>
                    <a:pt x="39047" y="9952"/>
                  </a:cubicBezTo>
                  <a:cubicBezTo>
                    <a:pt x="39028" y="9936"/>
                    <a:pt x="39008" y="9920"/>
                    <a:pt x="38990" y="9905"/>
                  </a:cubicBezTo>
                  <a:lnTo>
                    <a:pt x="38990" y="9896"/>
                  </a:lnTo>
                  <a:lnTo>
                    <a:pt x="38887" y="9817"/>
                  </a:lnTo>
                  <a:cubicBezTo>
                    <a:pt x="38866" y="9802"/>
                    <a:pt x="38847" y="9785"/>
                    <a:pt x="38826" y="9766"/>
                  </a:cubicBezTo>
                  <a:lnTo>
                    <a:pt x="38820" y="9761"/>
                  </a:lnTo>
                  <a:cubicBezTo>
                    <a:pt x="38547" y="9529"/>
                    <a:pt x="38299" y="9311"/>
                    <a:pt x="38078" y="9113"/>
                  </a:cubicBezTo>
                  <a:cubicBezTo>
                    <a:pt x="37873" y="8928"/>
                    <a:pt x="37691" y="8761"/>
                    <a:pt x="37537" y="8618"/>
                  </a:cubicBezTo>
                  <a:cubicBezTo>
                    <a:pt x="37391" y="8481"/>
                    <a:pt x="37273" y="8366"/>
                    <a:pt x="37183" y="8280"/>
                  </a:cubicBezTo>
                  <a:lnTo>
                    <a:pt x="36064" y="7190"/>
                  </a:lnTo>
                  <a:lnTo>
                    <a:pt x="37179" y="6105"/>
                  </a:lnTo>
                  <a:cubicBezTo>
                    <a:pt x="37269" y="6018"/>
                    <a:pt x="37388" y="5902"/>
                    <a:pt x="37534" y="5764"/>
                  </a:cubicBezTo>
                  <a:lnTo>
                    <a:pt x="37537" y="5762"/>
                  </a:lnTo>
                  <a:cubicBezTo>
                    <a:pt x="37856" y="5466"/>
                    <a:pt x="38290" y="5068"/>
                    <a:pt x="38815" y="4621"/>
                  </a:cubicBezTo>
                  <a:lnTo>
                    <a:pt x="38819" y="4619"/>
                  </a:lnTo>
                  <a:cubicBezTo>
                    <a:pt x="38840" y="4600"/>
                    <a:pt x="38862" y="4580"/>
                    <a:pt x="38886" y="4564"/>
                  </a:cubicBezTo>
                  <a:lnTo>
                    <a:pt x="38989" y="4486"/>
                  </a:lnTo>
                  <a:lnTo>
                    <a:pt x="38989" y="4475"/>
                  </a:lnTo>
                  <a:cubicBezTo>
                    <a:pt x="39006" y="4460"/>
                    <a:pt x="39022" y="4447"/>
                    <a:pt x="39038" y="4433"/>
                  </a:cubicBezTo>
                  <a:cubicBezTo>
                    <a:pt x="39284" y="4227"/>
                    <a:pt x="39523" y="4031"/>
                    <a:pt x="39756" y="3845"/>
                  </a:cubicBezTo>
                  <a:cubicBezTo>
                    <a:pt x="39766" y="3837"/>
                    <a:pt x="39775" y="3831"/>
                    <a:pt x="39784" y="3824"/>
                  </a:cubicBezTo>
                  <a:cubicBezTo>
                    <a:pt x="40030" y="3629"/>
                    <a:pt x="40271" y="3441"/>
                    <a:pt x="40509" y="3262"/>
                  </a:cubicBezTo>
                  <a:cubicBezTo>
                    <a:pt x="40634" y="3167"/>
                    <a:pt x="40759" y="3076"/>
                    <a:pt x="40884" y="2984"/>
                  </a:cubicBezTo>
                  <a:cubicBezTo>
                    <a:pt x="41139" y="2800"/>
                    <a:pt x="41399" y="2618"/>
                    <a:pt x="41661" y="2442"/>
                  </a:cubicBezTo>
                  <a:cubicBezTo>
                    <a:pt x="42311" y="2009"/>
                    <a:pt x="42898" y="1662"/>
                    <a:pt x="43453" y="1384"/>
                  </a:cubicBezTo>
                  <a:cubicBezTo>
                    <a:pt x="44593" y="808"/>
                    <a:pt x="45581" y="515"/>
                    <a:pt x="46391" y="515"/>
                  </a:cubicBezTo>
                  <a:cubicBezTo>
                    <a:pt x="46393" y="515"/>
                    <a:pt x="46395" y="515"/>
                    <a:pt x="46397" y="515"/>
                  </a:cubicBezTo>
                  <a:close/>
                  <a:moveTo>
                    <a:pt x="17532" y="519"/>
                  </a:moveTo>
                  <a:cubicBezTo>
                    <a:pt x="18907" y="519"/>
                    <a:pt x="20251" y="953"/>
                    <a:pt x="21364" y="1745"/>
                  </a:cubicBezTo>
                  <a:cubicBezTo>
                    <a:pt x="21249" y="1817"/>
                    <a:pt x="21134" y="1896"/>
                    <a:pt x="21018" y="1973"/>
                  </a:cubicBezTo>
                  <a:cubicBezTo>
                    <a:pt x="20972" y="2003"/>
                    <a:pt x="20928" y="2031"/>
                    <a:pt x="20881" y="2062"/>
                  </a:cubicBezTo>
                  <a:cubicBezTo>
                    <a:pt x="20681" y="2196"/>
                    <a:pt x="20479" y="2336"/>
                    <a:pt x="20276" y="2480"/>
                  </a:cubicBezTo>
                  <a:cubicBezTo>
                    <a:pt x="20224" y="2448"/>
                    <a:pt x="20171" y="2417"/>
                    <a:pt x="20117" y="2388"/>
                  </a:cubicBezTo>
                  <a:cubicBezTo>
                    <a:pt x="19988" y="2317"/>
                    <a:pt x="19853" y="2253"/>
                    <a:pt x="19721" y="2195"/>
                  </a:cubicBezTo>
                  <a:cubicBezTo>
                    <a:pt x="19623" y="2152"/>
                    <a:pt x="19522" y="2108"/>
                    <a:pt x="19418" y="2074"/>
                  </a:cubicBezTo>
                  <a:cubicBezTo>
                    <a:pt x="19306" y="2028"/>
                    <a:pt x="19165" y="1981"/>
                    <a:pt x="18990" y="1932"/>
                  </a:cubicBezTo>
                  <a:cubicBezTo>
                    <a:pt x="18910" y="1910"/>
                    <a:pt x="18832" y="1889"/>
                    <a:pt x="18753" y="1871"/>
                  </a:cubicBezTo>
                  <a:cubicBezTo>
                    <a:pt x="18567" y="1826"/>
                    <a:pt x="18389" y="1795"/>
                    <a:pt x="18213" y="1777"/>
                  </a:cubicBezTo>
                  <a:cubicBezTo>
                    <a:pt x="18178" y="1771"/>
                    <a:pt x="18140" y="1765"/>
                    <a:pt x="18099" y="1760"/>
                  </a:cubicBezTo>
                  <a:cubicBezTo>
                    <a:pt x="18087" y="1759"/>
                    <a:pt x="18072" y="1758"/>
                    <a:pt x="18058" y="1756"/>
                  </a:cubicBezTo>
                  <a:cubicBezTo>
                    <a:pt x="18032" y="1754"/>
                    <a:pt x="18006" y="1751"/>
                    <a:pt x="17979" y="1750"/>
                  </a:cubicBezTo>
                  <a:cubicBezTo>
                    <a:pt x="17932" y="1744"/>
                    <a:pt x="17886" y="1741"/>
                    <a:pt x="17843" y="1741"/>
                  </a:cubicBezTo>
                  <a:cubicBezTo>
                    <a:pt x="17745" y="1731"/>
                    <a:pt x="17630" y="1729"/>
                    <a:pt x="17508" y="1729"/>
                  </a:cubicBezTo>
                  <a:cubicBezTo>
                    <a:pt x="17089" y="1729"/>
                    <a:pt x="16600" y="1835"/>
                    <a:pt x="16059" y="2036"/>
                  </a:cubicBezTo>
                  <a:lnTo>
                    <a:pt x="16055" y="2032"/>
                  </a:lnTo>
                  <a:lnTo>
                    <a:pt x="15898" y="2094"/>
                  </a:lnTo>
                  <a:cubicBezTo>
                    <a:pt x="15897" y="2094"/>
                    <a:pt x="15897" y="2096"/>
                    <a:pt x="15895" y="2096"/>
                  </a:cubicBezTo>
                  <a:lnTo>
                    <a:pt x="15540" y="2238"/>
                  </a:lnTo>
                  <a:lnTo>
                    <a:pt x="15546" y="2244"/>
                  </a:lnTo>
                  <a:cubicBezTo>
                    <a:pt x="15404" y="2308"/>
                    <a:pt x="15260" y="2378"/>
                    <a:pt x="15111" y="2453"/>
                  </a:cubicBezTo>
                  <a:cubicBezTo>
                    <a:pt x="14882" y="2571"/>
                    <a:pt x="14639" y="2707"/>
                    <a:pt x="14388" y="2856"/>
                  </a:cubicBezTo>
                  <a:lnTo>
                    <a:pt x="14385" y="2853"/>
                  </a:lnTo>
                  <a:lnTo>
                    <a:pt x="14231" y="2948"/>
                  </a:lnTo>
                  <a:cubicBezTo>
                    <a:pt x="14227" y="2951"/>
                    <a:pt x="14224" y="2952"/>
                    <a:pt x="14221" y="2955"/>
                  </a:cubicBezTo>
                  <a:lnTo>
                    <a:pt x="13923" y="3134"/>
                  </a:lnTo>
                  <a:lnTo>
                    <a:pt x="13927" y="3138"/>
                  </a:lnTo>
                  <a:cubicBezTo>
                    <a:pt x="12302" y="4174"/>
                    <a:pt x="10699" y="5548"/>
                    <a:pt x="9812" y="6350"/>
                  </a:cubicBezTo>
                  <a:cubicBezTo>
                    <a:pt x="9799" y="6361"/>
                    <a:pt x="9787" y="6372"/>
                    <a:pt x="9776" y="6383"/>
                  </a:cubicBezTo>
                  <a:cubicBezTo>
                    <a:pt x="9615" y="6529"/>
                    <a:pt x="9478" y="6656"/>
                    <a:pt x="9371" y="6756"/>
                  </a:cubicBezTo>
                  <a:cubicBezTo>
                    <a:pt x="9204" y="6912"/>
                    <a:pt x="9110" y="7002"/>
                    <a:pt x="9104" y="7008"/>
                  </a:cubicBezTo>
                  <a:lnTo>
                    <a:pt x="8917" y="7192"/>
                  </a:lnTo>
                  <a:lnTo>
                    <a:pt x="9104" y="7375"/>
                  </a:lnTo>
                  <a:cubicBezTo>
                    <a:pt x="9110" y="7380"/>
                    <a:pt x="9204" y="7473"/>
                    <a:pt x="9371" y="7627"/>
                  </a:cubicBezTo>
                  <a:lnTo>
                    <a:pt x="9372" y="7629"/>
                  </a:lnTo>
                  <a:cubicBezTo>
                    <a:pt x="9426" y="7678"/>
                    <a:pt x="9487" y="7735"/>
                    <a:pt x="9554" y="7798"/>
                  </a:cubicBezTo>
                  <a:cubicBezTo>
                    <a:pt x="9567" y="7808"/>
                    <a:pt x="9579" y="7820"/>
                    <a:pt x="9591" y="7832"/>
                  </a:cubicBezTo>
                  <a:cubicBezTo>
                    <a:pt x="9651" y="7886"/>
                    <a:pt x="9714" y="7944"/>
                    <a:pt x="9783" y="8007"/>
                  </a:cubicBezTo>
                  <a:cubicBezTo>
                    <a:pt x="9802" y="8023"/>
                    <a:pt x="9821" y="8041"/>
                    <a:pt x="9839" y="8057"/>
                  </a:cubicBezTo>
                  <a:cubicBezTo>
                    <a:pt x="9906" y="8116"/>
                    <a:pt x="9975" y="8179"/>
                    <a:pt x="10049" y="8244"/>
                  </a:cubicBezTo>
                  <a:cubicBezTo>
                    <a:pt x="10076" y="8269"/>
                    <a:pt x="10106" y="8295"/>
                    <a:pt x="10135" y="8319"/>
                  </a:cubicBezTo>
                  <a:cubicBezTo>
                    <a:pt x="10204" y="8381"/>
                    <a:pt x="10276" y="8443"/>
                    <a:pt x="10349" y="8509"/>
                  </a:cubicBezTo>
                  <a:cubicBezTo>
                    <a:pt x="10386" y="8540"/>
                    <a:pt x="10422" y="8572"/>
                    <a:pt x="10460" y="8603"/>
                  </a:cubicBezTo>
                  <a:cubicBezTo>
                    <a:pt x="10533" y="8667"/>
                    <a:pt x="10607" y="8730"/>
                    <a:pt x="10684" y="8796"/>
                  </a:cubicBezTo>
                  <a:cubicBezTo>
                    <a:pt x="10726" y="8832"/>
                    <a:pt x="10770" y="8869"/>
                    <a:pt x="10814" y="8906"/>
                  </a:cubicBezTo>
                  <a:cubicBezTo>
                    <a:pt x="10890" y="8970"/>
                    <a:pt x="10967" y="9035"/>
                    <a:pt x="11046" y="9102"/>
                  </a:cubicBezTo>
                  <a:cubicBezTo>
                    <a:pt x="11095" y="9142"/>
                    <a:pt x="11145" y="9183"/>
                    <a:pt x="11194" y="9225"/>
                  </a:cubicBezTo>
                  <a:cubicBezTo>
                    <a:pt x="11272" y="9291"/>
                    <a:pt x="11351" y="9354"/>
                    <a:pt x="11432" y="9421"/>
                  </a:cubicBezTo>
                  <a:cubicBezTo>
                    <a:pt x="11486" y="9464"/>
                    <a:pt x="11541" y="9509"/>
                    <a:pt x="11598" y="9553"/>
                  </a:cubicBezTo>
                  <a:cubicBezTo>
                    <a:pt x="11678" y="9618"/>
                    <a:pt x="11759" y="9682"/>
                    <a:pt x="11842" y="9747"/>
                  </a:cubicBezTo>
                  <a:cubicBezTo>
                    <a:pt x="11900" y="9794"/>
                    <a:pt x="11960" y="9839"/>
                    <a:pt x="12019" y="9886"/>
                  </a:cubicBezTo>
                  <a:cubicBezTo>
                    <a:pt x="12100" y="9950"/>
                    <a:pt x="12183" y="10013"/>
                    <a:pt x="12266" y="10076"/>
                  </a:cubicBezTo>
                  <a:lnTo>
                    <a:pt x="12457" y="10221"/>
                  </a:lnTo>
                  <a:cubicBezTo>
                    <a:pt x="12540" y="10281"/>
                    <a:pt x="12623" y="10343"/>
                    <a:pt x="12706" y="10405"/>
                  </a:cubicBezTo>
                  <a:cubicBezTo>
                    <a:pt x="12773" y="10455"/>
                    <a:pt x="12839" y="10503"/>
                    <a:pt x="12906" y="10551"/>
                  </a:cubicBezTo>
                  <a:cubicBezTo>
                    <a:pt x="12989" y="10611"/>
                    <a:pt x="13073" y="10670"/>
                    <a:pt x="13157" y="10729"/>
                  </a:cubicBezTo>
                  <a:cubicBezTo>
                    <a:pt x="13227" y="10778"/>
                    <a:pt x="13294" y="10826"/>
                    <a:pt x="13364" y="10873"/>
                  </a:cubicBezTo>
                  <a:cubicBezTo>
                    <a:pt x="13448" y="10930"/>
                    <a:pt x="13534" y="10987"/>
                    <a:pt x="13618" y="11043"/>
                  </a:cubicBezTo>
                  <a:cubicBezTo>
                    <a:pt x="13688" y="11090"/>
                    <a:pt x="13758" y="11135"/>
                    <a:pt x="13827" y="11181"/>
                  </a:cubicBezTo>
                  <a:cubicBezTo>
                    <a:pt x="13854" y="11200"/>
                    <a:pt x="13882" y="11217"/>
                    <a:pt x="13911" y="11236"/>
                  </a:cubicBezTo>
                  <a:cubicBezTo>
                    <a:pt x="13894" y="11248"/>
                    <a:pt x="13877" y="11262"/>
                    <a:pt x="13860" y="11274"/>
                  </a:cubicBezTo>
                  <a:cubicBezTo>
                    <a:pt x="13826" y="11296"/>
                    <a:pt x="13791" y="11319"/>
                    <a:pt x="13758" y="11341"/>
                  </a:cubicBezTo>
                  <a:cubicBezTo>
                    <a:pt x="13670" y="11398"/>
                    <a:pt x="13582" y="11452"/>
                    <a:pt x="13490" y="11503"/>
                  </a:cubicBezTo>
                  <a:cubicBezTo>
                    <a:pt x="13455" y="11523"/>
                    <a:pt x="13417" y="11544"/>
                    <a:pt x="13381" y="11564"/>
                  </a:cubicBezTo>
                  <a:cubicBezTo>
                    <a:pt x="13258" y="11628"/>
                    <a:pt x="13133" y="11691"/>
                    <a:pt x="13004" y="11746"/>
                  </a:cubicBezTo>
                  <a:cubicBezTo>
                    <a:pt x="13001" y="11747"/>
                    <a:pt x="13000" y="11747"/>
                    <a:pt x="12998" y="11748"/>
                  </a:cubicBezTo>
                  <a:cubicBezTo>
                    <a:pt x="12890" y="11794"/>
                    <a:pt x="12781" y="11831"/>
                    <a:pt x="12671" y="11869"/>
                  </a:cubicBezTo>
                  <a:cubicBezTo>
                    <a:pt x="10673" y="10519"/>
                    <a:pt x="8924" y="8890"/>
                    <a:pt x="8258" y="8243"/>
                  </a:cubicBezTo>
                  <a:lnTo>
                    <a:pt x="7179" y="7193"/>
                  </a:lnTo>
                  <a:lnTo>
                    <a:pt x="8258" y="6143"/>
                  </a:lnTo>
                  <a:cubicBezTo>
                    <a:pt x="8935" y="5487"/>
                    <a:pt x="10728" y="3815"/>
                    <a:pt x="12766" y="2452"/>
                  </a:cubicBezTo>
                  <a:lnTo>
                    <a:pt x="12777" y="2445"/>
                  </a:lnTo>
                  <a:cubicBezTo>
                    <a:pt x="13265" y="2119"/>
                    <a:pt x="13717" y="1843"/>
                    <a:pt x="14146" y="1609"/>
                  </a:cubicBezTo>
                  <a:cubicBezTo>
                    <a:pt x="14289" y="1531"/>
                    <a:pt x="14430" y="1457"/>
                    <a:pt x="14570" y="1389"/>
                  </a:cubicBezTo>
                  <a:cubicBezTo>
                    <a:pt x="15709" y="812"/>
                    <a:pt x="16696" y="519"/>
                    <a:pt x="17507" y="519"/>
                  </a:cubicBezTo>
                  <a:cubicBezTo>
                    <a:pt x="17515" y="519"/>
                    <a:pt x="17523" y="519"/>
                    <a:pt x="17532" y="519"/>
                  </a:cubicBezTo>
                  <a:close/>
                  <a:moveTo>
                    <a:pt x="80065" y="10517"/>
                  </a:moveTo>
                  <a:cubicBezTo>
                    <a:pt x="80182" y="10615"/>
                    <a:pt x="80297" y="10708"/>
                    <a:pt x="80414" y="10802"/>
                  </a:cubicBezTo>
                  <a:cubicBezTo>
                    <a:pt x="80452" y="10833"/>
                    <a:pt x="80490" y="10864"/>
                    <a:pt x="80529" y="10896"/>
                  </a:cubicBezTo>
                  <a:cubicBezTo>
                    <a:pt x="80733" y="11060"/>
                    <a:pt x="80935" y="11218"/>
                    <a:pt x="81135" y="11372"/>
                  </a:cubicBezTo>
                  <a:cubicBezTo>
                    <a:pt x="81186" y="11411"/>
                    <a:pt x="81236" y="11447"/>
                    <a:pt x="81286" y="11485"/>
                  </a:cubicBezTo>
                  <a:cubicBezTo>
                    <a:pt x="81443" y="11602"/>
                    <a:pt x="81598" y="11717"/>
                    <a:pt x="81752" y="11827"/>
                  </a:cubicBezTo>
                  <a:cubicBezTo>
                    <a:pt x="81810" y="11870"/>
                    <a:pt x="81868" y="11912"/>
                    <a:pt x="81927" y="11953"/>
                  </a:cubicBezTo>
                  <a:cubicBezTo>
                    <a:pt x="81965" y="11981"/>
                    <a:pt x="82004" y="12009"/>
                    <a:pt x="82041" y="12037"/>
                  </a:cubicBezTo>
                  <a:cubicBezTo>
                    <a:pt x="82017" y="12042"/>
                    <a:pt x="81991" y="12047"/>
                    <a:pt x="81966" y="12051"/>
                  </a:cubicBezTo>
                  <a:cubicBezTo>
                    <a:pt x="81863" y="12070"/>
                    <a:pt x="81760" y="12085"/>
                    <a:pt x="81656" y="12097"/>
                  </a:cubicBezTo>
                  <a:cubicBezTo>
                    <a:pt x="81611" y="12102"/>
                    <a:pt x="81565" y="12108"/>
                    <a:pt x="81520" y="12113"/>
                  </a:cubicBezTo>
                  <a:cubicBezTo>
                    <a:pt x="81373" y="12125"/>
                    <a:pt x="81224" y="12134"/>
                    <a:pt x="81075" y="12134"/>
                  </a:cubicBezTo>
                  <a:cubicBezTo>
                    <a:pt x="80967" y="12134"/>
                    <a:pt x="80849" y="12124"/>
                    <a:pt x="80729" y="12107"/>
                  </a:cubicBezTo>
                  <a:cubicBezTo>
                    <a:pt x="80713" y="12104"/>
                    <a:pt x="80696" y="12103"/>
                    <a:pt x="80677" y="12101"/>
                  </a:cubicBezTo>
                  <a:cubicBezTo>
                    <a:pt x="80562" y="12082"/>
                    <a:pt x="80440" y="12056"/>
                    <a:pt x="80312" y="12023"/>
                  </a:cubicBezTo>
                  <a:cubicBezTo>
                    <a:pt x="80289" y="12017"/>
                    <a:pt x="80264" y="12009"/>
                    <a:pt x="80240" y="12003"/>
                  </a:cubicBezTo>
                  <a:cubicBezTo>
                    <a:pt x="80112" y="11968"/>
                    <a:pt x="79979" y="11925"/>
                    <a:pt x="79839" y="11874"/>
                  </a:cubicBezTo>
                  <a:cubicBezTo>
                    <a:pt x="79818" y="11867"/>
                    <a:pt x="79796" y="11858"/>
                    <a:pt x="79774" y="11848"/>
                  </a:cubicBezTo>
                  <a:cubicBezTo>
                    <a:pt x="79626" y="11796"/>
                    <a:pt x="79475" y="11735"/>
                    <a:pt x="79318" y="11664"/>
                  </a:cubicBezTo>
                  <a:cubicBezTo>
                    <a:pt x="79317" y="11664"/>
                    <a:pt x="79317" y="11664"/>
                    <a:pt x="79316" y="11662"/>
                  </a:cubicBezTo>
                  <a:cubicBezTo>
                    <a:pt x="79327" y="11648"/>
                    <a:pt x="79338" y="11631"/>
                    <a:pt x="79349" y="11617"/>
                  </a:cubicBezTo>
                  <a:cubicBezTo>
                    <a:pt x="79607" y="11290"/>
                    <a:pt x="79836" y="10940"/>
                    <a:pt x="80035" y="10568"/>
                  </a:cubicBezTo>
                  <a:cubicBezTo>
                    <a:pt x="80045" y="10551"/>
                    <a:pt x="80056" y="10535"/>
                    <a:pt x="80065" y="10517"/>
                  </a:cubicBezTo>
                  <a:close/>
                  <a:moveTo>
                    <a:pt x="17731" y="9867"/>
                  </a:moveTo>
                  <a:cubicBezTo>
                    <a:pt x="17822" y="9947"/>
                    <a:pt x="17914" y="10024"/>
                    <a:pt x="18006" y="10102"/>
                  </a:cubicBezTo>
                  <a:cubicBezTo>
                    <a:pt x="18064" y="10153"/>
                    <a:pt x="18124" y="10206"/>
                    <a:pt x="18183" y="10254"/>
                  </a:cubicBezTo>
                  <a:cubicBezTo>
                    <a:pt x="18388" y="10429"/>
                    <a:pt x="18594" y="10599"/>
                    <a:pt x="18798" y="10766"/>
                  </a:cubicBezTo>
                  <a:lnTo>
                    <a:pt x="18853" y="10809"/>
                  </a:lnTo>
                  <a:cubicBezTo>
                    <a:pt x="19037" y="10958"/>
                    <a:pt x="19223" y="11103"/>
                    <a:pt x="19406" y="11244"/>
                  </a:cubicBezTo>
                  <a:cubicBezTo>
                    <a:pt x="19470" y="11295"/>
                    <a:pt x="19536" y="11343"/>
                    <a:pt x="19600" y="11394"/>
                  </a:cubicBezTo>
                  <a:cubicBezTo>
                    <a:pt x="19675" y="11452"/>
                    <a:pt x="19750" y="11510"/>
                    <a:pt x="19825" y="11565"/>
                  </a:cubicBezTo>
                  <a:cubicBezTo>
                    <a:pt x="19727" y="11617"/>
                    <a:pt x="19625" y="11668"/>
                    <a:pt x="19520" y="11712"/>
                  </a:cubicBezTo>
                  <a:cubicBezTo>
                    <a:pt x="19435" y="11749"/>
                    <a:pt x="19352" y="11787"/>
                    <a:pt x="19264" y="11816"/>
                  </a:cubicBezTo>
                  <a:cubicBezTo>
                    <a:pt x="19120" y="11873"/>
                    <a:pt x="18987" y="11915"/>
                    <a:pt x="18853" y="11952"/>
                  </a:cubicBezTo>
                  <a:cubicBezTo>
                    <a:pt x="18784" y="11971"/>
                    <a:pt x="18714" y="11991"/>
                    <a:pt x="18641" y="12007"/>
                  </a:cubicBezTo>
                  <a:cubicBezTo>
                    <a:pt x="18472" y="12049"/>
                    <a:pt x="18317" y="12076"/>
                    <a:pt x="18166" y="12091"/>
                  </a:cubicBezTo>
                  <a:cubicBezTo>
                    <a:pt x="18079" y="12105"/>
                    <a:pt x="18012" y="12114"/>
                    <a:pt x="17944" y="12117"/>
                  </a:cubicBezTo>
                  <a:cubicBezTo>
                    <a:pt x="17900" y="12121"/>
                    <a:pt x="17875" y="12123"/>
                    <a:pt x="17847" y="12123"/>
                  </a:cubicBezTo>
                  <a:cubicBezTo>
                    <a:pt x="17719" y="12133"/>
                    <a:pt x="17618" y="12136"/>
                    <a:pt x="17512" y="12136"/>
                  </a:cubicBezTo>
                  <a:cubicBezTo>
                    <a:pt x="17423" y="12136"/>
                    <a:pt x="17328" y="12128"/>
                    <a:pt x="17229" y="12118"/>
                  </a:cubicBezTo>
                  <a:cubicBezTo>
                    <a:pt x="17199" y="12114"/>
                    <a:pt x="17168" y="12108"/>
                    <a:pt x="17137" y="12105"/>
                  </a:cubicBezTo>
                  <a:cubicBezTo>
                    <a:pt x="17065" y="12095"/>
                    <a:pt x="16991" y="12081"/>
                    <a:pt x="16916" y="12065"/>
                  </a:cubicBezTo>
                  <a:cubicBezTo>
                    <a:pt x="16880" y="12056"/>
                    <a:pt x="16844" y="12049"/>
                    <a:pt x="16808" y="12040"/>
                  </a:cubicBezTo>
                  <a:cubicBezTo>
                    <a:pt x="16723" y="12019"/>
                    <a:pt x="16636" y="11994"/>
                    <a:pt x="16546" y="11967"/>
                  </a:cubicBezTo>
                  <a:cubicBezTo>
                    <a:pt x="16520" y="11960"/>
                    <a:pt x="16494" y="11952"/>
                    <a:pt x="16466" y="11944"/>
                  </a:cubicBezTo>
                  <a:cubicBezTo>
                    <a:pt x="16459" y="11941"/>
                    <a:pt x="16451" y="11937"/>
                    <a:pt x="16443" y="11936"/>
                  </a:cubicBezTo>
                  <a:lnTo>
                    <a:pt x="16444" y="11935"/>
                  </a:lnTo>
                  <a:cubicBezTo>
                    <a:pt x="16565" y="11798"/>
                    <a:pt x="16680" y="11655"/>
                    <a:pt x="16789" y="11509"/>
                  </a:cubicBezTo>
                  <a:cubicBezTo>
                    <a:pt x="16815" y="11474"/>
                    <a:pt x="16840" y="11441"/>
                    <a:pt x="16865" y="11408"/>
                  </a:cubicBezTo>
                  <a:cubicBezTo>
                    <a:pt x="16972" y="11260"/>
                    <a:pt x="17076" y="11109"/>
                    <a:pt x="17173" y="10955"/>
                  </a:cubicBezTo>
                  <a:cubicBezTo>
                    <a:pt x="17174" y="10952"/>
                    <a:pt x="17177" y="10948"/>
                    <a:pt x="17178" y="10946"/>
                  </a:cubicBezTo>
                  <a:cubicBezTo>
                    <a:pt x="17272" y="10799"/>
                    <a:pt x="17358" y="10643"/>
                    <a:pt x="17440" y="10484"/>
                  </a:cubicBezTo>
                  <a:lnTo>
                    <a:pt x="17503" y="10364"/>
                  </a:lnTo>
                  <a:cubicBezTo>
                    <a:pt x="17583" y="10203"/>
                    <a:pt x="17658" y="10042"/>
                    <a:pt x="17726" y="9878"/>
                  </a:cubicBezTo>
                  <a:cubicBezTo>
                    <a:pt x="17727" y="9873"/>
                    <a:pt x="17730" y="9870"/>
                    <a:pt x="17731" y="9867"/>
                  </a:cubicBezTo>
                  <a:close/>
                  <a:moveTo>
                    <a:pt x="60018" y="10706"/>
                  </a:moveTo>
                  <a:cubicBezTo>
                    <a:pt x="60056" y="10737"/>
                    <a:pt x="60095" y="10766"/>
                    <a:pt x="60133" y="10799"/>
                  </a:cubicBezTo>
                  <a:cubicBezTo>
                    <a:pt x="60331" y="10958"/>
                    <a:pt x="60527" y="11113"/>
                    <a:pt x="60721" y="11263"/>
                  </a:cubicBezTo>
                  <a:cubicBezTo>
                    <a:pt x="60768" y="11300"/>
                    <a:pt x="60816" y="11337"/>
                    <a:pt x="60865" y="11373"/>
                  </a:cubicBezTo>
                  <a:cubicBezTo>
                    <a:pt x="61101" y="11555"/>
                    <a:pt x="61334" y="11726"/>
                    <a:pt x="61565" y="11891"/>
                  </a:cubicBezTo>
                  <a:cubicBezTo>
                    <a:pt x="61584" y="11904"/>
                    <a:pt x="61602" y="11919"/>
                    <a:pt x="61621" y="11931"/>
                  </a:cubicBezTo>
                  <a:cubicBezTo>
                    <a:pt x="61485" y="11972"/>
                    <a:pt x="61347" y="12004"/>
                    <a:pt x="61208" y="12033"/>
                  </a:cubicBezTo>
                  <a:cubicBezTo>
                    <a:pt x="61168" y="12041"/>
                    <a:pt x="61127" y="12047"/>
                    <a:pt x="61087" y="12055"/>
                  </a:cubicBezTo>
                  <a:cubicBezTo>
                    <a:pt x="60982" y="12075"/>
                    <a:pt x="60875" y="12090"/>
                    <a:pt x="60768" y="12102"/>
                  </a:cubicBezTo>
                  <a:cubicBezTo>
                    <a:pt x="60726" y="12107"/>
                    <a:pt x="60685" y="12113"/>
                    <a:pt x="60642" y="12116"/>
                  </a:cubicBezTo>
                  <a:cubicBezTo>
                    <a:pt x="60499" y="12128"/>
                    <a:pt x="60355" y="12136"/>
                    <a:pt x="60209" y="12136"/>
                  </a:cubicBezTo>
                  <a:cubicBezTo>
                    <a:pt x="60119" y="12136"/>
                    <a:pt x="60024" y="12128"/>
                    <a:pt x="59925" y="12118"/>
                  </a:cubicBezTo>
                  <a:cubicBezTo>
                    <a:pt x="59895" y="12114"/>
                    <a:pt x="59864" y="12108"/>
                    <a:pt x="59832" y="12105"/>
                  </a:cubicBezTo>
                  <a:cubicBezTo>
                    <a:pt x="59762" y="12095"/>
                    <a:pt x="59687" y="12081"/>
                    <a:pt x="59612" y="12065"/>
                  </a:cubicBezTo>
                  <a:cubicBezTo>
                    <a:pt x="59576" y="12056"/>
                    <a:pt x="59540" y="12049"/>
                    <a:pt x="59503" y="12040"/>
                  </a:cubicBezTo>
                  <a:cubicBezTo>
                    <a:pt x="59420" y="12019"/>
                    <a:pt x="59333" y="11996"/>
                    <a:pt x="59244" y="11968"/>
                  </a:cubicBezTo>
                  <a:cubicBezTo>
                    <a:pt x="59217" y="11961"/>
                    <a:pt x="59191" y="11952"/>
                    <a:pt x="59163" y="11944"/>
                  </a:cubicBezTo>
                  <a:lnTo>
                    <a:pt x="59139" y="11936"/>
                  </a:lnTo>
                  <a:cubicBezTo>
                    <a:pt x="59154" y="11919"/>
                    <a:pt x="59165" y="11900"/>
                    <a:pt x="59180" y="11885"/>
                  </a:cubicBezTo>
                  <a:cubicBezTo>
                    <a:pt x="59327" y="11713"/>
                    <a:pt x="59471" y="11538"/>
                    <a:pt x="59602" y="11354"/>
                  </a:cubicBezTo>
                  <a:cubicBezTo>
                    <a:pt x="59618" y="11333"/>
                    <a:pt x="59631" y="11311"/>
                    <a:pt x="59647" y="11289"/>
                  </a:cubicBezTo>
                  <a:cubicBezTo>
                    <a:pt x="59763" y="11124"/>
                    <a:pt x="59869" y="10955"/>
                    <a:pt x="59970" y="10781"/>
                  </a:cubicBezTo>
                  <a:cubicBezTo>
                    <a:pt x="59983" y="10755"/>
                    <a:pt x="60003" y="10732"/>
                    <a:pt x="60018" y="10706"/>
                  </a:cubicBezTo>
                  <a:close/>
                  <a:moveTo>
                    <a:pt x="73619" y="10523"/>
                  </a:moveTo>
                  <a:cubicBezTo>
                    <a:pt x="73659" y="10555"/>
                    <a:pt x="73697" y="10585"/>
                    <a:pt x="73737" y="10618"/>
                  </a:cubicBezTo>
                  <a:cubicBezTo>
                    <a:pt x="73958" y="10799"/>
                    <a:pt x="74177" y="10974"/>
                    <a:pt x="74393" y="11142"/>
                  </a:cubicBezTo>
                  <a:cubicBezTo>
                    <a:pt x="74437" y="11176"/>
                    <a:pt x="74482" y="11212"/>
                    <a:pt x="74525" y="11246"/>
                  </a:cubicBezTo>
                  <a:cubicBezTo>
                    <a:pt x="74777" y="11440"/>
                    <a:pt x="75024" y="11624"/>
                    <a:pt x="75269" y="11801"/>
                  </a:cubicBezTo>
                  <a:cubicBezTo>
                    <a:pt x="75293" y="11819"/>
                    <a:pt x="75316" y="11838"/>
                    <a:pt x="75340" y="11855"/>
                  </a:cubicBezTo>
                  <a:lnTo>
                    <a:pt x="75301" y="11871"/>
                  </a:lnTo>
                  <a:cubicBezTo>
                    <a:pt x="75262" y="11884"/>
                    <a:pt x="75221" y="11895"/>
                    <a:pt x="75181" y="11907"/>
                  </a:cubicBezTo>
                  <a:cubicBezTo>
                    <a:pt x="75067" y="11944"/>
                    <a:pt x="74952" y="11975"/>
                    <a:pt x="74836" y="12003"/>
                  </a:cubicBezTo>
                  <a:cubicBezTo>
                    <a:pt x="74784" y="12017"/>
                    <a:pt x="74730" y="12027"/>
                    <a:pt x="74676" y="12038"/>
                  </a:cubicBezTo>
                  <a:cubicBezTo>
                    <a:pt x="74566" y="12059"/>
                    <a:pt x="74453" y="12077"/>
                    <a:pt x="74341" y="12092"/>
                  </a:cubicBezTo>
                  <a:cubicBezTo>
                    <a:pt x="74291" y="12098"/>
                    <a:pt x="74242" y="12106"/>
                    <a:pt x="74192" y="12110"/>
                  </a:cubicBezTo>
                  <a:cubicBezTo>
                    <a:pt x="74033" y="12126"/>
                    <a:pt x="73870" y="12136"/>
                    <a:pt x="73707" y="12136"/>
                  </a:cubicBezTo>
                  <a:cubicBezTo>
                    <a:pt x="73618" y="12136"/>
                    <a:pt x="73523" y="12128"/>
                    <a:pt x="73424" y="12118"/>
                  </a:cubicBezTo>
                  <a:cubicBezTo>
                    <a:pt x="73394" y="12114"/>
                    <a:pt x="73363" y="12108"/>
                    <a:pt x="73331" y="12105"/>
                  </a:cubicBezTo>
                  <a:cubicBezTo>
                    <a:pt x="73260" y="12095"/>
                    <a:pt x="73186" y="12081"/>
                    <a:pt x="73109" y="12065"/>
                  </a:cubicBezTo>
                  <a:cubicBezTo>
                    <a:pt x="73073" y="12056"/>
                    <a:pt x="73039" y="12049"/>
                    <a:pt x="73002" y="12040"/>
                  </a:cubicBezTo>
                  <a:cubicBezTo>
                    <a:pt x="72917" y="12019"/>
                    <a:pt x="72831" y="11994"/>
                    <a:pt x="72742" y="11968"/>
                  </a:cubicBezTo>
                  <a:cubicBezTo>
                    <a:pt x="72714" y="11961"/>
                    <a:pt x="72688" y="11952"/>
                    <a:pt x="72661" y="11945"/>
                  </a:cubicBezTo>
                  <a:cubicBezTo>
                    <a:pt x="72654" y="11942"/>
                    <a:pt x="72645" y="11940"/>
                    <a:pt x="72639" y="11937"/>
                  </a:cubicBezTo>
                  <a:cubicBezTo>
                    <a:pt x="72669" y="11903"/>
                    <a:pt x="72697" y="11867"/>
                    <a:pt x="72727" y="11833"/>
                  </a:cubicBezTo>
                  <a:cubicBezTo>
                    <a:pt x="72760" y="11793"/>
                    <a:pt x="72794" y="11753"/>
                    <a:pt x="72827" y="11713"/>
                  </a:cubicBezTo>
                  <a:cubicBezTo>
                    <a:pt x="72926" y="11591"/>
                    <a:pt x="73023" y="11466"/>
                    <a:pt x="73115" y="11337"/>
                  </a:cubicBezTo>
                  <a:cubicBezTo>
                    <a:pt x="73129" y="11317"/>
                    <a:pt x="73144" y="11300"/>
                    <a:pt x="73159" y="11280"/>
                  </a:cubicBezTo>
                  <a:cubicBezTo>
                    <a:pt x="73260" y="11130"/>
                    <a:pt x="73356" y="10977"/>
                    <a:pt x="73448" y="10821"/>
                  </a:cubicBezTo>
                  <a:cubicBezTo>
                    <a:pt x="73472" y="10780"/>
                    <a:pt x="73495" y="10738"/>
                    <a:pt x="73519" y="10698"/>
                  </a:cubicBezTo>
                  <a:cubicBezTo>
                    <a:pt x="73551" y="10640"/>
                    <a:pt x="73586" y="10582"/>
                    <a:pt x="73619" y="10523"/>
                  </a:cubicBezTo>
                  <a:close/>
                  <a:moveTo>
                    <a:pt x="32371" y="10435"/>
                  </a:moveTo>
                  <a:cubicBezTo>
                    <a:pt x="32406" y="10464"/>
                    <a:pt x="32442" y="10490"/>
                    <a:pt x="32478" y="10520"/>
                  </a:cubicBezTo>
                  <a:cubicBezTo>
                    <a:pt x="32714" y="10717"/>
                    <a:pt x="32949" y="10906"/>
                    <a:pt x="33183" y="11090"/>
                  </a:cubicBezTo>
                  <a:cubicBezTo>
                    <a:pt x="33220" y="11118"/>
                    <a:pt x="33259" y="11150"/>
                    <a:pt x="33295" y="11179"/>
                  </a:cubicBezTo>
                  <a:cubicBezTo>
                    <a:pt x="33555" y="11382"/>
                    <a:pt x="33813" y="11574"/>
                    <a:pt x="34068" y="11760"/>
                  </a:cubicBezTo>
                  <a:cubicBezTo>
                    <a:pt x="34094" y="11779"/>
                    <a:pt x="34121" y="11800"/>
                    <a:pt x="34147" y="11820"/>
                  </a:cubicBezTo>
                  <a:cubicBezTo>
                    <a:pt x="34129" y="11826"/>
                    <a:pt x="34110" y="11837"/>
                    <a:pt x="34092" y="11843"/>
                  </a:cubicBezTo>
                  <a:cubicBezTo>
                    <a:pt x="34041" y="11862"/>
                    <a:pt x="33990" y="11876"/>
                    <a:pt x="33939" y="11893"/>
                  </a:cubicBezTo>
                  <a:cubicBezTo>
                    <a:pt x="33827" y="11929"/>
                    <a:pt x="33715" y="11962"/>
                    <a:pt x="33600" y="11991"/>
                  </a:cubicBezTo>
                  <a:cubicBezTo>
                    <a:pt x="33543" y="12004"/>
                    <a:pt x="33486" y="12018"/>
                    <a:pt x="33427" y="12029"/>
                  </a:cubicBezTo>
                  <a:cubicBezTo>
                    <a:pt x="33312" y="12052"/>
                    <a:pt x="33196" y="12072"/>
                    <a:pt x="33079" y="12088"/>
                  </a:cubicBezTo>
                  <a:cubicBezTo>
                    <a:pt x="33027" y="12095"/>
                    <a:pt x="32975" y="12103"/>
                    <a:pt x="32922" y="12108"/>
                  </a:cubicBezTo>
                  <a:cubicBezTo>
                    <a:pt x="32752" y="12125"/>
                    <a:pt x="32583" y="12138"/>
                    <a:pt x="32410" y="12138"/>
                  </a:cubicBezTo>
                  <a:cubicBezTo>
                    <a:pt x="32320" y="12138"/>
                    <a:pt x="32225" y="12129"/>
                    <a:pt x="32126" y="12119"/>
                  </a:cubicBezTo>
                  <a:cubicBezTo>
                    <a:pt x="32096" y="12116"/>
                    <a:pt x="32065" y="12110"/>
                    <a:pt x="32034" y="12106"/>
                  </a:cubicBezTo>
                  <a:cubicBezTo>
                    <a:pt x="31963" y="12096"/>
                    <a:pt x="31888" y="12082"/>
                    <a:pt x="31812" y="12066"/>
                  </a:cubicBezTo>
                  <a:cubicBezTo>
                    <a:pt x="31776" y="12058"/>
                    <a:pt x="31741" y="12050"/>
                    <a:pt x="31705" y="12043"/>
                  </a:cubicBezTo>
                  <a:cubicBezTo>
                    <a:pt x="31621" y="12022"/>
                    <a:pt x="31534" y="11998"/>
                    <a:pt x="31445" y="11971"/>
                  </a:cubicBezTo>
                  <a:cubicBezTo>
                    <a:pt x="31418" y="11962"/>
                    <a:pt x="31391" y="11955"/>
                    <a:pt x="31364" y="11946"/>
                  </a:cubicBezTo>
                  <a:cubicBezTo>
                    <a:pt x="31359" y="11943"/>
                    <a:pt x="31351" y="11941"/>
                    <a:pt x="31344" y="11939"/>
                  </a:cubicBezTo>
                  <a:cubicBezTo>
                    <a:pt x="31380" y="11899"/>
                    <a:pt x="31411" y="11858"/>
                    <a:pt x="31445" y="11817"/>
                  </a:cubicBezTo>
                  <a:cubicBezTo>
                    <a:pt x="31482" y="11775"/>
                    <a:pt x="31517" y="11733"/>
                    <a:pt x="31553" y="11690"/>
                  </a:cubicBezTo>
                  <a:cubicBezTo>
                    <a:pt x="31658" y="11560"/>
                    <a:pt x="31759" y="11427"/>
                    <a:pt x="31855" y="11290"/>
                  </a:cubicBezTo>
                  <a:cubicBezTo>
                    <a:pt x="31867" y="11270"/>
                    <a:pt x="31883" y="11253"/>
                    <a:pt x="31896" y="11233"/>
                  </a:cubicBezTo>
                  <a:cubicBezTo>
                    <a:pt x="32002" y="11078"/>
                    <a:pt x="32101" y="10916"/>
                    <a:pt x="32195" y="10753"/>
                  </a:cubicBezTo>
                  <a:cubicBezTo>
                    <a:pt x="32221" y="10708"/>
                    <a:pt x="32245" y="10664"/>
                    <a:pt x="32270" y="10618"/>
                  </a:cubicBezTo>
                  <a:cubicBezTo>
                    <a:pt x="32303" y="10556"/>
                    <a:pt x="32339" y="10497"/>
                    <a:pt x="32371" y="10435"/>
                  </a:cubicBezTo>
                  <a:close/>
                  <a:moveTo>
                    <a:pt x="52748" y="10518"/>
                  </a:moveTo>
                  <a:cubicBezTo>
                    <a:pt x="52863" y="10615"/>
                    <a:pt x="52979" y="10707"/>
                    <a:pt x="53095" y="10801"/>
                  </a:cubicBezTo>
                  <a:cubicBezTo>
                    <a:pt x="53133" y="10832"/>
                    <a:pt x="53172" y="10864"/>
                    <a:pt x="53210" y="10895"/>
                  </a:cubicBezTo>
                  <a:cubicBezTo>
                    <a:pt x="53414" y="11059"/>
                    <a:pt x="53618" y="11218"/>
                    <a:pt x="53820" y="11372"/>
                  </a:cubicBezTo>
                  <a:cubicBezTo>
                    <a:pt x="53868" y="11410"/>
                    <a:pt x="53918" y="11445"/>
                    <a:pt x="53965" y="11482"/>
                  </a:cubicBezTo>
                  <a:cubicBezTo>
                    <a:pt x="54123" y="11600"/>
                    <a:pt x="54281" y="11716"/>
                    <a:pt x="54435" y="11829"/>
                  </a:cubicBezTo>
                  <a:cubicBezTo>
                    <a:pt x="54492" y="11871"/>
                    <a:pt x="54552" y="11913"/>
                    <a:pt x="54609" y="11954"/>
                  </a:cubicBezTo>
                  <a:cubicBezTo>
                    <a:pt x="54647" y="11981"/>
                    <a:pt x="54687" y="12009"/>
                    <a:pt x="54724" y="12038"/>
                  </a:cubicBezTo>
                  <a:cubicBezTo>
                    <a:pt x="54698" y="12043"/>
                    <a:pt x="54672" y="12048"/>
                    <a:pt x="54644" y="12053"/>
                  </a:cubicBezTo>
                  <a:cubicBezTo>
                    <a:pt x="54544" y="12071"/>
                    <a:pt x="54443" y="12087"/>
                    <a:pt x="54341" y="12098"/>
                  </a:cubicBezTo>
                  <a:cubicBezTo>
                    <a:pt x="54294" y="12103"/>
                    <a:pt x="54248" y="12110"/>
                    <a:pt x="54201" y="12116"/>
                  </a:cubicBezTo>
                  <a:cubicBezTo>
                    <a:pt x="54055" y="12128"/>
                    <a:pt x="53908" y="12136"/>
                    <a:pt x="53760" y="12138"/>
                  </a:cubicBezTo>
                  <a:lnTo>
                    <a:pt x="53757" y="12138"/>
                  </a:lnTo>
                  <a:cubicBezTo>
                    <a:pt x="53648" y="12138"/>
                    <a:pt x="53532" y="12127"/>
                    <a:pt x="53412" y="12110"/>
                  </a:cubicBezTo>
                  <a:cubicBezTo>
                    <a:pt x="53394" y="12107"/>
                    <a:pt x="53378" y="12106"/>
                    <a:pt x="53363" y="12103"/>
                  </a:cubicBezTo>
                  <a:cubicBezTo>
                    <a:pt x="53246" y="12085"/>
                    <a:pt x="53121" y="12058"/>
                    <a:pt x="52993" y="12025"/>
                  </a:cubicBezTo>
                  <a:cubicBezTo>
                    <a:pt x="52971" y="12020"/>
                    <a:pt x="52951" y="12014"/>
                    <a:pt x="52929" y="12007"/>
                  </a:cubicBezTo>
                  <a:cubicBezTo>
                    <a:pt x="52796" y="11971"/>
                    <a:pt x="52661" y="11928"/>
                    <a:pt x="52520" y="11876"/>
                  </a:cubicBezTo>
                  <a:cubicBezTo>
                    <a:pt x="52501" y="11869"/>
                    <a:pt x="52482" y="11863"/>
                    <a:pt x="52464" y="11855"/>
                  </a:cubicBezTo>
                  <a:cubicBezTo>
                    <a:pt x="52315" y="11799"/>
                    <a:pt x="52159" y="11737"/>
                    <a:pt x="51998" y="11663"/>
                  </a:cubicBezTo>
                  <a:cubicBezTo>
                    <a:pt x="52012" y="11645"/>
                    <a:pt x="52023" y="11627"/>
                    <a:pt x="52036" y="11611"/>
                  </a:cubicBezTo>
                  <a:cubicBezTo>
                    <a:pt x="52163" y="11449"/>
                    <a:pt x="52284" y="11285"/>
                    <a:pt x="52398" y="11112"/>
                  </a:cubicBezTo>
                  <a:cubicBezTo>
                    <a:pt x="52401" y="11107"/>
                    <a:pt x="52404" y="11102"/>
                    <a:pt x="52408" y="11096"/>
                  </a:cubicBezTo>
                  <a:cubicBezTo>
                    <a:pt x="52515" y="10930"/>
                    <a:pt x="52614" y="10758"/>
                    <a:pt x="52709" y="10583"/>
                  </a:cubicBezTo>
                  <a:cubicBezTo>
                    <a:pt x="52720" y="10562"/>
                    <a:pt x="52736" y="10540"/>
                    <a:pt x="52748" y="10518"/>
                  </a:cubicBezTo>
                  <a:close/>
                  <a:moveTo>
                    <a:pt x="66467" y="10706"/>
                  </a:moveTo>
                  <a:cubicBezTo>
                    <a:pt x="66508" y="10738"/>
                    <a:pt x="66549" y="10769"/>
                    <a:pt x="66588" y="10801"/>
                  </a:cubicBezTo>
                  <a:cubicBezTo>
                    <a:pt x="66805" y="10976"/>
                    <a:pt x="67019" y="11145"/>
                    <a:pt x="67233" y="11311"/>
                  </a:cubicBezTo>
                  <a:cubicBezTo>
                    <a:pt x="67289" y="11353"/>
                    <a:pt x="67343" y="11395"/>
                    <a:pt x="67396" y="11437"/>
                  </a:cubicBezTo>
                  <a:cubicBezTo>
                    <a:pt x="67655" y="11634"/>
                    <a:pt x="67913" y="11822"/>
                    <a:pt x="68169" y="12002"/>
                  </a:cubicBezTo>
                  <a:cubicBezTo>
                    <a:pt x="68186" y="12014"/>
                    <a:pt x="68205" y="12028"/>
                    <a:pt x="68221" y="12040"/>
                  </a:cubicBezTo>
                  <a:cubicBezTo>
                    <a:pt x="68195" y="12045"/>
                    <a:pt x="68170" y="12050"/>
                    <a:pt x="68144" y="12055"/>
                  </a:cubicBezTo>
                  <a:cubicBezTo>
                    <a:pt x="68041" y="12074"/>
                    <a:pt x="67939" y="12090"/>
                    <a:pt x="67835" y="12101"/>
                  </a:cubicBezTo>
                  <a:cubicBezTo>
                    <a:pt x="67789" y="12106"/>
                    <a:pt x="67746" y="12113"/>
                    <a:pt x="67700" y="12117"/>
                  </a:cubicBezTo>
                  <a:cubicBezTo>
                    <a:pt x="67551" y="12128"/>
                    <a:pt x="67403" y="12138"/>
                    <a:pt x="67253" y="12138"/>
                  </a:cubicBezTo>
                  <a:cubicBezTo>
                    <a:pt x="67138" y="12138"/>
                    <a:pt x="67014" y="12126"/>
                    <a:pt x="66887" y="12107"/>
                  </a:cubicBezTo>
                  <a:cubicBezTo>
                    <a:pt x="66844" y="12101"/>
                    <a:pt x="66800" y="12091"/>
                    <a:pt x="66758" y="12082"/>
                  </a:cubicBezTo>
                  <a:cubicBezTo>
                    <a:pt x="66668" y="12066"/>
                    <a:pt x="66576" y="12048"/>
                    <a:pt x="66481" y="12022"/>
                  </a:cubicBezTo>
                  <a:cubicBezTo>
                    <a:pt x="66427" y="12007"/>
                    <a:pt x="66372" y="11991"/>
                    <a:pt x="66316" y="11973"/>
                  </a:cubicBezTo>
                  <a:cubicBezTo>
                    <a:pt x="66226" y="11946"/>
                    <a:pt x="66130" y="11915"/>
                    <a:pt x="66034" y="11879"/>
                  </a:cubicBezTo>
                  <a:cubicBezTo>
                    <a:pt x="65974" y="11858"/>
                    <a:pt x="65914" y="11836"/>
                    <a:pt x="65852" y="11811"/>
                  </a:cubicBezTo>
                  <a:cubicBezTo>
                    <a:pt x="65816" y="11796"/>
                    <a:pt x="65776" y="11778"/>
                    <a:pt x="65739" y="11763"/>
                  </a:cubicBezTo>
                  <a:cubicBezTo>
                    <a:pt x="65748" y="11752"/>
                    <a:pt x="65754" y="11742"/>
                    <a:pt x="65762" y="11732"/>
                  </a:cubicBezTo>
                  <a:cubicBezTo>
                    <a:pt x="66016" y="11422"/>
                    <a:pt x="66239" y="11098"/>
                    <a:pt x="66435" y="10758"/>
                  </a:cubicBezTo>
                  <a:cubicBezTo>
                    <a:pt x="66445" y="10740"/>
                    <a:pt x="66457" y="10724"/>
                    <a:pt x="66467" y="10706"/>
                  </a:cubicBezTo>
                  <a:close/>
                  <a:moveTo>
                    <a:pt x="87526" y="2235"/>
                  </a:moveTo>
                  <a:cubicBezTo>
                    <a:pt x="90256" y="2235"/>
                    <a:pt x="92476" y="4456"/>
                    <a:pt x="92476" y="7187"/>
                  </a:cubicBezTo>
                  <a:cubicBezTo>
                    <a:pt x="92476" y="9916"/>
                    <a:pt x="90254" y="12136"/>
                    <a:pt x="87526" y="12138"/>
                  </a:cubicBezTo>
                  <a:cubicBezTo>
                    <a:pt x="87436" y="12138"/>
                    <a:pt x="87340" y="12129"/>
                    <a:pt x="87241" y="12118"/>
                  </a:cubicBezTo>
                  <a:cubicBezTo>
                    <a:pt x="87213" y="12114"/>
                    <a:pt x="87182" y="12108"/>
                    <a:pt x="87152" y="12105"/>
                  </a:cubicBezTo>
                  <a:cubicBezTo>
                    <a:pt x="87078" y="12095"/>
                    <a:pt x="87003" y="12080"/>
                    <a:pt x="86925" y="12064"/>
                  </a:cubicBezTo>
                  <a:cubicBezTo>
                    <a:pt x="86892" y="12056"/>
                    <a:pt x="86859" y="12049"/>
                    <a:pt x="86824" y="12041"/>
                  </a:cubicBezTo>
                  <a:cubicBezTo>
                    <a:pt x="86736" y="12019"/>
                    <a:pt x="86644" y="11994"/>
                    <a:pt x="86550" y="11965"/>
                  </a:cubicBezTo>
                  <a:cubicBezTo>
                    <a:pt x="86528" y="11957"/>
                    <a:pt x="86507" y="11952"/>
                    <a:pt x="86485" y="11945"/>
                  </a:cubicBezTo>
                  <a:cubicBezTo>
                    <a:pt x="86476" y="11942"/>
                    <a:pt x="86467" y="11939"/>
                    <a:pt x="86458" y="11935"/>
                  </a:cubicBezTo>
                  <a:cubicBezTo>
                    <a:pt x="86494" y="11893"/>
                    <a:pt x="86527" y="11847"/>
                    <a:pt x="86562" y="11805"/>
                  </a:cubicBezTo>
                  <a:cubicBezTo>
                    <a:pt x="86629" y="11726"/>
                    <a:pt x="86693" y="11647"/>
                    <a:pt x="86756" y="11566"/>
                  </a:cubicBezTo>
                  <a:cubicBezTo>
                    <a:pt x="86832" y="11468"/>
                    <a:pt x="86904" y="11369"/>
                    <a:pt x="86974" y="11269"/>
                  </a:cubicBezTo>
                  <a:cubicBezTo>
                    <a:pt x="87032" y="11185"/>
                    <a:pt x="87092" y="11099"/>
                    <a:pt x="87146" y="11013"/>
                  </a:cubicBezTo>
                  <a:cubicBezTo>
                    <a:pt x="87211" y="10910"/>
                    <a:pt x="87274" y="10805"/>
                    <a:pt x="87333" y="10698"/>
                  </a:cubicBezTo>
                  <a:cubicBezTo>
                    <a:pt x="87384" y="10609"/>
                    <a:pt x="87433" y="10521"/>
                    <a:pt x="87479" y="10430"/>
                  </a:cubicBezTo>
                  <a:cubicBezTo>
                    <a:pt x="87535" y="10320"/>
                    <a:pt x="87586" y="10208"/>
                    <a:pt x="87636" y="10096"/>
                  </a:cubicBezTo>
                  <a:cubicBezTo>
                    <a:pt x="87677" y="10005"/>
                    <a:pt x="87718" y="9915"/>
                    <a:pt x="87755" y="9821"/>
                  </a:cubicBezTo>
                  <a:cubicBezTo>
                    <a:pt x="87802" y="9703"/>
                    <a:pt x="87842" y="9583"/>
                    <a:pt x="87883" y="9462"/>
                  </a:cubicBezTo>
                  <a:cubicBezTo>
                    <a:pt x="87912" y="9371"/>
                    <a:pt x="87946" y="9281"/>
                    <a:pt x="87972" y="9188"/>
                  </a:cubicBezTo>
                  <a:cubicBezTo>
                    <a:pt x="88010" y="9060"/>
                    <a:pt x="88039" y="8930"/>
                    <a:pt x="88068" y="8800"/>
                  </a:cubicBezTo>
                  <a:cubicBezTo>
                    <a:pt x="88089" y="8713"/>
                    <a:pt x="88113" y="8625"/>
                    <a:pt x="88130" y="8537"/>
                  </a:cubicBezTo>
                  <a:cubicBezTo>
                    <a:pt x="88157" y="8390"/>
                    <a:pt x="88176" y="8241"/>
                    <a:pt x="88195" y="8092"/>
                  </a:cubicBezTo>
                  <a:cubicBezTo>
                    <a:pt x="88204" y="8016"/>
                    <a:pt x="88218" y="7944"/>
                    <a:pt x="88226" y="7866"/>
                  </a:cubicBezTo>
                  <a:cubicBezTo>
                    <a:pt x="88247" y="7642"/>
                    <a:pt x="88259" y="7414"/>
                    <a:pt x="88259" y="7185"/>
                  </a:cubicBezTo>
                  <a:cubicBezTo>
                    <a:pt x="88259" y="6956"/>
                    <a:pt x="88247" y="6729"/>
                    <a:pt x="88226" y="6503"/>
                  </a:cubicBezTo>
                  <a:cubicBezTo>
                    <a:pt x="88219" y="6428"/>
                    <a:pt x="88206" y="6354"/>
                    <a:pt x="88195" y="6279"/>
                  </a:cubicBezTo>
                  <a:cubicBezTo>
                    <a:pt x="88176" y="6130"/>
                    <a:pt x="88157" y="5981"/>
                    <a:pt x="88130" y="5835"/>
                  </a:cubicBezTo>
                  <a:cubicBezTo>
                    <a:pt x="88113" y="5746"/>
                    <a:pt x="88089" y="5660"/>
                    <a:pt x="88070" y="5574"/>
                  </a:cubicBezTo>
                  <a:cubicBezTo>
                    <a:pt x="88040" y="5443"/>
                    <a:pt x="88010" y="5311"/>
                    <a:pt x="87972" y="5183"/>
                  </a:cubicBezTo>
                  <a:cubicBezTo>
                    <a:pt x="87946" y="5091"/>
                    <a:pt x="87914" y="5002"/>
                    <a:pt x="87884" y="4912"/>
                  </a:cubicBezTo>
                  <a:cubicBezTo>
                    <a:pt x="87843" y="4789"/>
                    <a:pt x="87802" y="4669"/>
                    <a:pt x="87755" y="4549"/>
                  </a:cubicBezTo>
                  <a:cubicBezTo>
                    <a:pt x="87718" y="4457"/>
                    <a:pt x="87678" y="4369"/>
                    <a:pt x="87639" y="4279"/>
                  </a:cubicBezTo>
                  <a:cubicBezTo>
                    <a:pt x="87588" y="4165"/>
                    <a:pt x="87536" y="4050"/>
                    <a:pt x="87479" y="3939"/>
                  </a:cubicBezTo>
                  <a:cubicBezTo>
                    <a:pt x="87433" y="3850"/>
                    <a:pt x="87385" y="3763"/>
                    <a:pt x="87336" y="3676"/>
                  </a:cubicBezTo>
                  <a:cubicBezTo>
                    <a:pt x="87275" y="3567"/>
                    <a:pt x="87213" y="3460"/>
                    <a:pt x="87145" y="3354"/>
                  </a:cubicBezTo>
                  <a:cubicBezTo>
                    <a:pt x="87090" y="3270"/>
                    <a:pt x="87035" y="3185"/>
                    <a:pt x="86977" y="3103"/>
                  </a:cubicBezTo>
                  <a:cubicBezTo>
                    <a:pt x="86905" y="3000"/>
                    <a:pt x="86833" y="2900"/>
                    <a:pt x="86756" y="2801"/>
                  </a:cubicBezTo>
                  <a:cubicBezTo>
                    <a:pt x="86696" y="2723"/>
                    <a:pt x="86632" y="2644"/>
                    <a:pt x="86566" y="2566"/>
                  </a:cubicBezTo>
                  <a:cubicBezTo>
                    <a:pt x="86530" y="2523"/>
                    <a:pt x="86498" y="2478"/>
                    <a:pt x="86460" y="2436"/>
                  </a:cubicBezTo>
                  <a:cubicBezTo>
                    <a:pt x="86469" y="2433"/>
                    <a:pt x="86479" y="2430"/>
                    <a:pt x="86488" y="2425"/>
                  </a:cubicBezTo>
                  <a:cubicBezTo>
                    <a:pt x="86507" y="2419"/>
                    <a:pt x="86527" y="2414"/>
                    <a:pt x="86546" y="2409"/>
                  </a:cubicBezTo>
                  <a:cubicBezTo>
                    <a:pt x="86642" y="2379"/>
                    <a:pt x="86735" y="2353"/>
                    <a:pt x="86826" y="2331"/>
                  </a:cubicBezTo>
                  <a:cubicBezTo>
                    <a:pt x="86859" y="2322"/>
                    <a:pt x="86891" y="2315"/>
                    <a:pt x="86923" y="2308"/>
                  </a:cubicBezTo>
                  <a:cubicBezTo>
                    <a:pt x="87003" y="2291"/>
                    <a:pt x="87078" y="2277"/>
                    <a:pt x="87154" y="2266"/>
                  </a:cubicBezTo>
                  <a:cubicBezTo>
                    <a:pt x="87182" y="2263"/>
                    <a:pt x="87213" y="2258"/>
                    <a:pt x="87241" y="2254"/>
                  </a:cubicBezTo>
                  <a:cubicBezTo>
                    <a:pt x="87340" y="2242"/>
                    <a:pt x="87435" y="2235"/>
                    <a:pt x="87526" y="2235"/>
                  </a:cubicBezTo>
                  <a:close/>
                  <a:moveTo>
                    <a:pt x="11061" y="2236"/>
                  </a:moveTo>
                  <a:cubicBezTo>
                    <a:pt x="11389" y="2236"/>
                    <a:pt x="11713" y="2271"/>
                    <a:pt x="12030" y="2336"/>
                  </a:cubicBezTo>
                  <a:cubicBezTo>
                    <a:pt x="10150" y="3655"/>
                    <a:pt x="8542" y="5154"/>
                    <a:pt x="7906" y="5771"/>
                  </a:cubicBezTo>
                  <a:lnTo>
                    <a:pt x="6450" y="7188"/>
                  </a:lnTo>
                  <a:lnTo>
                    <a:pt x="7906" y="8605"/>
                  </a:lnTo>
                  <a:cubicBezTo>
                    <a:pt x="8542" y="9221"/>
                    <a:pt x="10151" y="10722"/>
                    <a:pt x="12030" y="12040"/>
                  </a:cubicBezTo>
                  <a:cubicBezTo>
                    <a:pt x="11713" y="12103"/>
                    <a:pt x="11389" y="12139"/>
                    <a:pt x="11061" y="12139"/>
                  </a:cubicBezTo>
                  <a:cubicBezTo>
                    <a:pt x="8620" y="12139"/>
                    <a:pt x="4183" y="8105"/>
                    <a:pt x="3207" y="7188"/>
                  </a:cubicBezTo>
                  <a:cubicBezTo>
                    <a:pt x="4183" y="6272"/>
                    <a:pt x="8621" y="2236"/>
                    <a:pt x="11061" y="2236"/>
                  </a:cubicBezTo>
                  <a:close/>
                  <a:moveTo>
                    <a:pt x="24171" y="9855"/>
                  </a:moveTo>
                  <a:cubicBezTo>
                    <a:pt x="25121" y="10685"/>
                    <a:pt x="26047" y="11416"/>
                    <a:pt x="26935" y="12039"/>
                  </a:cubicBezTo>
                  <a:cubicBezTo>
                    <a:pt x="26615" y="12102"/>
                    <a:pt x="26291" y="12139"/>
                    <a:pt x="25962" y="12139"/>
                  </a:cubicBezTo>
                  <a:cubicBezTo>
                    <a:pt x="25314" y="12139"/>
                    <a:pt x="24459" y="11842"/>
                    <a:pt x="23418" y="11263"/>
                  </a:cubicBezTo>
                  <a:cubicBezTo>
                    <a:pt x="23722" y="10822"/>
                    <a:pt x="23975" y="10351"/>
                    <a:pt x="24171" y="9855"/>
                  </a:cubicBezTo>
                  <a:close/>
                  <a:moveTo>
                    <a:pt x="38814" y="10427"/>
                  </a:moveTo>
                  <a:cubicBezTo>
                    <a:pt x="38872" y="10474"/>
                    <a:pt x="38929" y="10524"/>
                    <a:pt x="38985" y="10569"/>
                  </a:cubicBezTo>
                  <a:cubicBezTo>
                    <a:pt x="39175" y="10725"/>
                    <a:pt x="39361" y="10875"/>
                    <a:pt x="39546" y="11021"/>
                  </a:cubicBezTo>
                  <a:cubicBezTo>
                    <a:pt x="39765" y="11193"/>
                    <a:pt x="39981" y="11363"/>
                    <a:pt x="40197" y="11524"/>
                  </a:cubicBezTo>
                  <a:cubicBezTo>
                    <a:pt x="40323" y="11621"/>
                    <a:pt x="40450" y="11713"/>
                    <a:pt x="40578" y="11805"/>
                  </a:cubicBezTo>
                  <a:cubicBezTo>
                    <a:pt x="40687" y="11884"/>
                    <a:pt x="40795" y="11962"/>
                    <a:pt x="40905" y="12039"/>
                  </a:cubicBezTo>
                  <a:lnTo>
                    <a:pt x="40827" y="12054"/>
                  </a:lnTo>
                  <a:cubicBezTo>
                    <a:pt x="40725" y="12072"/>
                    <a:pt x="40621" y="12088"/>
                    <a:pt x="40517" y="12100"/>
                  </a:cubicBezTo>
                  <a:cubicBezTo>
                    <a:pt x="40473" y="12105"/>
                    <a:pt x="40428" y="12111"/>
                    <a:pt x="40382" y="12116"/>
                  </a:cubicBezTo>
                  <a:cubicBezTo>
                    <a:pt x="40235" y="12131"/>
                    <a:pt x="40087" y="12139"/>
                    <a:pt x="39938" y="12139"/>
                  </a:cubicBezTo>
                  <a:cubicBezTo>
                    <a:pt x="39434" y="12139"/>
                    <a:pt x="38804" y="11961"/>
                    <a:pt x="38061" y="11610"/>
                  </a:cubicBezTo>
                  <a:cubicBezTo>
                    <a:pt x="38352" y="11239"/>
                    <a:pt x="38605" y="10845"/>
                    <a:pt x="38814" y="10427"/>
                  </a:cubicBezTo>
                  <a:close/>
                  <a:moveTo>
                    <a:pt x="46300" y="10528"/>
                  </a:moveTo>
                  <a:cubicBezTo>
                    <a:pt x="46303" y="10530"/>
                    <a:pt x="46307" y="10533"/>
                    <a:pt x="46309" y="10535"/>
                  </a:cubicBezTo>
                  <a:lnTo>
                    <a:pt x="46313" y="10540"/>
                  </a:lnTo>
                  <a:cubicBezTo>
                    <a:pt x="46486" y="10681"/>
                    <a:pt x="46655" y="10817"/>
                    <a:pt x="46820" y="10948"/>
                  </a:cubicBezTo>
                  <a:cubicBezTo>
                    <a:pt x="46871" y="10988"/>
                    <a:pt x="46922" y="11028"/>
                    <a:pt x="46973" y="11067"/>
                  </a:cubicBezTo>
                  <a:cubicBezTo>
                    <a:pt x="47089" y="11159"/>
                    <a:pt x="47204" y="11249"/>
                    <a:pt x="47318" y="11336"/>
                  </a:cubicBezTo>
                  <a:cubicBezTo>
                    <a:pt x="47374" y="11379"/>
                    <a:pt x="47428" y="11420"/>
                    <a:pt x="47483" y="11462"/>
                  </a:cubicBezTo>
                  <a:cubicBezTo>
                    <a:pt x="47594" y="11546"/>
                    <a:pt x="47704" y="11627"/>
                    <a:pt x="47812" y="11708"/>
                  </a:cubicBezTo>
                  <a:cubicBezTo>
                    <a:pt x="47860" y="11743"/>
                    <a:pt x="47908" y="11779"/>
                    <a:pt x="47955" y="11814"/>
                  </a:cubicBezTo>
                  <a:lnTo>
                    <a:pt x="48017" y="11861"/>
                  </a:lnTo>
                  <a:lnTo>
                    <a:pt x="47979" y="11876"/>
                  </a:lnTo>
                  <a:cubicBezTo>
                    <a:pt x="47937" y="11890"/>
                    <a:pt x="47896" y="11900"/>
                    <a:pt x="47854" y="11914"/>
                  </a:cubicBezTo>
                  <a:cubicBezTo>
                    <a:pt x="47741" y="11949"/>
                    <a:pt x="47627" y="11981"/>
                    <a:pt x="47512" y="12008"/>
                  </a:cubicBezTo>
                  <a:cubicBezTo>
                    <a:pt x="47458" y="12022"/>
                    <a:pt x="47406" y="12032"/>
                    <a:pt x="47352" y="12043"/>
                  </a:cubicBezTo>
                  <a:cubicBezTo>
                    <a:pt x="47242" y="12065"/>
                    <a:pt x="47128" y="12082"/>
                    <a:pt x="47017" y="12097"/>
                  </a:cubicBezTo>
                  <a:cubicBezTo>
                    <a:pt x="46968" y="12103"/>
                    <a:pt x="46919" y="12111"/>
                    <a:pt x="46870" y="12116"/>
                  </a:cubicBezTo>
                  <a:cubicBezTo>
                    <a:pt x="46710" y="12131"/>
                    <a:pt x="46549" y="12142"/>
                    <a:pt x="46385" y="12142"/>
                  </a:cubicBezTo>
                  <a:cubicBezTo>
                    <a:pt x="46295" y="12142"/>
                    <a:pt x="46200" y="12133"/>
                    <a:pt x="46101" y="12123"/>
                  </a:cubicBezTo>
                  <a:cubicBezTo>
                    <a:pt x="46071" y="12119"/>
                    <a:pt x="46040" y="12114"/>
                    <a:pt x="46011" y="12110"/>
                  </a:cubicBezTo>
                  <a:cubicBezTo>
                    <a:pt x="45939" y="12100"/>
                    <a:pt x="45865" y="12087"/>
                    <a:pt x="45788" y="12070"/>
                  </a:cubicBezTo>
                  <a:cubicBezTo>
                    <a:pt x="45752" y="12062"/>
                    <a:pt x="45717" y="12054"/>
                    <a:pt x="45681" y="12046"/>
                  </a:cubicBezTo>
                  <a:cubicBezTo>
                    <a:pt x="45597" y="12025"/>
                    <a:pt x="45512" y="12002"/>
                    <a:pt x="45424" y="11975"/>
                  </a:cubicBezTo>
                  <a:cubicBezTo>
                    <a:pt x="45396" y="11966"/>
                    <a:pt x="45368" y="11960"/>
                    <a:pt x="45339" y="11950"/>
                  </a:cubicBezTo>
                  <a:cubicBezTo>
                    <a:pt x="45336" y="11949"/>
                    <a:pt x="45334" y="11947"/>
                    <a:pt x="45331" y="11947"/>
                  </a:cubicBezTo>
                  <a:lnTo>
                    <a:pt x="45482" y="11795"/>
                  </a:lnTo>
                  <a:lnTo>
                    <a:pt x="45444" y="11795"/>
                  </a:lnTo>
                  <a:cubicBezTo>
                    <a:pt x="45465" y="11770"/>
                    <a:pt x="45483" y="11746"/>
                    <a:pt x="45504" y="11721"/>
                  </a:cubicBezTo>
                  <a:cubicBezTo>
                    <a:pt x="45607" y="11595"/>
                    <a:pt x="45707" y="11466"/>
                    <a:pt x="45800" y="11335"/>
                  </a:cubicBezTo>
                  <a:cubicBezTo>
                    <a:pt x="45813" y="11317"/>
                    <a:pt x="45825" y="11302"/>
                    <a:pt x="45837" y="11285"/>
                  </a:cubicBezTo>
                  <a:cubicBezTo>
                    <a:pt x="45944" y="11133"/>
                    <a:pt x="46040" y="10979"/>
                    <a:pt x="46132" y="10823"/>
                  </a:cubicBezTo>
                  <a:cubicBezTo>
                    <a:pt x="46157" y="10783"/>
                    <a:pt x="46179" y="10740"/>
                    <a:pt x="46203" y="10700"/>
                  </a:cubicBezTo>
                  <a:cubicBezTo>
                    <a:pt x="46235" y="10643"/>
                    <a:pt x="46269" y="10586"/>
                    <a:pt x="46300" y="10528"/>
                  </a:cubicBezTo>
                  <a:close/>
                  <a:moveTo>
                    <a:pt x="85944" y="2633"/>
                  </a:moveTo>
                  <a:cubicBezTo>
                    <a:pt x="86005" y="2697"/>
                    <a:pt x="86062" y="2763"/>
                    <a:pt x="86121" y="2828"/>
                  </a:cubicBezTo>
                  <a:cubicBezTo>
                    <a:pt x="86184" y="2903"/>
                    <a:pt x="86250" y="2974"/>
                    <a:pt x="86311" y="3051"/>
                  </a:cubicBezTo>
                  <a:cubicBezTo>
                    <a:pt x="86385" y="3144"/>
                    <a:pt x="86452" y="3239"/>
                    <a:pt x="86520" y="3336"/>
                  </a:cubicBezTo>
                  <a:cubicBezTo>
                    <a:pt x="86577" y="3414"/>
                    <a:pt x="86634" y="3491"/>
                    <a:pt x="86686" y="3570"/>
                  </a:cubicBezTo>
                  <a:cubicBezTo>
                    <a:pt x="86750" y="3669"/>
                    <a:pt x="86808" y="3772"/>
                    <a:pt x="86866" y="3874"/>
                  </a:cubicBezTo>
                  <a:cubicBezTo>
                    <a:pt x="86913" y="3956"/>
                    <a:pt x="86963" y="4036"/>
                    <a:pt x="87005" y="4118"/>
                  </a:cubicBezTo>
                  <a:cubicBezTo>
                    <a:pt x="87061" y="4225"/>
                    <a:pt x="87108" y="4335"/>
                    <a:pt x="87157" y="4444"/>
                  </a:cubicBezTo>
                  <a:cubicBezTo>
                    <a:pt x="87196" y="4526"/>
                    <a:pt x="87235" y="4608"/>
                    <a:pt x="87271" y="4694"/>
                  </a:cubicBezTo>
                  <a:cubicBezTo>
                    <a:pt x="87317" y="4806"/>
                    <a:pt x="87354" y="4924"/>
                    <a:pt x="87394" y="5039"/>
                  </a:cubicBezTo>
                  <a:cubicBezTo>
                    <a:pt x="87422" y="5123"/>
                    <a:pt x="87454" y="5206"/>
                    <a:pt x="87479" y="5290"/>
                  </a:cubicBezTo>
                  <a:cubicBezTo>
                    <a:pt x="87515" y="5413"/>
                    <a:pt x="87543" y="5538"/>
                    <a:pt x="87572" y="5663"/>
                  </a:cubicBezTo>
                  <a:cubicBezTo>
                    <a:pt x="87591" y="5745"/>
                    <a:pt x="87614" y="5824"/>
                    <a:pt x="87630" y="5907"/>
                  </a:cubicBezTo>
                  <a:cubicBezTo>
                    <a:pt x="87657" y="6047"/>
                    <a:pt x="87675" y="6188"/>
                    <a:pt x="87692" y="6330"/>
                  </a:cubicBezTo>
                  <a:cubicBezTo>
                    <a:pt x="87702" y="6401"/>
                    <a:pt x="87716" y="6470"/>
                    <a:pt x="87723" y="6539"/>
                  </a:cubicBezTo>
                  <a:cubicBezTo>
                    <a:pt x="87743" y="6753"/>
                    <a:pt x="87754" y="6968"/>
                    <a:pt x="87754" y="7184"/>
                  </a:cubicBezTo>
                  <a:cubicBezTo>
                    <a:pt x="87754" y="8946"/>
                    <a:pt x="87069" y="10607"/>
                    <a:pt x="85828" y="11863"/>
                  </a:cubicBezTo>
                  <a:cubicBezTo>
                    <a:pt x="85397" y="12308"/>
                    <a:pt x="84901" y="12688"/>
                    <a:pt x="84351" y="12995"/>
                  </a:cubicBezTo>
                  <a:cubicBezTo>
                    <a:pt x="83358" y="13559"/>
                    <a:pt x="82227" y="13859"/>
                    <a:pt x="81078" y="13859"/>
                  </a:cubicBezTo>
                  <a:cubicBezTo>
                    <a:pt x="81075" y="13859"/>
                    <a:pt x="81073" y="13859"/>
                    <a:pt x="81070" y="13859"/>
                  </a:cubicBezTo>
                  <a:cubicBezTo>
                    <a:pt x="80227" y="13859"/>
                    <a:pt x="79201" y="13547"/>
                    <a:pt x="78010" y="12931"/>
                  </a:cubicBezTo>
                  <a:cubicBezTo>
                    <a:pt x="78016" y="12928"/>
                    <a:pt x="78021" y="12922"/>
                    <a:pt x="78026" y="12918"/>
                  </a:cubicBezTo>
                  <a:cubicBezTo>
                    <a:pt x="78184" y="12799"/>
                    <a:pt x="78337" y="12673"/>
                    <a:pt x="78484" y="12540"/>
                  </a:cubicBezTo>
                  <a:cubicBezTo>
                    <a:pt x="78514" y="12514"/>
                    <a:pt x="78541" y="12487"/>
                    <a:pt x="78569" y="12460"/>
                  </a:cubicBezTo>
                  <a:cubicBezTo>
                    <a:pt x="78687" y="12352"/>
                    <a:pt x="78801" y="12241"/>
                    <a:pt x="78908" y="12124"/>
                  </a:cubicBezTo>
                  <a:cubicBezTo>
                    <a:pt x="78928" y="12103"/>
                    <a:pt x="78948" y="12087"/>
                    <a:pt x="78968" y="12066"/>
                  </a:cubicBezTo>
                  <a:cubicBezTo>
                    <a:pt x="78983" y="12072"/>
                    <a:pt x="78996" y="12077"/>
                    <a:pt x="79011" y="12084"/>
                  </a:cubicBezTo>
                  <a:cubicBezTo>
                    <a:pt x="79188" y="12166"/>
                    <a:pt x="79360" y="12238"/>
                    <a:pt x="79525" y="12304"/>
                  </a:cubicBezTo>
                  <a:cubicBezTo>
                    <a:pt x="79552" y="12314"/>
                    <a:pt x="79579" y="12325"/>
                    <a:pt x="79607" y="12333"/>
                  </a:cubicBezTo>
                  <a:cubicBezTo>
                    <a:pt x="79774" y="12396"/>
                    <a:pt x="79933" y="12450"/>
                    <a:pt x="80088" y="12492"/>
                  </a:cubicBezTo>
                  <a:cubicBezTo>
                    <a:pt x="80110" y="12499"/>
                    <a:pt x="80130" y="12503"/>
                    <a:pt x="80152" y="12509"/>
                  </a:cubicBezTo>
                  <a:cubicBezTo>
                    <a:pt x="80310" y="12551"/>
                    <a:pt x="80462" y="12586"/>
                    <a:pt x="80607" y="12608"/>
                  </a:cubicBezTo>
                  <a:cubicBezTo>
                    <a:pt x="80619" y="12611"/>
                    <a:pt x="80631" y="12611"/>
                    <a:pt x="80643" y="12613"/>
                  </a:cubicBezTo>
                  <a:cubicBezTo>
                    <a:pt x="80794" y="12636"/>
                    <a:pt x="80940" y="12649"/>
                    <a:pt x="81076" y="12649"/>
                  </a:cubicBezTo>
                  <a:cubicBezTo>
                    <a:pt x="81600" y="12649"/>
                    <a:pt x="82114" y="12572"/>
                    <a:pt x="82608" y="12425"/>
                  </a:cubicBezTo>
                  <a:lnTo>
                    <a:pt x="82614" y="12428"/>
                  </a:lnTo>
                  <a:lnTo>
                    <a:pt x="82731" y="12392"/>
                  </a:lnTo>
                  <a:lnTo>
                    <a:pt x="82732" y="12392"/>
                  </a:lnTo>
                  <a:lnTo>
                    <a:pt x="83236" y="12228"/>
                  </a:lnTo>
                  <a:lnTo>
                    <a:pt x="83212" y="12212"/>
                  </a:lnTo>
                  <a:cubicBezTo>
                    <a:pt x="83215" y="12211"/>
                    <a:pt x="83216" y="12211"/>
                    <a:pt x="83219" y="12210"/>
                  </a:cubicBezTo>
                  <a:cubicBezTo>
                    <a:pt x="83509" y="12087"/>
                    <a:pt x="83787" y="11936"/>
                    <a:pt x="84049" y="11764"/>
                  </a:cubicBezTo>
                  <a:cubicBezTo>
                    <a:pt x="84168" y="11687"/>
                    <a:pt x="84282" y="11604"/>
                    <a:pt x="84394" y="11517"/>
                  </a:cubicBezTo>
                  <a:lnTo>
                    <a:pt x="84402" y="11522"/>
                  </a:lnTo>
                  <a:lnTo>
                    <a:pt x="84542" y="11406"/>
                  </a:lnTo>
                  <a:lnTo>
                    <a:pt x="84819" y="11177"/>
                  </a:lnTo>
                  <a:lnTo>
                    <a:pt x="84803" y="11166"/>
                  </a:lnTo>
                  <a:cubicBezTo>
                    <a:pt x="85905" y="10134"/>
                    <a:pt x="86537" y="8704"/>
                    <a:pt x="86537" y="7185"/>
                  </a:cubicBezTo>
                  <a:cubicBezTo>
                    <a:pt x="86537" y="6987"/>
                    <a:pt x="86525" y="6792"/>
                    <a:pt x="86505" y="6599"/>
                  </a:cubicBezTo>
                  <a:cubicBezTo>
                    <a:pt x="86497" y="6533"/>
                    <a:pt x="86484" y="6471"/>
                    <a:pt x="86474" y="6406"/>
                  </a:cubicBezTo>
                  <a:cubicBezTo>
                    <a:pt x="86457" y="6277"/>
                    <a:pt x="86438" y="6149"/>
                    <a:pt x="86411" y="6023"/>
                  </a:cubicBezTo>
                  <a:cubicBezTo>
                    <a:pt x="86394" y="5948"/>
                    <a:pt x="86371" y="5875"/>
                    <a:pt x="86353" y="5800"/>
                  </a:cubicBezTo>
                  <a:cubicBezTo>
                    <a:pt x="86323" y="5689"/>
                    <a:pt x="86293" y="5575"/>
                    <a:pt x="86257" y="5466"/>
                  </a:cubicBezTo>
                  <a:cubicBezTo>
                    <a:pt x="86231" y="5388"/>
                    <a:pt x="86200" y="5313"/>
                    <a:pt x="86172" y="5236"/>
                  </a:cubicBezTo>
                  <a:cubicBezTo>
                    <a:pt x="86132" y="5133"/>
                    <a:pt x="86092" y="5030"/>
                    <a:pt x="86047" y="4930"/>
                  </a:cubicBezTo>
                  <a:cubicBezTo>
                    <a:pt x="86011" y="4853"/>
                    <a:pt x="85972" y="4779"/>
                    <a:pt x="85934" y="4704"/>
                  </a:cubicBezTo>
                  <a:cubicBezTo>
                    <a:pt x="85885" y="4607"/>
                    <a:pt x="85835" y="4513"/>
                    <a:pt x="85781" y="4419"/>
                  </a:cubicBezTo>
                  <a:cubicBezTo>
                    <a:pt x="85736" y="4345"/>
                    <a:pt x="85692" y="4273"/>
                    <a:pt x="85645" y="4200"/>
                  </a:cubicBezTo>
                  <a:cubicBezTo>
                    <a:pt x="85586" y="4111"/>
                    <a:pt x="85526" y="4022"/>
                    <a:pt x="85461" y="3936"/>
                  </a:cubicBezTo>
                  <a:cubicBezTo>
                    <a:pt x="85409" y="3866"/>
                    <a:pt x="85355" y="3798"/>
                    <a:pt x="85301" y="3731"/>
                  </a:cubicBezTo>
                  <a:cubicBezTo>
                    <a:pt x="85234" y="3647"/>
                    <a:pt x="85162" y="3566"/>
                    <a:pt x="85089" y="3487"/>
                  </a:cubicBezTo>
                  <a:cubicBezTo>
                    <a:pt x="85031" y="3424"/>
                    <a:pt x="84969" y="3359"/>
                    <a:pt x="84907" y="3299"/>
                  </a:cubicBezTo>
                  <a:cubicBezTo>
                    <a:pt x="84876" y="3268"/>
                    <a:pt x="84849" y="3233"/>
                    <a:pt x="84815" y="3203"/>
                  </a:cubicBezTo>
                  <a:cubicBezTo>
                    <a:pt x="84834" y="3193"/>
                    <a:pt x="84855" y="3181"/>
                    <a:pt x="84872" y="3170"/>
                  </a:cubicBezTo>
                  <a:cubicBezTo>
                    <a:pt x="85047" y="3070"/>
                    <a:pt x="85216" y="2977"/>
                    <a:pt x="85379" y="2895"/>
                  </a:cubicBezTo>
                  <a:cubicBezTo>
                    <a:pt x="85414" y="2877"/>
                    <a:pt x="85448" y="2863"/>
                    <a:pt x="85484" y="2844"/>
                  </a:cubicBezTo>
                  <a:cubicBezTo>
                    <a:pt x="85615" y="2779"/>
                    <a:pt x="85744" y="2719"/>
                    <a:pt x="85869" y="2665"/>
                  </a:cubicBezTo>
                  <a:cubicBezTo>
                    <a:pt x="85893" y="2654"/>
                    <a:pt x="85919" y="2643"/>
                    <a:pt x="85944" y="2633"/>
                  </a:cubicBezTo>
                  <a:close/>
                  <a:moveTo>
                    <a:pt x="87526" y="509"/>
                  </a:moveTo>
                  <a:cubicBezTo>
                    <a:pt x="91205" y="509"/>
                    <a:pt x="94197" y="3503"/>
                    <a:pt x="94197" y="7184"/>
                  </a:cubicBezTo>
                  <a:cubicBezTo>
                    <a:pt x="94197" y="10863"/>
                    <a:pt x="91205" y="13859"/>
                    <a:pt x="87526" y="13859"/>
                  </a:cubicBezTo>
                  <a:cubicBezTo>
                    <a:pt x="87523" y="13859"/>
                    <a:pt x="87519" y="13859"/>
                    <a:pt x="87516" y="13859"/>
                  </a:cubicBezTo>
                  <a:cubicBezTo>
                    <a:pt x="86809" y="13859"/>
                    <a:pt x="85966" y="13636"/>
                    <a:pt x="85010" y="13195"/>
                  </a:cubicBezTo>
                  <a:cubicBezTo>
                    <a:pt x="85015" y="13192"/>
                    <a:pt x="85018" y="13189"/>
                    <a:pt x="85022" y="13186"/>
                  </a:cubicBezTo>
                  <a:cubicBezTo>
                    <a:pt x="85190" y="13076"/>
                    <a:pt x="85350" y="12958"/>
                    <a:pt x="85506" y="12835"/>
                  </a:cubicBezTo>
                  <a:cubicBezTo>
                    <a:pt x="85557" y="12794"/>
                    <a:pt x="85606" y="12753"/>
                    <a:pt x="85656" y="12711"/>
                  </a:cubicBezTo>
                  <a:cubicBezTo>
                    <a:pt x="85767" y="12619"/>
                    <a:pt x="85874" y="12525"/>
                    <a:pt x="85976" y="12428"/>
                  </a:cubicBezTo>
                  <a:cubicBezTo>
                    <a:pt x="86006" y="12399"/>
                    <a:pt x="86040" y="12373"/>
                    <a:pt x="86070" y="12345"/>
                  </a:cubicBezTo>
                  <a:cubicBezTo>
                    <a:pt x="86122" y="12363"/>
                    <a:pt x="86172" y="12378"/>
                    <a:pt x="86223" y="12395"/>
                  </a:cubicBezTo>
                  <a:cubicBezTo>
                    <a:pt x="86286" y="12418"/>
                    <a:pt x="86351" y="12440"/>
                    <a:pt x="86413" y="12459"/>
                  </a:cubicBezTo>
                  <a:cubicBezTo>
                    <a:pt x="86491" y="12483"/>
                    <a:pt x="86568" y="12503"/>
                    <a:pt x="86644" y="12521"/>
                  </a:cubicBezTo>
                  <a:cubicBezTo>
                    <a:pt x="86699" y="12535"/>
                    <a:pt x="86756" y="12551"/>
                    <a:pt x="86809" y="12563"/>
                  </a:cubicBezTo>
                  <a:cubicBezTo>
                    <a:pt x="86891" y="12581"/>
                    <a:pt x="86970" y="12592"/>
                    <a:pt x="87048" y="12605"/>
                  </a:cubicBezTo>
                  <a:cubicBezTo>
                    <a:pt x="87092" y="12611"/>
                    <a:pt x="87137" y="12621"/>
                    <a:pt x="87178" y="12626"/>
                  </a:cubicBezTo>
                  <a:cubicBezTo>
                    <a:pt x="87295" y="12638"/>
                    <a:pt x="87406" y="12647"/>
                    <a:pt x="87515" y="12647"/>
                  </a:cubicBezTo>
                  <a:lnTo>
                    <a:pt x="87525" y="12647"/>
                  </a:lnTo>
                  <a:cubicBezTo>
                    <a:pt x="90537" y="12647"/>
                    <a:pt x="92987" y="10196"/>
                    <a:pt x="92987" y="7185"/>
                  </a:cubicBezTo>
                  <a:cubicBezTo>
                    <a:pt x="92987" y="4173"/>
                    <a:pt x="90537" y="1723"/>
                    <a:pt x="87525" y="1723"/>
                  </a:cubicBezTo>
                  <a:cubicBezTo>
                    <a:pt x="87104" y="1723"/>
                    <a:pt x="86616" y="1829"/>
                    <a:pt x="86075" y="2030"/>
                  </a:cubicBezTo>
                  <a:lnTo>
                    <a:pt x="86072" y="2026"/>
                  </a:lnTo>
                  <a:lnTo>
                    <a:pt x="85913" y="2088"/>
                  </a:lnTo>
                  <a:lnTo>
                    <a:pt x="85557" y="2232"/>
                  </a:lnTo>
                  <a:lnTo>
                    <a:pt x="85564" y="2238"/>
                  </a:lnTo>
                  <a:cubicBezTo>
                    <a:pt x="85208" y="2399"/>
                    <a:pt x="84824" y="2603"/>
                    <a:pt x="84406" y="2849"/>
                  </a:cubicBezTo>
                  <a:lnTo>
                    <a:pt x="84403" y="2847"/>
                  </a:lnTo>
                  <a:lnTo>
                    <a:pt x="84250" y="2941"/>
                  </a:lnTo>
                  <a:cubicBezTo>
                    <a:pt x="84250" y="2941"/>
                    <a:pt x="84248" y="2941"/>
                    <a:pt x="84248" y="2942"/>
                  </a:cubicBezTo>
                  <a:lnTo>
                    <a:pt x="83940" y="3128"/>
                  </a:lnTo>
                  <a:lnTo>
                    <a:pt x="83946" y="3133"/>
                  </a:lnTo>
                  <a:cubicBezTo>
                    <a:pt x="83887" y="3171"/>
                    <a:pt x="83826" y="3207"/>
                    <a:pt x="83768" y="3247"/>
                  </a:cubicBezTo>
                  <a:cubicBezTo>
                    <a:pt x="83540" y="3395"/>
                    <a:pt x="83305" y="3556"/>
                    <a:pt x="83065" y="3723"/>
                  </a:cubicBezTo>
                  <a:cubicBezTo>
                    <a:pt x="83058" y="3729"/>
                    <a:pt x="83050" y="3734"/>
                    <a:pt x="83042" y="3741"/>
                  </a:cubicBezTo>
                  <a:cubicBezTo>
                    <a:pt x="82809" y="3906"/>
                    <a:pt x="82572" y="4081"/>
                    <a:pt x="82330" y="4264"/>
                  </a:cubicBezTo>
                  <a:cubicBezTo>
                    <a:pt x="82311" y="4278"/>
                    <a:pt x="82293" y="4293"/>
                    <a:pt x="82274" y="4306"/>
                  </a:cubicBezTo>
                  <a:cubicBezTo>
                    <a:pt x="82036" y="4489"/>
                    <a:pt x="81793" y="4680"/>
                    <a:pt x="81546" y="4879"/>
                  </a:cubicBezTo>
                  <a:cubicBezTo>
                    <a:pt x="81525" y="4897"/>
                    <a:pt x="81505" y="4912"/>
                    <a:pt x="81484" y="4929"/>
                  </a:cubicBezTo>
                  <a:cubicBezTo>
                    <a:pt x="81232" y="5133"/>
                    <a:pt x="80977" y="5345"/>
                    <a:pt x="80717" y="5568"/>
                  </a:cubicBezTo>
                  <a:cubicBezTo>
                    <a:pt x="80713" y="5570"/>
                    <a:pt x="80711" y="5573"/>
                    <a:pt x="80707" y="5575"/>
                  </a:cubicBezTo>
                  <a:cubicBezTo>
                    <a:pt x="80706" y="5570"/>
                    <a:pt x="80702" y="5564"/>
                    <a:pt x="80701" y="5559"/>
                  </a:cubicBezTo>
                  <a:cubicBezTo>
                    <a:pt x="80657" y="5367"/>
                    <a:pt x="80604" y="5179"/>
                    <a:pt x="80542" y="4991"/>
                  </a:cubicBezTo>
                  <a:cubicBezTo>
                    <a:pt x="80526" y="4940"/>
                    <a:pt x="80508" y="4891"/>
                    <a:pt x="80490" y="4841"/>
                  </a:cubicBezTo>
                  <a:cubicBezTo>
                    <a:pt x="80441" y="4701"/>
                    <a:pt x="80388" y="4561"/>
                    <a:pt x="80331" y="4424"/>
                  </a:cubicBezTo>
                  <a:cubicBezTo>
                    <a:pt x="80317" y="4393"/>
                    <a:pt x="80308" y="4362"/>
                    <a:pt x="80294" y="4330"/>
                  </a:cubicBezTo>
                  <a:cubicBezTo>
                    <a:pt x="80391" y="4248"/>
                    <a:pt x="80489" y="4168"/>
                    <a:pt x="80588" y="4087"/>
                  </a:cubicBezTo>
                  <a:cubicBezTo>
                    <a:pt x="80685" y="4008"/>
                    <a:pt x="80780" y="3926"/>
                    <a:pt x="80877" y="3850"/>
                  </a:cubicBezTo>
                  <a:cubicBezTo>
                    <a:pt x="81007" y="3746"/>
                    <a:pt x="81138" y="3645"/>
                    <a:pt x="81266" y="3545"/>
                  </a:cubicBezTo>
                  <a:cubicBezTo>
                    <a:pt x="81353" y="3478"/>
                    <a:pt x="81440" y="3409"/>
                    <a:pt x="81526" y="3342"/>
                  </a:cubicBezTo>
                  <a:cubicBezTo>
                    <a:pt x="81669" y="3234"/>
                    <a:pt x="81810" y="3132"/>
                    <a:pt x="81952" y="3029"/>
                  </a:cubicBezTo>
                  <a:cubicBezTo>
                    <a:pt x="82023" y="2977"/>
                    <a:pt x="82096" y="2921"/>
                    <a:pt x="82168" y="2870"/>
                  </a:cubicBezTo>
                  <a:cubicBezTo>
                    <a:pt x="82379" y="2719"/>
                    <a:pt x="82590" y="2573"/>
                    <a:pt x="82796" y="2436"/>
                  </a:cubicBezTo>
                  <a:cubicBezTo>
                    <a:pt x="83446" y="2003"/>
                    <a:pt x="84032" y="1656"/>
                    <a:pt x="84588" y="1378"/>
                  </a:cubicBezTo>
                  <a:cubicBezTo>
                    <a:pt x="85728" y="801"/>
                    <a:pt x="86715" y="509"/>
                    <a:pt x="87526" y="509"/>
                  </a:cubicBezTo>
                  <a:close/>
                  <a:moveTo>
                    <a:pt x="30825" y="2634"/>
                  </a:moveTo>
                  <a:cubicBezTo>
                    <a:pt x="30879" y="2692"/>
                    <a:pt x="30933" y="2752"/>
                    <a:pt x="30986" y="2812"/>
                  </a:cubicBezTo>
                  <a:cubicBezTo>
                    <a:pt x="31039" y="2873"/>
                    <a:pt x="31093" y="2931"/>
                    <a:pt x="31144" y="2994"/>
                  </a:cubicBezTo>
                  <a:cubicBezTo>
                    <a:pt x="31216" y="3083"/>
                    <a:pt x="31284" y="3176"/>
                    <a:pt x="31352" y="3270"/>
                  </a:cubicBezTo>
                  <a:cubicBezTo>
                    <a:pt x="31397" y="3331"/>
                    <a:pt x="31443" y="3389"/>
                    <a:pt x="31485" y="3452"/>
                  </a:cubicBezTo>
                  <a:cubicBezTo>
                    <a:pt x="31556" y="3557"/>
                    <a:pt x="31621" y="3666"/>
                    <a:pt x="31686" y="3778"/>
                  </a:cubicBezTo>
                  <a:cubicBezTo>
                    <a:pt x="31719" y="3832"/>
                    <a:pt x="31754" y="3884"/>
                    <a:pt x="31785" y="3939"/>
                  </a:cubicBezTo>
                  <a:cubicBezTo>
                    <a:pt x="31879" y="4105"/>
                    <a:pt x="31966" y="4277"/>
                    <a:pt x="32045" y="4452"/>
                  </a:cubicBezTo>
                  <a:cubicBezTo>
                    <a:pt x="32232" y="4865"/>
                    <a:pt x="32377" y="5301"/>
                    <a:pt x="32476" y="5751"/>
                  </a:cubicBezTo>
                  <a:cubicBezTo>
                    <a:pt x="32508" y="5902"/>
                    <a:pt x="32537" y="6054"/>
                    <a:pt x="32559" y="6208"/>
                  </a:cubicBezTo>
                  <a:cubicBezTo>
                    <a:pt x="32607" y="6518"/>
                    <a:pt x="32631" y="6846"/>
                    <a:pt x="32631" y="7185"/>
                  </a:cubicBezTo>
                  <a:cubicBezTo>
                    <a:pt x="32631" y="7523"/>
                    <a:pt x="32606" y="7851"/>
                    <a:pt x="32559" y="8161"/>
                  </a:cubicBezTo>
                  <a:cubicBezTo>
                    <a:pt x="32472" y="8767"/>
                    <a:pt x="32299" y="9357"/>
                    <a:pt x="32044" y="9916"/>
                  </a:cubicBezTo>
                  <a:cubicBezTo>
                    <a:pt x="31716" y="10645"/>
                    <a:pt x="31266" y="11300"/>
                    <a:pt x="30705" y="11863"/>
                  </a:cubicBezTo>
                  <a:cubicBezTo>
                    <a:pt x="30274" y="12308"/>
                    <a:pt x="29778" y="12688"/>
                    <a:pt x="29228" y="12996"/>
                  </a:cubicBezTo>
                  <a:cubicBezTo>
                    <a:pt x="28235" y="13561"/>
                    <a:pt x="27105" y="13860"/>
                    <a:pt x="25955" y="13860"/>
                  </a:cubicBezTo>
                  <a:cubicBezTo>
                    <a:pt x="25953" y="13860"/>
                    <a:pt x="25951" y="13860"/>
                    <a:pt x="25948" y="13860"/>
                  </a:cubicBezTo>
                  <a:cubicBezTo>
                    <a:pt x="24960" y="13860"/>
                    <a:pt x="23717" y="13428"/>
                    <a:pt x="22255" y="12579"/>
                  </a:cubicBezTo>
                  <a:cubicBezTo>
                    <a:pt x="22264" y="12571"/>
                    <a:pt x="22273" y="12561"/>
                    <a:pt x="22281" y="12554"/>
                  </a:cubicBezTo>
                  <a:cubicBezTo>
                    <a:pt x="22418" y="12433"/>
                    <a:pt x="22551" y="12305"/>
                    <a:pt x="22680" y="12171"/>
                  </a:cubicBezTo>
                  <a:cubicBezTo>
                    <a:pt x="22707" y="12144"/>
                    <a:pt x="22732" y="12114"/>
                    <a:pt x="22758" y="12085"/>
                  </a:cubicBezTo>
                  <a:cubicBezTo>
                    <a:pt x="22861" y="11975"/>
                    <a:pt x="22961" y="11862"/>
                    <a:pt x="23057" y="11744"/>
                  </a:cubicBezTo>
                  <a:cubicBezTo>
                    <a:pt x="23075" y="11722"/>
                    <a:pt x="23095" y="11702"/>
                    <a:pt x="23113" y="11681"/>
                  </a:cubicBezTo>
                  <a:cubicBezTo>
                    <a:pt x="24258" y="12325"/>
                    <a:pt x="25215" y="12650"/>
                    <a:pt x="25961" y="12650"/>
                  </a:cubicBezTo>
                  <a:cubicBezTo>
                    <a:pt x="26485" y="12650"/>
                    <a:pt x="27000" y="12574"/>
                    <a:pt x="27494" y="12426"/>
                  </a:cubicBezTo>
                  <a:lnTo>
                    <a:pt x="27499" y="12429"/>
                  </a:lnTo>
                  <a:lnTo>
                    <a:pt x="27616" y="12393"/>
                  </a:lnTo>
                  <a:cubicBezTo>
                    <a:pt x="27782" y="12341"/>
                    <a:pt x="27946" y="12279"/>
                    <a:pt x="28105" y="12211"/>
                  </a:cubicBezTo>
                  <a:cubicBezTo>
                    <a:pt x="28526" y="12033"/>
                    <a:pt x="28917" y="11798"/>
                    <a:pt x="29281" y="11519"/>
                  </a:cubicBezTo>
                  <a:lnTo>
                    <a:pt x="29290" y="11524"/>
                  </a:lnTo>
                  <a:lnTo>
                    <a:pt x="29430" y="11409"/>
                  </a:lnTo>
                  <a:lnTo>
                    <a:pt x="29434" y="11405"/>
                  </a:lnTo>
                  <a:lnTo>
                    <a:pt x="29706" y="11181"/>
                  </a:lnTo>
                  <a:lnTo>
                    <a:pt x="29695" y="11175"/>
                  </a:lnTo>
                  <a:cubicBezTo>
                    <a:pt x="30272" y="10633"/>
                    <a:pt x="30723" y="9978"/>
                    <a:pt x="31020" y="9250"/>
                  </a:cubicBezTo>
                  <a:lnTo>
                    <a:pt x="31030" y="9260"/>
                  </a:lnTo>
                  <a:lnTo>
                    <a:pt x="31154" y="8883"/>
                  </a:lnTo>
                  <a:cubicBezTo>
                    <a:pt x="31288" y="8478"/>
                    <a:pt x="31372" y="8054"/>
                    <a:pt x="31405" y="7622"/>
                  </a:cubicBezTo>
                  <a:cubicBezTo>
                    <a:pt x="31417" y="7478"/>
                    <a:pt x="31423" y="7334"/>
                    <a:pt x="31423" y="7188"/>
                  </a:cubicBezTo>
                  <a:cubicBezTo>
                    <a:pt x="31423" y="6605"/>
                    <a:pt x="31332" y="6034"/>
                    <a:pt x="31154" y="5492"/>
                  </a:cubicBezTo>
                  <a:lnTo>
                    <a:pt x="31030" y="5115"/>
                  </a:lnTo>
                  <a:lnTo>
                    <a:pt x="31020" y="5124"/>
                  </a:lnTo>
                  <a:cubicBezTo>
                    <a:pt x="31007" y="5091"/>
                    <a:pt x="30992" y="5060"/>
                    <a:pt x="30977" y="5028"/>
                  </a:cubicBezTo>
                  <a:cubicBezTo>
                    <a:pt x="30946" y="4956"/>
                    <a:pt x="30915" y="4884"/>
                    <a:pt x="30881" y="4814"/>
                  </a:cubicBezTo>
                  <a:cubicBezTo>
                    <a:pt x="30858" y="4769"/>
                    <a:pt x="30835" y="4723"/>
                    <a:pt x="30810" y="4678"/>
                  </a:cubicBezTo>
                  <a:cubicBezTo>
                    <a:pt x="30778" y="4616"/>
                    <a:pt x="30746" y="4551"/>
                    <a:pt x="30711" y="4491"/>
                  </a:cubicBezTo>
                  <a:cubicBezTo>
                    <a:pt x="30685" y="4444"/>
                    <a:pt x="30657" y="4398"/>
                    <a:pt x="30628" y="4352"/>
                  </a:cubicBezTo>
                  <a:cubicBezTo>
                    <a:pt x="30593" y="4294"/>
                    <a:pt x="30555" y="4236"/>
                    <a:pt x="30518" y="4178"/>
                  </a:cubicBezTo>
                  <a:cubicBezTo>
                    <a:pt x="30488" y="4133"/>
                    <a:pt x="30458" y="4088"/>
                    <a:pt x="30426" y="4044"/>
                  </a:cubicBezTo>
                  <a:cubicBezTo>
                    <a:pt x="30388" y="3988"/>
                    <a:pt x="30346" y="3932"/>
                    <a:pt x="30305" y="3878"/>
                  </a:cubicBezTo>
                  <a:cubicBezTo>
                    <a:pt x="30272" y="3835"/>
                    <a:pt x="30239" y="3793"/>
                    <a:pt x="30206" y="3752"/>
                  </a:cubicBezTo>
                  <a:cubicBezTo>
                    <a:pt x="30160" y="3695"/>
                    <a:pt x="30113" y="3642"/>
                    <a:pt x="30066" y="3588"/>
                  </a:cubicBezTo>
                  <a:cubicBezTo>
                    <a:pt x="30033" y="3551"/>
                    <a:pt x="30000" y="3512"/>
                    <a:pt x="29965" y="3474"/>
                  </a:cubicBezTo>
                  <a:cubicBezTo>
                    <a:pt x="29910" y="3415"/>
                    <a:pt x="29854" y="3359"/>
                    <a:pt x="29797" y="3304"/>
                  </a:cubicBezTo>
                  <a:cubicBezTo>
                    <a:pt x="29765" y="3274"/>
                    <a:pt x="29737" y="3243"/>
                    <a:pt x="29706" y="3212"/>
                  </a:cubicBezTo>
                  <a:lnTo>
                    <a:pt x="29698" y="3205"/>
                  </a:lnTo>
                  <a:cubicBezTo>
                    <a:pt x="29713" y="3196"/>
                    <a:pt x="29731" y="3185"/>
                    <a:pt x="29748" y="3176"/>
                  </a:cubicBezTo>
                  <a:cubicBezTo>
                    <a:pt x="29927" y="3073"/>
                    <a:pt x="30102" y="2978"/>
                    <a:pt x="30268" y="2894"/>
                  </a:cubicBezTo>
                  <a:cubicBezTo>
                    <a:pt x="30294" y="2880"/>
                    <a:pt x="30319" y="2869"/>
                    <a:pt x="30345" y="2856"/>
                  </a:cubicBezTo>
                  <a:cubicBezTo>
                    <a:pt x="30488" y="2785"/>
                    <a:pt x="30624" y="2721"/>
                    <a:pt x="30758" y="2662"/>
                  </a:cubicBezTo>
                  <a:cubicBezTo>
                    <a:pt x="30780" y="2651"/>
                    <a:pt x="30803" y="2643"/>
                    <a:pt x="30825" y="2634"/>
                  </a:cubicBezTo>
                  <a:close/>
                  <a:moveTo>
                    <a:pt x="11061" y="512"/>
                  </a:moveTo>
                  <a:cubicBezTo>
                    <a:pt x="12049" y="512"/>
                    <a:pt x="13024" y="733"/>
                    <a:pt x="13907" y="1154"/>
                  </a:cubicBezTo>
                  <a:cubicBezTo>
                    <a:pt x="13722" y="1254"/>
                    <a:pt x="13533" y="1366"/>
                    <a:pt x="13338" y="1482"/>
                  </a:cubicBezTo>
                  <a:cubicBezTo>
                    <a:pt x="13284" y="1515"/>
                    <a:pt x="13229" y="1548"/>
                    <a:pt x="13173" y="1582"/>
                  </a:cubicBezTo>
                  <a:cubicBezTo>
                    <a:pt x="13018" y="1677"/>
                    <a:pt x="12859" y="1779"/>
                    <a:pt x="12697" y="1884"/>
                  </a:cubicBezTo>
                  <a:cubicBezTo>
                    <a:pt x="12662" y="1906"/>
                    <a:pt x="12631" y="1925"/>
                    <a:pt x="12598" y="1947"/>
                  </a:cubicBezTo>
                  <a:cubicBezTo>
                    <a:pt x="12103" y="1800"/>
                    <a:pt x="11585" y="1725"/>
                    <a:pt x="11059" y="1725"/>
                  </a:cubicBezTo>
                  <a:cubicBezTo>
                    <a:pt x="8114" y="1725"/>
                    <a:pt x="2878" y="6788"/>
                    <a:pt x="2657" y="7005"/>
                  </a:cubicBezTo>
                  <a:lnTo>
                    <a:pt x="2469" y="7188"/>
                  </a:lnTo>
                  <a:lnTo>
                    <a:pt x="2657" y="7371"/>
                  </a:lnTo>
                  <a:cubicBezTo>
                    <a:pt x="2878" y="7587"/>
                    <a:pt x="8116" y="12650"/>
                    <a:pt x="11059" y="12650"/>
                  </a:cubicBezTo>
                  <a:cubicBezTo>
                    <a:pt x="11584" y="12650"/>
                    <a:pt x="12099" y="12574"/>
                    <a:pt x="12593" y="12426"/>
                  </a:cubicBezTo>
                  <a:lnTo>
                    <a:pt x="12598" y="12429"/>
                  </a:lnTo>
                  <a:lnTo>
                    <a:pt x="12715" y="12393"/>
                  </a:lnTo>
                  <a:cubicBezTo>
                    <a:pt x="12881" y="12341"/>
                    <a:pt x="13045" y="12279"/>
                    <a:pt x="13204" y="12211"/>
                  </a:cubicBezTo>
                  <a:cubicBezTo>
                    <a:pt x="13624" y="12033"/>
                    <a:pt x="14016" y="11798"/>
                    <a:pt x="14379" y="11519"/>
                  </a:cubicBezTo>
                  <a:lnTo>
                    <a:pt x="14387" y="11524"/>
                  </a:lnTo>
                  <a:lnTo>
                    <a:pt x="14526" y="11410"/>
                  </a:lnTo>
                  <a:lnTo>
                    <a:pt x="14528" y="11409"/>
                  </a:lnTo>
                  <a:lnTo>
                    <a:pt x="14805" y="11180"/>
                  </a:lnTo>
                  <a:lnTo>
                    <a:pt x="14793" y="11172"/>
                  </a:lnTo>
                  <a:cubicBezTo>
                    <a:pt x="14819" y="11148"/>
                    <a:pt x="14846" y="11124"/>
                    <a:pt x="14872" y="11098"/>
                  </a:cubicBezTo>
                  <a:cubicBezTo>
                    <a:pt x="14908" y="11063"/>
                    <a:pt x="14940" y="11028"/>
                    <a:pt x="14973" y="10992"/>
                  </a:cubicBezTo>
                  <a:cubicBezTo>
                    <a:pt x="15046" y="10916"/>
                    <a:pt x="15119" y="10842"/>
                    <a:pt x="15187" y="10763"/>
                  </a:cubicBezTo>
                  <a:cubicBezTo>
                    <a:pt x="15226" y="10719"/>
                    <a:pt x="15262" y="10673"/>
                    <a:pt x="15299" y="10628"/>
                  </a:cubicBezTo>
                  <a:cubicBezTo>
                    <a:pt x="15359" y="10555"/>
                    <a:pt x="15418" y="10480"/>
                    <a:pt x="15472" y="10405"/>
                  </a:cubicBezTo>
                  <a:cubicBezTo>
                    <a:pt x="15508" y="10354"/>
                    <a:pt x="15544" y="10303"/>
                    <a:pt x="15579" y="10253"/>
                  </a:cubicBezTo>
                  <a:cubicBezTo>
                    <a:pt x="15629" y="10177"/>
                    <a:pt x="15679" y="10102"/>
                    <a:pt x="15727" y="10024"/>
                  </a:cubicBezTo>
                  <a:cubicBezTo>
                    <a:pt x="15759" y="9970"/>
                    <a:pt x="15793" y="9916"/>
                    <a:pt x="15824" y="9861"/>
                  </a:cubicBezTo>
                  <a:cubicBezTo>
                    <a:pt x="15868" y="9782"/>
                    <a:pt x="15910" y="9702"/>
                    <a:pt x="15951" y="9619"/>
                  </a:cubicBezTo>
                  <a:cubicBezTo>
                    <a:pt x="15978" y="9564"/>
                    <a:pt x="16007" y="9510"/>
                    <a:pt x="16032" y="9454"/>
                  </a:cubicBezTo>
                  <a:cubicBezTo>
                    <a:pt x="16072" y="9365"/>
                    <a:pt x="16108" y="9276"/>
                    <a:pt x="16143" y="9186"/>
                  </a:cubicBezTo>
                  <a:cubicBezTo>
                    <a:pt x="16164" y="9135"/>
                    <a:pt x="16186" y="9084"/>
                    <a:pt x="16205" y="9032"/>
                  </a:cubicBezTo>
                  <a:cubicBezTo>
                    <a:pt x="16246" y="8917"/>
                    <a:pt x="16283" y="8798"/>
                    <a:pt x="16316" y="8678"/>
                  </a:cubicBezTo>
                  <a:cubicBezTo>
                    <a:pt x="16325" y="8651"/>
                    <a:pt x="16335" y="8624"/>
                    <a:pt x="16341" y="8596"/>
                  </a:cubicBezTo>
                  <a:cubicBezTo>
                    <a:pt x="16341" y="8595"/>
                    <a:pt x="16342" y="8593"/>
                    <a:pt x="16342" y="8591"/>
                  </a:cubicBezTo>
                  <a:lnTo>
                    <a:pt x="16355" y="8603"/>
                  </a:lnTo>
                  <a:cubicBezTo>
                    <a:pt x="16518" y="8761"/>
                    <a:pt x="16686" y="8921"/>
                    <a:pt x="16858" y="9079"/>
                  </a:cubicBezTo>
                  <a:cubicBezTo>
                    <a:pt x="16919" y="9135"/>
                    <a:pt x="16981" y="9193"/>
                    <a:pt x="17043" y="9249"/>
                  </a:cubicBezTo>
                  <a:cubicBezTo>
                    <a:pt x="17135" y="9333"/>
                    <a:pt x="17226" y="9418"/>
                    <a:pt x="17320" y="9502"/>
                  </a:cubicBezTo>
                  <a:cubicBezTo>
                    <a:pt x="17313" y="9520"/>
                    <a:pt x="17307" y="9535"/>
                    <a:pt x="17302" y="9552"/>
                  </a:cubicBezTo>
                  <a:cubicBezTo>
                    <a:pt x="17229" y="9743"/>
                    <a:pt x="17147" y="9931"/>
                    <a:pt x="17055" y="10115"/>
                  </a:cubicBezTo>
                  <a:cubicBezTo>
                    <a:pt x="17043" y="10142"/>
                    <a:pt x="17028" y="10168"/>
                    <a:pt x="17014" y="10196"/>
                  </a:cubicBezTo>
                  <a:cubicBezTo>
                    <a:pt x="16919" y="10381"/>
                    <a:pt x="16816" y="10564"/>
                    <a:pt x="16705" y="10740"/>
                  </a:cubicBezTo>
                  <a:cubicBezTo>
                    <a:pt x="16691" y="10760"/>
                    <a:pt x="16677" y="10780"/>
                    <a:pt x="16664" y="10801"/>
                  </a:cubicBezTo>
                  <a:cubicBezTo>
                    <a:pt x="16547" y="10982"/>
                    <a:pt x="16422" y="11157"/>
                    <a:pt x="16288" y="11327"/>
                  </a:cubicBezTo>
                  <a:cubicBezTo>
                    <a:pt x="16279" y="11338"/>
                    <a:pt x="16268" y="11348"/>
                    <a:pt x="16259" y="11360"/>
                  </a:cubicBezTo>
                  <a:cubicBezTo>
                    <a:pt x="16117" y="11536"/>
                    <a:pt x="15970" y="11706"/>
                    <a:pt x="15810" y="11865"/>
                  </a:cubicBezTo>
                  <a:cubicBezTo>
                    <a:pt x="15378" y="12310"/>
                    <a:pt x="14883" y="12690"/>
                    <a:pt x="14333" y="12997"/>
                  </a:cubicBezTo>
                  <a:cubicBezTo>
                    <a:pt x="13341" y="13562"/>
                    <a:pt x="12210" y="13861"/>
                    <a:pt x="11061" y="13861"/>
                  </a:cubicBezTo>
                  <a:cubicBezTo>
                    <a:pt x="7765" y="13861"/>
                    <a:pt x="2778" y="9176"/>
                    <a:pt x="1811" y="8236"/>
                  </a:cubicBezTo>
                  <a:lnTo>
                    <a:pt x="732" y="7188"/>
                  </a:lnTo>
                  <a:lnTo>
                    <a:pt x="1813" y="6137"/>
                  </a:lnTo>
                  <a:cubicBezTo>
                    <a:pt x="2778" y="5198"/>
                    <a:pt x="7766" y="512"/>
                    <a:pt x="11061" y="512"/>
                  </a:cubicBezTo>
                  <a:close/>
                  <a:moveTo>
                    <a:pt x="58679" y="9560"/>
                  </a:moveTo>
                  <a:cubicBezTo>
                    <a:pt x="58685" y="9565"/>
                    <a:pt x="58691" y="9572"/>
                    <a:pt x="58698" y="9577"/>
                  </a:cubicBezTo>
                  <a:cubicBezTo>
                    <a:pt x="58830" y="9695"/>
                    <a:pt x="58967" y="9817"/>
                    <a:pt x="59109" y="9940"/>
                  </a:cubicBezTo>
                  <a:lnTo>
                    <a:pt x="59203" y="10021"/>
                  </a:lnTo>
                  <a:cubicBezTo>
                    <a:pt x="59315" y="10118"/>
                    <a:pt x="59426" y="10214"/>
                    <a:pt x="59543" y="10312"/>
                  </a:cubicBezTo>
                  <a:cubicBezTo>
                    <a:pt x="59566" y="10331"/>
                    <a:pt x="59588" y="10352"/>
                    <a:pt x="59613" y="10372"/>
                  </a:cubicBezTo>
                  <a:cubicBezTo>
                    <a:pt x="59585" y="10425"/>
                    <a:pt x="59555" y="10477"/>
                    <a:pt x="59525" y="10529"/>
                  </a:cubicBezTo>
                  <a:cubicBezTo>
                    <a:pt x="59492" y="10588"/>
                    <a:pt x="59458" y="10646"/>
                    <a:pt x="59423" y="10703"/>
                  </a:cubicBezTo>
                  <a:cubicBezTo>
                    <a:pt x="59371" y="10788"/>
                    <a:pt x="59315" y="10870"/>
                    <a:pt x="59258" y="10952"/>
                  </a:cubicBezTo>
                  <a:cubicBezTo>
                    <a:pt x="59221" y="11005"/>
                    <a:pt x="59186" y="11059"/>
                    <a:pt x="59147" y="11111"/>
                  </a:cubicBezTo>
                  <a:cubicBezTo>
                    <a:pt x="59082" y="11200"/>
                    <a:pt x="59013" y="11285"/>
                    <a:pt x="58944" y="11371"/>
                  </a:cubicBezTo>
                  <a:cubicBezTo>
                    <a:pt x="58910" y="11414"/>
                    <a:pt x="58878" y="11457"/>
                    <a:pt x="58841" y="11498"/>
                  </a:cubicBezTo>
                  <a:cubicBezTo>
                    <a:pt x="58734" y="11623"/>
                    <a:pt x="58624" y="11746"/>
                    <a:pt x="58507" y="11864"/>
                  </a:cubicBezTo>
                  <a:lnTo>
                    <a:pt x="58505" y="11866"/>
                  </a:lnTo>
                  <a:cubicBezTo>
                    <a:pt x="58197" y="12183"/>
                    <a:pt x="57854" y="12466"/>
                    <a:pt x="57484" y="12715"/>
                  </a:cubicBezTo>
                  <a:cubicBezTo>
                    <a:pt x="57337" y="12814"/>
                    <a:pt x="57186" y="12909"/>
                    <a:pt x="57030" y="12997"/>
                  </a:cubicBezTo>
                  <a:cubicBezTo>
                    <a:pt x="56037" y="13563"/>
                    <a:pt x="54906" y="13861"/>
                    <a:pt x="53757" y="13861"/>
                  </a:cubicBezTo>
                  <a:cubicBezTo>
                    <a:pt x="52915" y="13861"/>
                    <a:pt x="51887" y="13549"/>
                    <a:pt x="50692" y="12931"/>
                  </a:cubicBezTo>
                  <a:cubicBezTo>
                    <a:pt x="50696" y="12929"/>
                    <a:pt x="50698" y="12926"/>
                    <a:pt x="50701" y="12923"/>
                  </a:cubicBezTo>
                  <a:cubicBezTo>
                    <a:pt x="50863" y="12801"/>
                    <a:pt x="51020" y="12670"/>
                    <a:pt x="51169" y="12537"/>
                  </a:cubicBezTo>
                  <a:cubicBezTo>
                    <a:pt x="51194" y="12514"/>
                    <a:pt x="51217" y="12491"/>
                    <a:pt x="51242" y="12469"/>
                  </a:cubicBezTo>
                  <a:cubicBezTo>
                    <a:pt x="51364" y="12356"/>
                    <a:pt x="51483" y="12238"/>
                    <a:pt x="51596" y="12119"/>
                  </a:cubicBezTo>
                  <a:cubicBezTo>
                    <a:pt x="51613" y="12101"/>
                    <a:pt x="51633" y="12083"/>
                    <a:pt x="51649" y="12066"/>
                  </a:cubicBezTo>
                  <a:cubicBezTo>
                    <a:pt x="51668" y="12073"/>
                    <a:pt x="51684" y="12080"/>
                    <a:pt x="51701" y="12088"/>
                  </a:cubicBezTo>
                  <a:cubicBezTo>
                    <a:pt x="51873" y="12168"/>
                    <a:pt x="52040" y="12238"/>
                    <a:pt x="52202" y="12301"/>
                  </a:cubicBezTo>
                  <a:cubicBezTo>
                    <a:pt x="52233" y="12312"/>
                    <a:pt x="52264" y="12325"/>
                    <a:pt x="52295" y="12336"/>
                  </a:cubicBezTo>
                  <a:cubicBezTo>
                    <a:pt x="52457" y="12398"/>
                    <a:pt x="52616" y="12450"/>
                    <a:pt x="52768" y="12492"/>
                  </a:cubicBezTo>
                  <a:cubicBezTo>
                    <a:pt x="52792" y="12499"/>
                    <a:pt x="52814" y="12504"/>
                    <a:pt x="52837" y="12511"/>
                  </a:cubicBezTo>
                  <a:cubicBezTo>
                    <a:pt x="52993" y="12553"/>
                    <a:pt x="53144" y="12586"/>
                    <a:pt x="53288" y="12608"/>
                  </a:cubicBezTo>
                  <a:cubicBezTo>
                    <a:pt x="53300" y="12611"/>
                    <a:pt x="53314" y="12611"/>
                    <a:pt x="53326" y="12613"/>
                  </a:cubicBezTo>
                  <a:cubicBezTo>
                    <a:pt x="53476" y="12636"/>
                    <a:pt x="53621" y="12648"/>
                    <a:pt x="53757" y="12648"/>
                  </a:cubicBezTo>
                  <a:lnTo>
                    <a:pt x="53758" y="12648"/>
                  </a:lnTo>
                  <a:cubicBezTo>
                    <a:pt x="54283" y="12648"/>
                    <a:pt x="54797" y="12571"/>
                    <a:pt x="55292" y="12424"/>
                  </a:cubicBezTo>
                  <a:lnTo>
                    <a:pt x="55297" y="12426"/>
                  </a:lnTo>
                  <a:lnTo>
                    <a:pt x="55413" y="12389"/>
                  </a:lnTo>
                  <a:lnTo>
                    <a:pt x="55416" y="12389"/>
                  </a:lnTo>
                  <a:lnTo>
                    <a:pt x="55918" y="12227"/>
                  </a:lnTo>
                  <a:lnTo>
                    <a:pt x="55895" y="12211"/>
                  </a:lnTo>
                  <a:cubicBezTo>
                    <a:pt x="56319" y="12033"/>
                    <a:pt x="56713" y="11796"/>
                    <a:pt x="57078" y="11517"/>
                  </a:cubicBezTo>
                  <a:lnTo>
                    <a:pt x="57086" y="11522"/>
                  </a:lnTo>
                  <a:lnTo>
                    <a:pt x="57217" y="11414"/>
                  </a:lnTo>
                  <a:cubicBezTo>
                    <a:pt x="57220" y="11411"/>
                    <a:pt x="57224" y="11410"/>
                    <a:pt x="57227" y="11408"/>
                  </a:cubicBezTo>
                  <a:lnTo>
                    <a:pt x="57504" y="11179"/>
                  </a:lnTo>
                  <a:lnTo>
                    <a:pt x="57492" y="11172"/>
                  </a:lnTo>
                  <a:cubicBezTo>
                    <a:pt x="57537" y="11129"/>
                    <a:pt x="57581" y="11083"/>
                    <a:pt x="57624" y="11039"/>
                  </a:cubicBezTo>
                  <a:cubicBezTo>
                    <a:pt x="57644" y="11020"/>
                    <a:pt x="57665" y="11000"/>
                    <a:pt x="57685" y="10979"/>
                  </a:cubicBezTo>
                  <a:cubicBezTo>
                    <a:pt x="57805" y="10855"/>
                    <a:pt x="57916" y="10727"/>
                    <a:pt x="58024" y="10593"/>
                  </a:cubicBezTo>
                  <a:cubicBezTo>
                    <a:pt x="58045" y="10567"/>
                    <a:pt x="58065" y="10541"/>
                    <a:pt x="58086" y="10515"/>
                  </a:cubicBezTo>
                  <a:cubicBezTo>
                    <a:pt x="58191" y="10378"/>
                    <a:pt x="58290" y="10239"/>
                    <a:pt x="58382" y="10093"/>
                  </a:cubicBezTo>
                  <a:cubicBezTo>
                    <a:pt x="58395" y="10072"/>
                    <a:pt x="58406" y="10051"/>
                    <a:pt x="58419" y="10032"/>
                  </a:cubicBezTo>
                  <a:cubicBezTo>
                    <a:pt x="58508" y="9886"/>
                    <a:pt x="58591" y="9737"/>
                    <a:pt x="58665" y="9584"/>
                  </a:cubicBezTo>
                  <a:cubicBezTo>
                    <a:pt x="58670" y="9577"/>
                    <a:pt x="58675" y="9568"/>
                    <a:pt x="58679" y="9560"/>
                  </a:cubicBezTo>
                  <a:close/>
                  <a:moveTo>
                    <a:pt x="62200" y="2661"/>
                  </a:moveTo>
                  <a:cubicBezTo>
                    <a:pt x="62435" y="2764"/>
                    <a:pt x="62661" y="2879"/>
                    <a:pt x="62872" y="3015"/>
                  </a:cubicBezTo>
                  <a:cubicBezTo>
                    <a:pt x="62882" y="3021"/>
                    <a:pt x="62895" y="3029"/>
                    <a:pt x="62905" y="3036"/>
                  </a:cubicBezTo>
                  <a:cubicBezTo>
                    <a:pt x="63014" y="3107"/>
                    <a:pt x="63121" y="3182"/>
                    <a:pt x="63224" y="3262"/>
                  </a:cubicBezTo>
                  <a:cubicBezTo>
                    <a:pt x="63238" y="3274"/>
                    <a:pt x="63254" y="3284"/>
                    <a:pt x="63267" y="3296"/>
                  </a:cubicBezTo>
                  <a:cubicBezTo>
                    <a:pt x="63292" y="3315"/>
                    <a:pt x="63316" y="3338"/>
                    <a:pt x="63340" y="3358"/>
                  </a:cubicBezTo>
                  <a:cubicBezTo>
                    <a:pt x="63254" y="3416"/>
                    <a:pt x="63161" y="3482"/>
                    <a:pt x="63072" y="3543"/>
                  </a:cubicBezTo>
                  <a:cubicBezTo>
                    <a:pt x="62969" y="3613"/>
                    <a:pt x="62867" y="3682"/>
                    <a:pt x="62763" y="3755"/>
                  </a:cubicBezTo>
                  <a:cubicBezTo>
                    <a:pt x="62610" y="3863"/>
                    <a:pt x="62453" y="3978"/>
                    <a:pt x="62297" y="4095"/>
                  </a:cubicBezTo>
                  <a:cubicBezTo>
                    <a:pt x="62198" y="4168"/>
                    <a:pt x="62101" y="4239"/>
                    <a:pt x="62000" y="4315"/>
                  </a:cubicBezTo>
                  <a:cubicBezTo>
                    <a:pt x="61823" y="4449"/>
                    <a:pt x="61641" y="4592"/>
                    <a:pt x="61460" y="4735"/>
                  </a:cubicBezTo>
                  <a:cubicBezTo>
                    <a:pt x="61375" y="4803"/>
                    <a:pt x="61292" y="4866"/>
                    <a:pt x="61205" y="4936"/>
                  </a:cubicBezTo>
                  <a:cubicBezTo>
                    <a:pt x="61044" y="5066"/>
                    <a:pt x="60878" y="5206"/>
                    <a:pt x="60715" y="5344"/>
                  </a:cubicBezTo>
                  <a:lnTo>
                    <a:pt x="60714" y="5337"/>
                  </a:lnTo>
                  <a:lnTo>
                    <a:pt x="60386" y="5618"/>
                  </a:lnTo>
                  <a:cubicBezTo>
                    <a:pt x="60386" y="5618"/>
                    <a:pt x="60384" y="5618"/>
                    <a:pt x="60384" y="5620"/>
                  </a:cubicBezTo>
                  <a:lnTo>
                    <a:pt x="60269" y="5717"/>
                  </a:lnTo>
                  <a:lnTo>
                    <a:pt x="60269" y="5719"/>
                  </a:lnTo>
                  <a:cubicBezTo>
                    <a:pt x="59647" y="6257"/>
                    <a:pt x="59173" y="6700"/>
                    <a:pt x="58967" y="6895"/>
                  </a:cubicBezTo>
                  <a:cubicBezTo>
                    <a:pt x="58894" y="6964"/>
                    <a:pt x="58855" y="7002"/>
                    <a:pt x="58853" y="7005"/>
                  </a:cubicBezTo>
                  <a:lnTo>
                    <a:pt x="58664" y="7188"/>
                  </a:lnTo>
                  <a:lnTo>
                    <a:pt x="58853" y="7371"/>
                  </a:lnTo>
                  <a:cubicBezTo>
                    <a:pt x="58859" y="7376"/>
                    <a:pt x="59426" y="7927"/>
                    <a:pt x="60269" y="8656"/>
                  </a:cubicBezTo>
                  <a:lnTo>
                    <a:pt x="60269" y="8657"/>
                  </a:lnTo>
                  <a:lnTo>
                    <a:pt x="60384" y="8755"/>
                  </a:lnTo>
                  <a:lnTo>
                    <a:pt x="60386" y="8756"/>
                  </a:lnTo>
                  <a:lnTo>
                    <a:pt x="60714" y="9038"/>
                  </a:lnTo>
                  <a:lnTo>
                    <a:pt x="60715" y="9031"/>
                  </a:lnTo>
                  <a:cubicBezTo>
                    <a:pt x="61651" y="9815"/>
                    <a:pt x="62537" y="10483"/>
                    <a:pt x="63359" y="11026"/>
                  </a:cubicBezTo>
                  <a:lnTo>
                    <a:pt x="63354" y="11030"/>
                  </a:lnTo>
                  <a:lnTo>
                    <a:pt x="63629" y="11207"/>
                  </a:lnTo>
                  <a:cubicBezTo>
                    <a:pt x="63684" y="11243"/>
                    <a:pt x="63738" y="11275"/>
                    <a:pt x="63792" y="11310"/>
                  </a:cubicBezTo>
                  <a:lnTo>
                    <a:pt x="63797" y="11314"/>
                  </a:lnTo>
                  <a:cubicBezTo>
                    <a:pt x="64180" y="11556"/>
                    <a:pt x="64548" y="11767"/>
                    <a:pt x="64896" y="11941"/>
                  </a:cubicBezTo>
                  <a:lnTo>
                    <a:pt x="64893" y="11944"/>
                  </a:lnTo>
                  <a:lnTo>
                    <a:pt x="65108" y="12044"/>
                  </a:lnTo>
                  <a:cubicBezTo>
                    <a:pt x="65141" y="12059"/>
                    <a:pt x="65177" y="12077"/>
                    <a:pt x="65211" y="12093"/>
                  </a:cubicBezTo>
                  <a:lnTo>
                    <a:pt x="65380" y="12171"/>
                  </a:lnTo>
                  <a:lnTo>
                    <a:pt x="65385" y="12166"/>
                  </a:lnTo>
                  <a:cubicBezTo>
                    <a:pt x="66098" y="12482"/>
                    <a:pt x="66731" y="12650"/>
                    <a:pt x="67257" y="12650"/>
                  </a:cubicBezTo>
                  <a:cubicBezTo>
                    <a:pt x="67781" y="12650"/>
                    <a:pt x="68295" y="12574"/>
                    <a:pt x="68790" y="12426"/>
                  </a:cubicBezTo>
                  <a:lnTo>
                    <a:pt x="68795" y="12429"/>
                  </a:lnTo>
                  <a:lnTo>
                    <a:pt x="68913" y="12393"/>
                  </a:lnTo>
                  <a:lnTo>
                    <a:pt x="68914" y="12393"/>
                  </a:lnTo>
                  <a:lnTo>
                    <a:pt x="69416" y="12231"/>
                  </a:lnTo>
                  <a:lnTo>
                    <a:pt x="69393" y="12216"/>
                  </a:lnTo>
                  <a:cubicBezTo>
                    <a:pt x="69818" y="12038"/>
                    <a:pt x="70211" y="11800"/>
                    <a:pt x="70576" y="11520"/>
                  </a:cubicBezTo>
                  <a:lnTo>
                    <a:pt x="70584" y="11525"/>
                  </a:lnTo>
                  <a:lnTo>
                    <a:pt x="70725" y="11410"/>
                  </a:lnTo>
                  <a:lnTo>
                    <a:pt x="71002" y="11182"/>
                  </a:lnTo>
                  <a:lnTo>
                    <a:pt x="70991" y="11176"/>
                  </a:lnTo>
                  <a:cubicBezTo>
                    <a:pt x="71050" y="11122"/>
                    <a:pt x="71106" y="11062"/>
                    <a:pt x="71162" y="11005"/>
                  </a:cubicBezTo>
                  <a:lnTo>
                    <a:pt x="71225" y="10943"/>
                  </a:lnTo>
                  <a:cubicBezTo>
                    <a:pt x="71355" y="10806"/>
                    <a:pt x="71475" y="10661"/>
                    <a:pt x="71590" y="10514"/>
                  </a:cubicBezTo>
                  <a:cubicBezTo>
                    <a:pt x="71612" y="10484"/>
                    <a:pt x="71633" y="10457"/>
                    <a:pt x="71653" y="10429"/>
                  </a:cubicBezTo>
                  <a:cubicBezTo>
                    <a:pt x="71766" y="10278"/>
                    <a:pt x="71871" y="10122"/>
                    <a:pt x="71966" y="9959"/>
                  </a:cubicBezTo>
                  <a:cubicBezTo>
                    <a:pt x="71980" y="9936"/>
                    <a:pt x="71994" y="9911"/>
                    <a:pt x="72006" y="9886"/>
                  </a:cubicBezTo>
                  <a:cubicBezTo>
                    <a:pt x="72103" y="9717"/>
                    <a:pt x="72192" y="9546"/>
                    <a:pt x="72270" y="9368"/>
                  </a:cubicBezTo>
                  <a:cubicBezTo>
                    <a:pt x="72271" y="9363"/>
                    <a:pt x="72273" y="9360"/>
                    <a:pt x="72275" y="9358"/>
                  </a:cubicBezTo>
                  <a:cubicBezTo>
                    <a:pt x="72354" y="9431"/>
                    <a:pt x="72443" y="9511"/>
                    <a:pt x="72537" y="9594"/>
                  </a:cubicBezTo>
                  <a:cubicBezTo>
                    <a:pt x="72558" y="9613"/>
                    <a:pt x="72579" y="9633"/>
                    <a:pt x="72601" y="9651"/>
                  </a:cubicBezTo>
                  <a:cubicBezTo>
                    <a:pt x="72705" y="9743"/>
                    <a:pt x="72814" y="9839"/>
                    <a:pt x="72933" y="9942"/>
                  </a:cubicBezTo>
                  <a:cubicBezTo>
                    <a:pt x="72937" y="9946"/>
                    <a:pt x="72941" y="9948"/>
                    <a:pt x="72944" y="9953"/>
                  </a:cubicBezTo>
                  <a:cubicBezTo>
                    <a:pt x="73032" y="10029"/>
                    <a:pt x="73121" y="10107"/>
                    <a:pt x="73217" y="10187"/>
                  </a:cubicBezTo>
                  <a:cubicBezTo>
                    <a:pt x="73184" y="10252"/>
                    <a:pt x="73150" y="10317"/>
                    <a:pt x="73115" y="10380"/>
                  </a:cubicBezTo>
                  <a:cubicBezTo>
                    <a:pt x="73078" y="10447"/>
                    <a:pt x="73043" y="10515"/>
                    <a:pt x="73005" y="10578"/>
                  </a:cubicBezTo>
                  <a:cubicBezTo>
                    <a:pt x="72947" y="10674"/>
                    <a:pt x="72886" y="10766"/>
                    <a:pt x="72825" y="10858"/>
                  </a:cubicBezTo>
                  <a:cubicBezTo>
                    <a:pt x="72786" y="10919"/>
                    <a:pt x="72748" y="10978"/>
                    <a:pt x="72707" y="11036"/>
                  </a:cubicBezTo>
                  <a:cubicBezTo>
                    <a:pt x="72636" y="11135"/>
                    <a:pt x="72561" y="11231"/>
                    <a:pt x="72485" y="11325"/>
                  </a:cubicBezTo>
                  <a:cubicBezTo>
                    <a:pt x="72448" y="11371"/>
                    <a:pt x="72412" y="11420"/>
                    <a:pt x="72374" y="11467"/>
                  </a:cubicBezTo>
                  <a:cubicBezTo>
                    <a:pt x="72257" y="11606"/>
                    <a:pt x="72135" y="11739"/>
                    <a:pt x="72007" y="11868"/>
                  </a:cubicBezTo>
                  <a:lnTo>
                    <a:pt x="72006" y="11871"/>
                  </a:lnTo>
                  <a:cubicBezTo>
                    <a:pt x="71574" y="12316"/>
                    <a:pt x="71079" y="12695"/>
                    <a:pt x="70531" y="13003"/>
                  </a:cubicBezTo>
                  <a:cubicBezTo>
                    <a:pt x="69533" y="13564"/>
                    <a:pt x="68402" y="13861"/>
                    <a:pt x="67253" y="13861"/>
                  </a:cubicBezTo>
                  <a:cubicBezTo>
                    <a:pt x="66372" y="13861"/>
                    <a:pt x="65279" y="13516"/>
                    <a:pt x="64004" y="12832"/>
                  </a:cubicBezTo>
                  <a:cubicBezTo>
                    <a:pt x="63611" y="12622"/>
                    <a:pt x="63201" y="12378"/>
                    <a:pt x="62765" y="12095"/>
                  </a:cubicBezTo>
                  <a:cubicBezTo>
                    <a:pt x="62619" y="11999"/>
                    <a:pt x="62469" y="11900"/>
                    <a:pt x="62317" y="11796"/>
                  </a:cubicBezTo>
                  <a:cubicBezTo>
                    <a:pt x="61784" y="11432"/>
                    <a:pt x="61231" y="11024"/>
                    <a:pt x="60668" y="10575"/>
                  </a:cubicBezTo>
                  <a:cubicBezTo>
                    <a:pt x="60481" y="10425"/>
                    <a:pt x="60290" y="10271"/>
                    <a:pt x="60101" y="10114"/>
                  </a:cubicBezTo>
                  <a:cubicBezTo>
                    <a:pt x="59942" y="9983"/>
                    <a:pt x="59785" y="9849"/>
                    <a:pt x="59633" y="9718"/>
                  </a:cubicBezTo>
                  <a:cubicBezTo>
                    <a:pt x="59372" y="9493"/>
                    <a:pt x="59122" y="9274"/>
                    <a:pt x="58892" y="9063"/>
                  </a:cubicBezTo>
                  <a:lnTo>
                    <a:pt x="58892" y="9061"/>
                  </a:lnTo>
                  <a:lnTo>
                    <a:pt x="58771" y="8952"/>
                  </a:lnTo>
                  <a:cubicBezTo>
                    <a:pt x="58768" y="8949"/>
                    <a:pt x="58765" y="8947"/>
                    <a:pt x="58762" y="8944"/>
                  </a:cubicBezTo>
                  <a:lnTo>
                    <a:pt x="58489" y="8692"/>
                  </a:lnTo>
                  <a:lnTo>
                    <a:pt x="58488" y="8694"/>
                  </a:lnTo>
                  <a:cubicBezTo>
                    <a:pt x="58443" y="8651"/>
                    <a:pt x="58399" y="8613"/>
                    <a:pt x="58358" y="8573"/>
                  </a:cubicBezTo>
                  <a:cubicBezTo>
                    <a:pt x="58344" y="8561"/>
                    <a:pt x="58327" y="8545"/>
                    <a:pt x="58313" y="8532"/>
                  </a:cubicBezTo>
                  <a:cubicBezTo>
                    <a:pt x="58273" y="8494"/>
                    <a:pt x="58239" y="8462"/>
                    <a:pt x="58202" y="8428"/>
                  </a:cubicBezTo>
                  <a:cubicBezTo>
                    <a:pt x="58125" y="8355"/>
                    <a:pt x="58056" y="8290"/>
                    <a:pt x="58004" y="8238"/>
                  </a:cubicBezTo>
                  <a:lnTo>
                    <a:pt x="56925" y="7188"/>
                  </a:lnTo>
                  <a:lnTo>
                    <a:pt x="58003" y="6137"/>
                  </a:lnTo>
                  <a:cubicBezTo>
                    <a:pt x="58114" y="6029"/>
                    <a:pt x="58280" y="5871"/>
                    <a:pt x="58488" y="5679"/>
                  </a:cubicBezTo>
                  <a:lnTo>
                    <a:pt x="58489" y="5683"/>
                  </a:lnTo>
                  <a:lnTo>
                    <a:pt x="58759" y="5434"/>
                  </a:lnTo>
                  <a:cubicBezTo>
                    <a:pt x="58759" y="5434"/>
                    <a:pt x="58760" y="5434"/>
                    <a:pt x="58760" y="5433"/>
                  </a:cubicBezTo>
                  <a:lnTo>
                    <a:pt x="58893" y="5313"/>
                  </a:lnTo>
                  <a:lnTo>
                    <a:pt x="58893" y="5311"/>
                  </a:lnTo>
                  <a:cubicBezTo>
                    <a:pt x="59260" y="4977"/>
                    <a:pt x="59671" y="4618"/>
                    <a:pt x="60101" y="4262"/>
                  </a:cubicBezTo>
                  <a:lnTo>
                    <a:pt x="60103" y="4260"/>
                  </a:lnTo>
                  <a:cubicBezTo>
                    <a:pt x="60289" y="4107"/>
                    <a:pt x="60472" y="3957"/>
                    <a:pt x="60657" y="3810"/>
                  </a:cubicBezTo>
                  <a:cubicBezTo>
                    <a:pt x="60714" y="3764"/>
                    <a:pt x="60769" y="3721"/>
                    <a:pt x="60826" y="3677"/>
                  </a:cubicBezTo>
                  <a:cubicBezTo>
                    <a:pt x="60951" y="3580"/>
                    <a:pt x="61076" y="3481"/>
                    <a:pt x="61200" y="3387"/>
                  </a:cubicBezTo>
                  <a:cubicBezTo>
                    <a:pt x="61271" y="3333"/>
                    <a:pt x="61341" y="3283"/>
                    <a:pt x="61411" y="3229"/>
                  </a:cubicBezTo>
                  <a:cubicBezTo>
                    <a:pt x="61521" y="3147"/>
                    <a:pt x="61630" y="3066"/>
                    <a:pt x="61737" y="2988"/>
                  </a:cubicBezTo>
                  <a:cubicBezTo>
                    <a:pt x="61810" y="2933"/>
                    <a:pt x="61883" y="2884"/>
                    <a:pt x="61956" y="2832"/>
                  </a:cubicBezTo>
                  <a:cubicBezTo>
                    <a:pt x="62038" y="2774"/>
                    <a:pt x="62120" y="2717"/>
                    <a:pt x="62200" y="2661"/>
                  </a:cubicBezTo>
                  <a:close/>
                  <a:moveTo>
                    <a:pt x="51523" y="2941"/>
                  </a:moveTo>
                  <a:cubicBezTo>
                    <a:pt x="51557" y="2981"/>
                    <a:pt x="51591" y="3023"/>
                    <a:pt x="51624" y="3065"/>
                  </a:cubicBezTo>
                  <a:cubicBezTo>
                    <a:pt x="51662" y="3112"/>
                    <a:pt x="51700" y="3159"/>
                    <a:pt x="51737" y="3208"/>
                  </a:cubicBezTo>
                  <a:cubicBezTo>
                    <a:pt x="51791" y="3283"/>
                    <a:pt x="51843" y="3357"/>
                    <a:pt x="51895" y="3434"/>
                  </a:cubicBezTo>
                  <a:cubicBezTo>
                    <a:pt x="51927" y="3482"/>
                    <a:pt x="51963" y="3530"/>
                    <a:pt x="51994" y="3580"/>
                  </a:cubicBezTo>
                  <a:cubicBezTo>
                    <a:pt x="52047" y="3663"/>
                    <a:pt x="52098" y="3748"/>
                    <a:pt x="52148" y="3835"/>
                  </a:cubicBezTo>
                  <a:cubicBezTo>
                    <a:pt x="52172" y="3878"/>
                    <a:pt x="52200" y="3920"/>
                    <a:pt x="52224" y="3965"/>
                  </a:cubicBezTo>
                  <a:cubicBezTo>
                    <a:pt x="52296" y="4096"/>
                    <a:pt x="52364" y="4228"/>
                    <a:pt x="52427" y="4366"/>
                  </a:cubicBezTo>
                  <a:cubicBezTo>
                    <a:pt x="52689" y="4918"/>
                    <a:pt x="52869" y="5501"/>
                    <a:pt x="52966" y="6097"/>
                  </a:cubicBezTo>
                  <a:cubicBezTo>
                    <a:pt x="53024" y="6451"/>
                    <a:pt x="53055" y="6817"/>
                    <a:pt x="53055" y="7185"/>
                  </a:cubicBezTo>
                  <a:cubicBezTo>
                    <a:pt x="53055" y="7553"/>
                    <a:pt x="53024" y="7919"/>
                    <a:pt x="52966" y="8271"/>
                  </a:cubicBezTo>
                  <a:cubicBezTo>
                    <a:pt x="52869" y="8870"/>
                    <a:pt x="52689" y="9452"/>
                    <a:pt x="52429" y="10004"/>
                  </a:cubicBezTo>
                  <a:cubicBezTo>
                    <a:pt x="52227" y="10438"/>
                    <a:pt x="51979" y="10844"/>
                    <a:pt x="51695" y="11218"/>
                  </a:cubicBezTo>
                  <a:cubicBezTo>
                    <a:pt x="51605" y="11337"/>
                    <a:pt x="51510" y="11452"/>
                    <a:pt x="51411" y="11562"/>
                  </a:cubicBezTo>
                  <a:lnTo>
                    <a:pt x="51393" y="11583"/>
                  </a:lnTo>
                  <a:cubicBezTo>
                    <a:pt x="51013" y="12022"/>
                    <a:pt x="50566" y="12413"/>
                    <a:pt x="50064" y="12748"/>
                  </a:cubicBezTo>
                  <a:lnTo>
                    <a:pt x="50041" y="12763"/>
                  </a:lnTo>
                  <a:cubicBezTo>
                    <a:pt x="48952" y="13480"/>
                    <a:pt x="47689" y="13861"/>
                    <a:pt x="46383" y="13861"/>
                  </a:cubicBezTo>
                  <a:cubicBezTo>
                    <a:pt x="46382" y="13861"/>
                    <a:pt x="46380" y="13861"/>
                    <a:pt x="46378" y="13861"/>
                  </a:cubicBezTo>
                  <a:cubicBezTo>
                    <a:pt x="45671" y="13861"/>
                    <a:pt x="44829" y="13638"/>
                    <a:pt x="43868" y="13196"/>
                  </a:cubicBezTo>
                  <a:cubicBezTo>
                    <a:pt x="43874" y="13193"/>
                    <a:pt x="43882" y="13188"/>
                    <a:pt x="43889" y="13184"/>
                  </a:cubicBezTo>
                  <a:cubicBezTo>
                    <a:pt x="44004" y="13111"/>
                    <a:pt x="44118" y="13032"/>
                    <a:pt x="44232" y="12944"/>
                  </a:cubicBezTo>
                  <a:lnTo>
                    <a:pt x="44403" y="12809"/>
                  </a:lnTo>
                  <a:cubicBezTo>
                    <a:pt x="44425" y="12797"/>
                    <a:pt x="44466" y="12763"/>
                    <a:pt x="44512" y="12717"/>
                  </a:cubicBezTo>
                  <a:cubicBezTo>
                    <a:pt x="44559" y="12681"/>
                    <a:pt x="44627" y="12626"/>
                    <a:pt x="44690" y="12566"/>
                  </a:cubicBezTo>
                  <a:cubicBezTo>
                    <a:pt x="44735" y="12533"/>
                    <a:pt x="44800" y="12472"/>
                    <a:pt x="44865" y="12410"/>
                  </a:cubicBezTo>
                  <a:lnTo>
                    <a:pt x="44873" y="12403"/>
                  </a:lnTo>
                  <a:cubicBezTo>
                    <a:pt x="44893" y="12384"/>
                    <a:pt x="44912" y="12363"/>
                    <a:pt x="44931" y="12345"/>
                  </a:cubicBezTo>
                  <a:cubicBezTo>
                    <a:pt x="44988" y="12365"/>
                    <a:pt x="45040" y="12381"/>
                    <a:pt x="45096" y="12399"/>
                  </a:cubicBezTo>
                  <a:cubicBezTo>
                    <a:pt x="45154" y="12419"/>
                    <a:pt x="45212" y="12440"/>
                    <a:pt x="45269" y="12457"/>
                  </a:cubicBezTo>
                  <a:cubicBezTo>
                    <a:pt x="45353" y="12483"/>
                    <a:pt x="45434" y="12504"/>
                    <a:pt x="45514" y="12525"/>
                  </a:cubicBezTo>
                  <a:cubicBezTo>
                    <a:pt x="45565" y="12538"/>
                    <a:pt x="45618" y="12554"/>
                    <a:pt x="45668" y="12564"/>
                  </a:cubicBezTo>
                  <a:cubicBezTo>
                    <a:pt x="45753" y="12582"/>
                    <a:pt x="45837" y="12596"/>
                    <a:pt x="45919" y="12608"/>
                  </a:cubicBezTo>
                  <a:cubicBezTo>
                    <a:pt x="45959" y="12615"/>
                    <a:pt x="46001" y="12623"/>
                    <a:pt x="46040" y="12628"/>
                  </a:cubicBezTo>
                  <a:cubicBezTo>
                    <a:pt x="46159" y="12642"/>
                    <a:pt x="46275" y="12650"/>
                    <a:pt x="46387" y="12650"/>
                  </a:cubicBezTo>
                  <a:cubicBezTo>
                    <a:pt x="46582" y="12650"/>
                    <a:pt x="46777" y="12639"/>
                    <a:pt x="46967" y="12618"/>
                  </a:cubicBezTo>
                  <a:cubicBezTo>
                    <a:pt x="47034" y="12612"/>
                    <a:pt x="47099" y="12597"/>
                    <a:pt x="47164" y="12587"/>
                  </a:cubicBezTo>
                  <a:cubicBezTo>
                    <a:pt x="47289" y="12570"/>
                    <a:pt x="47414" y="12554"/>
                    <a:pt x="47537" y="12527"/>
                  </a:cubicBezTo>
                  <a:cubicBezTo>
                    <a:pt x="47613" y="12509"/>
                    <a:pt x="47689" y="12485"/>
                    <a:pt x="47765" y="12465"/>
                  </a:cubicBezTo>
                  <a:cubicBezTo>
                    <a:pt x="47873" y="12436"/>
                    <a:pt x="47984" y="12410"/>
                    <a:pt x="48090" y="12374"/>
                  </a:cubicBezTo>
                  <a:cubicBezTo>
                    <a:pt x="48170" y="12348"/>
                    <a:pt x="48246" y="12313"/>
                    <a:pt x="48325" y="12283"/>
                  </a:cubicBezTo>
                  <a:cubicBezTo>
                    <a:pt x="48418" y="12247"/>
                    <a:pt x="48514" y="12216"/>
                    <a:pt x="48605" y="12175"/>
                  </a:cubicBezTo>
                  <a:lnTo>
                    <a:pt x="48658" y="12152"/>
                  </a:lnTo>
                  <a:cubicBezTo>
                    <a:pt x="48668" y="12148"/>
                    <a:pt x="48677" y="12142"/>
                    <a:pt x="48687" y="12138"/>
                  </a:cubicBezTo>
                  <a:lnTo>
                    <a:pt x="49062" y="11965"/>
                  </a:lnTo>
                  <a:lnTo>
                    <a:pt x="49046" y="11954"/>
                  </a:lnTo>
                  <a:cubicBezTo>
                    <a:pt x="49453" y="11727"/>
                    <a:pt x="49828" y="11447"/>
                    <a:pt x="50165" y="11123"/>
                  </a:cubicBezTo>
                  <a:lnTo>
                    <a:pt x="50171" y="11123"/>
                  </a:lnTo>
                  <a:lnTo>
                    <a:pt x="50249" y="11047"/>
                  </a:lnTo>
                  <a:cubicBezTo>
                    <a:pt x="50260" y="11036"/>
                    <a:pt x="50269" y="11025"/>
                    <a:pt x="50279" y="11014"/>
                  </a:cubicBezTo>
                  <a:lnTo>
                    <a:pt x="50465" y="10827"/>
                  </a:lnTo>
                  <a:lnTo>
                    <a:pt x="50453" y="10820"/>
                  </a:lnTo>
                  <a:cubicBezTo>
                    <a:pt x="50844" y="10382"/>
                    <a:pt x="51160" y="9886"/>
                    <a:pt x="51389" y="9354"/>
                  </a:cubicBezTo>
                  <a:lnTo>
                    <a:pt x="51401" y="9364"/>
                  </a:lnTo>
                  <a:lnTo>
                    <a:pt x="51515" y="9046"/>
                  </a:lnTo>
                  <a:cubicBezTo>
                    <a:pt x="51521" y="9027"/>
                    <a:pt x="51531" y="9010"/>
                    <a:pt x="51536" y="8994"/>
                  </a:cubicBezTo>
                  <a:lnTo>
                    <a:pt x="51651" y="8656"/>
                  </a:lnTo>
                  <a:lnTo>
                    <a:pt x="51640" y="8656"/>
                  </a:lnTo>
                  <a:cubicBezTo>
                    <a:pt x="51774" y="8184"/>
                    <a:pt x="51844" y="7693"/>
                    <a:pt x="51844" y="7187"/>
                  </a:cubicBezTo>
                  <a:cubicBezTo>
                    <a:pt x="51844" y="6682"/>
                    <a:pt x="51773" y="6189"/>
                    <a:pt x="51640" y="5717"/>
                  </a:cubicBezTo>
                  <a:lnTo>
                    <a:pt x="51648" y="5717"/>
                  </a:lnTo>
                  <a:lnTo>
                    <a:pt x="51536" y="5383"/>
                  </a:lnTo>
                  <a:cubicBezTo>
                    <a:pt x="51535" y="5381"/>
                    <a:pt x="51535" y="5378"/>
                    <a:pt x="51534" y="5375"/>
                  </a:cubicBezTo>
                  <a:cubicBezTo>
                    <a:pt x="51530" y="5363"/>
                    <a:pt x="51523" y="5352"/>
                    <a:pt x="51519" y="5339"/>
                  </a:cubicBezTo>
                  <a:lnTo>
                    <a:pt x="51398" y="5004"/>
                  </a:lnTo>
                  <a:lnTo>
                    <a:pt x="51386" y="5016"/>
                  </a:lnTo>
                  <a:cubicBezTo>
                    <a:pt x="51375" y="4987"/>
                    <a:pt x="51364" y="4959"/>
                    <a:pt x="51352" y="4930"/>
                  </a:cubicBezTo>
                  <a:cubicBezTo>
                    <a:pt x="51344" y="4915"/>
                    <a:pt x="51339" y="4900"/>
                    <a:pt x="51333" y="4884"/>
                  </a:cubicBezTo>
                  <a:cubicBezTo>
                    <a:pt x="51280" y="4769"/>
                    <a:pt x="51217" y="4658"/>
                    <a:pt x="51156" y="4546"/>
                  </a:cubicBezTo>
                  <a:cubicBezTo>
                    <a:pt x="51126" y="4492"/>
                    <a:pt x="51098" y="4435"/>
                    <a:pt x="51066" y="4382"/>
                  </a:cubicBezTo>
                  <a:cubicBezTo>
                    <a:pt x="51006" y="4282"/>
                    <a:pt x="50942" y="4186"/>
                    <a:pt x="50875" y="4090"/>
                  </a:cubicBezTo>
                  <a:cubicBezTo>
                    <a:pt x="50832" y="4028"/>
                    <a:pt x="50791" y="3966"/>
                    <a:pt x="50745" y="3906"/>
                  </a:cubicBezTo>
                  <a:cubicBezTo>
                    <a:pt x="50678" y="3817"/>
                    <a:pt x="50608" y="3732"/>
                    <a:pt x="50537" y="3647"/>
                  </a:cubicBezTo>
                  <a:cubicBezTo>
                    <a:pt x="50512" y="3617"/>
                    <a:pt x="50490" y="3585"/>
                    <a:pt x="50464" y="3556"/>
                  </a:cubicBezTo>
                  <a:cubicBezTo>
                    <a:pt x="50480" y="3545"/>
                    <a:pt x="50499" y="3534"/>
                    <a:pt x="50516" y="3524"/>
                  </a:cubicBezTo>
                  <a:cubicBezTo>
                    <a:pt x="50688" y="3415"/>
                    <a:pt x="50854" y="3314"/>
                    <a:pt x="51011" y="3222"/>
                  </a:cubicBezTo>
                  <a:cubicBezTo>
                    <a:pt x="51022" y="3215"/>
                    <a:pt x="51032" y="3210"/>
                    <a:pt x="51045" y="3203"/>
                  </a:cubicBezTo>
                  <a:cubicBezTo>
                    <a:pt x="51191" y="3119"/>
                    <a:pt x="51332" y="3041"/>
                    <a:pt x="51468" y="2969"/>
                  </a:cubicBezTo>
                  <a:cubicBezTo>
                    <a:pt x="51487" y="2960"/>
                    <a:pt x="51505" y="2951"/>
                    <a:pt x="51523" y="2941"/>
                  </a:cubicBezTo>
                  <a:close/>
                  <a:moveTo>
                    <a:pt x="32989" y="8693"/>
                  </a:moveTo>
                  <a:cubicBezTo>
                    <a:pt x="33093" y="8783"/>
                    <a:pt x="33193" y="8864"/>
                    <a:pt x="33296" y="8951"/>
                  </a:cubicBezTo>
                  <a:cubicBezTo>
                    <a:pt x="33418" y="9053"/>
                    <a:pt x="33541" y="9157"/>
                    <a:pt x="33662" y="9256"/>
                  </a:cubicBezTo>
                  <a:cubicBezTo>
                    <a:pt x="33826" y="9390"/>
                    <a:pt x="33984" y="9518"/>
                    <a:pt x="34145" y="9644"/>
                  </a:cubicBezTo>
                  <a:cubicBezTo>
                    <a:pt x="34258" y="9734"/>
                    <a:pt x="34373" y="9827"/>
                    <a:pt x="34483" y="9912"/>
                  </a:cubicBezTo>
                  <a:cubicBezTo>
                    <a:pt x="34654" y="10045"/>
                    <a:pt x="34820" y="10169"/>
                    <a:pt x="34987" y="10291"/>
                  </a:cubicBezTo>
                  <a:cubicBezTo>
                    <a:pt x="35080" y="10360"/>
                    <a:pt x="35176" y="10435"/>
                    <a:pt x="35268" y="10500"/>
                  </a:cubicBezTo>
                  <a:cubicBezTo>
                    <a:pt x="35436" y="10623"/>
                    <a:pt x="35599" y="10733"/>
                    <a:pt x="35762" y="10846"/>
                  </a:cubicBezTo>
                  <a:lnTo>
                    <a:pt x="35757" y="10851"/>
                  </a:lnTo>
                  <a:lnTo>
                    <a:pt x="36008" y="11015"/>
                  </a:lnTo>
                  <a:cubicBezTo>
                    <a:pt x="36009" y="11017"/>
                    <a:pt x="36010" y="11018"/>
                    <a:pt x="36013" y="11020"/>
                  </a:cubicBezTo>
                  <a:lnTo>
                    <a:pt x="36191" y="11138"/>
                  </a:lnTo>
                  <a:lnTo>
                    <a:pt x="36194" y="11135"/>
                  </a:lnTo>
                  <a:cubicBezTo>
                    <a:pt x="36674" y="11446"/>
                    <a:pt x="37129" y="11713"/>
                    <a:pt x="37544" y="11926"/>
                  </a:cubicBezTo>
                  <a:lnTo>
                    <a:pt x="37722" y="12019"/>
                  </a:lnTo>
                  <a:lnTo>
                    <a:pt x="37726" y="12017"/>
                  </a:lnTo>
                  <a:cubicBezTo>
                    <a:pt x="38597" y="12441"/>
                    <a:pt x="39323" y="12651"/>
                    <a:pt x="39937" y="12651"/>
                  </a:cubicBezTo>
                  <a:cubicBezTo>
                    <a:pt x="40460" y="12651"/>
                    <a:pt x="40975" y="12575"/>
                    <a:pt x="41469" y="12427"/>
                  </a:cubicBezTo>
                  <a:lnTo>
                    <a:pt x="41474" y="12430"/>
                  </a:lnTo>
                  <a:lnTo>
                    <a:pt x="41592" y="12394"/>
                  </a:lnTo>
                  <a:lnTo>
                    <a:pt x="41593" y="12394"/>
                  </a:lnTo>
                  <a:lnTo>
                    <a:pt x="42097" y="12231"/>
                  </a:lnTo>
                  <a:lnTo>
                    <a:pt x="42073" y="12216"/>
                  </a:lnTo>
                  <a:cubicBezTo>
                    <a:pt x="42076" y="12214"/>
                    <a:pt x="42077" y="12214"/>
                    <a:pt x="42079" y="12212"/>
                  </a:cubicBezTo>
                  <a:cubicBezTo>
                    <a:pt x="42499" y="12034"/>
                    <a:pt x="42891" y="11799"/>
                    <a:pt x="43255" y="11520"/>
                  </a:cubicBezTo>
                  <a:lnTo>
                    <a:pt x="43263" y="11525"/>
                  </a:lnTo>
                  <a:lnTo>
                    <a:pt x="43403" y="11411"/>
                  </a:lnTo>
                  <a:lnTo>
                    <a:pt x="43404" y="11410"/>
                  </a:lnTo>
                  <a:lnTo>
                    <a:pt x="43681" y="11181"/>
                  </a:lnTo>
                  <a:lnTo>
                    <a:pt x="43670" y="11175"/>
                  </a:lnTo>
                  <a:cubicBezTo>
                    <a:pt x="43729" y="11119"/>
                    <a:pt x="43784" y="11062"/>
                    <a:pt x="43840" y="11005"/>
                  </a:cubicBezTo>
                  <a:cubicBezTo>
                    <a:pt x="43861" y="10983"/>
                    <a:pt x="43883" y="10963"/>
                    <a:pt x="43904" y="10941"/>
                  </a:cubicBezTo>
                  <a:cubicBezTo>
                    <a:pt x="44033" y="10805"/>
                    <a:pt x="44154" y="10661"/>
                    <a:pt x="44268" y="10514"/>
                  </a:cubicBezTo>
                  <a:cubicBezTo>
                    <a:pt x="44290" y="10484"/>
                    <a:pt x="44311" y="10456"/>
                    <a:pt x="44332" y="10427"/>
                  </a:cubicBezTo>
                  <a:cubicBezTo>
                    <a:pt x="44445" y="10276"/>
                    <a:pt x="44549" y="10121"/>
                    <a:pt x="44645" y="9960"/>
                  </a:cubicBezTo>
                  <a:cubicBezTo>
                    <a:pt x="44659" y="9936"/>
                    <a:pt x="44673" y="9911"/>
                    <a:pt x="44686" y="9886"/>
                  </a:cubicBezTo>
                  <a:cubicBezTo>
                    <a:pt x="44782" y="9719"/>
                    <a:pt x="44871" y="9548"/>
                    <a:pt x="44949" y="9372"/>
                  </a:cubicBezTo>
                  <a:cubicBezTo>
                    <a:pt x="44950" y="9369"/>
                    <a:pt x="44952" y="9364"/>
                    <a:pt x="44955" y="9359"/>
                  </a:cubicBezTo>
                  <a:cubicBezTo>
                    <a:pt x="44959" y="9361"/>
                    <a:pt x="44961" y="9365"/>
                    <a:pt x="44965" y="9369"/>
                  </a:cubicBezTo>
                  <a:cubicBezTo>
                    <a:pt x="45035" y="9433"/>
                    <a:pt x="45117" y="9505"/>
                    <a:pt x="45202" y="9580"/>
                  </a:cubicBezTo>
                  <a:cubicBezTo>
                    <a:pt x="45267" y="9640"/>
                    <a:pt x="45315" y="9683"/>
                    <a:pt x="45365" y="9725"/>
                  </a:cubicBezTo>
                  <a:cubicBezTo>
                    <a:pt x="45513" y="9855"/>
                    <a:pt x="45668" y="9989"/>
                    <a:pt x="45826" y="10125"/>
                  </a:cubicBezTo>
                  <a:cubicBezTo>
                    <a:pt x="45851" y="10146"/>
                    <a:pt x="45873" y="10166"/>
                    <a:pt x="45898" y="10187"/>
                  </a:cubicBezTo>
                  <a:cubicBezTo>
                    <a:pt x="45857" y="10265"/>
                    <a:pt x="45816" y="10343"/>
                    <a:pt x="45773" y="10420"/>
                  </a:cubicBezTo>
                  <a:cubicBezTo>
                    <a:pt x="45742" y="10475"/>
                    <a:pt x="45712" y="10532"/>
                    <a:pt x="45679" y="10589"/>
                  </a:cubicBezTo>
                  <a:cubicBezTo>
                    <a:pt x="45607" y="10711"/>
                    <a:pt x="45527" y="10831"/>
                    <a:pt x="45446" y="10948"/>
                  </a:cubicBezTo>
                  <a:cubicBezTo>
                    <a:pt x="45429" y="10974"/>
                    <a:pt x="45413" y="11003"/>
                    <a:pt x="45394" y="11029"/>
                  </a:cubicBezTo>
                  <a:cubicBezTo>
                    <a:pt x="45293" y="11172"/>
                    <a:pt x="45186" y="11310"/>
                    <a:pt x="45074" y="11443"/>
                  </a:cubicBezTo>
                  <a:cubicBezTo>
                    <a:pt x="45040" y="11482"/>
                    <a:pt x="45006" y="11518"/>
                    <a:pt x="44973" y="11556"/>
                  </a:cubicBezTo>
                  <a:cubicBezTo>
                    <a:pt x="44895" y="11644"/>
                    <a:pt x="44815" y="11733"/>
                    <a:pt x="44733" y="11818"/>
                  </a:cubicBezTo>
                  <a:lnTo>
                    <a:pt x="44679" y="11874"/>
                  </a:lnTo>
                  <a:cubicBezTo>
                    <a:pt x="44653" y="11901"/>
                    <a:pt x="44626" y="11929"/>
                    <a:pt x="44600" y="11956"/>
                  </a:cubicBezTo>
                  <a:cubicBezTo>
                    <a:pt x="44571" y="11985"/>
                    <a:pt x="44541" y="12015"/>
                    <a:pt x="44514" y="12045"/>
                  </a:cubicBezTo>
                  <a:cubicBezTo>
                    <a:pt x="44465" y="12092"/>
                    <a:pt x="44411" y="12141"/>
                    <a:pt x="44359" y="12181"/>
                  </a:cubicBezTo>
                  <a:cubicBezTo>
                    <a:pt x="44288" y="12247"/>
                    <a:pt x="44232" y="12294"/>
                    <a:pt x="44173" y="12338"/>
                  </a:cubicBezTo>
                  <a:cubicBezTo>
                    <a:pt x="44126" y="12383"/>
                    <a:pt x="44116" y="12389"/>
                    <a:pt x="44114" y="12390"/>
                  </a:cubicBezTo>
                  <a:lnTo>
                    <a:pt x="43920" y="12540"/>
                  </a:lnTo>
                  <a:cubicBezTo>
                    <a:pt x="43820" y="12618"/>
                    <a:pt x="43717" y="12689"/>
                    <a:pt x="43611" y="12757"/>
                  </a:cubicBezTo>
                  <a:cubicBezTo>
                    <a:pt x="43559" y="12791"/>
                    <a:pt x="43507" y="12822"/>
                    <a:pt x="43460" y="12852"/>
                  </a:cubicBezTo>
                  <a:cubicBezTo>
                    <a:pt x="43374" y="12909"/>
                    <a:pt x="43290" y="12957"/>
                    <a:pt x="43211" y="13002"/>
                  </a:cubicBezTo>
                  <a:cubicBezTo>
                    <a:pt x="42217" y="13565"/>
                    <a:pt x="41087" y="13862"/>
                    <a:pt x="39938" y="13862"/>
                  </a:cubicBezTo>
                  <a:cubicBezTo>
                    <a:pt x="38990" y="13862"/>
                    <a:pt x="37811" y="13469"/>
                    <a:pt x="36431" y="12693"/>
                  </a:cubicBezTo>
                  <a:cubicBezTo>
                    <a:pt x="36056" y="12481"/>
                    <a:pt x="35664" y="12241"/>
                    <a:pt x="35244" y="11962"/>
                  </a:cubicBezTo>
                  <a:cubicBezTo>
                    <a:pt x="35103" y="11869"/>
                    <a:pt x="34962" y="11771"/>
                    <a:pt x="34815" y="11670"/>
                  </a:cubicBezTo>
                  <a:cubicBezTo>
                    <a:pt x="34808" y="11666"/>
                    <a:pt x="34802" y="11661"/>
                    <a:pt x="34796" y="11657"/>
                  </a:cubicBezTo>
                  <a:cubicBezTo>
                    <a:pt x="34617" y="11531"/>
                    <a:pt x="34436" y="11401"/>
                    <a:pt x="34253" y="11266"/>
                  </a:cubicBezTo>
                  <a:cubicBezTo>
                    <a:pt x="34188" y="11219"/>
                    <a:pt x="34125" y="11170"/>
                    <a:pt x="34060" y="11123"/>
                  </a:cubicBezTo>
                  <a:cubicBezTo>
                    <a:pt x="33932" y="11026"/>
                    <a:pt x="33805" y="10931"/>
                    <a:pt x="33676" y="10831"/>
                  </a:cubicBezTo>
                  <a:cubicBezTo>
                    <a:pt x="33609" y="10779"/>
                    <a:pt x="33540" y="10723"/>
                    <a:pt x="33472" y="10670"/>
                  </a:cubicBezTo>
                  <a:cubicBezTo>
                    <a:pt x="33345" y="10571"/>
                    <a:pt x="33219" y="10472"/>
                    <a:pt x="33093" y="10369"/>
                  </a:cubicBezTo>
                  <a:cubicBezTo>
                    <a:pt x="33023" y="10312"/>
                    <a:pt x="32952" y="10251"/>
                    <a:pt x="32881" y="10195"/>
                  </a:cubicBezTo>
                  <a:cubicBezTo>
                    <a:pt x="32785" y="10115"/>
                    <a:pt x="32688" y="10036"/>
                    <a:pt x="32593" y="9954"/>
                  </a:cubicBezTo>
                  <a:cubicBezTo>
                    <a:pt x="32605" y="9922"/>
                    <a:pt x="32614" y="9890"/>
                    <a:pt x="32627" y="9858"/>
                  </a:cubicBezTo>
                  <a:cubicBezTo>
                    <a:pt x="32683" y="9718"/>
                    <a:pt x="32735" y="9577"/>
                    <a:pt x="32783" y="9435"/>
                  </a:cubicBezTo>
                  <a:cubicBezTo>
                    <a:pt x="32801" y="9384"/>
                    <a:pt x="32818" y="9333"/>
                    <a:pt x="32834" y="9281"/>
                  </a:cubicBezTo>
                  <a:cubicBezTo>
                    <a:pt x="32891" y="9093"/>
                    <a:pt x="32943" y="8901"/>
                    <a:pt x="32985" y="8709"/>
                  </a:cubicBezTo>
                  <a:lnTo>
                    <a:pt x="32989" y="8693"/>
                  </a:lnTo>
                  <a:close/>
                  <a:moveTo>
                    <a:pt x="62143" y="12295"/>
                  </a:moveTo>
                  <a:cubicBezTo>
                    <a:pt x="62178" y="12319"/>
                    <a:pt x="62210" y="12336"/>
                    <a:pt x="62244" y="12360"/>
                  </a:cubicBezTo>
                  <a:cubicBezTo>
                    <a:pt x="62392" y="12459"/>
                    <a:pt x="62537" y="12553"/>
                    <a:pt x="62678" y="12643"/>
                  </a:cubicBezTo>
                  <a:cubicBezTo>
                    <a:pt x="62730" y="12676"/>
                    <a:pt x="62781" y="12710"/>
                    <a:pt x="62832" y="12741"/>
                  </a:cubicBezTo>
                  <a:cubicBezTo>
                    <a:pt x="63012" y="12853"/>
                    <a:pt x="63189" y="12961"/>
                    <a:pt x="63363" y="13060"/>
                  </a:cubicBezTo>
                  <a:cubicBezTo>
                    <a:pt x="63364" y="13061"/>
                    <a:pt x="63366" y="13063"/>
                    <a:pt x="63368" y="13064"/>
                  </a:cubicBezTo>
                  <a:cubicBezTo>
                    <a:pt x="62400" y="13587"/>
                    <a:pt x="61316" y="13862"/>
                    <a:pt x="60207" y="13862"/>
                  </a:cubicBezTo>
                  <a:cubicBezTo>
                    <a:pt x="59498" y="13861"/>
                    <a:pt x="58653" y="13638"/>
                    <a:pt x="57690" y="13195"/>
                  </a:cubicBezTo>
                  <a:cubicBezTo>
                    <a:pt x="57692" y="13192"/>
                    <a:pt x="57696" y="13190"/>
                    <a:pt x="57698" y="13189"/>
                  </a:cubicBezTo>
                  <a:cubicBezTo>
                    <a:pt x="57870" y="13076"/>
                    <a:pt x="58035" y="12956"/>
                    <a:pt x="58195" y="12830"/>
                  </a:cubicBezTo>
                  <a:cubicBezTo>
                    <a:pt x="58239" y="12794"/>
                    <a:pt x="58281" y="12758"/>
                    <a:pt x="58326" y="12722"/>
                  </a:cubicBezTo>
                  <a:cubicBezTo>
                    <a:pt x="58445" y="12623"/>
                    <a:pt x="58560" y="12522"/>
                    <a:pt x="58672" y="12414"/>
                  </a:cubicBezTo>
                  <a:cubicBezTo>
                    <a:pt x="58698" y="12389"/>
                    <a:pt x="58727" y="12368"/>
                    <a:pt x="58753" y="12343"/>
                  </a:cubicBezTo>
                  <a:cubicBezTo>
                    <a:pt x="58810" y="12363"/>
                    <a:pt x="58863" y="12379"/>
                    <a:pt x="58919" y="12399"/>
                  </a:cubicBezTo>
                  <a:cubicBezTo>
                    <a:pt x="58977" y="12419"/>
                    <a:pt x="59035" y="12439"/>
                    <a:pt x="59092" y="12456"/>
                  </a:cubicBezTo>
                  <a:cubicBezTo>
                    <a:pt x="59176" y="12482"/>
                    <a:pt x="59258" y="12503"/>
                    <a:pt x="59338" y="12524"/>
                  </a:cubicBezTo>
                  <a:cubicBezTo>
                    <a:pt x="59389" y="12537"/>
                    <a:pt x="59441" y="12551"/>
                    <a:pt x="59491" y="12563"/>
                  </a:cubicBezTo>
                  <a:cubicBezTo>
                    <a:pt x="59576" y="12582"/>
                    <a:pt x="59659" y="12593"/>
                    <a:pt x="59743" y="12607"/>
                  </a:cubicBezTo>
                  <a:cubicBezTo>
                    <a:pt x="59782" y="12613"/>
                    <a:pt x="59824" y="12622"/>
                    <a:pt x="59862" y="12627"/>
                  </a:cubicBezTo>
                  <a:cubicBezTo>
                    <a:pt x="59982" y="12641"/>
                    <a:pt x="60098" y="12649"/>
                    <a:pt x="60210" y="12649"/>
                  </a:cubicBezTo>
                  <a:cubicBezTo>
                    <a:pt x="60383" y="12649"/>
                    <a:pt x="60555" y="12639"/>
                    <a:pt x="60725" y="12624"/>
                  </a:cubicBezTo>
                  <a:cubicBezTo>
                    <a:pt x="60782" y="12618"/>
                    <a:pt x="60837" y="12608"/>
                    <a:pt x="60893" y="12601"/>
                  </a:cubicBezTo>
                  <a:cubicBezTo>
                    <a:pt x="61006" y="12586"/>
                    <a:pt x="61120" y="12572"/>
                    <a:pt x="61231" y="12551"/>
                  </a:cubicBezTo>
                  <a:cubicBezTo>
                    <a:pt x="61298" y="12538"/>
                    <a:pt x="61361" y="12522"/>
                    <a:pt x="61428" y="12506"/>
                  </a:cubicBezTo>
                  <a:cubicBezTo>
                    <a:pt x="61528" y="12482"/>
                    <a:pt x="61628" y="12460"/>
                    <a:pt x="61727" y="12431"/>
                  </a:cubicBezTo>
                  <a:cubicBezTo>
                    <a:pt x="61797" y="12412"/>
                    <a:pt x="61862" y="12387"/>
                    <a:pt x="61930" y="12365"/>
                  </a:cubicBezTo>
                  <a:cubicBezTo>
                    <a:pt x="62002" y="12342"/>
                    <a:pt x="62073" y="12322"/>
                    <a:pt x="62143" y="12295"/>
                  </a:cubicBezTo>
                  <a:close/>
                  <a:moveTo>
                    <a:pt x="22973" y="3367"/>
                  </a:moveTo>
                  <a:cubicBezTo>
                    <a:pt x="23330" y="3876"/>
                    <a:pt x="23612" y="4434"/>
                    <a:pt x="23814" y="5030"/>
                  </a:cubicBezTo>
                  <a:lnTo>
                    <a:pt x="23816" y="5037"/>
                  </a:lnTo>
                  <a:cubicBezTo>
                    <a:pt x="24021" y="5617"/>
                    <a:pt x="24134" y="6227"/>
                    <a:pt x="24163" y="6854"/>
                  </a:cubicBezTo>
                  <a:lnTo>
                    <a:pt x="24160" y="6856"/>
                  </a:lnTo>
                  <a:lnTo>
                    <a:pt x="24170" y="6970"/>
                  </a:lnTo>
                  <a:lnTo>
                    <a:pt x="24178" y="7189"/>
                  </a:lnTo>
                  <a:lnTo>
                    <a:pt x="24170" y="7407"/>
                  </a:lnTo>
                  <a:lnTo>
                    <a:pt x="24160" y="7522"/>
                  </a:lnTo>
                  <a:lnTo>
                    <a:pt x="24163" y="7525"/>
                  </a:lnTo>
                  <a:cubicBezTo>
                    <a:pt x="24133" y="8160"/>
                    <a:pt x="24018" y="8766"/>
                    <a:pt x="23816" y="9339"/>
                  </a:cubicBezTo>
                  <a:cubicBezTo>
                    <a:pt x="23591" y="10009"/>
                    <a:pt x="23264" y="10632"/>
                    <a:pt x="22838" y="11195"/>
                  </a:cubicBezTo>
                  <a:cubicBezTo>
                    <a:pt x="22664" y="11427"/>
                    <a:pt x="22477" y="11644"/>
                    <a:pt x="22279" y="11848"/>
                  </a:cubicBezTo>
                  <a:cubicBezTo>
                    <a:pt x="22180" y="11950"/>
                    <a:pt x="22077" y="12048"/>
                    <a:pt x="21973" y="12143"/>
                  </a:cubicBezTo>
                  <a:cubicBezTo>
                    <a:pt x="21869" y="12236"/>
                    <a:pt x="21760" y="12327"/>
                    <a:pt x="21651" y="12413"/>
                  </a:cubicBezTo>
                  <a:cubicBezTo>
                    <a:pt x="20479" y="13349"/>
                    <a:pt x="19007" y="13864"/>
                    <a:pt x="17506" y="13864"/>
                  </a:cubicBezTo>
                  <a:cubicBezTo>
                    <a:pt x="16802" y="13862"/>
                    <a:pt x="15956" y="13639"/>
                    <a:pt x="14993" y="13196"/>
                  </a:cubicBezTo>
                  <a:cubicBezTo>
                    <a:pt x="14997" y="13194"/>
                    <a:pt x="15000" y="13191"/>
                    <a:pt x="15003" y="13190"/>
                  </a:cubicBezTo>
                  <a:cubicBezTo>
                    <a:pt x="15173" y="13079"/>
                    <a:pt x="15339" y="12957"/>
                    <a:pt x="15497" y="12831"/>
                  </a:cubicBezTo>
                  <a:cubicBezTo>
                    <a:pt x="15542" y="12795"/>
                    <a:pt x="15583" y="12759"/>
                    <a:pt x="15627" y="12724"/>
                  </a:cubicBezTo>
                  <a:cubicBezTo>
                    <a:pt x="15747" y="12625"/>
                    <a:pt x="15861" y="12523"/>
                    <a:pt x="15974" y="12417"/>
                  </a:cubicBezTo>
                  <a:cubicBezTo>
                    <a:pt x="16000" y="12393"/>
                    <a:pt x="16028" y="12370"/>
                    <a:pt x="16054" y="12346"/>
                  </a:cubicBezTo>
                  <a:cubicBezTo>
                    <a:pt x="16111" y="12367"/>
                    <a:pt x="16163" y="12382"/>
                    <a:pt x="16219" y="12400"/>
                  </a:cubicBezTo>
                  <a:cubicBezTo>
                    <a:pt x="16278" y="12420"/>
                    <a:pt x="16338" y="12441"/>
                    <a:pt x="16393" y="12459"/>
                  </a:cubicBezTo>
                  <a:cubicBezTo>
                    <a:pt x="16477" y="12485"/>
                    <a:pt x="16558" y="12506"/>
                    <a:pt x="16637" y="12525"/>
                  </a:cubicBezTo>
                  <a:cubicBezTo>
                    <a:pt x="16688" y="12538"/>
                    <a:pt x="16741" y="12554"/>
                    <a:pt x="16791" y="12564"/>
                  </a:cubicBezTo>
                  <a:cubicBezTo>
                    <a:pt x="16876" y="12582"/>
                    <a:pt x="16960" y="12596"/>
                    <a:pt x="17042" y="12608"/>
                  </a:cubicBezTo>
                  <a:cubicBezTo>
                    <a:pt x="17082" y="12615"/>
                    <a:pt x="17124" y="12623"/>
                    <a:pt x="17163" y="12628"/>
                  </a:cubicBezTo>
                  <a:cubicBezTo>
                    <a:pt x="17282" y="12642"/>
                    <a:pt x="17398" y="12650"/>
                    <a:pt x="17510" y="12650"/>
                  </a:cubicBezTo>
                  <a:cubicBezTo>
                    <a:pt x="17631" y="12650"/>
                    <a:pt x="17746" y="12647"/>
                    <a:pt x="17866" y="12636"/>
                  </a:cubicBezTo>
                  <a:cubicBezTo>
                    <a:pt x="17887" y="12634"/>
                    <a:pt x="17928" y="12633"/>
                    <a:pt x="17970" y="12629"/>
                  </a:cubicBezTo>
                  <a:cubicBezTo>
                    <a:pt x="18051" y="12626"/>
                    <a:pt x="18141" y="12615"/>
                    <a:pt x="18231" y="12600"/>
                  </a:cubicBezTo>
                  <a:cubicBezTo>
                    <a:pt x="18389" y="12585"/>
                    <a:pt x="18567" y="12554"/>
                    <a:pt x="18755" y="12507"/>
                  </a:cubicBezTo>
                  <a:cubicBezTo>
                    <a:pt x="18829" y="12490"/>
                    <a:pt x="18909" y="12470"/>
                    <a:pt x="18987" y="12447"/>
                  </a:cubicBezTo>
                  <a:cubicBezTo>
                    <a:pt x="19167" y="12395"/>
                    <a:pt x="19305" y="12350"/>
                    <a:pt x="19433" y="12298"/>
                  </a:cubicBezTo>
                  <a:cubicBezTo>
                    <a:pt x="19520" y="12270"/>
                    <a:pt x="19620" y="12226"/>
                    <a:pt x="19722" y="12181"/>
                  </a:cubicBezTo>
                  <a:cubicBezTo>
                    <a:pt x="19852" y="12126"/>
                    <a:pt x="19987" y="12060"/>
                    <a:pt x="20112" y="11993"/>
                  </a:cubicBezTo>
                  <a:cubicBezTo>
                    <a:pt x="20169" y="11961"/>
                    <a:pt x="20218" y="11929"/>
                    <a:pt x="20271" y="11897"/>
                  </a:cubicBezTo>
                  <a:lnTo>
                    <a:pt x="20275" y="11899"/>
                  </a:lnTo>
                  <a:lnTo>
                    <a:pt x="20421" y="11806"/>
                  </a:lnTo>
                  <a:cubicBezTo>
                    <a:pt x="20422" y="11806"/>
                    <a:pt x="20422" y="11805"/>
                    <a:pt x="20424" y="11805"/>
                  </a:cubicBezTo>
                  <a:lnTo>
                    <a:pt x="20737" y="11602"/>
                  </a:lnTo>
                  <a:lnTo>
                    <a:pt x="20721" y="11590"/>
                  </a:lnTo>
                  <a:cubicBezTo>
                    <a:pt x="21007" y="11382"/>
                    <a:pt x="21277" y="11156"/>
                    <a:pt x="21513" y="10900"/>
                  </a:cubicBezTo>
                  <a:lnTo>
                    <a:pt x="21643" y="10753"/>
                  </a:lnTo>
                  <a:lnTo>
                    <a:pt x="21647" y="10755"/>
                  </a:lnTo>
                  <a:lnTo>
                    <a:pt x="21798" y="10565"/>
                  </a:lnTo>
                  <a:cubicBezTo>
                    <a:pt x="21799" y="10563"/>
                    <a:pt x="21800" y="10562"/>
                    <a:pt x="21801" y="10559"/>
                  </a:cubicBezTo>
                  <a:lnTo>
                    <a:pt x="21961" y="10351"/>
                  </a:lnTo>
                  <a:lnTo>
                    <a:pt x="21958" y="10349"/>
                  </a:lnTo>
                  <a:cubicBezTo>
                    <a:pt x="21972" y="10331"/>
                    <a:pt x="21984" y="10316"/>
                    <a:pt x="21998" y="10297"/>
                  </a:cubicBezTo>
                  <a:cubicBezTo>
                    <a:pt x="21998" y="10297"/>
                    <a:pt x="21998" y="10296"/>
                    <a:pt x="21999" y="10296"/>
                  </a:cubicBezTo>
                  <a:cubicBezTo>
                    <a:pt x="22000" y="10295"/>
                    <a:pt x="22002" y="10292"/>
                    <a:pt x="22002" y="10291"/>
                  </a:cubicBezTo>
                  <a:lnTo>
                    <a:pt x="22002" y="10290"/>
                  </a:lnTo>
                  <a:cubicBezTo>
                    <a:pt x="22040" y="10235"/>
                    <a:pt x="22076" y="10177"/>
                    <a:pt x="22112" y="10120"/>
                  </a:cubicBezTo>
                  <a:cubicBezTo>
                    <a:pt x="22133" y="10088"/>
                    <a:pt x="22155" y="10057"/>
                    <a:pt x="22175" y="10025"/>
                  </a:cubicBezTo>
                  <a:cubicBezTo>
                    <a:pt x="22176" y="10024"/>
                    <a:pt x="22176" y="10023"/>
                    <a:pt x="22177" y="10020"/>
                  </a:cubicBezTo>
                  <a:cubicBezTo>
                    <a:pt x="22194" y="9993"/>
                    <a:pt x="22207" y="9966"/>
                    <a:pt x="22225" y="9938"/>
                  </a:cubicBezTo>
                  <a:cubicBezTo>
                    <a:pt x="22260" y="9876"/>
                    <a:pt x="22298" y="9813"/>
                    <a:pt x="22331" y="9751"/>
                  </a:cubicBezTo>
                  <a:lnTo>
                    <a:pt x="22335" y="9743"/>
                  </a:lnTo>
                  <a:lnTo>
                    <a:pt x="22338" y="9735"/>
                  </a:lnTo>
                  <a:cubicBezTo>
                    <a:pt x="22351" y="9716"/>
                    <a:pt x="22362" y="9694"/>
                    <a:pt x="22369" y="9675"/>
                  </a:cubicBezTo>
                  <a:cubicBezTo>
                    <a:pt x="22404" y="9607"/>
                    <a:pt x="22435" y="9542"/>
                    <a:pt x="22465" y="9479"/>
                  </a:cubicBezTo>
                  <a:lnTo>
                    <a:pt x="22507" y="9436"/>
                  </a:lnTo>
                  <a:lnTo>
                    <a:pt x="22512" y="9374"/>
                  </a:lnTo>
                  <a:cubicBezTo>
                    <a:pt x="22541" y="9303"/>
                    <a:pt x="22571" y="9233"/>
                    <a:pt x="22598" y="9160"/>
                  </a:cubicBezTo>
                  <a:cubicBezTo>
                    <a:pt x="22650" y="9035"/>
                    <a:pt x="22694" y="8910"/>
                    <a:pt x="22729" y="8783"/>
                  </a:cubicBezTo>
                  <a:cubicBezTo>
                    <a:pt x="22748" y="8722"/>
                    <a:pt x="22768" y="8654"/>
                    <a:pt x="22788" y="8584"/>
                  </a:cubicBezTo>
                  <a:lnTo>
                    <a:pt x="22789" y="8585"/>
                  </a:lnTo>
                  <a:lnTo>
                    <a:pt x="22794" y="8562"/>
                  </a:lnTo>
                  <a:cubicBezTo>
                    <a:pt x="22800" y="8536"/>
                    <a:pt x="22809" y="8511"/>
                    <a:pt x="22815" y="8485"/>
                  </a:cubicBezTo>
                  <a:lnTo>
                    <a:pt x="22811" y="8484"/>
                  </a:lnTo>
                  <a:lnTo>
                    <a:pt x="22823" y="8428"/>
                  </a:lnTo>
                  <a:lnTo>
                    <a:pt x="22827" y="8429"/>
                  </a:lnTo>
                  <a:cubicBezTo>
                    <a:pt x="22846" y="8348"/>
                    <a:pt x="22862" y="8267"/>
                    <a:pt x="22877" y="8187"/>
                  </a:cubicBezTo>
                  <a:lnTo>
                    <a:pt x="22888" y="8165"/>
                  </a:lnTo>
                  <a:lnTo>
                    <a:pt x="22890" y="8114"/>
                  </a:lnTo>
                  <a:cubicBezTo>
                    <a:pt x="22898" y="8072"/>
                    <a:pt x="22904" y="8030"/>
                    <a:pt x="22911" y="7986"/>
                  </a:cubicBezTo>
                  <a:lnTo>
                    <a:pt x="22934" y="7809"/>
                  </a:lnTo>
                  <a:cubicBezTo>
                    <a:pt x="22948" y="7700"/>
                    <a:pt x="22955" y="7585"/>
                    <a:pt x="22962" y="7471"/>
                  </a:cubicBezTo>
                  <a:cubicBezTo>
                    <a:pt x="22966" y="7374"/>
                    <a:pt x="22969" y="7278"/>
                    <a:pt x="22969" y="7187"/>
                  </a:cubicBezTo>
                  <a:cubicBezTo>
                    <a:pt x="22969" y="7094"/>
                    <a:pt x="22965" y="6999"/>
                    <a:pt x="22962" y="6908"/>
                  </a:cubicBezTo>
                  <a:cubicBezTo>
                    <a:pt x="22955" y="6787"/>
                    <a:pt x="22948" y="6672"/>
                    <a:pt x="22934" y="6560"/>
                  </a:cubicBezTo>
                  <a:lnTo>
                    <a:pt x="22913" y="6402"/>
                  </a:lnTo>
                  <a:cubicBezTo>
                    <a:pt x="22905" y="6354"/>
                    <a:pt x="22899" y="6315"/>
                    <a:pt x="22893" y="6281"/>
                  </a:cubicBezTo>
                  <a:cubicBezTo>
                    <a:pt x="22892" y="6276"/>
                    <a:pt x="22892" y="6269"/>
                    <a:pt x="22890" y="6263"/>
                  </a:cubicBezTo>
                  <a:lnTo>
                    <a:pt x="22879" y="6201"/>
                  </a:lnTo>
                  <a:cubicBezTo>
                    <a:pt x="22863" y="6116"/>
                    <a:pt x="22846" y="6028"/>
                    <a:pt x="22826" y="5943"/>
                  </a:cubicBezTo>
                  <a:lnTo>
                    <a:pt x="22814" y="5887"/>
                  </a:lnTo>
                  <a:cubicBezTo>
                    <a:pt x="22809" y="5866"/>
                    <a:pt x="22801" y="5846"/>
                    <a:pt x="22795" y="5824"/>
                  </a:cubicBezTo>
                  <a:lnTo>
                    <a:pt x="22786" y="5785"/>
                  </a:lnTo>
                  <a:lnTo>
                    <a:pt x="22784" y="5788"/>
                  </a:lnTo>
                  <a:cubicBezTo>
                    <a:pt x="22764" y="5717"/>
                    <a:pt x="22744" y="5646"/>
                    <a:pt x="22723" y="5578"/>
                  </a:cubicBezTo>
                  <a:cubicBezTo>
                    <a:pt x="22701" y="5493"/>
                    <a:pt x="22669" y="5403"/>
                    <a:pt x="22635" y="5311"/>
                  </a:cubicBezTo>
                  <a:cubicBezTo>
                    <a:pt x="22628" y="5283"/>
                    <a:pt x="22611" y="5244"/>
                    <a:pt x="22595" y="5207"/>
                  </a:cubicBezTo>
                  <a:cubicBezTo>
                    <a:pt x="22570" y="5142"/>
                    <a:pt x="22543" y="5076"/>
                    <a:pt x="22514" y="5010"/>
                  </a:cubicBezTo>
                  <a:lnTo>
                    <a:pt x="22514" y="4960"/>
                  </a:lnTo>
                  <a:lnTo>
                    <a:pt x="22467" y="4904"/>
                  </a:lnTo>
                  <a:cubicBezTo>
                    <a:pt x="22435" y="4835"/>
                    <a:pt x="22401" y="4768"/>
                    <a:pt x="22367" y="4698"/>
                  </a:cubicBezTo>
                  <a:cubicBezTo>
                    <a:pt x="22359" y="4677"/>
                    <a:pt x="22348" y="4656"/>
                    <a:pt x="22336" y="4637"/>
                  </a:cubicBezTo>
                  <a:cubicBezTo>
                    <a:pt x="22335" y="4635"/>
                    <a:pt x="22333" y="4633"/>
                    <a:pt x="22333" y="4632"/>
                  </a:cubicBezTo>
                  <a:cubicBezTo>
                    <a:pt x="22332" y="4629"/>
                    <a:pt x="22331" y="4626"/>
                    <a:pt x="22328" y="4623"/>
                  </a:cubicBezTo>
                  <a:cubicBezTo>
                    <a:pt x="22297" y="4564"/>
                    <a:pt x="22260" y="4503"/>
                    <a:pt x="22226" y="4444"/>
                  </a:cubicBezTo>
                  <a:cubicBezTo>
                    <a:pt x="22208" y="4414"/>
                    <a:pt x="22192" y="4382"/>
                    <a:pt x="22174" y="4352"/>
                  </a:cubicBezTo>
                  <a:cubicBezTo>
                    <a:pt x="22117" y="4260"/>
                    <a:pt x="22056" y="4168"/>
                    <a:pt x="21994" y="4077"/>
                  </a:cubicBezTo>
                  <a:cubicBezTo>
                    <a:pt x="21982" y="4061"/>
                    <a:pt x="21972" y="4044"/>
                    <a:pt x="21960" y="4027"/>
                  </a:cubicBezTo>
                  <a:cubicBezTo>
                    <a:pt x="21978" y="4014"/>
                    <a:pt x="21997" y="4002"/>
                    <a:pt x="22013" y="3989"/>
                  </a:cubicBezTo>
                  <a:cubicBezTo>
                    <a:pt x="22171" y="3882"/>
                    <a:pt x="22325" y="3778"/>
                    <a:pt x="22476" y="3680"/>
                  </a:cubicBezTo>
                  <a:cubicBezTo>
                    <a:pt x="22477" y="3679"/>
                    <a:pt x="22479" y="3677"/>
                    <a:pt x="22481" y="3676"/>
                  </a:cubicBezTo>
                  <a:cubicBezTo>
                    <a:pt x="22634" y="3577"/>
                    <a:pt x="22781" y="3484"/>
                    <a:pt x="22926" y="3396"/>
                  </a:cubicBezTo>
                  <a:cubicBezTo>
                    <a:pt x="22942" y="3387"/>
                    <a:pt x="22958" y="3378"/>
                    <a:pt x="22973" y="3367"/>
                  </a:cubicBezTo>
                  <a:close/>
                  <a:moveTo>
                    <a:pt x="34646" y="12174"/>
                  </a:moveTo>
                  <a:cubicBezTo>
                    <a:pt x="34680" y="12196"/>
                    <a:pt x="34708" y="12215"/>
                    <a:pt x="34740" y="12236"/>
                  </a:cubicBezTo>
                  <a:cubicBezTo>
                    <a:pt x="34884" y="12333"/>
                    <a:pt x="35023" y="12426"/>
                    <a:pt x="35160" y="12514"/>
                  </a:cubicBezTo>
                  <a:cubicBezTo>
                    <a:pt x="35206" y="12545"/>
                    <a:pt x="35253" y="12576"/>
                    <a:pt x="35300" y="12606"/>
                  </a:cubicBezTo>
                  <a:cubicBezTo>
                    <a:pt x="35473" y="12716"/>
                    <a:pt x="35643" y="12821"/>
                    <a:pt x="35806" y="12920"/>
                  </a:cubicBezTo>
                  <a:cubicBezTo>
                    <a:pt x="35810" y="12923"/>
                    <a:pt x="35814" y="12926"/>
                    <a:pt x="35816" y="12928"/>
                  </a:cubicBezTo>
                  <a:cubicBezTo>
                    <a:pt x="34789" y="13542"/>
                    <a:pt x="33620" y="13864"/>
                    <a:pt x="32413" y="13864"/>
                  </a:cubicBezTo>
                  <a:cubicBezTo>
                    <a:pt x="31700" y="13862"/>
                    <a:pt x="30856" y="13639"/>
                    <a:pt x="29893" y="13196"/>
                  </a:cubicBezTo>
                  <a:cubicBezTo>
                    <a:pt x="29898" y="13194"/>
                    <a:pt x="29900" y="13191"/>
                    <a:pt x="29904" y="13190"/>
                  </a:cubicBezTo>
                  <a:cubicBezTo>
                    <a:pt x="30076" y="13079"/>
                    <a:pt x="30239" y="12957"/>
                    <a:pt x="30398" y="12831"/>
                  </a:cubicBezTo>
                  <a:cubicBezTo>
                    <a:pt x="30442" y="12795"/>
                    <a:pt x="30486" y="12759"/>
                    <a:pt x="30528" y="12723"/>
                  </a:cubicBezTo>
                  <a:cubicBezTo>
                    <a:pt x="30648" y="12624"/>
                    <a:pt x="30764" y="12522"/>
                    <a:pt x="30876" y="12414"/>
                  </a:cubicBezTo>
                  <a:cubicBezTo>
                    <a:pt x="30902" y="12389"/>
                    <a:pt x="30930" y="12369"/>
                    <a:pt x="30955" y="12345"/>
                  </a:cubicBezTo>
                  <a:cubicBezTo>
                    <a:pt x="31012" y="12365"/>
                    <a:pt x="31066" y="12381"/>
                    <a:pt x="31121" y="12400"/>
                  </a:cubicBezTo>
                  <a:cubicBezTo>
                    <a:pt x="31179" y="12420"/>
                    <a:pt x="31237" y="12440"/>
                    <a:pt x="31295" y="12459"/>
                  </a:cubicBezTo>
                  <a:cubicBezTo>
                    <a:pt x="31378" y="12485"/>
                    <a:pt x="31459" y="12506"/>
                    <a:pt x="31538" y="12525"/>
                  </a:cubicBezTo>
                  <a:cubicBezTo>
                    <a:pt x="31589" y="12538"/>
                    <a:pt x="31642" y="12554"/>
                    <a:pt x="31692" y="12564"/>
                  </a:cubicBezTo>
                  <a:cubicBezTo>
                    <a:pt x="31778" y="12582"/>
                    <a:pt x="31860" y="12596"/>
                    <a:pt x="31943" y="12608"/>
                  </a:cubicBezTo>
                  <a:cubicBezTo>
                    <a:pt x="31984" y="12615"/>
                    <a:pt x="32024" y="12623"/>
                    <a:pt x="32064" y="12628"/>
                  </a:cubicBezTo>
                  <a:cubicBezTo>
                    <a:pt x="32184" y="12642"/>
                    <a:pt x="32299" y="12650"/>
                    <a:pt x="32411" y="12650"/>
                  </a:cubicBezTo>
                  <a:cubicBezTo>
                    <a:pt x="32612" y="12650"/>
                    <a:pt x="32812" y="12638"/>
                    <a:pt x="33010" y="12617"/>
                  </a:cubicBezTo>
                  <a:cubicBezTo>
                    <a:pt x="33075" y="12611"/>
                    <a:pt x="33137" y="12597"/>
                    <a:pt x="33203" y="12587"/>
                  </a:cubicBezTo>
                  <a:cubicBezTo>
                    <a:pt x="33334" y="12568"/>
                    <a:pt x="33465" y="12550"/>
                    <a:pt x="33595" y="12522"/>
                  </a:cubicBezTo>
                  <a:cubicBezTo>
                    <a:pt x="33671" y="12504"/>
                    <a:pt x="33745" y="12481"/>
                    <a:pt x="33819" y="12460"/>
                  </a:cubicBezTo>
                  <a:cubicBezTo>
                    <a:pt x="33935" y="12429"/>
                    <a:pt x="34051" y="12399"/>
                    <a:pt x="34164" y="12361"/>
                  </a:cubicBezTo>
                  <a:cubicBezTo>
                    <a:pt x="34244" y="12333"/>
                    <a:pt x="34322" y="12300"/>
                    <a:pt x="34400" y="12270"/>
                  </a:cubicBezTo>
                  <a:cubicBezTo>
                    <a:pt x="34482" y="12237"/>
                    <a:pt x="34565" y="12210"/>
                    <a:pt x="34646" y="12174"/>
                  </a:cubicBezTo>
                  <a:close/>
                  <a:moveTo>
                    <a:pt x="78842" y="2946"/>
                  </a:moveTo>
                  <a:cubicBezTo>
                    <a:pt x="78876" y="2986"/>
                    <a:pt x="78910" y="3026"/>
                    <a:pt x="78942" y="3067"/>
                  </a:cubicBezTo>
                  <a:cubicBezTo>
                    <a:pt x="78981" y="3115"/>
                    <a:pt x="79019" y="3164"/>
                    <a:pt x="79057" y="3213"/>
                  </a:cubicBezTo>
                  <a:cubicBezTo>
                    <a:pt x="79111" y="3286"/>
                    <a:pt x="79162" y="3362"/>
                    <a:pt x="79214" y="3436"/>
                  </a:cubicBezTo>
                  <a:cubicBezTo>
                    <a:pt x="79248" y="3486"/>
                    <a:pt x="79281" y="3534"/>
                    <a:pt x="79314" y="3583"/>
                  </a:cubicBezTo>
                  <a:cubicBezTo>
                    <a:pt x="79368" y="3666"/>
                    <a:pt x="79418" y="3753"/>
                    <a:pt x="79468" y="3838"/>
                  </a:cubicBezTo>
                  <a:cubicBezTo>
                    <a:pt x="79493" y="3882"/>
                    <a:pt x="79520" y="3924"/>
                    <a:pt x="79545" y="3968"/>
                  </a:cubicBezTo>
                  <a:cubicBezTo>
                    <a:pt x="79616" y="4098"/>
                    <a:pt x="79683" y="4230"/>
                    <a:pt x="79746" y="4366"/>
                  </a:cubicBezTo>
                  <a:lnTo>
                    <a:pt x="79749" y="4371"/>
                  </a:lnTo>
                  <a:cubicBezTo>
                    <a:pt x="79813" y="4508"/>
                    <a:pt x="79874" y="4648"/>
                    <a:pt x="79928" y="4788"/>
                  </a:cubicBezTo>
                  <a:cubicBezTo>
                    <a:pt x="80091" y="5205"/>
                    <a:pt x="80208" y="5636"/>
                    <a:pt x="80281" y="6074"/>
                  </a:cubicBezTo>
                  <a:lnTo>
                    <a:pt x="80286" y="6102"/>
                  </a:lnTo>
                  <a:cubicBezTo>
                    <a:pt x="80344" y="6455"/>
                    <a:pt x="80374" y="6820"/>
                    <a:pt x="80374" y="7189"/>
                  </a:cubicBezTo>
                  <a:cubicBezTo>
                    <a:pt x="80374" y="7556"/>
                    <a:pt x="80344" y="7922"/>
                    <a:pt x="80286" y="8276"/>
                  </a:cubicBezTo>
                  <a:lnTo>
                    <a:pt x="80286" y="8278"/>
                  </a:lnTo>
                  <a:cubicBezTo>
                    <a:pt x="80190" y="8875"/>
                    <a:pt x="80009" y="9457"/>
                    <a:pt x="79749" y="10008"/>
                  </a:cubicBezTo>
                  <a:lnTo>
                    <a:pt x="79748" y="10010"/>
                  </a:lnTo>
                  <a:cubicBezTo>
                    <a:pt x="79478" y="10588"/>
                    <a:pt x="79131" y="11117"/>
                    <a:pt x="78715" y="11586"/>
                  </a:cubicBezTo>
                  <a:lnTo>
                    <a:pt x="78712" y="11590"/>
                  </a:lnTo>
                  <a:cubicBezTo>
                    <a:pt x="78332" y="12027"/>
                    <a:pt x="77886" y="12419"/>
                    <a:pt x="77385" y="12752"/>
                  </a:cubicBezTo>
                  <a:lnTo>
                    <a:pt x="77376" y="12758"/>
                  </a:lnTo>
                  <a:cubicBezTo>
                    <a:pt x="76284" y="13481"/>
                    <a:pt x="75014" y="13864"/>
                    <a:pt x="73705" y="13864"/>
                  </a:cubicBezTo>
                  <a:cubicBezTo>
                    <a:pt x="72994" y="13861"/>
                    <a:pt x="72149" y="13638"/>
                    <a:pt x="71186" y="13195"/>
                  </a:cubicBezTo>
                  <a:cubicBezTo>
                    <a:pt x="71188" y="13192"/>
                    <a:pt x="71191" y="13191"/>
                    <a:pt x="71194" y="13189"/>
                  </a:cubicBezTo>
                  <a:cubicBezTo>
                    <a:pt x="71366" y="13076"/>
                    <a:pt x="71531" y="12956"/>
                    <a:pt x="71692" y="12830"/>
                  </a:cubicBezTo>
                  <a:cubicBezTo>
                    <a:pt x="71736" y="12794"/>
                    <a:pt x="71777" y="12758"/>
                    <a:pt x="71821" y="12723"/>
                  </a:cubicBezTo>
                  <a:cubicBezTo>
                    <a:pt x="71941" y="12624"/>
                    <a:pt x="72056" y="12521"/>
                    <a:pt x="72168" y="12414"/>
                  </a:cubicBezTo>
                  <a:cubicBezTo>
                    <a:pt x="72194" y="12389"/>
                    <a:pt x="72223" y="12368"/>
                    <a:pt x="72249" y="12343"/>
                  </a:cubicBezTo>
                  <a:cubicBezTo>
                    <a:pt x="72306" y="12363"/>
                    <a:pt x="72359" y="12379"/>
                    <a:pt x="72415" y="12399"/>
                  </a:cubicBezTo>
                  <a:cubicBezTo>
                    <a:pt x="72473" y="12419"/>
                    <a:pt x="72531" y="12439"/>
                    <a:pt x="72588" y="12456"/>
                  </a:cubicBezTo>
                  <a:cubicBezTo>
                    <a:pt x="72672" y="12482"/>
                    <a:pt x="72754" y="12503"/>
                    <a:pt x="72834" y="12524"/>
                  </a:cubicBezTo>
                  <a:cubicBezTo>
                    <a:pt x="72885" y="12536"/>
                    <a:pt x="72937" y="12551"/>
                    <a:pt x="72987" y="12562"/>
                  </a:cubicBezTo>
                  <a:cubicBezTo>
                    <a:pt x="73072" y="12582"/>
                    <a:pt x="73155" y="12593"/>
                    <a:pt x="73239" y="12607"/>
                  </a:cubicBezTo>
                  <a:cubicBezTo>
                    <a:pt x="73278" y="12613"/>
                    <a:pt x="73320" y="12622"/>
                    <a:pt x="73358" y="12627"/>
                  </a:cubicBezTo>
                  <a:cubicBezTo>
                    <a:pt x="73478" y="12640"/>
                    <a:pt x="73594" y="12649"/>
                    <a:pt x="73706" y="12649"/>
                  </a:cubicBezTo>
                  <a:cubicBezTo>
                    <a:pt x="74449" y="12649"/>
                    <a:pt x="75165" y="12497"/>
                    <a:pt x="75840" y="12207"/>
                  </a:cubicBezTo>
                  <a:lnTo>
                    <a:pt x="75846" y="12212"/>
                  </a:lnTo>
                  <a:lnTo>
                    <a:pt x="75980" y="12153"/>
                  </a:lnTo>
                  <a:lnTo>
                    <a:pt x="75981" y="12153"/>
                  </a:lnTo>
                  <a:lnTo>
                    <a:pt x="76387" y="11966"/>
                  </a:lnTo>
                  <a:lnTo>
                    <a:pt x="76370" y="11953"/>
                  </a:lnTo>
                  <a:cubicBezTo>
                    <a:pt x="76669" y="11787"/>
                    <a:pt x="76953" y="11596"/>
                    <a:pt x="77213" y="11376"/>
                  </a:cubicBezTo>
                  <a:cubicBezTo>
                    <a:pt x="77283" y="11317"/>
                    <a:pt x="77348" y="11253"/>
                    <a:pt x="77414" y="11190"/>
                  </a:cubicBezTo>
                  <a:lnTo>
                    <a:pt x="77422" y="11195"/>
                  </a:lnTo>
                  <a:lnTo>
                    <a:pt x="77569" y="11049"/>
                  </a:lnTo>
                  <a:lnTo>
                    <a:pt x="77789" y="10827"/>
                  </a:lnTo>
                  <a:lnTo>
                    <a:pt x="77775" y="10818"/>
                  </a:lnTo>
                  <a:cubicBezTo>
                    <a:pt x="78115" y="10437"/>
                    <a:pt x="78406" y="10014"/>
                    <a:pt x="78626" y="9557"/>
                  </a:cubicBezTo>
                  <a:cubicBezTo>
                    <a:pt x="78657" y="9492"/>
                    <a:pt x="78679" y="9423"/>
                    <a:pt x="78708" y="9355"/>
                  </a:cubicBezTo>
                  <a:lnTo>
                    <a:pt x="78720" y="9368"/>
                  </a:lnTo>
                  <a:lnTo>
                    <a:pt x="78849" y="9008"/>
                  </a:lnTo>
                  <a:cubicBezTo>
                    <a:pt x="78851" y="9003"/>
                    <a:pt x="78854" y="8999"/>
                    <a:pt x="78855" y="8995"/>
                  </a:cubicBezTo>
                  <a:lnTo>
                    <a:pt x="78908" y="8840"/>
                  </a:lnTo>
                  <a:lnTo>
                    <a:pt x="78905" y="8837"/>
                  </a:lnTo>
                  <a:cubicBezTo>
                    <a:pt x="79074" y="8313"/>
                    <a:pt x="79165" y="7759"/>
                    <a:pt x="79165" y="7188"/>
                  </a:cubicBezTo>
                  <a:cubicBezTo>
                    <a:pt x="79165" y="6617"/>
                    <a:pt x="79073" y="6065"/>
                    <a:pt x="78903" y="5539"/>
                  </a:cubicBezTo>
                  <a:lnTo>
                    <a:pt x="78907" y="5535"/>
                  </a:lnTo>
                  <a:lnTo>
                    <a:pt x="78854" y="5381"/>
                  </a:lnTo>
                  <a:lnTo>
                    <a:pt x="78854" y="5379"/>
                  </a:lnTo>
                  <a:cubicBezTo>
                    <a:pt x="78854" y="5378"/>
                    <a:pt x="78854" y="5378"/>
                    <a:pt x="78853" y="5377"/>
                  </a:cubicBezTo>
                  <a:lnTo>
                    <a:pt x="78844" y="5357"/>
                  </a:lnTo>
                  <a:lnTo>
                    <a:pt x="78718" y="5008"/>
                  </a:lnTo>
                  <a:lnTo>
                    <a:pt x="78708" y="5018"/>
                  </a:lnTo>
                  <a:cubicBezTo>
                    <a:pt x="78684" y="4962"/>
                    <a:pt x="78662" y="4907"/>
                    <a:pt x="78636" y="4851"/>
                  </a:cubicBezTo>
                  <a:cubicBezTo>
                    <a:pt x="78610" y="4795"/>
                    <a:pt x="78578" y="4742"/>
                    <a:pt x="78551" y="4685"/>
                  </a:cubicBezTo>
                  <a:cubicBezTo>
                    <a:pt x="78491" y="4571"/>
                    <a:pt x="78431" y="4457"/>
                    <a:pt x="78363" y="4347"/>
                  </a:cubicBezTo>
                  <a:cubicBezTo>
                    <a:pt x="78325" y="4285"/>
                    <a:pt x="78282" y="4223"/>
                    <a:pt x="78242" y="4163"/>
                  </a:cubicBezTo>
                  <a:cubicBezTo>
                    <a:pt x="78176" y="4064"/>
                    <a:pt x="78108" y="3966"/>
                    <a:pt x="78035" y="3871"/>
                  </a:cubicBezTo>
                  <a:cubicBezTo>
                    <a:pt x="77989" y="3810"/>
                    <a:pt x="77940" y="3752"/>
                    <a:pt x="77891" y="3691"/>
                  </a:cubicBezTo>
                  <a:cubicBezTo>
                    <a:pt x="77854" y="3647"/>
                    <a:pt x="77822" y="3602"/>
                    <a:pt x="77784" y="3559"/>
                  </a:cubicBezTo>
                  <a:cubicBezTo>
                    <a:pt x="77799" y="3549"/>
                    <a:pt x="77815" y="3538"/>
                    <a:pt x="77830" y="3529"/>
                  </a:cubicBezTo>
                  <a:cubicBezTo>
                    <a:pt x="78001" y="3422"/>
                    <a:pt x="78167" y="3321"/>
                    <a:pt x="78325" y="3229"/>
                  </a:cubicBezTo>
                  <a:cubicBezTo>
                    <a:pt x="78339" y="3221"/>
                    <a:pt x="78354" y="3213"/>
                    <a:pt x="78369" y="3205"/>
                  </a:cubicBezTo>
                  <a:cubicBezTo>
                    <a:pt x="78511" y="3123"/>
                    <a:pt x="78648" y="3047"/>
                    <a:pt x="78783" y="2976"/>
                  </a:cubicBezTo>
                  <a:cubicBezTo>
                    <a:pt x="78803" y="2966"/>
                    <a:pt x="78822" y="2955"/>
                    <a:pt x="78842" y="2946"/>
                  </a:cubicBezTo>
                  <a:close/>
                  <a:moveTo>
                    <a:pt x="67256" y="1"/>
                  </a:moveTo>
                  <a:cubicBezTo>
                    <a:pt x="66320" y="1"/>
                    <a:pt x="65187" y="349"/>
                    <a:pt x="63892" y="1026"/>
                  </a:cubicBezTo>
                  <a:cubicBezTo>
                    <a:pt x="62781" y="359"/>
                    <a:pt x="61511" y="2"/>
                    <a:pt x="60208" y="2"/>
                  </a:cubicBezTo>
                  <a:cubicBezTo>
                    <a:pt x="59347" y="2"/>
                    <a:pt x="58321" y="296"/>
                    <a:pt x="57161" y="868"/>
                  </a:cubicBezTo>
                  <a:cubicBezTo>
                    <a:pt x="56122" y="303"/>
                    <a:pt x="54950" y="2"/>
                    <a:pt x="53758" y="2"/>
                  </a:cubicBezTo>
                  <a:cubicBezTo>
                    <a:pt x="52779" y="2"/>
                    <a:pt x="51588" y="380"/>
                    <a:pt x="50218" y="1120"/>
                  </a:cubicBezTo>
                  <a:cubicBezTo>
                    <a:pt x="49069" y="391"/>
                    <a:pt x="47750" y="2"/>
                    <a:pt x="46388" y="2"/>
                  </a:cubicBezTo>
                  <a:cubicBezTo>
                    <a:pt x="45527" y="2"/>
                    <a:pt x="44500" y="296"/>
                    <a:pt x="43341" y="868"/>
                  </a:cubicBezTo>
                  <a:cubicBezTo>
                    <a:pt x="42303" y="303"/>
                    <a:pt x="41131" y="2"/>
                    <a:pt x="39939" y="2"/>
                  </a:cubicBezTo>
                  <a:cubicBezTo>
                    <a:pt x="38935" y="2"/>
                    <a:pt x="37716" y="396"/>
                    <a:pt x="36317" y="1166"/>
                  </a:cubicBezTo>
                  <a:cubicBezTo>
                    <a:pt x="35154" y="407"/>
                    <a:pt x="33808" y="2"/>
                    <a:pt x="32413" y="2"/>
                  </a:cubicBezTo>
                  <a:cubicBezTo>
                    <a:pt x="31551" y="2"/>
                    <a:pt x="30524" y="296"/>
                    <a:pt x="29365" y="868"/>
                  </a:cubicBezTo>
                  <a:cubicBezTo>
                    <a:pt x="28327" y="303"/>
                    <a:pt x="27155" y="2"/>
                    <a:pt x="25964" y="2"/>
                  </a:cubicBezTo>
                  <a:cubicBezTo>
                    <a:pt x="24839" y="2"/>
                    <a:pt x="23449" y="495"/>
                    <a:pt x="21832" y="1459"/>
                  </a:cubicBezTo>
                  <a:cubicBezTo>
                    <a:pt x="20595" y="521"/>
                    <a:pt x="19070" y="2"/>
                    <a:pt x="17513" y="2"/>
                  </a:cubicBezTo>
                  <a:cubicBezTo>
                    <a:pt x="16652" y="2"/>
                    <a:pt x="15626" y="296"/>
                    <a:pt x="14466" y="868"/>
                  </a:cubicBezTo>
                  <a:cubicBezTo>
                    <a:pt x="13428" y="303"/>
                    <a:pt x="12255" y="2"/>
                    <a:pt x="11064" y="2"/>
                  </a:cubicBezTo>
                  <a:cubicBezTo>
                    <a:pt x="7570" y="2"/>
                    <a:pt x="2449" y="4808"/>
                    <a:pt x="1459" y="5772"/>
                  </a:cubicBezTo>
                  <a:lnTo>
                    <a:pt x="0" y="7188"/>
                  </a:lnTo>
                  <a:lnTo>
                    <a:pt x="1456" y="8605"/>
                  </a:lnTo>
                  <a:cubicBezTo>
                    <a:pt x="2448" y="9567"/>
                    <a:pt x="7568" y="14375"/>
                    <a:pt x="11063" y="14375"/>
                  </a:cubicBezTo>
                  <a:cubicBezTo>
                    <a:pt x="12253" y="14375"/>
                    <a:pt x="13425" y="14074"/>
                    <a:pt x="14465" y="13508"/>
                  </a:cubicBezTo>
                  <a:cubicBezTo>
                    <a:pt x="15624" y="14081"/>
                    <a:pt x="16651" y="14375"/>
                    <a:pt x="17512" y="14375"/>
                  </a:cubicBezTo>
                  <a:cubicBezTo>
                    <a:pt x="19069" y="14375"/>
                    <a:pt x="20594" y="13855"/>
                    <a:pt x="21831" y="12917"/>
                  </a:cubicBezTo>
                  <a:cubicBezTo>
                    <a:pt x="23446" y="13881"/>
                    <a:pt x="24836" y="14375"/>
                    <a:pt x="25963" y="14375"/>
                  </a:cubicBezTo>
                  <a:cubicBezTo>
                    <a:pt x="27153" y="14375"/>
                    <a:pt x="28326" y="14074"/>
                    <a:pt x="29364" y="13508"/>
                  </a:cubicBezTo>
                  <a:cubicBezTo>
                    <a:pt x="30523" y="14081"/>
                    <a:pt x="31550" y="14375"/>
                    <a:pt x="32411" y="14375"/>
                  </a:cubicBezTo>
                  <a:cubicBezTo>
                    <a:pt x="33807" y="14375"/>
                    <a:pt x="35153" y="13971"/>
                    <a:pt x="36316" y="13211"/>
                  </a:cubicBezTo>
                  <a:cubicBezTo>
                    <a:pt x="37716" y="13980"/>
                    <a:pt x="38935" y="14375"/>
                    <a:pt x="39938" y="14375"/>
                  </a:cubicBezTo>
                  <a:cubicBezTo>
                    <a:pt x="41128" y="14375"/>
                    <a:pt x="42301" y="14074"/>
                    <a:pt x="43340" y="13508"/>
                  </a:cubicBezTo>
                  <a:cubicBezTo>
                    <a:pt x="44499" y="14081"/>
                    <a:pt x="45524" y="14375"/>
                    <a:pt x="46385" y="14375"/>
                  </a:cubicBezTo>
                  <a:cubicBezTo>
                    <a:pt x="47748" y="14375"/>
                    <a:pt x="49069" y="13986"/>
                    <a:pt x="50218" y="13257"/>
                  </a:cubicBezTo>
                  <a:cubicBezTo>
                    <a:pt x="51586" y="13996"/>
                    <a:pt x="52778" y="14372"/>
                    <a:pt x="53757" y="14372"/>
                  </a:cubicBezTo>
                  <a:cubicBezTo>
                    <a:pt x="54948" y="14372"/>
                    <a:pt x="56120" y="14073"/>
                    <a:pt x="57160" y="13507"/>
                  </a:cubicBezTo>
                  <a:cubicBezTo>
                    <a:pt x="58320" y="14080"/>
                    <a:pt x="59346" y="14372"/>
                    <a:pt x="60207" y="14372"/>
                  </a:cubicBezTo>
                  <a:cubicBezTo>
                    <a:pt x="61510" y="14372"/>
                    <a:pt x="62778" y="14016"/>
                    <a:pt x="63891" y="13348"/>
                  </a:cubicBezTo>
                  <a:cubicBezTo>
                    <a:pt x="65185" y="14027"/>
                    <a:pt x="66316" y="14372"/>
                    <a:pt x="67253" y="14372"/>
                  </a:cubicBezTo>
                  <a:cubicBezTo>
                    <a:pt x="68444" y="14372"/>
                    <a:pt x="69616" y="14073"/>
                    <a:pt x="70656" y="13507"/>
                  </a:cubicBezTo>
                  <a:cubicBezTo>
                    <a:pt x="71816" y="14080"/>
                    <a:pt x="72842" y="14372"/>
                    <a:pt x="73703" y="14372"/>
                  </a:cubicBezTo>
                  <a:cubicBezTo>
                    <a:pt x="75066" y="14372"/>
                    <a:pt x="76387" y="13985"/>
                    <a:pt x="77536" y="13257"/>
                  </a:cubicBezTo>
                  <a:cubicBezTo>
                    <a:pt x="78903" y="13996"/>
                    <a:pt x="80094" y="14372"/>
                    <a:pt x="81076" y="14372"/>
                  </a:cubicBezTo>
                  <a:cubicBezTo>
                    <a:pt x="82267" y="14372"/>
                    <a:pt x="83439" y="14073"/>
                    <a:pt x="84479" y="13507"/>
                  </a:cubicBezTo>
                  <a:cubicBezTo>
                    <a:pt x="85640" y="14080"/>
                    <a:pt x="86665" y="14372"/>
                    <a:pt x="87527" y="14372"/>
                  </a:cubicBezTo>
                  <a:cubicBezTo>
                    <a:pt x="91488" y="14372"/>
                    <a:pt x="94709" y="11150"/>
                    <a:pt x="94709" y="7188"/>
                  </a:cubicBezTo>
                  <a:cubicBezTo>
                    <a:pt x="94709" y="3226"/>
                    <a:pt x="91488" y="1"/>
                    <a:pt x="87527" y="1"/>
                  </a:cubicBezTo>
                  <a:cubicBezTo>
                    <a:pt x="86666" y="1"/>
                    <a:pt x="85640" y="294"/>
                    <a:pt x="84480" y="866"/>
                  </a:cubicBezTo>
                  <a:cubicBezTo>
                    <a:pt x="83441" y="302"/>
                    <a:pt x="82269" y="1"/>
                    <a:pt x="81078" y="1"/>
                  </a:cubicBezTo>
                  <a:cubicBezTo>
                    <a:pt x="80098" y="1"/>
                    <a:pt x="78906" y="379"/>
                    <a:pt x="77538" y="1118"/>
                  </a:cubicBezTo>
                  <a:cubicBezTo>
                    <a:pt x="76389" y="389"/>
                    <a:pt x="75069" y="1"/>
                    <a:pt x="73706" y="1"/>
                  </a:cubicBezTo>
                  <a:cubicBezTo>
                    <a:pt x="72844" y="1"/>
                    <a:pt x="71818" y="294"/>
                    <a:pt x="70658" y="866"/>
                  </a:cubicBezTo>
                  <a:cubicBezTo>
                    <a:pt x="69620" y="302"/>
                    <a:pt x="68448" y="1"/>
                    <a:pt x="67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-1360195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27460" y="512"/>
                  </a:moveTo>
                  <a:cubicBezTo>
                    <a:pt x="28251" y="512"/>
                    <a:pt x="29213" y="793"/>
                    <a:pt x="30322" y="1344"/>
                  </a:cubicBezTo>
                  <a:cubicBezTo>
                    <a:pt x="30311" y="1350"/>
                    <a:pt x="30303" y="1359"/>
                    <a:pt x="30294" y="1368"/>
                  </a:cubicBezTo>
                  <a:cubicBezTo>
                    <a:pt x="30148" y="1473"/>
                    <a:pt x="30004" y="1586"/>
                    <a:pt x="29867" y="1704"/>
                  </a:cubicBezTo>
                  <a:cubicBezTo>
                    <a:pt x="29810" y="1754"/>
                    <a:pt x="29753" y="1805"/>
                    <a:pt x="29696" y="1857"/>
                  </a:cubicBezTo>
                  <a:cubicBezTo>
                    <a:pt x="29606" y="1938"/>
                    <a:pt x="29517" y="2024"/>
                    <a:pt x="29430" y="2109"/>
                  </a:cubicBezTo>
                  <a:cubicBezTo>
                    <a:pt x="29397" y="2141"/>
                    <a:pt x="29361" y="2171"/>
                    <a:pt x="29328" y="2204"/>
                  </a:cubicBezTo>
                  <a:cubicBezTo>
                    <a:pt x="29250" y="2169"/>
                    <a:pt x="29177" y="2144"/>
                    <a:pt x="29101" y="2113"/>
                  </a:cubicBezTo>
                  <a:cubicBezTo>
                    <a:pt x="29023" y="2082"/>
                    <a:pt x="28942" y="2048"/>
                    <a:pt x="28867" y="2019"/>
                  </a:cubicBezTo>
                  <a:cubicBezTo>
                    <a:pt x="28762" y="1980"/>
                    <a:pt x="28661" y="1950"/>
                    <a:pt x="28560" y="1919"/>
                  </a:cubicBezTo>
                  <a:cubicBezTo>
                    <a:pt x="28493" y="1898"/>
                    <a:pt x="28421" y="1874"/>
                    <a:pt x="28356" y="1857"/>
                  </a:cubicBezTo>
                  <a:cubicBezTo>
                    <a:pt x="28247" y="1828"/>
                    <a:pt x="28145" y="1808"/>
                    <a:pt x="28042" y="1790"/>
                  </a:cubicBezTo>
                  <a:cubicBezTo>
                    <a:pt x="27990" y="1781"/>
                    <a:pt x="27936" y="1765"/>
                    <a:pt x="27885" y="1759"/>
                  </a:cubicBezTo>
                  <a:cubicBezTo>
                    <a:pt x="27734" y="1737"/>
                    <a:pt x="27591" y="1725"/>
                    <a:pt x="27454" y="1725"/>
                  </a:cubicBezTo>
                  <a:cubicBezTo>
                    <a:pt x="27318" y="1725"/>
                    <a:pt x="27181" y="1730"/>
                    <a:pt x="27046" y="1740"/>
                  </a:cubicBezTo>
                  <a:cubicBezTo>
                    <a:pt x="27000" y="1745"/>
                    <a:pt x="26954" y="1751"/>
                    <a:pt x="26909" y="1755"/>
                  </a:cubicBezTo>
                  <a:cubicBezTo>
                    <a:pt x="26821" y="1764"/>
                    <a:pt x="26730" y="1773"/>
                    <a:pt x="26644" y="1786"/>
                  </a:cubicBezTo>
                  <a:cubicBezTo>
                    <a:pt x="26589" y="1794"/>
                    <a:pt x="26536" y="1806"/>
                    <a:pt x="26481" y="1816"/>
                  </a:cubicBezTo>
                  <a:cubicBezTo>
                    <a:pt x="26403" y="1831"/>
                    <a:pt x="26324" y="1845"/>
                    <a:pt x="26246" y="1861"/>
                  </a:cubicBezTo>
                  <a:cubicBezTo>
                    <a:pt x="26189" y="1875"/>
                    <a:pt x="26134" y="1890"/>
                    <a:pt x="26078" y="1906"/>
                  </a:cubicBezTo>
                  <a:cubicBezTo>
                    <a:pt x="26025" y="1921"/>
                    <a:pt x="25971" y="1932"/>
                    <a:pt x="25917" y="1948"/>
                  </a:cubicBezTo>
                  <a:cubicBezTo>
                    <a:pt x="25886" y="1927"/>
                    <a:pt x="25858" y="1910"/>
                    <a:pt x="25827" y="1889"/>
                  </a:cubicBezTo>
                  <a:cubicBezTo>
                    <a:pt x="25661" y="1781"/>
                    <a:pt x="25500" y="1678"/>
                    <a:pt x="25343" y="1582"/>
                  </a:cubicBezTo>
                  <a:cubicBezTo>
                    <a:pt x="25288" y="1548"/>
                    <a:pt x="25231" y="1515"/>
                    <a:pt x="25177" y="1481"/>
                  </a:cubicBezTo>
                  <a:cubicBezTo>
                    <a:pt x="24985" y="1366"/>
                    <a:pt x="24794" y="1255"/>
                    <a:pt x="24610" y="1153"/>
                  </a:cubicBezTo>
                  <a:cubicBezTo>
                    <a:pt x="25494" y="734"/>
                    <a:pt x="26468" y="512"/>
                    <a:pt x="27456" y="512"/>
                  </a:cubicBezTo>
                  <a:cubicBezTo>
                    <a:pt x="27457" y="512"/>
                    <a:pt x="27459" y="512"/>
                    <a:pt x="27460" y="512"/>
                  </a:cubicBezTo>
                  <a:close/>
                  <a:moveTo>
                    <a:pt x="34501" y="2236"/>
                  </a:moveTo>
                  <a:cubicBezTo>
                    <a:pt x="34598" y="2236"/>
                    <a:pt x="34698" y="2244"/>
                    <a:pt x="34803" y="2256"/>
                  </a:cubicBezTo>
                  <a:cubicBezTo>
                    <a:pt x="34813" y="2258"/>
                    <a:pt x="34824" y="2259"/>
                    <a:pt x="34836" y="2261"/>
                  </a:cubicBezTo>
                  <a:cubicBezTo>
                    <a:pt x="34931" y="2274"/>
                    <a:pt x="35030" y="2292"/>
                    <a:pt x="35133" y="2314"/>
                  </a:cubicBezTo>
                  <a:cubicBezTo>
                    <a:pt x="35147" y="2317"/>
                    <a:pt x="35161" y="2321"/>
                    <a:pt x="35176" y="2323"/>
                  </a:cubicBezTo>
                  <a:cubicBezTo>
                    <a:pt x="35301" y="2354"/>
                    <a:pt x="35431" y="2391"/>
                    <a:pt x="35565" y="2436"/>
                  </a:cubicBezTo>
                  <a:cubicBezTo>
                    <a:pt x="35550" y="2451"/>
                    <a:pt x="35540" y="2468"/>
                    <a:pt x="35525" y="2484"/>
                  </a:cubicBezTo>
                  <a:cubicBezTo>
                    <a:pt x="35378" y="2654"/>
                    <a:pt x="35234" y="2830"/>
                    <a:pt x="35104" y="3014"/>
                  </a:cubicBezTo>
                  <a:cubicBezTo>
                    <a:pt x="35088" y="3035"/>
                    <a:pt x="35074" y="3058"/>
                    <a:pt x="35058" y="3082"/>
                  </a:cubicBezTo>
                  <a:cubicBezTo>
                    <a:pt x="34944" y="3247"/>
                    <a:pt x="34838" y="3415"/>
                    <a:pt x="34738" y="3588"/>
                  </a:cubicBezTo>
                  <a:cubicBezTo>
                    <a:pt x="34724" y="3614"/>
                    <a:pt x="34704" y="3638"/>
                    <a:pt x="34691" y="3664"/>
                  </a:cubicBezTo>
                  <a:cubicBezTo>
                    <a:pt x="34651" y="3633"/>
                    <a:pt x="34614" y="3604"/>
                    <a:pt x="34574" y="3571"/>
                  </a:cubicBezTo>
                  <a:cubicBezTo>
                    <a:pt x="34376" y="3415"/>
                    <a:pt x="34182" y="3260"/>
                    <a:pt x="33988" y="3111"/>
                  </a:cubicBezTo>
                  <a:cubicBezTo>
                    <a:pt x="33939" y="3073"/>
                    <a:pt x="33891" y="3035"/>
                    <a:pt x="33843" y="2999"/>
                  </a:cubicBezTo>
                  <a:cubicBezTo>
                    <a:pt x="33608" y="2820"/>
                    <a:pt x="33374" y="2646"/>
                    <a:pt x="33143" y="2482"/>
                  </a:cubicBezTo>
                  <a:cubicBezTo>
                    <a:pt x="33126" y="2468"/>
                    <a:pt x="33108" y="2453"/>
                    <a:pt x="33090" y="2442"/>
                  </a:cubicBezTo>
                  <a:cubicBezTo>
                    <a:pt x="33233" y="2399"/>
                    <a:pt x="33379" y="2364"/>
                    <a:pt x="33526" y="2334"/>
                  </a:cubicBezTo>
                  <a:cubicBezTo>
                    <a:pt x="33543" y="2330"/>
                    <a:pt x="33562" y="2328"/>
                    <a:pt x="33580" y="2323"/>
                  </a:cubicBezTo>
                  <a:cubicBezTo>
                    <a:pt x="33713" y="2299"/>
                    <a:pt x="33847" y="2280"/>
                    <a:pt x="33983" y="2265"/>
                  </a:cubicBezTo>
                  <a:cubicBezTo>
                    <a:pt x="34001" y="2262"/>
                    <a:pt x="34021" y="2260"/>
                    <a:pt x="34042" y="2259"/>
                  </a:cubicBezTo>
                  <a:cubicBezTo>
                    <a:pt x="34194" y="2244"/>
                    <a:pt x="34347" y="2236"/>
                    <a:pt x="34501" y="2236"/>
                  </a:cubicBezTo>
                  <a:close/>
                  <a:moveTo>
                    <a:pt x="27452" y="2235"/>
                  </a:moveTo>
                  <a:cubicBezTo>
                    <a:pt x="27566" y="2235"/>
                    <a:pt x="27688" y="2247"/>
                    <a:pt x="27816" y="2265"/>
                  </a:cubicBezTo>
                  <a:cubicBezTo>
                    <a:pt x="27858" y="2271"/>
                    <a:pt x="27901" y="2282"/>
                    <a:pt x="27943" y="2290"/>
                  </a:cubicBezTo>
                  <a:cubicBezTo>
                    <a:pt x="28034" y="2307"/>
                    <a:pt x="28124" y="2325"/>
                    <a:pt x="28221" y="2351"/>
                  </a:cubicBezTo>
                  <a:cubicBezTo>
                    <a:pt x="28274" y="2365"/>
                    <a:pt x="28328" y="2382"/>
                    <a:pt x="28383" y="2399"/>
                  </a:cubicBezTo>
                  <a:cubicBezTo>
                    <a:pt x="28476" y="2426"/>
                    <a:pt x="28571" y="2458"/>
                    <a:pt x="28669" y="2493"/>
                  </a:cubicBezTo>
                  <a:cubicBezTo>
                    <a:pt x="28727" y="2514"/>
                    <a:pt x="28786" y="2537"/>
                    <a:pt x="28847" y="2561"/>
                  </a:cubicBezTo>
                  <a:cubicBezTo>
                    <a:pt x="28884" y="2574"/>
                    <a:pt x="28925" y="2594"/>
                    <a:pt x="28962" y="2610"/>
                  </a:cubicBezTo>
                  <a:cubicBezTo>
                    <a:pt x="28946" y="2629"/>
                    <a:pt x="28932" y="2650"/>
                    <a:pt x="28916" y="2671"/>
                  </a:cubicBezTo>
                  <a:cubicBezTo>
                    <a:pt x="28815" y="2797"/>
                    <a:pt x="28718" y="2925"/>
                    <a:pt x="28627" y="3056"/>
                  </a:cubicBezTo>
                  <a:cubicBezTo>
                    <a:pt x="28587" y="3112"/>
                    <a:pt x="28550" y="3169"/>
                    <a:pt x="28514" y="3224"/>
                  </a:cubicBezTo>
                  <a:cubicBezTo>
                    <a:pt x="28432" y="3347"/>
                    <a:pt x="28354" y="3472"/>
                    <a:pt x="28281" y="3598"/>
                  </a:cubicBezTo>
                  <a:cubicBezTo>
                    <a:pt x="28268" y="3622"/>
                    <a:pt x="28250" y="3645"/>
                    <a:pt x="28238" y="3669"/>
                  </a:cubicBezTo>
                  <a:cubicBezTo>
                    <a:pt x="28198" y="3636"/>
                    <a:pt x="28160" y="3608"/>
                    <a:pt x="28120" y="3577"/>
                  </a:cubicBezTo>
                  <a:cubicBezTo>
                    <a:pt x="27904" y="3399"/>
                    <a:pt x="27686" y="3227"/>
                    <a:pt x="27468" y="3059"/>
                  </a:cubicBezTo>
                  <a:lnTo>
                    <a:pt x="27312" y="2938"/>
                  </a:lnTo>
                  <a:cubicBezTo>
                    <a:pt x="27052" y="2742"/>
                    <a:pt x="26795" y="2552"/>
                    <a:pt x="26538" y="2372"/>
                  </a:cubicBezTo>
                  <a:cubicBezTo>
                    <a:pt x="26521" y="2360"/>
                    <a:pt x="26503" y="2346"/>
                    <a:pt x="26486" y="2334"/>
                  </a:cubicBezTo>
                  <a:cubicBezTo>
                    <a:pt x="26511" y="2329"/>
                    <a:pt x="26537" y="2323"/>
                    <a:pt x="26562" y="2320"/>
                  </a:cubicBezTo>
                  <a:cubicBezTo>
                    <a:pt x="26665" y="2302"/>
                    <a:pt x="26769" y="2286"/>
                    <a:pt x="26873" y="2273"/>
                  </a:cubicBezTo>
                  <a:cubicBezTo>
                    <a:pt x="26917" y="2268"/>
                    <a:pt x="26963" y="2261"/>
                    <a:pt x="27006" y="2258"/>
                  </a:cubicBezTo>
                  <a:cubicBezTo>
                    <a:pt x="27154" y="2244"/>
                    <a:pt x="27302" y="2235"/>
                    <a:pt x="27452" y="2235"/>
                  </a:cubicBezTo>
                  <a:close/>
                  <a:moveTo>
                    <a:pt x="21005" y="2237"/>
                  </a:moveTo>
                  <a:cubicBezTo>
                    <a:pt x="21096" y="2237"/>
                    <a:pt x="21191" y="2244"/>
                    <a:pt x="21289" y="2255"/>
                  </a:cubicBezTo>
                  <a:cubicBezTo>
                    <a:pt x="21320" y="2259"/>
                    <a:pt x="21351" y="2264"/>
                    <a:pt x="21380" y="2268"/>
                  </a:cubicBezTo>
                  <a:cubicBezTo>
                    <a:pt x="21453" y="2279"/>
                    <a:pt x="21528" y="2291"/>
                    <a:pt x="21604" y="2308"/>
                  </a:cubicBezTo>
                  <a:cubicBezTo>
                    <a:pt x="21638" y="2316"/>
                    <a:pt x="21673" y="2322"/>
                    <a:pt x="21708" y="2332"/>
                  </a:cubicBezTo>
                  <a:cubicBezTo>
                    <a:pt x="21793" y="2353"/>
                    <a:pt x="21880" y="2378"/>
                    <a:pt x="21970" y="2405"/>
                  </a:cubicBezTo>
                  <a:cubicBezTo>
                    <a:pt x="21997" y="2412"/>
                    <a:pt x="22022" y="2419"/>
                    <a:pt x="22049" y="2427"/>
                  </a:cubicBezTo>
                  <a:cubicBezTo>
                    <a:pt x="22057" y="2431"/>
                    <a:pt x="22065" y="2433"/>
                    <a:pt x="22071" y="2436"/>
                  </a:cubicBezTo>
                  <a:cubicBezTo>
                    <a:pt x="22039" y="2473"/>
                    <a:pt x="22009" y="2513"/>
                    <a:pt x="21976" y="2550"/>
                  </a:cubicBezTo>
                  <a:cubicBezTo>
                    <a:pt x="21943" y="2589"/>
                    <a:pt x="21911" y="2627"/>
                    <a:pt x="21880" y="2666"/>
                  </a:cubicBezTo>
                  <a:cubicBezTo>
                    <a:pt x="21774" y="2795"/>
                    <a:pt x="21672" y="2927"/>
                    <a:pt x="21578" y="3062"/>
                  </a:cubicBezTo>
                  <a:cubicBezTo>
                    <a:pt x="21567" y="3077"/>
                    <a:pt x="21557" y="3091"/>
                    <a:pt x="21546" y="3104"/>
                  </a:cubicBezTo>
                  <a:cubicBezTo>
                    <a:pt x="21443" y="3253"/>
                    <a:pt x="21348" y="3406"/>
                    <a:pt x="21256" y="3562"/>
                  </a:cubicBezTo>
                  <a:cubicBezTo>
                    <a:pt x="21233" y="3604"/>
                    <a:pt x="21209" y="3645"/>
                    <a:pt x="21186" y="3686"/>
                  </a:cubicBezTo>
                  <a:cubicBezTo>
                    <a:pt x="21155" y="3741"/>
                    <a:pt x="21123" y="3795"/>
                    <a:pt x="21093" y="3851"/>
                  </a:cubicBezTo>
                  <a:cubicBezTo>
                    <a:pt x="21053" y="3819"/>
                    <a:pt x="21016" y="3790"/>
                    <a:pt x="20977" y="3759"/>
                  </a:cubicBezTo>
                  <a:cubicBezTo>
                    <a:pt x="20755" y="3578"/>
                    <a:pt x="20536" y="3401"/>
                    <a:pt x="20316" y="3229"/>
                  </a:cubicBezTo>
                  <a:cubicBezTo>
                    <a:pt x="20276" y="3198"/>
                    <a:pt x="20236" y="3167"/>
                    <a:pt x="20197" y="3135"/>
                  </a:cubicBezTo>
                  <a:cubicBezTo>
                    <a:pt x="19942" y="2940"/>
                    <a:pt x="19688" y="2750"/>
                    <a:pt x="19437" y="2568"/>
                  </a:cubicBezTo>
                  <a:cubicBezTo>
                    <a:pt x="19416" y="2551"/>
                    <a:pt x="19392" y="2534"/>
                    <a:pt x="19369" y="2518"/>
                  </a:cubicBezTo>
                  <a:lnTo>
                    <a:pt x="19407" y="2502"/>
                  </a:lnTo>
                  <a:cubicBezTo>
                    <a:pt x="19448" y="2488"/>
                    <a:pt x="19490" y="2477"/>
                    <a:pt x="19531" y="2464"/>
                  </a:cubicBezTo>
                  <a:cubicBezTo>
                    <a:pt x="19645" y="2430"/>
                    <a:pt x="19759" y="2396"/>
                    <a:pt x="19875" y="2369"/>
                  </a:cubicBezTo>
                  <a:cubicBezTo>
                    <a:pt x="19928" y="2357"/>
                    <a:pt x="19980" y="2346"/>
                    <a:pt x="20034" y="2336"/>
                  </a:cubicBezTo>
                  <a:cubicBezTo>
                    <a:pt x="20145" y="2313"/>
                    <a:pt x="20258" y="2295"/>
                    <a:pt x="20370" y="2281"/>
                  </a:cubicBezTo>
                  <a:cubicBezTo>
                    <a:pt x="20420" y="2274"/>
                    <a:pt x="20469" y="2266"/>
                    <a:pt x="20519" y="2263"/>
                  </a:cubicBezTo>
                  <a:cubicBezTo>
                    <a:pt x="20679" y="2247"/>
                    <a:pt x="20842" y="2237"/>
                    <a:pt x="21005" y="2237"/>
                  </a:cubicBezTo>
                  <a:close/>
                  <a:moveTo>
                    <a:pt x="48319" y="2238"/>
                  </a:moveTo>
                  <a:cubicBezTo>
                    <a:pt x="48408" y="2238"/>
                    <a:pt x="48503" y="2245"/>
                    <a:pt x="48603" y="2256"/>
                  </a:cubicBezTo>
                  <a:cubicBezTo>
                    <a:pt x="48632" y="2260"/>
                    <a:pt x="48663" y="2265"/>
                    <a:pt x="48695" y="2269"/>
                  </a:cubicBezTo>
                  <a:cubicBezTo>
                    <a:pt x="48766" y="2280"/>
                    <a:pt x="48840" y="2292"/>
                    <a:pt x="48916" y="2310"/>
                  </a:cubicBezTo>
                  <a:cubicBezTo>
                    <a:pt x="48952" y="2317"/>
                    <a:pt x="48988" y="2325"/>
                    <a:pt x="49025" y="2334"/>
                  </a:cubicBezTo>
                  <a:cubicBezTo>
                    <a:pt x="49108" y="2355"/>
                    <a:pt x="49193" y="2379"/>
                    <a:pt x="49282" y="2406"/>
                  </a:cubicBezTo>
                  <a:cubicBezTo>
                    <a:pt x="49309" y="2415"/>
                    <a:pt x="49337" y="2421"/>
                    <a:pt x="49364" y="2431"/>
                  </a:cubicBezTo>
                  <a:cubicBezTo>
                    <a:pt x="49370" y="2433"/>
                    <a:pt x="49378" y="2436"/>
                    <a:pt x="49386" y="2438"/>
                  </a:cubicBezTo>
                  <a:cubicBezTo>
                    <a:pt x="49353" y="2476"/>
                    <a:pt x="49323" y="2515"/>
                    <a:pt x="49291" y="2552"/>
                  </a:cubicBezTo>
                  <a:lnTo>
                    <a:pt x="49193" y="2670"/>
                  </a:lnTo>
                  <a:cubicBezTo>
                    <a:pt x="49088" y="2799"/>
                    <a:pt x="48988" y="2930"/>
                    <a:pt x="48892" y="3066"/>
                  </a:cubicBezTo>
                  <a:lnTo>
                    <a:pt x="48861" y="3108"/>
                  </a:lnTo>
                  <a:cubicBezTo>
                    <a:pt x="48759" y="3257"/>
                    <a:pt x="48662" y="3410"/>
                    <a:pt x="48572" y="3565"/>
                  </a:cubicBezTo>
                  <a:cubicBezTo>
                    <a:pt x="48548" y="3606"/>
                    <a:pt x="48526" y="3645"/>
                    <a:pt x="48502" y="3686"/>
                  </a:cubicBezTo>
                  <a:cubicBezTo>
                    <a:pt x="48471" y="3742"/>
                    <a:pt x="48437" y="3796"/>
                    <a:pt x="48408" y="3853"/>
                  </a:cubicBezTo>
                  <a:cubicBezTo>
                    <a:pt x="48405" y="3848"/>
                    <a:pt x="48401" y="3846"/>
                    <a:pt x="48396" y="3842"/>
                  </a:cubicBezTo>
                  <a:lnTo>
                    <a:pt x="48325" y="3785"/>
                  </a:lnTo>
                  <a:cubicBezTo>
                    <a:pt x="48257" y="3728"/>
                    <a:pt x="48190" y="3671"/>
                    <a:pt x="48124" y="3619"/>
                  </a:cubicBezTo>
                  <a:cubicBezTo>
                    <a:pt x="47690" y="3270"/>
                    <a:pt x="47302" y="2968"/>
                    <a:pt x="46935" y="2700"/>
                  </a:cubicBezTo>
                  <a:cubicBezTo>
                    <a:pt x="46854" y="2640"/>
                    <a:pt x="46770" y="2582"/>
                    <a:pt x="46684" y="2520"/>
                  </a:cubicBezTo>
                  <a:cubicBezTo>
                    <a:pt x="46698" y="2515"/>
                    <a:pt x="46711" y="2509"/>
                    <a:pt x="46725" y="2505"/>
                  </a:cubicBezTo>
                  <a:cubicBezTo>
                    <a:pt x="46768" y="2490"/>
                    <a:pt x="46810" y="2478"/>
                    <a:pt x="46854" y="2466"/>
                  </a:cubicBezTo>
                  <a:cubicBezTo>
                    <a:pt x="46966" y="2431"/>
                    <a:pt x="47078" y="2399"/>
                    <a:pt x="47190" y="2372"/>
                  </a:cubicBezTo>
                  <a:cubicBezTo>
                    <a:pt x="47245" y="2359"/>
                    <a:pt x="47298" y="2348"/>
                    <a:pt x="47351" y="2337"/>
                  </a:cubicBezTo>
                  <a:cubicBezTo>
                    <a:pt x="47461" y="2315"/>
                    <a:pt x="47573" y="2296"/>
                    <a:pt x="47685" y="2282"/>
                  </a:cubicBezTo>
                  <a:cubicBezTo>
                    <a:pt x="47735" y="2275"/>
                    <a:pt x="47784" y="2268"/>
                    <a:pt x="47834" y="2264"/>
                  </a:cubicBezTo>
                  <a:cubicBezTo>
                    <a:pt x="47993" y="2248"/>
                    <a:pt x="48154" y="2238"/>
                    <a:pt x="48319" y="2238"/>
                  </a:cubicBezTo>
                  <a:close/>
                  <a:moveTo>
                    <a:pt x="13630" y="2234"/>
                  </a:moveTo>
                  <a:cubicBezTo>
                    <a:pt x="13738" y="2234"/>
                    <a:pt x="13854" y="2244"/>
                    <a:pt x="13976" y="2261"/>
                  </a:cubicBezTo>
                  <a:cubicBezTo>
                    <a:pt x="13992" y="2264"/>
                    <a:pt x="14009" y="2265"/>
                    <a:pt x="14026" y="2268"/>
                  </a:cubicBezTo>
                  <a:cubicBezTo>
                    <a:pt x="14142" y="2286"/>
                    <a:pt x="14264" y="2312"/>
                    <a:pt x="14392" y="2346"/>
                  </a:cubicBezTo>
                  <a:cubicBezTo>
                    <a:pt x="14415" y="2353"/>
                    <a:pt x="14439" y="2359"/>
                    <a:pt x="14463" y="2365"/>
                  </a:cubicBezTo>
                  <a:cubicBezTo>
                    <a:pt x="14592" y="2401"/>
                    <a:pt x="14726" y="2443"/>
                    <a:pt x="14866" y="2494"/>
                  </a:cubicBezTo>
                  <a:cubicBezTo>
                    <a:pt x="14887" y="2502"/>
                    <a:pt x="14909" y="2511"/>
                    <a:pt x="14930" y="2519"/>
                  </a:cubicBezTo>
                  <a:cubicBezTo>
                    <a:pt x="15077" y="2575"/>
                    <a:pt x="15230" y="2636"/>
                    <a:pt x="15388" y="2707"/>
                  </a:cubicBezTo>
                  <a:cubicBezTo>
                    <a:pt x="15388" y="2707"/>
                    <a:pt x="15389" y="2707"/>
                    <a:pt x="15389" y="2709"/>
                  </a:cubicBezTo>
                  <a:cubicBezTo>
                    <a:pt x="15376" y="2727"/>
                    <a:pt x="15363" y="2747"/>
                    <a:pt x="15350" y="2765"/>
                  </a:cubicBezTo>
                  <a:cubicBezTo>
                    <a:pt x="15222" y="2927"/>
                    <a:pt x="15100" y="3093"/>
                    <a:pt x="14987" y="3264"/>
                  </a:cubicBezTo>
                  <a:cubicBezTo>
                    <a:pt x="14986" y="3265"/>
                    <a:pt x="14986" y="3268"/>
                    <a:pt x="14986" y="3268"/>
                  </a:cubicBezTo>
                  <a:cubicBezTo>
                    <a:pt x="14874" y="3439"/>
                    <a:pt x="14773" y="3616"/>
                    <a:pt x="14676" y="3795"/>
                  </a:cubicBezTo>
                  <a:cubicBezTo>
                    <a:pt x="14666" y="3815"/>
                    <a:pt x="14653" y="3835"/>
                    <a:pt x="14643" y="3854"/>
                  </a:cubicBezTo>
                  <a:cubicBezTo>
                    <a:pt x="14527" y="3758"/>
                    <a:pt x="14413" y="3665"/>
                    <a:pt x="14298" y="3571"/>
                  </a:cubicBezTo>
                  <a:cubicBezTo>
                    <a:pt x="14258" y="3539"/>
                    <a:pt x="14218" y="3507"/>
                    <a:pt x="14179" y="3474"/>
                  </a:cubicBezTo>
                  <a:cubicBezTo>
                    <a:pt x="13976" y="3310"/>
                    <a:pt x="13773" y="3153"/>
                    <a:pt x="13572" y="2999"/>
                  </a:cubicBezTo>
                  <a:cubicBezTo>
                    <a:pt x="13521" y="2960"/>
                    <a:pt x="13471" y="2922"/>
                    <a:pt x="13420" y="2884"/>
                  </a:cubicBezTo>
                  <a:cubicBezTo>
                    <a:pt x="13264" y="2768"/>
                    <a:pt x="13108" y="2653"/>
                    <a:pt x="12955" y="2542"/>
                  </a:cubicBezTo>
                  <a:cubicBezTo>
                    <a:pt x="12896" y="2500"/>
                    <a:pt x="12838" y="2458"/>
                    <a:pt x="12780" y="2416"/>
                  </a:cubicBezTo>
                  <a:cubicBezTo>
                    <a:pt x="12742" y="2389"/>
                    <a:pt x="12703" y="2360"/>
                    <a:pt x="12664" y="2333"/>
                  </a:cubicBezTo>
                  <a:cubicBezTo>
                    <a:pt x="12688" y="2328"/>
                    <a:pt x="12714" y="2322"/>
                    <a:pt x="12739" y="2318"/>
                  </a:cubicBezTo>
                  <a:cubicBezTo>
                    <a:pt x="12842" y="2300"/>
                    <a:pt x="12945" y="2285"/>
                    <a:pt x="13050" y="2271"/>
                  </a:cubicBezTo>
                  <a:cubicBezTo>
                    <a:pt x="13096" y="2266"/>
                    <a:pt x="13140" y="2260"/>
                    <a:pt x="13186" y="2256"/>
                  </a:cubicBezTo>
                  <a:cubicBezTo>
                    <a:pt x="13332" y="2243"/>
                    <a:pt x="13481" y="2234"/>
                    <a:pt x="13630" y="2234"/>
                  </a:cubicBezTo>
                  <a:close/>
                  <a:moveTo>
                    <a:pt x="40952" y="2237"/>
                  </a:moveTo>
                  <a:cubicBezTo>
                    <a:pt x="41059" y="2237"/>
                    <a:pt x="41175" y="2247"/>
                    <a:pt x="41296" y="2264"/>
                  </a:cubicBezTo>
                  <a:cubicBezTo>
                    <a:pt x="41313" y="2266"/>
                    <a:pt x="41330" y="2268"/>
                    <a:pt x="41346" y="2270"/>
                  </a:cubicBezTo>
                  <a:cubicBezTo>
                    <a:pt x="41463" y="2289"/>
                    <a:pt x="41585" y="2315"/>
                    <a:pt x="41713" y="2348"/>
                  </a:cubicBezTo>
                  <a:cubicBezTo>
                    <a:pt x="41736" y="2355"/>
                    <a:pt x="41760" y="2360"/>
                    <a:pt x="41783" y="2367"/>
                  </a:cubicBezTo>
                  <a:cubicBezTo>
                    <a:pt x="41912" y="2404"/>
                    <a:pt x="42046" y="2445"/>
                    <a:pt x="42187" y="2497"/>
                  </a:cubicBezTo>
                  <a:cubicBezTo>
                    <a:pt x="42207" y="2505"/>
                    <a:pt x="42229" y="2513"/>
                    <a:pt x="42250" y="2521"/>
                  </a:cubicBezTo>
                  <a:cubicBezTo>
                    <a:pt x="42398" y="2577"/>
                    <a:pt x="42551" y="2639"/>
                    <a:pt x="42710" y="2712"/>
                  </a:cubicBezTo>
                  <a:lnTo>
                    <a:pt x="42712" y="2712"/>
                  </a:lnTo>
                  <a:cubicBezTo>
                    <a:pt x="42698" y="2729"/>
                    <a:pt x="42684" y="2750"/>
                    <a:pt x="42671" y="2769"/>
                  </a:cubicBezTo>
                  <a:cubicBezTo>
                    <a:pt x="42540" y="2930"/>
                    <a:pt x="42420" y="3094"/>
                    <a:pt x="42307" y="3264"/>
                  </a:cubicBezTo>
                  <a:cubicBezTo>
                    <a:pt x="42305" y="3268"/>
                    <a:pt x="42303" y="3271"/>
                    <a:pt x="42301" y="3275"/>
                  </a:cubicBezTo>
                  <a:cubicBezTo>
                    <a:pt x="42192" y="3444"/>
                    <a:pt x="42091" y="3618"/>
                    <a:pt x="41996" y="3795"/>
                  </a:cubicBezTo>
                  <a:cubicBezTo>
                    <a:pt x="41986" y="3816"/>
                    <a:pt x="41972" y="3836"/>
                    <a:pt x="41962" y="3856"/>
                  </a:cubicBezTo>
                  <a:cubicBezTo>
                    <a:pt x="41845" y="3759"/>
                    <a:pt x="41731" y="3666"/>
                    <a:pt x="41615" y="3573"/>
                  </a:cubicBezTo>
                  <a:cubicBezTo>
                    <a:pt x="41577" y="3540"/>
                    <a:pt x="41536" y="3508"/>
                    <a:pt x="41496" y="3476"/>
                  </a:cubicBezTo>
                  <a:cubicBezTo>
                    <a:pt x="41292" y="3311"/>
                    <a:pt x="41089" y="3153"/>
                    <a:pt x="40888" y="2999"/>
                  </a:cubicBezTo>
                  <a:cubicBezTo>
                    <a:pt x="40840" y="2961"/>
                    <a:pt x="40792" y="2926"/>
                    <a:pt x="40744" y="2890"/>
                  </a:cubicBezTo>
                  <a:cubicBezTo>
                    <a:pt x="40584" y="2770"/>
                    <a:pt x="40426" y="2653"/>
                    <a:pt x="40268" y="2540"/>
                  </a:cubicBezTo>
                  <a:cubicBezTo>
                    <a:pt x="40214" y="2500"/>
                    <a:pt x="40159" y="2461"/>
                    <a:pt x="40105" y="2421"/>
                  </a:cubicBezTo>
                  <a:cubicBezTo>
                    <a:pt x="40064" y="2393"/>
                    <a:pt x="40023" y="2363"/>
                    <a:pt x="39985" y="2336"/>
                  </a:cubicBezTo>
                  <a:cubicBezTo>
                    <a:pt x="40009" y="2331"/>
                    <a:pt x="40034" y="2325"/>
                    <a:pt x="40060" y="2321"/>
                  </a:cubicBezTo>
                  <a:cubicBezTo>
                    <a:pt x="40163" y="2302"/>
                    <a:pt x="40267" y="2287"/>
                    <a:pt x="40372" y="2274"/>
                  </a:cubicBezTo>
                  <a:cubicBezTo>
                    <a:pt x="40417" y="2269"/>
                    <a:pt x="40461" y="2263"/>
                    <a:pt x="40506" y="2259"/>
                  </a:cubicBezTo>
                  <a:cubicBezTo>
                    <a:pt x="40653" y="2245"/>
                    <a:pt x="40802" y="2237"/>
                    <a:pt x="40952" y="2237"/>
                  </a:cubicBezTo>
                  <a:close/>
                  <a:moveTo>
                    <a:pt x="62298" y="2239"/>
                  </a:moveTo>
                  <a:cubicBezTo>
                    <a:pt x="62387" y="2239"/>
                    <a:pt x="62482" y="2247"/>
                    <a:pt x="62581" y="2258"/>
                  </a:cubicBezTo>
                  <a:cubicBezTo>
                    <a:pt x="62611" y="2261"/>
                    <a:pt x="62642" y="2266"/>
                    <a:pt x="62673" y="2270"/>
                  </a:cubicBezTo>
                  <a:cubicBezTo>
                    <a:pt x="62744" y="2281"/>
                    <a:pt x="62818" y="2294"/>
                    <a:pt x="62895" y="2311"/>
                  </a:cubicBezTo>
                  <a:lnTo>
                    <a:pt x="63000" y="2334"/>
                  </a:lnTo>
                  <a:cubicBezTo>
                    <a:pt x="63085" y="2355"/>
                    <a:pt x="63171" y="2380"/>
                    <a:pt x="63261" y="2407"/>
                  </a:cubicBezTo>
                  <a:cubicBezTo>
                    <a:pt x="63288" y="2415"/>
                    <a:pt x="63314" y="2422"/>
                    <a:pt x="63341" y="2431"/>
                  </a:cubicBezTo>
                  <a:cubicBezTo>
                    <a:pt x="63348" y="2433"/>
                    <a:pt x="63355" y="2436"/>
                    <a:pt x="63364" y="2438"/>
                  </a:cubicBezTo>
                  <a:cubicBezTo>
                    <a:pt x="63328" y="2477"/>
                    <a:pt x="63297" y="2519"/>
                    <a:pt x="63263" y="2560"/>
                  </a:cubicBezTo>
                  <a:cubicBezTo>
                    <a:pt x="63225" y="2599"/>
                    <a:pt x="63190" y="2643"/>
                    <a:pt x="63157" y="2686"/>
                  </a:cubicBezTo>
                  <a:cubicBezTo>
                    <a:pt x="63051" y="2816"/>
                    <a:pt x="62949" y="2948"/>
                    <a:pt x="62855" y="3086"/>
                  </a:cubicBezTo>
                  <a:cubicBezTo>
                    <a:pt x="62841" y="3106"/>
                    <a:pt x="62828" y="3123"/>
                    <a:pt x="62814" y="3143"/>
                  </a:cubicBezTo>
                  <a:cubicBezTo>
                    <a:pt x="62708" y="3297"/>
                    <a:pt x="62609" y="3458"/>
                    <a:pt x="62515" y="3622"/>
                  </a:cubicBezTo>
                  <a:cubicBezTo>
                    <a:pt x="62489" y="3666"/>
                    <a:pt x="62465" y="3712"/>
                    <a:pt x="62440" y="3758"/>
                  </a:cubicBezTo>
                  <a:cubicBezTo>
                    <a:pt x="62407" y="3819"/>
                    <a:pt x="62372" y="3880"/>
                    <a:pt x="62339" y="3942"/>
                  </a:cubicBezTo>
                  <a:cubicBezTo>
                    <a:pt x="62304" y="3913"/>
                    <a:pt x="62269" y="3887"/>
                    <a:pt x="62232" y="3857"/>
                  </a:cubicBezTo>
                  <a:cubicBezTo>
                    <a:pt x="61996" y="3660"/>
                    <a:pt x="61759" y="3468"/>
                    <a:pt x="61524" y="3284"/>
                  </a:cubicBezTo>
                  <a:cubicBezTo>
                    <a:pt x="61488" y="3255"/>
                    <a:pt x="61450" y="3225"/>
                    <a:pt x="61414" y="3197"/>
                  </a:cubicBezTo>
                  <a:cubicBezTo>
                    <a:pt x="61154" y="2994"/>
                    <a:pt x="60897" y="2801"/>
                    <a:pt x="60640" y="2615"/>
                  </a:cubicBezTo>
                  <a:cubicBezTo>
                    <a:pt x="60613" y="2596"/>
                    <a:pt x="60587" y="2574"/>
                    <a:pt x="60561" y="2557"/>
                  </a:cubicBezTo>
                  <a:cubicBezTo>
                    <a:pt x="60580" y="2550"/>
                    <a:pt x="60598" y="2541"/>
                    <a:pt x="60617" y="2534"/>
                  </a:cubicBezTo>
                  <a:cubicBezTo>
                    <a:pt x="60668" y="2515"/>
                    <a:pt x="60720" y="2499"/>
                    <a:pt x="60772" y="2483"/>
                  </a:cubicBezTo>
                  <a:cubicBezTo>
                    <a:pt x="60882" y="2446"/>
                    <a:pt x="60993" y="2414"/>
                    <a:pt x="61107" y="2386"/>
                  </a:cubicBezTo>
                  <a:cubicBezTo>
                    <a:pt x="61164" y="2372"/>
                    <a:pt x="61222" y="2359"/>
                    <a:pt x="61280" y="2347"/>
                  </a:cubicBezTo>
                  <a:cubicBezTo>
                    <a:pt x="61394" y="2323"/>
                    <a:pt x="61512" y="2305"/>
                    <a:pt x="61628" y="2289"/>
                  </a:cubicBezTo>
                  <a:cubicBezTo>
                    <a:pt x="61680" y="2282"/>
                    <a:pt x="61733" y="2273"/>
                    <a:pt x="61787" y="2268"/>
                  </a:cubicBezTo>
                  <a:cubicBezTo>
                    <a:pt x="61955" y="2251"/>
                    <a:pt x="62125" y="2239"/>
                    <a:pt x="62298" y="2239"/>
                  </a:cubicBezTo>
                  <a:close/>
                  <a:moveTo>
                    <a:pt x="54771" y="2237"/>
                  </a:moveTo>
                  <a:cubicBezTo>
                    <a:pt x="55272" y="2237"/>
                    <a:pt x="55903" y="2415"/>
                    <a:pt x="56646" y="2765"/>
                  </a:cubicBezTo>
                  <a:cubicBezTo>
                    <a:pt x="56358" y="3130"/>
                    <a:pt x="56106" y="3526"/>
                    <a:pt x="55895" y="3947"/>
                  </a:cubicBezTo>
                  <a:cubicBezTo>
                    <a:pt x="55414" y="3550"/>
                    <a:pt x="54959" y="3187"/>
                    <a:pt x="54511" y="2851"/>
                  </a:cubicBezTo>
                  <a:cubicBezTo>
                    <a:pt x="54383" y="2754"/>
                    <a:pt x="54256" y="2662"/>
                    <a:pt x="54128" y="2568"/>
                  </a:cubicBezTo>
                  <a:cubicBezTo>
                    <a:pt x="54021" y="2490"/>
                    <a:pt x="53912" y="2412"/>
                    <a:pt x="53803" y="2336"/>
                  </a:cubicBezTo>
                  <a:cubicBezTo>
                    <a:pt x="53826" y="2331"/>
                    <a:pt x="53851" y="2325"/>
                    <a:pt x="53876" y="2321"/>
                  </a:cubicBezTo>
                  <a:cubicBezTo>
                    <a:pt x="53981" y="2302"/>
                    <a:pt x="54085" y="2287"/>
                    <a:pt x="54190" y="2274"/>
                  </a:cubicBezTo>
                  <a:cubicBezTo>
                    <a:pt x="54235" y="2269"/>
                    <a:pt x="54278" y="2263"/>
                    <a:pt x="54324" y="2259"/>
                  </a:cubicBezTo>
                  <a:cubicBezTo>
                    <a:pt x="54471" y="2245"/>
                    <a:pt x="54621" y="2237"/>
                    <a:pt x="54771" y="2237"/>
                  </a:cubicBezTo>
                  <a:close/>
                  <a:moveTo>
                    <a:pt x="77196" y="2239"/>
                  </a:moveTo>
                  <a:cubicBezTo>
                    <a:pt x="77286" y="2239"/>
                    <a:pt x="77382" y="2247"/>
                    <a:pt x="77480" y="2258"/>
                  </a:cubicBezTo>
                  <a:cubicBezTo>
                    <a:pt x="77510" y="2261"/>
                    <a:pt x="77542" y="2266"/>
                    <a:pt x="77571" y="2270"/>
                  </a:cubicBezTo>
                  <a:cubicBezTo>
                    <a:pt x="77644" y="2281"/>
                    <a:pt x="77718" y="2294"/>
                    <a:pt x="77794" y="2311"/>
                  </a:cubicBezTo>
                  <a:cubicBezTo>
                    <a:pt x="77829" y="2318"/>
                    <a:pt x="77864" y="2325"/>
                    <a:pt x="77899" y="2334"/>
                  </a:cubicBezTo>
                  <a:cubicBezTo>
                    <a:pt x="77985" y="2355"/>
                    <a:pt x="78073" y="2380"/>
                    <a:pt x="78164" y="2409"/>
                  </a:cubicBezTo>
                  <a:cubicBezTo>
                    <a:pt x="78189" y="2416"/>
                    <a:pt x="78214" y="2422"/>
                    <a:pt x="78238" y="2431"/>
                  </a:cubicBezTo>
                  <a:cubicBezTo>
                    <a:pt x="78246" y="2433"/>
                    <a:pt x="78254" y="2437"/>
                    <a:pt x="78262" y="2438"/>
                  </a:cubicBezTo>
                  <a:cubicBezTo>
                    <a:pt x="78261" y="2440"/>
                    <a:pt x="78260" y="2442"/>
                    <a:pt x="78258" y="2443"/>
                  </a:cubicBezTo>
                  <a:cubicBezTo>
                    <a:pt x="78137" y="2580"/>
                    <a:pt x="78026" y="2721"/>
                    <a:pt x="77915" y="2864"/>
                  </a:cubicBezTo>
                  <a:cubicBezTo>
                    <a:pt x="77888" y="2899"/>
                    <a:pt x="77862" y="2935"/>
                    <a:pt x="77836" y="2971"/>
                  </a:cubicBezTo>
                  <a:cubicBezTo>
                    <a:pt x="77730" y="3117"/>
                    <a:pt x="77627" y="3265"/>
                    <a:pt x="77532" y="3420"/>
                  </a:cubicBezTo>
                  <a:cubicBezTo>
                    <a:pt x="77530" y="3422"/>
                    <a:pt x="77529" y="3425"/>
                    <a:pt x="77527" y="3427"/>
                  </a:cubicBezTo>
                  <a:cubicBezTo>
                    <a:pt x="77433" y="3578"/>
                    <a:pt x="77349" y="3734"/>
                    <a:pt x="77267" y="3892"/>
                  </a:cubicBezTo>
                  <a:cubicBezTo>
                    <a:pt x="77246" y="3931"/>
                    <a:pt x="77226" y="3971"/>
                    <a:pt x="77206" y="4012"/>
                  </a:cubicBezTo>
                  <a:cubicBezTo>
                    <a:pt x="77127" y="4171"/>
                    <a:pt x="77053" y="4335"/>
                    <a:pt x="76987" y="4501"/>
                  </a:cubicBezTo>
                  <a:cubicBezTo>
                    <a:pt x="76986" y="4504"/>
                    <a:pt x="76985" y="4507"/>
                    <a:pt x="76983" y="4511"/>
                  </a:cubicBezTo>
                  <a:cubicBezTo>
                    <a:pt x="76888" y="4428"/>
                    <a:pt x="76793" y="4347"/>
                    <a:pt x="76696" y="4265"/>
                  </a:cubicBezTo>
                  <a:cubicBezTo>
                    <a:pt x="76642" y="4218"/>
                    <a:pt x="76587" y="4170"/>
                    <a:pt x="76533" y="4124"/>
                  </a:cubicBezTo>
                  <a:cubicBezTo>
                    <a:pt x="76326" y="3949"/>
                    <a:pt x="76117" y="3776"/>
                    <a:pt x="75911" y="3609"/>
                  </a:cubicBezTo>
                  <a:cubicBezTo>
                    <a:pt x="75895" y="3596"/>
                    <a:pt x="75879" y="3583"/>
                    <a:pt x="75863" y="3570"/>
                  </a:cubicBezTo>
                  <a:cubicBezTo>
                    <a:pt x="75676" y="3420"/>
                    <a:pt x="75489" y="3273"/>
                    <a:pt x="75304" y="3128"/>
                  </a:cubicBezTo>
                  <a:cubicBezTo>
                    <a:pt x="75241" y="3078"/>
                    <a:pt x="75179" y="3031"/>
                    <a:pt x="75114" y="2983"/>
                  </a:cubicBezTo>
                  <a:cubicBezTo>
                    <a:pt x="75039" y="2926"/>
                    <a:pt x="74963" y="2867"/>
                    <a:pt x="74888" y="2811"/>
                  </a:cubicBezTo>
                  <a:cubicBezTo>
                    <a:pt x="74983" y="2758"/>
                    <a:pt x="75086" y="2707"/>
                    <a:pt x="75191" y="2662"/>
                  </a:cubicBezTo>
                  <a:cubicBezTo>
                    <a:pt x="75274" y="2624"/>
                    <a:pt x="75358" y="2588"/>
                    <a:pt x="75461" y="2554"/>
                  </a:cubicBezTo>
                  <a:cubicBezTo>
                    <a:pt x="75590" y="2503"/>
                    <a:pt x="75721" y="2462"/>
                    <a:pt x="75852" y="2424"/>
                  </a:cubicBezTo>
                  <a:cubicBezTo>
                    <a:pt x="75924" y="2405"/>
                    <a:pt x="75996" y="2385"/>
                    <a:pt x="76071" y="2368"/>
                  </a:cubicBezTo>
                  <a:cubicBezTo>
                    <a:pt x="76237" y="2328"/>
                    <a:pt x="76392" y="2300"/>
                    <a:pt x="76561" y="2284"/>
                  </a:cubicBezTo>
                  <a:cubicBezTo>
                    <a:pt x="76627" y="2271"/>
                    <a:pt x="76693" y="2264"/>
                    <a:pt x="76758" y="2260"/>
                  </a:cubicBezTo>
                  <a:cubicBezTo>
                    <a:pt x="76768" y="2259"/>
                    <a:pt x="76777" y="2258"/>
                    <a:pt x="76789" y="2258"/>
                  </a:cubicBezTo>
                  <a:cubicBezTo>
                    <a:pt x="76814" y="2255"/>
                    <a:pt x="76837" y="2253"/>
                    <a:pt x="76886" y="2253"/>
                  </a:cubicBezTo>
                  <a:cubicBezTo>
                    <a:pt x="76991" y="2243"/>
                    <a:pt x="77091" y="2239"/>
                    <a:pt x="77196" y="2239"/>
                  </a:cubicBezTo>
                  <a:close/>
                  <a:moveTo>
                    <a:pt x="68746" y="2238"/>
                  </a:moveTo>
                  <a:cubicBezTo>
                    <a:pt x="69392" y="2238"/>
                    <a:pt x="70250" y="2535"/>
                    <a:pt x="71288" y="3113"/>
                  </a:cubicBezTo>
                  <a:cubicBezTo>
                    <a:pt x="70986" y="3552"/>
                    <a:pt x="70732" y="4023"/>
                    <a:pt x="70536" y="4522"/>
                  </a:cubicBezTo>
                  <a:cubicBezTo>
                    <a:pt x="69587" y="3691"/>
                    <a:pt x="68662" y="2961"/>
                    <a:pt x="67773" y="2338"/>
                  </a:cubicBezTo>
                  <a:cubicBezTo>
                    <a:pt x="68092" y="2274"/>
                    <a:pt x="68418" y="2238"/>
                    <a:pt x="68746" y="2238"/>
                  </a:cubicBezTo>
                  <a:close/>
                  <a:moveTo>
                    <a:pt x="36081" y="2635"/>
                  </a:moveTo>
                  <a:cubicBezTo>
                    <a:pt x="36115" y="2649"/>
                    <a:pt x="36150" y="2664"/>
                    <a:pt x="36185" y="2678"/>
                  </a:cubicBezTo>
                  <a:cubicBezTo>
                    <a:pt x="36285" y="2723"/>
                    <a:pt x="36388" y="2771"/>
                    <a:pt x="36492" y="2822"/>
                  </a:cubicBezTo>
                  <a:cubicBezTo>
                    <a:pt x="36550" y="2850"/>
                    <a:pt x="36607" y="2875"/>
                    <a:pt x="36665" y="2906"/>
                  </a:cubicBezTo>
                  <a:cubicBezTo>
                    <a:pt x="36816" y="2983"/>
                    <a:pt x="36972" y="3069"/>
                    <a:pt x="37134" y="3161"/>
                  </a:cubicBezTo>
                  <a:cubicBezTo>
                    <a:pt x="37159" y="3176"/>
                    <a:pt x="37185" y="3192"/>
                    <a:pt x="37211" y="3206"/>
                  </a:cubicBezTo>
                  <a:cubicBezTo>
                    <a:pt x="37205" y="3212"/>
                    <a:pt x="37197" y="3221"/>
                    <a:pt x="37190" y="3227"/>
                  </a:cubicBezTo>
                  <a:cubicBezTo>
                    <a:pt x="37090" y="3322"/>
                    <a:pt x="36994" y="3421"/>
                    <a:pt x="36903" y="3523"/>
                  </a:cubicBezTo>
                  <a:cubicBezTo>
                    <a:pt x="36875" y="3552"/>
                    <a:pt x="36848" y="3581"/>
                    <a:pt x="36822" y="3612"/>
                  </a:cubicBezTo>
                  <a:cubicBezTo>
                    <a:pt x="36728" y="3721"/>
                    <a:pt x="36637" y="3832"/>
                    <a:pt x="36551" y="3947"/>
                  </a:cubicBezTo>
                  <a:cubicBezTo>
                    <a:pt x="36549" y="3951"/>
                    <a:pt x="36545" y="3956"/>
                    <a:pt x="36541" y="3960"/>
                  </a:cubicBezTo>
                  <a:cubicBezTo>
                    <a:pt x="36455" y="4079"/>
                    <a:pt x="36373" y="4202"/>
                    <a:pt x="36296" y="4327"/>
                  </a:cubicBezTo>
                  <a:cubicBezTo>
                    <a:pt x="36275" y="4362"/>
                    <a:pt x="36255" y="4394"/>
                    <a:pt x="36236" y="4428"/>
                  </a:cubicBezTo>
                  <a:cubicBezTo>
                    <a:pt x="36170" y="4541"/>
                    <a:pt x="36106" y="4657"/>
                    <a:pt x="36047" y="4775"/>
                  </a:cubicBezTo>
                  <a:cubicBezTo>
                    <a:pt x="36041" y="4788"/>
                    <a:pt x="36033" y="4800"/>
                    <a:pt x="36026" y="4812"/>
                  </a:cubicBezTo>
                  <a:cubicBezTo>
                    <a:pt x="36020" y="4806"/>
                    <a:pt x="36011" y="4800"/>
                    <a:pt x="36004" y="4794"/>
                  </a:cubicBezTo>
                  <a:cubicBezTo>
                    <a:pt x="35874" y="4676"/>
                    <a:pt x="35740" y="4557"/>
                    <a:pt x="35601" y="4437"/>
                  </a:cubicBezTo>
                  <a:cubicBezTo>
                    <a:pt x="35566" y="4405"/>
                    <a:pt x="35530" y="4374"/>
                    <a:pt x="35493" y="4343"/>
                  </a:cubicBezTo>
                  <a:cubicBezTo>
                    <a:pt x="35384" y="4249"/>
                    <a:pt x="35274" y="4154"/>
                    <a:pt x="35161" y="4060"/>
                  </a:cubicBezTo>
                  <a:cubicBezTo>
                    <a:pt x="35138" y="4040"/>
                    <a:pt x="35115" y="4020"/>
                    <a:pt x="35092" y="4001"/>
                  </a:cubicBezTo>
                  <a:cubicBezTo>
                    <a:pt x="35125" y="3941"/>
                    <a:pt x="35157" y="3880"/>
                    <a:pt x="35191" y="3821"/>
                  </a:cubicBezTo>
                  <a:cubicBezTo>
                    <a:pt x="35217" y="3776"/>
                    <a:pt x="35243" y="3731"/>
                    <a:pt x="35270" y="3686"/>
                  </a:cubicBezTo>
                  <a:cubicBezTo>
                    <a:pt x="35343" y="3567"/>
                    <a:pt x="35419" y="3453"/>
                    <a:pt x="35499" y="3340"/>
                  </a:cubicBezTo>
                  <a:cubicBezTo>
                    <a:pt x="35511" y="3325"/>
                    <a:pt x="35521" y="3306"/>
                    <a:pt x="35534" y="3290"/>
                  </a:cubicBezTo>
                  <a:cubicBezTo>
                    <a:pt x="35625" y="3161"/>
                    <a:pt x="35723" y="3039"/>
                    <a:pt x="35826" y="2916"/>
                  </a:cubicBezTo>
                  <a:cubicBezTo>
                    <a:pt x="35856" y="2879"/>
                    <a:pt x="35889" y="2844"/>
                    <a:pt x="35921" y="2808"/>
                  </a:cubicBezTo>
                  <a:cubicBezTo>
                    <a:pt x="35973" y="2749"/>
                    <a:pt x="36026" y="2692"/>
                    <a:pt x="36081" y="2635"/>
                  </a:cubicBezTo>
                  <a:close/>
                  <a:moveTo>
                    <a:pt x="49904" y="2636"/>
                  </a:moveTo>
                  <a:cubicBezTo>
                    <a:pt x="49926" y="2645"/>
                    <a:pt x="49948" y="2654"/>
                    <a:pt x="49970" y="2665"/>
                  </a:cubicBezTo>
                  <a:cubicBezTo>
                    <a:pt x="50104" y="2723"/>
                    <a:pt x="50242" y="2787"/>
                    <a:pt x="50385" y="2858"/>
                  </a:cubicBezTo>
                  <a:cubicBezTo>
                    <a:pt x="50411" y="2872"/>
                    <a:pt x="50435" y="2882"/>
                    <a:pt x="50461" y="2895"/>
                  </a:cubicBezTo>
                  <a:cubicBezTo>
                    <a:pt x="50629" y="2981"/>
                    <a:pt x="50804" y="3077"/>
                    <a:pt x="50986" y="3181"/>
                  </a:cubicBezTo>
                  <a:cubicBezTo>
                    <a:pt x="51000" y="3189"/>
                    <a:pt x="51015" y="3198"/>
                    <a:pt x="51029" y="3206"/>
                  </a:cubicBezTo>
                  <a:lnTo>
                    <a:pt x="51026" y="3208"/>
                  </a:lnTo>
                  <a:cubicBezTo>
                    <a:pt x="50906" y="3322"/>
                    <a:pt x="50791" y="3442"/>
                    <a:pt x="50682" y="3566"/>
                  </a:cubicBezTo>
                  <a:cubicBezTo>
                    <a:pt x="50655" y="3598"/>
                    <a:pt x="50629" y="3628"/>
                    <a:pt x="50602" y="3659"/>
                  </a:cubicBezTo>
                  <a:cubicBezTo>
                    <a:pt x="50499" y="3780"/>
                    <a:pt x="50400" y="3904"/>
                    <a:pt x="50307" y="4034"/>
                  </a:cubicBezTo>
                  <a:cubicBezTo>
                    <a:pt x="50303" y="4040"/>
                    <a:pt x="50298" y="4045"/>
                    <a:pt x="50292" y="4051"/>
                  </a:cubicBezTo>
                  <a:cubicBezTo>
                    <a:pt x="50198" y="4187"/>
                    <a:pt x="50112" y="4326"/>
                    <a:pt x="50028" y="4470"/>
                  </a:cubicBezTo>
                  <a:cubicBezTo>
                    <a:pt x="50007" y="4504"/>
                    <a:pt x="49988" y="4541"/>
                    <a:pt x="49969" y="4576"/>
                  </a:cubicBezTo>
                  <a:cubicBezTo>
                    <a:pt x="49893" y="4715"/>
                    <a:pt x="49822" y="4856"/>
                    <a:pt x="49757" y="5001"/>
                  </a:cubicBezTo>
                  <a:cubicBezTo>
                    <a:pt x="49755" y="5007"/>
                    <a:pt x="49751" y="5012"/>
                    <a:pt x="49749" y="5018"/>
                  </a:cubicBezTo>
                  <a:cubicBezTo>
                    <a:pt x="49682" y="4959"/>
                    <a:pt x="49612" y="4898"/>
                    <a:pt x="49541" y="4834"/>
                  </a:cubicBezTo>
                  <a:lnTo>
                    <a:pt x="49482" y="4782"/>
                  </a:lnTo>
                  <a:cubicBezTo>
                    <a:pt x="49402" y="4709"/>
                    <a:pt x="49323" y="4636"/>
                    <a:pt x="49239" y="4564"/>
                  </a:cubicBezTo>
                  <a:cubicBezTo>
                    <a:pt x="49123" y="4460"/>
                    <a:pt x="48999" y="4352"/>
                    <a:pt x="48869" y="4243"/>
                  </a:cubicBezTo>
                  <a:cubicBezTo>
                    <a:pt x="48850" y="4226"/>
                    <a:pt x="48832" y="4211"/>
                    <a:pt x="48812" y="4194"/>
                  </a:cubicBezTo>
                  <a:cubicBezTo>
                    <a:pt x="48855" y="4109"/>
                    <a:pt x="48900" y="4024"/>
                    <a:pt x="48946" y="3941"/>
                  </a:cubicBezTo>
                  <a:cubicBezTo>
                    <a:pt x="48970" y="3897"/>
                    <a:pt x="48994" y="3850"/>
                    <a:pt x="49020" y="3806"/>
                  </a:cubicBezTo>
                  <a:cubicBezTo>
                    <a:pt x="49108" y="3659"/>
                    <a:pt x="49199" y="3514"/>
                    <a:pt x="49298" y="3373"/>
                  </a:cubicBezTo>
                  <a:cubicBezTo>
                    <a:pt x="49312" y="3353"/>
                    <a:pt x="49327" y="3335"/>
                    <a:pt x="49342" y="3315"/>
                  </a:cubicBezTo>
                  <a:cubicBezTo>
                    <a:pt x="49428" y="3195"/>
                    <a:pt x="49520" y="3075"/>
                    <a:pt x="49616" y="2958"/>
                  </a:cubicBezTo>
                  <a:cubicBezTo>
                    <a:pt x="49652" y="2914"/>
                    <a:pt x="49693" y="2870"/>
                    <a:pt x="49732" y="2826"/>
                  </a:cubicBezTo>
                  <a:cubicBezTo>
                    <a:pt x="49788" y="2763"/>
                    <a:pt x="49845" y="2698"/>
                    <a:pt x="49904" y="2636"/>
                  </a:cubicBezTo>
                  <a:close/>
                  <a:moveTo>
                    <a:pt x="22586" y="2636"/>
                  </a:moveTo>
                  <a:cubicBezTo>
                    <a:pt x="22608" y="2645"/>
                    <a:pt x="22631" y="2654"/>
                    <a:pt x="22653" y="2665"/>
                  </a:cubicBezTo>
                  <a:cubicBezTo>
                    <a:pt x="22785" y="2723"/>
                    <a:pt x="22924" y="2787"/>
                    <a:pt x="23065" y="2857"/>
                  </a:cubicBezTo>
                  <a:cubicBezTo>
                    <a:pt x="23092" y="2870"/>
                    <a:pt x="23117" y="2882"/>
                    <a:pt x="23144" y="2896"/>
                  </a:cubicBezTo>
                  <a:cubicBezTo>
                    <a:pt x="23311" y="2981"/>
                    <a:pt x="23486" y="3077"/>
                    <a:pt x="23667" y="3180"/>
                  </a:cubicBezTo>
                  <a:lnTo>
                    <a:pt x="23714" y="3207"/>
                  </a:lnTo>
                  <a:cubicBezTo>
                    <a:pt x="23712" y="3208"/>
                    <a:pt x="23712" y="3210"/>
                    <a:pt x="23711" y="3210"/>
                  </a:cubicBezTo>
                  <a:cubicBezTo>
                    <a:pt x="23591" y="3321"/>
                    <a:pt x="23477" y="3440"/>
                    <a:pt x="23368" y="3564"/>
                  </a:cubicBezTo>
                  <a:cubicBezTo>
                    <a:pt x="23340" y="3595"/>
                    <a:pt x="23313" y="3628"/>
                    <a:pt x="23287" y="3659"/>
                  </a:cubicBezTo>
                  <a:cubicBezTo>
                    <a:pt x="23185" y="3779"/>
                    <a:pt x="23087" y="3900"/>
                    <a:pt x="22998" y="4028"/>
                  </a:cubicBezTo>
                  <a:cubicBezTo>
                    <a:pt x="22992" y="4036"/>
                    <a:pt x="22986" y="4044"/>
                    <a:pt x="22981" y="4051"/>
                  </a:cubicBezTo>
                  <a:cubicBezTo>
                    <a:pt x="22886" y="4186"/>
                    <a:pt x="22800" y="4325"/>
                    <a:pt x="22718" y="4468"/>
                  </a:cubicBezTo>
                  <a:cubicBezTo>
                    <a:pt x="22697" y="4504"/>
                    <a:pt x="22676" y="4541"/>
                    <a:pt x="22657" y="4577"/>
                  </a:cubicBezTo>
                  <a:cubicBezTo>
                    <a:pt x="22580" y="4718"/>
                    <a:pt x="22508" y="4860"/>
                    <a:pt x="22444" y="5007"/>
                  </a:cubicBezTo>
                  <a:cubicBezTo>
                    <a:pt x="22441" y="5012"/>
                    <a:pt x="22439" y="5016"/>
                    <a:pt x="22436" y="5019"/>
                  </a:cubicBezTo>
                  <a:cubicBezTo>
                    <a:pt x="22356" y="4946"/>
                    <a:pt x="22265" y="4863"/>
                    <a:pt x="22169" y="4779"/>
                  </a:cubicBezTo>
                  <a:cubicBezTo>
                    <a:pt x="22150" y="4763"/>
                    <a:pt x="22134" y="4748"/>
                    <a:pt x="22116" y="4732"/>
                  </a:cubicBezTo>
                  <a:cubicBezTo>
                    <a:pt x="21932" y="4568"/>
                    <a:pt x="21727" y="4390"/>
                    <a:pt x="21499" y="4195"/>
                  </a:cubicBezTo>
                  <a:cubicBezTo>
                    <a:pt x="21535" y="4123"/>
                    <a:pt x="21570" y="4051"/>
                    <a:pt x="21609" y="3982"/>
                  </a:cubicBezTo>
                  <a:cubicBezTo>
                    <a:pt x="21638" y="3930"/>
                    <a:pt x="21664" y="3878"/>
                    <a:pt x="21694" y="3827"/>
                  </a:cubicBezTo>
                  <a:cubicBezTo>
                    <a:pt x="21770" y="3695"/>
                    <a:pt x="21853" y="3566"/>
                    <a:pt x="21939" y="3440"/>
                  </a:cubicBezTo>
                  <a:cubicBezTo>
                    <a:pt x="21951" y="3422"/>
                    <a:pt x="21962" y="3401"/>
                    <a:pt x="21975" y="3383"/>
                  </a:cubicBezTo>
                  <a:cubicBezTo>
                    <a:pt x="22075" y="3239"/>
                    <a:pt x="22181" y="3101"/>
                    <a:pt x="22294" y="2964"/>
                  </a:cubicBezTo>
                  <a:cubicBezTo>
                    <a:pt x="22329" y="2922"/>
                    <a:pt x="22366" y="2882"/>
                    <a:pt x="22402" y="2841"/>
                  </a:cubicBezTo>
                  <a:cubicBezTo>
                    <a:pt x="22461" y="2771"/>
                    <a:pt x="22524" y="2703"/>
                    <a:pt x="22586" y="2636"/>
                  </a:cubicBezTo>
                  <a:close/>
                  <a:moveTo>
                    <a:pt x="57108" y="3002"/>
                  </a:moveTo>
                  <a:cubicBezTo>
                    <a:pt x="57126" y="3010"/>
                    <a:pt x="57146" y="3020"/>
                    <a:pt x="57166" y="3031"/>
                  </a:cubicBezTo>
                  <a:cubicBezTo>
                    <a:pt x="57300" y="3104"/>
                    <a:pt x="57438" y="3181"/>
                    <a:pt x="57579" y="3264"/>
                  </a:cubicBezTo>
                  <a:cubicBezTo>
                    <a:pt x="57597" y="3275"/>
                    <a:pt x="57612" y="3282"/>
                    <a:pt x="57629" y="3293"/>
                  </a:cubicBezTo>
                  <a:cubicBezTo>
                    <a:pt x="57784" y="3384"/>
                    <a:pt x="57942" y="3483"/>
                    <a:pt x="58104" y="3586"/>
                  </a:cubicBezTo>
                  <a:lnTo>
                    <a:pt x="58159" y="3620"/>
                  </a:lnTo>
                  <a:cubicBezTo>
                    <a:pt x="58110" y="3677"/>
                    <a:pt x="58067" y="3737"/>
                    <a:pt x="58020" y="3794"/>
                  </a:cubicBezTo>
                  <a:cubicBezTo>
                    <a:pt x="57990" y="3832"/>
                    <a:pt x="57961" y="3868"/>
                    <a:pt x="57931" y="3906"/>
                  </a:cubicBezTo>
                  <a:cubicBezTo>
                    <a:pt x="57821" y="4053"/>
                    <a:pt x="57714" y="4205"/>
                    <a:pt x="57620" y="4363"/>
                  </a:cubicBezTo>
                  <a:cubicBezTo>
                    <a:pt x="57605" y="4387"/>
                    <a:pt x="57594" y="4413"/>
                    <a:pt x="57579" y="4435"/>
                  </a:cubicBezTo>
                  <a:cubicBezTo>
                    <a:pt x="57500" y="4572"/>
                    <a:pt x="57427" y="4711"/>
                    <a:pt x="57361" y="4853"/>
                  </a:cubicBezTo>
                  <a:cubicBezTo>
                    <a:pt x="57339" y="4902"/>
                    <a:pt x="57317" y="4950"/>
                    <a:pt x="57296" y="4998"/>
                  </a:cubicBezTo>
                  <a:cubicBezTo>
                    <a:pt x="57277" y="5040"/>
                    <a:pt x="57255" y="5081"/>
                    <a:pt x="57239" y="5126"/>
                  </a:cubicBezTo>
                  <a:cubicBezTo>
                    <a:pt x="57160" y="5053"/>
                    <a:pt x="57073" y="4976"/>
                    <a:pt x="56985" y="4897"/>
                  </a:cubicBezTo>
                  <a:cubicBezTo>
                    <a:pt x="56960" y="4874"/>
                    <a:pt x="56934" y="4851"/>
                    <a:pt x="56908" y="4827"/>
                  </a:cubicBezTo>
                  <a:cubicBezTo>
                    <a:pt x="56833" y="4759"/>
                    <a:pt x="56754" y="4689"/>
                    <a:pt x="56672" y="4618"/>
                  </a:cubicBezTo>
                  <a:cubicBezTo>
                    <a:pt x="56652" y="4600"/>
                    <a:pt x="56634" y="4582"/>
                    <a:pt x="56611" y="4565"/>
                  </a:cubicBezTo>
                  <a:cubicBezTo>
                    <a:pt x="56603" y="4556"/>
                    <a:pt x="56593" y="4549"/>
                    <a:pt x="56585" y="4541"/>
                  </a:cubicBezTo>
                  <a:cubicBezTo>
                    <a:pt x="56490" y="4457"/>
                    <a:pt x="56395" y="4374"/>
                    <a:pt x="56291" y="4288"/>
                  </a:cubicBezTo>
                  <a:cubicBezTo>
                    <a:pt x="56514" y="3823"/>
                    <a:pt x="56788" y="3392"/>
                    <a:pt x="57108" y="3002"/>
                  </a:cubicBezTo>
                  <a:close/>
                  <a:moveTo>
                    <a:pt x="21004" y="511"/>
                  </a:moveTo>
                  <a:cubicBezTo>
                    <a:pt x="21815" y="511"/>
                    <a:pt x="22804" y="804"/>
                    <a:pt x="23943" y="1380"/>
                  </a:cubicBezTo>
                  <a:cubicBezTo>
                    <a:pt x="24497" y="1657"/>
                    <a:pt x="25081" y="2003"/>
                    <a:pt x="25731" y="2436"/>
                  </a:cubicBezTo>
                  <a:lnTo>
                    <a:pt x="25734" y="2437"/>
                  </a:lnTo>
                  <a:cubicBezTo>
                    <a:pt x="25925" y="2565"/>
                    <a:pt x="26118" y="2698"/>
                    <a:pt x="26312" y="2837"/>
                  </a:cubicBezTo>
                  <a:cubicBezTo>
                    <a:pt x="26376" y="2882"/>
                    <a:pt x="26442" y="2931"/>
                    <a:pt x="26507" y="2978"/>
                  </a:cubicBezTo>
                  <a:cubicBezTo>
                    <a:pt x="26637" y="3072"/>
                    <a:pt x="26766" y="3166"/>
                    <a:pt x="26897" y="3264"/>
                  </a:cubicBezTo>
                  <a:cubicBezTo>
                    <a:pt x="26975" y="3323"/>
                    <a:pt x="27053" y="3384"/>
                    <a:pt x="27130" y="3444"/>
                  </a:cubicBezTo>
                  <a:cubicBezTo>
                    <a:pt x="27250" y="3535"/>
                    <a:pt x="27369" y="3627"/>
                    <a:pt x="27488" y="3721"/>
                  </a:cubicBezTo>
                  <a:cubicBezTo>
                    <a:pt x="27568" y="3785"/>
                    <a:pt x="27650" y="3850"/>
                    <a:pt x="27729" y="3915"/>
                  </a:cubicBezTo>
                  <a:cubicBezTo>
                    <a:pt x="27818" y="3988"/>
                    <a:pt x="27909" y="4061"/>
                    <a:pt x="27999" y="4135"/>
                  </a:cubicBezTo>
                  <a:cubicBezTo>
                    <a:pt x="27983" y="4170"/>
                    <a:pt x="27969" y="4208"/>
                    <a:pt x="27954" y="4244"/>
                  </a:cubicBezTo>
                  <a:cubicBezTo>
                    <a:pt x="27900" y="4359"/>
                    <a:pt x="27853" y="4478"/>
                    <a:pt x="27806" y="4598"/>
                  </a:cubicBezTo>
                  <a:cubicBezTo>
                    <a:pt x="27782" y="4660"/>
                    <a:pt x="27756" y="4721"/>
                    <a:pt x="27734" y="4783"/>
                  </a:cubicBezTo>
                  <a:cubicBezTo>
                    <a:pt x="27672" y="4956"/>
                    <a:pt x="27617" y="5132"/>
                    <a:pt x="27567" y="5311"/>
                  </a:cubicBezTo>
                  <a:lnTo>
                    <a:pt x="27556" y="5346"/>
                  </a:lnTo>
                  <a:cubicBezTo>
                    <a:pt x="27551" y="5342"/>
                    <a:pt x="27545" y="5337"/>
                    <a:pt x="27540" y="5333"/>
                  </a:cubicBezTo>
                  <a:cubicBezTo>
                    <a:pt x="27501" y="5301"/>
                    <a:pt x="27459" y="5266"/>
                    <a:pt x="27420" y="5233"/>
                  </a:cubicBezTo>
                  <a:cubicBezTo>
                    <a:pt x="27338" y="5166"/>
                    <a:pt x="27258" y="5099"/>
                    <a:pt x="27173" y="5030"/>
                  </a:cubicBezTo>
                  <a:cubicBezTo>
                    <a:pt x="27121" y="4987"/>
                    <a:pt x="27067" y="4945"/>
                    <a:pt x="27013" y="4902"/>
                  </a:cubicBezTo>
                  <a:cubicBezTo>
                    <a:pt x="26934" y="4837"/>
                    <a:pt x="26855" y="4775"/>
                    <a:pt x="26775" y="4710"/>
                  </a:cubicBezTo>
                  <a:cubicBezTo>
                    <a:pt x="26716" y="4663"/>
                    <a:pt x="26655" y="4617"/>
                    <a:pt x="26595" y="4570"/>
                  </a:cubicBezTo>
                  <a:cubicBezTo>
                    <a:pt x="26515" y="4507"/>
                    <a:pt x="26434" y="4444"/>
                    <a:pt x="26350" y="4379"/>
                  </a:cubicBezTo>
                  <a:cubicBezTo>
                    <a:pt x="26287" y="4330"/>
                    <a:pt x="26223" y="4281"/>
                    <a:pt x="26157" y="4232"/>
                  </a:cubicBezTo>
                  <a:cubicBezTo>
                    <a:pt x="26074" y="4170"/>
                    <a:pt x="25989" y="4107"/>
                    <a:pt x="25904" y="4044"/>
                  </a:cubicBezTo>
                  <a:cubicBezTo>
                    <a:pt x="25836" y="3994"/>
                    <a:pt x="25771" y="3945"/>
                    <a:pt x="25703" y="3895"/>
                  </a:cubicBezTo>
                  <a:cubicBezTo>
                    <a:pt x="25616" y="3832"/>
                    <a:pt x="25527" y="3769"/>
                    <a:pt x="25438" y="3707"/>
                  </a:cubicBezTo>
                  <a:cubicBezTo>
                    <a:pt x="25370" y="3660"/>
                    <a:pt x="25303" y="3612"/>
                    <a:pt x="25236" y="3565"/>
                  </a:cubicBezTo>
                  <a:cubicBezTo>
                    <a:pt x="25137" y="3498"/>
                    <a:pt x="25038" y="3431"/>
                    <a:pt x="24939" y="3364"/>
                  </a:cubicBezTo>
                  <a:cubicBezTo>
                    <a:pt x="24879" y="3326"/>
                    <a:pt x="24820" y="3285"/>
                    <a:pt x="24761" y="3247"/>
                  </a:cubicBezTo>
                  <a:cubicBezTo>
                    <a:pt x="24702" y="3208"/>
                    <a:pt x="24643" y="3172"/>
                    <a:pt x="24585" y="3134"/>
                  </a:cubicBezTo>
                  <a:lnTo>
                    <a:pt x="24590" y="3130"/>
                  </a:lnTo>
                  <a:lnTo>
                    <a:pt x="24284" y="2946"/>
                  </a:lnTo>
                  <a:cubicBezTo>
                    <a:pt x="24283" y="2946"/>
                    <a:pt x="24283" y="2944"/>
                    <a:pt x="24282" y="2944"/>
                  </a:cubicBezTo>
                  <a:lnTo>
                    <a:pt x="24127" y="2849"/>
                  </a:lnTo>
                  <a:lnTo>
                    <a:pt x="24124" y="2852"/>
                  </a:lnTo>
                  <a:cubicBezTo>
                    <a:pt x="24024" y="2793"/>
                    <a:pt x="23924" y="2732"/>
                    <a:pt x="23827" y="2678"/>
                  </a:cubicBezTo>
                  <a:cubicBezTo>
                    <a:pt x="23522" y="2507"/>
                    <a:pt x="23237" y="2363"/>
                    <a:pt x="22965" y="2239"/>
                  </a:cubicBezTo>
                  <a:lnTo>
                    <a:pt x="22972" y="2233"/>
                  </a:lnTo>
                  <a:lnTo>
                    <a:pt x="22614" y="2089"/>
                  </a:lnTo>
                  <a:lnTo>
                    <a:pt x="22457" y="2027"/>
                  </a:lnTo>
                  <a:lnTo>
                    <a:pt x="22453" y="2031"/>
                  </a:lnTo>
                  <a:cubicBezTo>
                    <a:pt x="21914" y="1830"/>
                    <a:pt x="21425" y="1724"/>
                    <a:pt x="21005" y="1724"/>
                  </a:cubicBezTo>
                  <a:cubicBezTo>
                    <a:pt x="20813" y="1724"/>
                    <a:pt x="20623" y="1734"/>
                    <a:pt x="20434" y="1754"/>
                  </a:cubicBezTo>
                  <a:cubicBezTo>
                    <a:pt x="20370" y="1760"/>
                    <a:pt x="20309" y="1773"/>
                    <a:pt x="20246" y="1782"/>
                  </a:cubicBezTo>
                  <a:cubicBezTo>
                    <a:pt x="20121" y="1799"/>
                    <a:pt x="19996" y="1816"/>
                    <a:pt x="19875" y="1842"/>
                  </a:cubicBezTo>
                  <a:cubicBezTo>
                    <a:pt x="19801" y="1858"/>
                    <a:pt x="19729" y="1880"/>
                    <a:pt x="19655" y="1900"/>
                  </a:cubicBezTo>
                  <a:cubicBezTo>
                    <a:pt x="19546" y="1928"/>
                    <a:pt x="19436" y="1954"/>
                    <a:pt x="19328" y="1989"/>
                  </a:cubicBezTo>
                  <a:cubicBezTo>
                    <a:pt x="19251" y="2014"/>
                    <a:pt x="19176" y="2045"/>
                    <a:pt x="19100" y="2074"/>
                  </a:cubicBezTo>
                  <a:cubicBezTo>
                    <a:pt x="19022" y="2103"/>
                    <a:pt x="18943" y="2127"/>
                    <a:pt x="18866" y="2161"/>
                  </a:cubicBezTo>
                  <a:cubicBezTo>
                    <a:pt x="18838" y="2141"/>
                    <a:pt x="18810" y="2125"/>
                    <a:pt x="18783" y="2105"/>
                  </a:cubicBezTo>
                  <a:cubicBezTo>
                    <a:pt x="18640" y="2007"/>
                    <a:pt x="18496" y="1912"/>
                    <a:pt x="18355" y="1822"/>
                  </a:cubicBezTo>
                  <a:cubicBezTo>
                    <a:pt x="18308" y="1790"/>
                    <a:pt x="18260" y="1760"/>
                    <a:pt x="18213" y="1730"/>
                  </a:cubicBezTo>
                  <a:cubicBezTo>
                    <a:pt x="18038" y="1619"/>
                    <a:pt x="17865" y="1511"/>
                    <a:pt x="17694" y="1410"/>
                  </a:cubicBezTo>
                  <a:cubicBezTo>
                    <a:pt x="17689" y="1407"/>
                    <a:pt x="17685" y="1403"/>
                    <a:pt x="17679" y="1401"/>
                  </a:cubicBezTo>
                  <a:cubicBezTo>
                    <a:pt x="18689" y="818"/>
                    <a:pt x="19831" y="511"/>
                    <a:pt x="21004" y="511"/>
                  </a:cubicBezTo>
                  <a:close/>
                  <a:moveTo>
                    <a:pt x="54771" y="514"/>
                  </a:moveTo>
                  <a:cubicBezTo>
                    <a:pt x="55716" y="514"/>
                    <a:pt x="56896" y="907"/>
                    <a:pt x="58276" y="1683"/>
                  </a:cubicBezTo>
                  <a:cubicBezTo>
                    <a:pt x="58400" y="1754"/>
                    <a:pt x="58526" y="1828"/>
                    <a:pt x="58655" y="1905"/>
                  </a:cubicBezTo>
                  <a:cubicBezTo>
                    <a:pt x="59042" y="2136"/>
                    <a:pt x="59451" y="2401"/>
                    <a:pt x="59890" y="2706"/>
                  </a:cubicBezTo>
                  <a:lnTo>
                    <a:pt x="59892" y="2706"/>
                  </a:lnTo>
                  <a:cubicBezTo>
                    <a:pt x="60076" y="2836"/>
                    <a:pt x="60264" y="2969"/>
                    <a:pt x="60451" y="3108"/>
                  </a:cubicBezTo>
                  <a:cubicBezTo>
                    <a:pt x="60522" y="3160"/>
                    <a:pt x="60593" y="3217"/>
                    <a:pt x="60664" y="3270"/>
                  </a:cubicBezTo>
                  <a:cubicBezTo>
                    <a:pt x="60784" y="3359"/>
                    <a:pt x="60903" y="3448"/>
                    <a:pt x="61024" y="3541"/>
                  </a:cubicBezTo>
                  <a:cubicBezTo>
                    <a:pt x="61103" y="3603"/>
                    <a:pt x="61184" y="3667"/>
                    <a:pt x="61263" y="3731"/>
                  </a:cubicBezTo>
                  <a:cubicBezTo>
                    <a:pt x="61377" y="3820"/>
                    <a:pt x="61490" y="3909"/>
                    <a:pt x="61604" y="4001"/>
                  </a:cubicBezTo>
                  <a:cubicBezTo>
                    <a:pt x="61686" y="4067"/>
                    <a:pt x="61767" y="4135"/>
                    <a:pt x="61849" y="4202"/>
                  </a:cubicBezTo>
                  <a:cubicBezTo>
                    <a:pt x="61938" y="4275"/>
                    <a:pt x="62024" y="4348"/>
                    <a:pt x="62112" y="4422"/>
                  </a:cubicBezTo>
                  <a:cubicBezTo>
                    <a:pt x="62100" y="4453"/>
                    <a:pt x="62091" y="4486"/>
                    <a:pt x="62079" y="4516"/>
                  </a:cubicBezTo>
                  <a:cubicBezTo>
                    <a:pt x="62023" y="4655"/>
                    <a:pt x="61971" y="4798"/>
                    <a:pt x="61924" y="4940"/>
                  </a:cubicBezTo>
                  <a:cubicBezTo>
                    <a:pt x="61907" y="4990"/>
                    <a:pt x="61891" y="5039"/>
                    <a:pt x="61875" y="5088"/>
                  </a:cubicBezTo>
                  <a:cubicBezTo>
                    <a:pt x="61816" y="5279"/>
                    <a:pt x="61766" y="5472"/>
                    <a:pt x="61722" y="5669"/>
                  </a:cubicBezTo>
                  <a:lnTo>
                    <a:pt x="61719" y="5685"/>
                  </a:lnTo>
                  <a:cubicBezTo>
                    <a:pt x="61612" y="5592"/>
                    <a:pt x="61509" y="5509"/>
                    <a:pt x="61404" y="5420"/>
                  </a:cubicBezTo>
                  <a:cubicBezTo>
                    <a:pt x="61285" y="5320"/>
                    <a:pt x="61165" y="5220"/>
                    <a:pt x="61050" y="5124"/>
                  </a:cubicBezTo>
                  <a:cubicBezTo>
                    <a:pt x="60881" y="4984"/>
                    <a:pt x="60716" y="4852"/>
                    <a:pt x="60549" y="4722"/>
                  </a:cubicBezTo>
                  <a:cubicBezTo>
                    <a:pt x="60442" y="4637"/>
                    <a:pt x="60335" y="4549"/>
                    <a:pt x="60228" y="4468"/>
                  </a:cubicBezTo>
                  <a:cubicBezTo>
                    <a:pt x="60050" y="4330"/>
                    <a:pt x="59876" y="4200"/>
                    <a:pt x="59703" y="4071"/>
                  </a:cubicBezTo>
                  <a:cubicBezTo>
                    <a:pt x="59616" y="4008"/>
                    <a:pt x="59528" y="3939"/>
                    <a:pt x="59442" y="3878"/>
                  </a:cubicBezTo>
                  <a:cubicBezTo>
                    <a:pt x="59274" y="3755"/>
                    <a:pt x="59109" y="3643"/>
                    <a:pt x="58945" y="3530"/>
                  </a:cubicBezTo>
                  <a:lnTo>
                    <a:pt x="58950" y="3525"/>
                  </a:lnTo>
                  <a:lnTo>
                    <a:pt x="58698" y="3359"/>
                  </a:lnTo>
                  <a:cubicBezTo>
                    <a:pt x="58697" y="3358"/>
                    <a:pt x="58696" y="3357"/>
                    <a:pt x="58694" y="3357"/>
                  </a:cubicBezTo>
                  <a:lnTo>
                    <a:pt x="58516" y="3238"/>
                  </a:lnTo>
                  <a:lnTo>
                    <a:pt x="58514" y="3241"/>
                  </a:lnTo>
                  <a:cubicBezTo>
                    <a:pt x="58034" y="2931"/>
                    <a:pt x="57578" y="2664"/>
                    <a:pt x="57163" y="2450"/>
                  </a:cubicBezTo>
                  <a:lnTo>
                    <a:pt x="56985" y="2359"/>
                  </a:lnTo>
                  <a:lnTo>
                    <a:pt x="56983" y="2362"/>
                  </a:lnTo>
                  <a:cubicBezTo>
                    <a:pt x="56110" y="1936"/>
                    <a:pt x="55385" y="1727"/>
                    <a:pt x="54771" y="1727"/>
                  </a:cubicBezTo>
                  <a:cubicBezTo>
                    <a:pt x="54633" y="1727"/>
                    <a:pt x="54497" y="1731"/>
                    <a:pt x="54362" y="1741"/>
                  </a:cubicBezTo>
                  <a:cubicBezTo>
                    <a:pt x="54316" y="1746"/>
                    <a:pt x="54271" y="1753"/>
                    <a:pt x="54226" y="1756"/>
                  </a:cubicBezTo>
                  <a:cubicBezTo>
                    <a:pt x="54137" y="1765"/>
                    <a:pt x="54048" y="1775"/>
                    <a:pt x="53959" y="1787"/>
                  </a:cubicBezTo>
                  <a:cubicBezTo>
                    <a:pt x="53905" y="1796"/>
                    <a:pt x="53852" y="1807"/>
                    <a:pt x="53799" y="1816"/>
                  </a:cubicBezTo>
                  <a:cubicBezTo>
                    <a:pt x="53720" y="1831"/>
                    <a:pt x="53639" y="1845"/>
                    <a:pt x="53560" y="1863"/>
                  </a:cubicBezTo>
                  <a:cubicBezTo>
                    <a:pt x="53506" y="1876"/>
                    <a:pt x="53452" y="1890"/>
                    <a:pt x="53399" y="1905"/>
                  </a:cubicBezTo>
                  <a:cubicBezTo>
                    <a:pt x="53345" y="1919"/>
                    <a:pt x="53288" y="1931"/>
                    <a:pt x="53233" y="1948"/>
                  </a:cubicBezTo>
                  <a:cubicBezTo>
                    <a:pt x="53200" y="1926"/>
                    <a:pt x="53169" y="1907"/>
                    <a:pt x="53133" y="1885"/>
                  </a:cubicBezTo>
                  <a:cubicBezTo>
                    <a:pt x="52972" y="1780"/>
                    <a:pt x="52814" y="1679"/>
                    <a:pt x="52659" y="1583"/>
                  </a:cubicBezTo>
                  <a:cubicBezTo>
                    <a:pt x="52603" y="1549"/>
                    <a:pt x="52548" y="1516"/>
                    <a:pt x="52493" y="1483"/>
                  </a:cubicBezTo>
                  <a:cubicBezTo>
                    <a:pt x="52300" y="1368"/>
                    <a:pt x="52109" y="1256"/>
                    <a:pt x="51925" y="1155"/>
                  </a:cubicBezTo>
                  <a:cubicBezTo>
                    <a:pt x="52808" y="735"/>
                    <a:pt x="53783" y="514"/>
                    <a:pt x="54771" y="514"/>
                  </a:cubicBezTo>
                  <a:close/>
                  <a:moveTo>
                    <a:pt x="78781" y="2638"/>
                  </a:moveTo>
                  <a:cubicBezTo>
                    <a:pt x="78802" y="2646"/>
                    <a:pt x="78824" y="2655"/>
                    <a:pt x="78846" y="2665"/>
                  </a:cubicBezTo>
                  <a:cubicBezTo>
                    <a:pt x="78980" y="2723"/>
                    <a:pt x="79116" y="2787"/>
                    <a:pt x="79260" y="2857"/>
                  </a:cubicBezTo>
                  <a:cubicBezTo>
                    <a:pt x="79286" y="2870"/>
                    <a:pt x="79312" y="2882"/>
                    <a:pt x="79338" y="2895"/>
                  </a:cubicBezTo>
                  <a:cubicBezTo>
                    <a:pt x="79505" y="2979"/>
                    <a:pt x="79678" y="3075"/>
                    <a:pt x="79858" y="3177"/>
                  </a:cubicBezTo>
                  <a:cubicBezTo>
                    <a:pt x="79874" y="3186"/>
                    <a:pt x="79891" y="3197"/>
                    <a:pt x="79907" y="3206"/>
                  </a:cubicBezTo>
                  <a:cubicBezTo>
                    <a:pt x="79889" y="3223"/>
                    <a:pt x="79871" y="3241"/>
                    <a:pt x="79855" y="3258"/>
                  </a:cubicBezTo>
                  <a:cubicBezTo>
                    <a:pt x="79821" y="3290"/>
                    <a:pt x="79787" y="3326"/>
                    <a:pt x="79755" y="3359"/>
                  </a:cubicBezTo>
                  <a:cubicBezTo>
                    <a:pt x="79682" y="3434"/>
                    <a:pt x="79611" y="3509"/>
                    <a:pt x="79542" y="3587"/>
                  </a:cubicBezTo>
                  <a:cubicBezTo>
                    <a:pt x="79510" y="3624"/>
                    <a:pt x="79478" y="3660"/>
                    <a:pt x="79446" y="3697"/>
                  </a:cubicBezTo>
                  <a:cubicBezTo>
                    <a:pt x="79371" y="3786"/>
                    <a:pt x="79302" y="3878"/>
                    <a:pt x="79234" y="3970"/>
                  </a:cubicBezTo>
                  <a:cubicBezTo>
                    <a:pt x="79214" y="3996"/>
                    <a:pt x="79193" y="4022"/>
                    <a:pt x="79176" y="4048"/>
                  </a:cubicBezTo>
                  <a:cubicBezTo>
                    <a:pt x="79090" y="4168"/>
                    <a:pt x="79012" y="4290"/>
                    <a:pt x="78938" y="4416"/>
                  </a:cubicBezTo>
                  <a:cubicBezTo>
                    <a:pt x="78921" y="4447"/>
                    <a:pt x="78903" y="4481"/>
                    <a:pt x="78885" y="4514"/>
                  </a:cubicBezTo>
                  <a:cubicBezTo>
                    <a:pt x="78832" y="4610"/>
                    <a:pt x="78780" y="4706"/>
                    <a:pt x="78731" y="4805"/>
                  </a:cubicBezTo>
                  <a:cubicBezTo>
                    <a:pt x="78709" y="4851"/>
                    <a:pt x="78689" y="4897"/>
                    <a:pt x="78668" y="4941"/>
                  </a:cubicBezTo>
                  <a:cubicBezTo>
                    <a:pt x="78626" y="5034"/>
                    <a:pt x="78588" y="5127"/>
                    <a:pt x="78551" y="5221"/>
                  </a:cubicBezTo>
                  <a:cubicBezTo>
                    <a:pt x="78534" y="5267"/>
                    <a:pt x="78516" y="5311"/>
                    <a:pt x="78499" y="5357"/>
                  </a:cubicBezTo>
                  <a:cubicBezTo>
                    <a:pt x="78455" y="5477"/>
                    <a:pt x="78417" y="5600"/>
                    <a:pt x="78382" y="5723"/>
                  </a:cubicBezTo>
                  <a:cubicBezTo>
                    <a:pt x="78376" y="5742"/>
                    <a:pt x="78370" y="5759"/>
                    <a:pt x="78366" y="5777"/>
                  </a:cubicBezTo>
                  <a:cubicBezTo>
                    <a:pt x="78366" y="5778"/>
                    <a:pt x="78365" y="5781"/>
                    <a:pt x="78365" y="5782"/>
                  </a:cubicBezTo>
                  <a:lnTo>
                    <a:pt x="78354" y="5772"/>
                  </a:lnTo>
                  <a:cubicBezTo>
                    <a:pt x="78338" y="5754"/>
                    <a:pt x="78317" y="5736"/>
                    <a:pt x="78293" y="5712"/>
                  </a:cubicBezTo>
                  <a:lnTo>
                    <a:pt x="78268" y="5687"/>
                  </a:lnTo>
                  <a:cubicBezTo>
                    <a:pt x="78247" y="5670"/>
                    <a:pt x="78230" y="5652"/>
                    <a:pt x="78208" y="5632"/>
                  </a:cubicBezTo>
                  <a:cubicBezTo>
                    <a:pt x="78198" y="5622"/>
                    <a:pt x="78189" y="5613"/>
                    <a:pt x="78179" y="5604"/>
                  </a:cubicBezTo>
                  <a:cubicBezTo>
                    <a:pt x="78154" y="5581"/>
                    <a:pt x="78128" y="5556"/>
                    <a:pt x="78100" y="5528"/>
                  </a:cubicBezTo>
                  <a:cubicBezTo>
                    <a:pt x="78091" y="5519"/>
                    <a:pt x="78081" y="5511"/>
                    <a:pt x="78070" y="5500"/>
                  </a:cubicBezTo>
                  <a:cubicBezTo>
                    <a:pt x="78041" y="5471"/>
                    <a:pt x="78010" y="5443"/>
                    <a:pt x="77977" y="5411"/>
                  </a:cubicBezTo>
                  <a:cubicBezTo>
                    <a:pt x="77965" y="5399"/>
                    <a:pt x="77953" y="5388"/>
                    <a:pt x="77939" y="5377"/>
                  </a:cubicBezTo>
                  <a:cubicBezTo>
                    <a:pt x="77906" y="5344"/>
                    <a:pt x="77870" y="5311"/>
                    <a:pt x="77833" y="5278"/>
                  </a:cubicBezTo>
                  <a:lnTo>
                    <a:pt x="77789" y="5238"/>
                  </a:lnTo>
                  <a:cubicBezTo>
                    <a:pt x="77752" y="5205"/>
                    <a:pt x="77714" y="5168"/>
                    <a:pt x="77674" y="5132"/>
                  </a:cubicBezTo>
                  <a:cubicBezTo>
                    <a:pt x="77656" y="5116"/>
                    <a:pt x="77638" y="5099"/>
                    <a:pt x="77621" y="5082"/>
                  </a:cubicBezTo>
                  <a:cubicBezTo>
                    <a:pt x="77581" y="5047"/>
                    <a:pt x="77542" y="5010"/>
                    <a:pt x="77500" y="4973"/>
                  </a:cubicBezTo>
                  <a:cubicBezTo>
                    <a:pt x="77477" y="4954"/>
                    <a:pt x="77456" y="4934"/>
                    <a:pt x="77434" y="4914"/>
                  </a:cubicBezTo>
                  <a:cubicBezTo>
                    <a:pt x="77420" y="4902"/>
                    <a:pt x="77408" y="4889"/>
                    <a:pt x="77394" y="4878"/>
                  </a:cubicBezTo>
                  <a:cubicBezTo>
                    <a:pt x="77438" y="4758"/>
                    <a:pt x="77486" y="4640"/>
                    <a:pt x="77537" y="4523"/>
                  </a:cubicBezTo>
                  <a:cubicBezTo>
                    <a:pt x="77569" y="4450"/>
                    <a:pt x="77597" y="4374"/>
                    <a:pt x="77631" y="4303"/>
                  </a:cubicBezTo>
                  <a:cubicBezTo>
                    <a:pt x="77731" y="4092"/>
                    <a:pt x="77841" y="3887"/>
                    <a:pt x="77964" y="3689"/>
                  </a:cubicBezTo>
                  <a:cubicBezTo>
                    <a:pt x="77965" y="3687"/>
                    <a:pt x="77965" y="3686"/>
                    <a:pt x="77966" y="3685"/>
                  </a:cubicBezTo>
                  <a:cubicBezTo>
                    <a:pt x="78090" y="3485"/>
                    <a:pt x="78226" y="3293"/>
                    <a:pt x="78371" y="3107"/>
                  </a:cubicBezTo>
                  <a:cubicBezTo>
                    <a:pt x="78418" y="3047"/>
                    <a:pt x="78470" y="2992"/>
                    <a:pt x="78520" y="2932"/>
                  </a:cubicBezTo>
                  <a:cubicBezTo>
                    <a:pt x="78604" y="2832"/>
                    <a:pt x="78690" y="2734"/>
                    <a:pt x="78781" y="2638"/>
                  </a:cubicBezTo>
                  <a:close/>
                  <a:moveTo>
                    <a:pt x="62297" y="514"/>
                  </a:moveTo>
                  <a:cubicBezTo>
                    <a:pt x="63107" y="514"/>
                    <a:pt x="64095" y="807"/>
                    <a:pt x="65234" y="1383"/>
                  </a:cubicBezTo>
                  <a:cubicBezTo>
                    <a:pt x="65789" y="1660"/>
                    <a:pt x="66374" y="2006"/>
                    <a:pt x="67026" y="2440"/>
                  </a:cubicBezTo>
                  <a:cubicBezTo>
                    <a:pt x="68066" y="3134"/>
                    <a:pt x="69212" y="4028"/>
                    <a:pt x="70349" y="5032"/>
                  </a:cubicBezTo>
                  <a:cubicBezTo>
                    <a:pt x="70336" y="5068"/>
                    <a:pt x="70330" y="5106"/>
                    <a:pt x="70318" y="5142"/>
                  </a:cubicBezTo>
                  <a:cubicBezTo>
                    <a:pt x="70273" y="5293"/>
                    <a:pt x="70231" y="5446"/>
                    <a:pt x="70195" y="5600"/>
                  </a:cubicBezTo>
                  <a:cubicBezTo>
                    <a:pt x="70183" y="5659"/>
                    <a:pt x="70168" y="5717"/>
                    <a:pt x="70156" y="5777"/>
                  </a:cubicBezTo>
                  <a:cubicBezTo>
                    <a:pt x="70114" y="5985"/>
                    <a:pt x="70079" y="6195"/>
                    <a:pt x="70055" y="6406"/>
                  </a:cubicBezTo>
                  <a:cubicBezTo>
                    <a:pt x="70045" y="6397"/>
                    <a:pt x="70033" y="6385"/>
                    <a:pt x="70023" y="6376"/>
                  </a:cubicBezTo>
                  <a:cubicBezTo>
                    <a:pt x="69987" y="6344"/>
                    <a:pt x="69951" y="6310"/>
                    <a:pt x="69913" y="6277"/>
                  </a:cubicBezTo>
                  <a:cubicBezTo>
                    <a:pt x="69882" y="6248"/>
                    <a:pt x="69850" y="6220"/>
                    <a:pt x="69818" y="6191"/>
                  </a:cubicBezTo>
                  <a:cubicBezTo>
                    <a:pt x="69781" y="6158"/>
                    <a:pt x="69745" y="6126"/>
                    <a:pt x="69705" y="6092"/>
                  </a:cubicBezTo>
                  <a:cubicBezTo>
                    <a:pt x="69663" y="6053"/>
                    <a:pt x="69616" y="6013"/>
                    <a:pt x="69570" y="5972"/>
                  </a:cubicBezTo>
                  <a:cubicBezTo>
                    <a:pt x="69538" y="5944"/>
                    <a:pt x="69506" y="5915"/>
                    <a:pt x="69471" y="5884"/>
                  </a:cubicBezTo>
                  <a:cubicBezTo>
                    <a:pt x="69393" y="5816"/>
                    <a:pt x="69311" y="5746"/>
                    <a:pt x="69226" y="5673"/>
                  </a:cubicBezTo>
                  <a:cubicBezTo>
                    <a:pt x="69193" y="5643"/>
                    <a:pt x="69157" y="5613"/>
                    <a:pt x="69121" y="5583"/>
                  </a:cubicBezTo>
                  <a:cubicBezTo>
                    <a:pt x="69066" y="5536"/>
                    <a:pt x="69011" y="5489"/>
                    <a:pt x="68954" y="5440"/>
                  </a:cubicBezTo>
                  <a:cubicBezTo>
                    <a:pt x="68912" y="5405"/>
                    <a:pt x="68867" y="5368"/>
                    <a:pt x="68825" y="5332"/>
                  </a:cubicBezTo>
                  <a:cubicBezTo>
                    <a:pt x="68769" y="5286"/>
                    <a:pt x="68715" y="5241"/>
                    <a:pt x="68658" y="5194"/>
                  </a:cubicBezTo>
                  <a:cubicBezTo>
                    <a:pt x="68613" y="5156"/>
                    <a:pt x="68568" y="5119"/>
                    <a:pt x="68522" y="5082"/>
                  </a:cubicBezTo>
                  <a:cubicBezTo>
                    <a:pt x="68462" y="5034"/>
                    <a:pt x="68403" y="4986"/>
                    <a:pt x="68343" y="4936"/>
                  </a:cubicBezTo>
                  <a:cubicBezTo>
                    <a:pt x="68298" y="4899"/>
                    <a:pt x="68252" y="4862"/>
                    <a:pt x="68205" y="4825"/>
                  </a:cubicBezTo>
                  <a:cubicBezTo>
                    <a:pt x="68139" y="4771"/>
                    <a:pt x="68070" y="4717"/>
                    <a:pt x="68001" y="4663"/>
                  </a:cubicBezTo>
                  <a:cubicBezTo>
                    <a:pt x="67960" y="4630"/>
                    <a:pt x="67918" y="4597"/>
                    <a:pt x="67876" y="4565"/>
                  </a:cubicBezTo>
                  <a:cubicBezTo>
                    <a:pt x="67768" y="4479"/>
                    <a:pt x="67658" y="4395"/>
                    <a:pt x="67546" y="4310"/>
                  </a:cubicBezTo>
                  <a:cubicBezTo>
                    <a:pt x="67512" y="4283"/>
                    <a:pt x="67477" y="4257"/>
                    <a:pt x="67441" y="4229"/>
                  </a:cubicBezTo>
                  <a:cubicBezTo>
                    <a:pt x="67361" y="4169"/>
                    <a:pt x="67279" y="4108"/>
                    <a:pt x="67196" y="4046"/>
                  </a:cubicBezTo>
                  <a:lnTo>
                    <a:pt x="67052" y="3941"/>
                  </a:lnTo>
                  <a:cubicBezTo>
                    <a:pt x="66982" y="3889"/>
                    <a:pt x="66910" y="3838"/>
                    <a:pt x="66838" y="3787"/>
                  </a:cubicBezTo>
                  <a:cubicBezTo>
                    <a:pt x="66786" y="3749"/>
                    <a:pt x="66734" y="3713"/>
                    <a:pt x="66682" y="3677"/>
                  </a:cubicBezTo>
                  <a:cubicBezTo>
                    <a:pt x="66613" y="3628"/>
                    <a:pt x="66541" y="3578"/>
                    <a:pt x="66469" y="3530"/>
                  </a:cubicBezTo>
                  <a:cubicBezTo>
                    <a:pt x="66417" y="3493"/>
                    <a:pt x="66365" y="3458"/>
                    <a:pt x="66312" y="3423"/>
                  </a:cubicBezTo>
                  <a:cubicBezTo>
                    <a:pt x="66237" y="3373"/>
                    <a:pt x="66160" y="3322"/>
                    <a:pt x="66083" y="3272"/>
                  </a:cubicBezTo>
                  <a:cubicBezTo>
                    <a:pt x="66036" y="3240"/>
                    <a:pt x="65988" y="3209"/>
                    <a:pt x="65941" y="3178"/>
                  </a:cubicBezTo>
                  <a:lnTo>
                    <a:pt x="65874" y="3135"/>
                  </a:lnTo>
                  <a:lnTo>
                    <a:pt x="65879" y="3131"/>
                  </a:lnTo>
                  <a:lnTo>
                    <a:pt x="65576" y="2948"/>
                  </a:lnTo>
                  <a:cubicBezTo>
                    <a:pt x="65574" y="2947"/>
                    <a:pt x="65573" y="2947"/>
                    <a:pt x="65572" y="2946"/>
                  </a:cubicBezTo>
                  <a:lnTo>
                    <a:pt x="65416" y="2850"/>
                  </a:lnTo>
                  <a:lnTo>
                    <a:pt x="65414" y="2853"/>
                  </a:lnTo>
                  <a:cubicBezTo>
                    <a:pt x="65315" y="2795"/>
                    <a:pt x="65213" y="2735"/>
                    <a:pt x="65119" y="2680"/>
                  </a:cubicBezTo>
                  <a:cubicBezTo>
                    <a:pt x="64972" y="2598"/>
                    <a:pt x="64829" y="2521"/>
                    <a:pt x="64692" y="2451"/>
                  </a:cubicBezTo>
                  <a:cubicBezTo>
                    <a:pt x="64542" y="2374"/>
                    <a:pt x="64397" y="2306"/>
                    <a:pt x="64257" y="2241"/>
                  </a:cubicBezTo>
                  <a:lnTo>
                    <a:pt x="64264" y="2235"/>
                  </a:lnTo>
                  <a:lnTo>
                    <a:pt x="63907" y="2093"/>
                  </a:lnTo>
                  <a:cubicBezTo>
                    <a:pt x="63906" y="2093"/>
                    <a:pt x="63906" y="2092"/>
                    <a:pt x="63905" y="2092"/>
                  </a:cubicBezTo>
                  <a:lnTo>
                    <a:pt x="63747" y="2030"/>
                  </a:lnTo>
                  <a:lnTo>
                    <a:pt x="63744" y="2033"/>
                  </a:lnTo>
                  <a:cubicBezTo>
                    <a:pt x="63202" y="1833"/>
                    <a:pt x="62714" y="1726"/>
                    <a:pt x="62294" y="1726"/>
                  </a:cubicBezTo>
                  <a:cubicBezTo>
                    <a:pt x="62092" y="1726"/>
                    <a:pt x="61893" y="1738"/>
                    <a:pt x="61695" y="1759"/>
                  </a:cubicBezTo>
                  <a:cubicBezTo>
                    <a:pt x="61628" y="1766"/>
                    <a:pt x="61563" y="1781"/>
                    <a:pt x="61496" y="1790"/>
                  </a:cubicBezTo>
                  <a:cubicBezTo>
                    <a:pt x="61367" y="1808"/>
                    <a:pt x="61237" y="1828"/>
                    <a:pt x="61110" y="1855"/>
                  </a:cubicBezTo>
                  <a:cubicBezTo>
                    <a:pt x="61032" y="1872"/>
                    <a:pt x="60956" y="1897"/>
                    <a:pt x="60879" y="1917"/>
                  </a:cubicBezTo>
                  <a:cubicBezTo>
                    <a:pt x="60767" y="1948"/>
                    <a:pt x="60652" y="1978"/>
                    <a:pt x="60540" y="2015"/>
                  </a:cubicBezTo>
                  <a:cubicBezTo>
                    <a:pt x="60459" y="2042"/>
                    <a:pt x="60381" y="2077"/>
                    <a:pt x="60301" y="2108"/>
                  </a:cubicBezTo>
                  <a:cubicBezTo>
                    <a:pt x="60220" y="2140"/>
                    <a:pt x="60137" y="2166"/>
                    <a:pt x="60057" y="2203"/>
                  </a:cubicBezTo>
                  <a:cubicBezTo>
                    <a:pt x="60027" y="2182"/>
                    <a:pt x="59998" y="2163"/>
                    <a:pt x="59968" y="2144"/>
                  </a:cubicBezTo>
                  <a:cubicBezTo>
                    <a:pt x="59822" y="2045"/>
                    <a:pt x="59680" y="1950"/>
                    <a:pt x="59540" y="1859"/>
                  </a:cubicBezTo>
                  <a:cubicBezTo>
                    <a:pt x="59497" y="1830"/>
                    <a:pt x="59451" y="1801"/>
                    <a:pt x="59406" y="1772"/>
                  </a:cubicBezTo>
                  <a:cubicBezTo>
                    <a:pt x="59233" y="1661"/>
                    <a:pt x="59062" y="1554"/>
                    <a:pt x="58898" y="1455"/>
                  </a:cubicBezTo>
                  <a:cubicBezTo>
                    <a:pt x="58895" y="1454"/>
                    <a:pt x="58891" y="1452"/>
                    <a:pt x="58889" y="1449"/>
                  </a:cubicBezTo>
                  <a:cubicBezTo>
                    <a:pt x="59920" y="837"/>
                    <a:pt x="61089" y="514"/>
                    <a:pt x="62297" y="514"/>
                  </a:cubicBezTo>
                  <a:close/>
                  <a:moveTo>
                    <a:pt x="72260" y="6834"/>
                  </a:moveTo>
                  <a:lnTo>
                    <a:pt x="72624" y="7188"/>
                  </a:lnTo>
                  <a:lnTo>
                    <a:pt x="72260" y="7542"/>
                  </a:lnTo>
                  <a:cubicBezTo>
                    <a:pt x="72257" y="7510"/>
                    <a:pt x="72253" y="7478"/>
                    <a:pt x="72251" y="7447"/>
                  </a:cubicBezTo>
                  <a:cubicBezTo>
                    <a:pt x="72249" y="7361"/>
                    <a:pt x="72245" y="7272"/>
                    <a:pt x="72245" y="7188"/>
                  </a:cubicBezTo>
                  <a:cubicBezTo>
                    <a:pt x="72245" y="7101"/>
                    <a:pt x="72249" y="7013"/>
                    <a:pt x="72251" y="6934"/>
                  </a:cubicBezTo>
                  <a:cubicBezTo>
                    <a:pt x="72254" y="6900"/>
                    <a:pt x="72259" y="6867"/>
                    <a:pt x="72260" y="6834"/>
                  </a:cubicBezTo>
                  <a:close/>
                  <a:moveTo>
                    <a:pt x="55642" y="6699"/>
                  </a:moveTo>
                  <a:cubicBezTo>
                    <a:pt x="55693" y="6745"/>
                    <a:pt x="55745" y="6792"/>
                    <a:pt x="55791" y="6834"/>
                  </a:cubicBezTo>
                  <a:cubicBezTo>
                    <a:pt x="55801" y="6843"/>
                    <a:pt x="55809" y="6852"/>
                    <a:pt x="55820" y="6861"/>
                  </a:cubicBezTo>
                  <a:cubicBezTo>
                    <a:pt x="55881" y="6917"/>
                    <a:pt x="55939" y="6969"/>
                    <a:pt x="55991" y="7017"/>
                  </a:cubicBezTo>
                  <a:cubicBezTo>
                    <a:pt x="56005" y="7031"/>
                    <a:pt x="56020" y="7043"/>
                    <a:pt x="56032" y="7057"/>
                  </a:cubicBezTo>
                  <a:cubicBezTo>
                    <a:pt x="56084" y="7104"/>
                    <a:pt x="56134" y="7150"/>
                    <a:pt x="56174" y="7188"/>
                  </a:cubicBezTo>
                  <a:cubicBezTo>
                    <a:pt x="56131" y="7228"/>
                    <a:pt x="56080" y="7275"/>
                    <a:pt x="56026" y="7325"/>
                  </a:cubicBezTo>
                  <a:cubicBezTo>
                    <a:pt x="56017" y="7334"/>
                    <a:pt x="56007" y="7343"/>
                    <a:pt x="55999" y="7351"/>
                  </a:cubicBezTo>
                  <a:cubicBezTo>
                    <a:pt x="55898" y="7444"/>
                    <a:pt x="55776" y="7554"/>
                    <a:pt x="55642" y="7676"/>
                  </a:cubicBezTo>
                  <a:cubicBezTo>
                    <a:pt x="55630" y="7515"/>
                    <a:pt x="55625" y="7351"/>
                    <a:pt x="55625" y="7188"/>
                  </a:cubicBezTo>
                  <a:cubicBezTo>
                    <a:pt x="55625" y="7022"/>
                    <a:pt x="55630" y="6860"/>
                    <a:pt x="55642" y="6699"/>
                  </a:cubicBezTo>
                  <a:close/>
                  <a:moveTo>
                    <a:pt x="20809" y="6568"/>
                  </a:moveTo>
                  <a:cubicBezTo>
                    <a:pt x="20894" y="6643"/>
                    <a:pt x="20974" y="6716"/>
                    <a:pt x="21049" y="6783"/>
                  </a:cubicBezTo>
                  <a:cubicBezTo>
                    <a:pt x="21067" y="6799"/>
                    <a:pt x="21082" y="6814"/>
                    <a:pt x="21099" y="6830"/>
                  </a:cubicBezTo>
                  <a:cubicBezTo>
                    <a:pt x="21163" y="6887"/>
                    <a:pt x="21223" y="6942"/>
                    <a:pt x="21276" y="6992"/>
                  </a:cubicBezTo>
                  <a:cubicBezTo>
                    <a:pt x="21290" y="7006"/>
                    <a:pt x="21306" y="7020"/>
                    <a:pt x="21321" y="7033"/>
                  </a:cubicBezTo>
                  <a:cubicBezTo>
                    <a:pt x="21382" y="7090"/>
                    <a:pt x="21439" y="7143"/>
                    <a:pt x="21486" y="7187"/>
                  </a:cubicBezTo>
                  <a:cubicBezTo>
                    <a:pt x="21441" y="7228"/>
                    <a:pt x="21385" y="7280"/>
                    <a:pt x="21327" y="7334"/>
                  </a:cubicBezTo>
                  <a:cubicBezTo>
                    <a:pt x="21309" y="7350"/>
                    <a:pt x="21288" y="7370"/>
                    <a:pt x="21267" y="7388"/>
                  </a:cubicBezTo>
                  <a:cubicBezTo>
                    <a:pt x="21219" y="7432"/>
                    <a:pt x="21165" y="7481"/>
                    <a:pt x="21109" y="7532"/>
                  </a:cubicBezTo>
                  <a:cubicBezTo>
                    <a:pt x="21087" y="7552"/>
                    <a:pt x="21067" y="7572"/>
                    <a:pt x="21044" y="7593"/>
                  </a:cubicBezTo>
                  <a:cubicBezTo>
                    <a:pt x="20971" y="7657"/>
                    <a:pt x="20893" y="7729"/>
                    <a:pt x="20809" y="7802"/>
                  </a:cubicBezTo>
                  <a:lnTo>
                    <a:pt x="20805" y="7771"/>
                  </a:lnTo>
                  <a:cubicBezTo>
                    <a:pt x="20789" y="7577"/>
                    <a:pt x="20778" y="7381"/>
                    <a:pt x="20778" y="7185"/>
                  </a:cubicBezTo>
                  <a:cubicBezTo>
                    <a:pt x="20778" y="6984"/>
                    <a:pt x="20789" y="6789"/>
                    <a:pt x="20805" y="6599"/>
                  </a:cubicBezTo>
                  <a:cubicBezTo>
                    <a:pt x="20806" y="6588"/>
                    <a:pt x="20807" y="6579"/>
                    <a:pt x="20809" y="6568"/>
                  </a:cubicBezTo>
                  <a:close/>
                  <a:moveTo>
                    <a:pt x="48126" y="6569"/>
                  </a:moveTo>
                  <a:cubicBezTo>
                    <a:pt x="48153" y="6594"/>
                    <a:pt x="48179" y="6617"/>
                    <a:pt x="48205" y="6641"/>
                  </a:cubicBezTo>
                  <a:lnTo>
                    <a:pt x="48275" y="6704"/>
                  </a:lnTo>
                  <a:cubicBezTo>
                    <a:pt x="48500" y="6907"/>
                    <a:pt x="48679" y="7074"/>
                    <a:pt x="48802" y="7189"/>
                  </a:cubicBezTo>
                  <a:cubicBezTo>
                    <a:pt x="48755" y="7231"/>
                    <a:pt x="48698" y="7285"/>
                    <a:pt x="48636" y="7343"/>
                  </a:cubicBezTo>
                  <a:cubicBezTo>
                    <a:pt x="48624" y="7354"/>
                    <a:pt x="48610" y="7366"/>
                    <a:pt x="48598" y="7379"/>
                  </a:cubicBezTo>
                  <a:cubicBezTo>
                    <a:pt x="48542" y="7431"/>
                    <a:pt x="48478" y="7489"/>
                    <a:pt x="48411" y="7549"/>
                  </a:cubicBezTo>
                  <a:lnTo>
                    <a:pt x="48369" y="7589"/>
                  </a:lnTo>
                  <a:cubicBezTo>
                    <a:pt x="48294" y="7656"/>
                    <a:pt x="48213" y="7729"/>
                    <a:pt x="48126" y="7806"/>
                  </a:cubicBezTo>
                  <a:cubicBezTo>
                    <a:pt x="48125" y="7796"/>
                    <a:pt x="48123" y="7786"/>
                    <a:pt x="48122" y="7776"/>
                  </a:cubicBezTo>
                  <a:cubicBezTo>
                    <a:pt x="48105" y="7582"/>
                    <a:pt x="48095" y="7386"/>
                    <a:pt x="48095" y="7189"/>
                  </a:cubicBezTo>
                  <a:cubicBezTo>
                    <a:pt x="48095" y="6990"/>
                    <a:pt x="48105" y="6793"/>
                    <a:pt x="48122" y="6601"/>
                  </a:cubicBezTo>
                  <a:lnTo>
                    <a:pt x="48126" y="6569"/>
                  </a:lnTo>
                  <a:close/>
                  <a:moveTo>
                    <a:pt x="34342" y="6309"/>
                  </a:moveTo>
                  <a:cubicBezTo>
                    <a:pt x="34347" y="6314"/>
                    <a:pt x="34353" y="6320"/>
                    <a:pt x="34359" y="6324"/>
                  </a:cubicBezTo>
                  <a:cubicBezTo>
                    <a:pt x="34453" y="6407"/>
                    <a:pt x="34545" y="6487"/>
                    <a:pt x="34630" y="6564"/>
                  </a:cubicBezTo>
                  <a:cubicBezTo>
                    <a:pt x="34646" y="6579"/>
                    <a:pt x="34660" y="6591"/>
                    <a:pt x="34676" y="6605"/>
                  </a:cubicBezTo>
                  <a:cubicBezTo>
                    <a:pt x="34749" y="6671"/>
                    <a:pt x="34819" y="6734"/>
                    <a:pt x="34883" y="6792"/>
                  </a:cubicBezTo>
                  <a:lnTo>
                    <a:pt x="34926" y="6831"/>
                  </a:lnTo>
                  <a:cubicBezTo>
                    <a:pt x="34995" y="6893"/>
                    <a:pt x="35058" y="6953"/>
                    <a:pt x="35115" y="7006"/>
                  </a:cubicBezTo>
                  <a:cubicBezTo>
                    <a:pt x="35131" y="7020"/>
                    <a:pt x="35145" y="7034"/>
                    <a:pt x="35161" y="7047"/>
                  </a:cubicBezTo>
                  <a:cubicBezTo>
                    <a:pt x="35216" y="7097"/>
                    <a:pt x="35268" y="7146"/>
                    <a:pt x="35310" y="7185"/>
                  </a:cubicBezTo>
                  <a:cubicBezTo>
                    <a:pt x="35265" y="7226"/>
                    <a:pt x="35214" y="7275"/>
                    <a:pt x="35160" y="7324"/>
                  </a:cubicBezTo>
                  <a:cubicBezTo>
                    <a:pt x="35145" y="7339"/>
                    <a:pt x="35130" y="7351"/>
                    <a:pt x="35114" y="7367"/>
                  </a:cubicBezTo>
                  <a:cubicBezTo>
                    <a:pt x="35057" y="7421"/>
                    <a:pt x="34995" y="7478"/>
                    <a:pt x="34927" y="7539"/>
                  </a:cubicBezTo>
                  <a:cubicBezTo>
                    <a:pt x="34911" y="7553"/>
                    <a:pt x="34894" y="7569"/>
                    <a:pt x="34877" y="7584"/>
                  </a:cubicBezTo>
                  <a:cubicBezTo>
                    <a:pt x="34817" y="7641"/>
                    <a:pt x="34750" y="7699"/>
                    <a:pt x="34681" y="7761"/>
                  </a:cubicBezTo>
                  <a:cubicBezTo>
                    <a:pt x="34662" y="7778"/>
                    <a:pt x="34646" y="7794"/>
                    <a:pt x="34626" y="7809"/>
                  </a:cubicBezTo>
                  <a:cubicBezTo>
                    <a:pt x="34546" y="7882"/>
                    <a:pt x="34458" y="7959"/>
                    <a:pt x="34369" y="8038"/>
                  </a:cubicBezTo>
                  <a:cubicBezTo>
                    <a:pt x="34360" y="8047"/>
                    <a:pt x="34350" y="8056"/>
                    <a:pt x="34342" y="8063"/>
                  </a:cubicBezTo>
                  <a:cubicBezTo>
                    <a:pt x="34335" y="8017"/>
                    <a:pt x="34326" y="7973"/>
                    <a:pt x="34321" y="7926"/>
                  </a:cubicBezTo>
                  <a:cubicBezTo>
                    <a:pt x="34316" y="7877"/>
                    <a:pt x="34311" y="7828"/>
                    <a:pt x="34306" y="7780"/>
                  </a:cubicBezTo>
                  <a:cubicBezTo>
                    <a:pt x="34288" y="7583"/>
                    <a:pt x="34276" y="7386"/>
                    <a:pt x="34276" y="7187"/>
                  </a:cubicBezTo>
                  <a:cubicBezTo>
                    <a:pt x="34276" y="6987"/>
                    <a:pt x="34288" y="6789"/>
                    <a:pt x="34306" y="6593"/>
                  </a:cubicBezTo>
                  <a:cubicBezTo>
                    <a:pt x="34311" y="6543"/>
                    <a:pt x="34316" y="6496"/>
                    <a:pt x="34321" y="6448"/>
                  </a:cubicBezTo>
                  <a:cubicBezTo>
                    <a:pt x="34326" y="6400"/>
                    <a:pt x="34335" y="6356"/>
                    <a:pt x="34342" y="6309"/>
                  </a:cubicBezTo>
                  <a:close/>
                  <a:moveTo>
                    <a:pt x="63928" y="6048"/>
                  </a:moveTo>
                  <a:cubicBezTo>
                    <a:pt x="63947" y="6065"/>
                    <a:pt x="63963" y="6081"/>
                    <a:pt x="63980" y="6097"/>
                  </a:cubicBezTo>
                  <a:lnTo>
                    <a:pt x="65099" y="7187"/>
                  </a:lnTo>
                  <a:lnTo>
                    <a:pt x="63980" y="8276"/>
                  </a:lnTo>
                  <a:cubicBezTo>
                    <a:pt x="63963" y="8291"/>
                    <a:pt x="63947" y="8308"/>
                    <a:pt x="63928" y="8324"/>
                  </a:cubicBezTo>
                  <a:cubicBezTo>
                    <a:pt x="63926" y="8314"/>
                    <a:pt x="63924" y="8303"/>
                    <a:pt x="63922" y="8291"/>
                  </a:cubicBezTo>
                  <a:cubicBezTo>
                    <a:pt x="63886" y="8139"/>
                    <a:pt x="63860" y="7984"/>
                    <a:pt x="63840" y="7828"/>
                  </a:cubicBezTo>
                  <a:lnTo>
                    <a:pt x="63825" y="7699"/>
                  </a:lnTo>
                  <a:cubicBezTo>
                    <a:pt x="63808" y="7528"/>
                    <a:pt x="63796" y="7358"/>
                    <a:pt x="63796" y="7185"/>
                  </a:cubicBezTo>
                  <a:cubicBezTo>
                    <a:pt x="63796" y="7015"/>
                    <a:pt x="63807" y="6844"/>
                    <a:pt x="63825" y="6674"/>
                  </a:cubicBezTo>
                  <a:cubicBezTo>
                    <a:pt x="63829" y="6631"/>
                    <a:pt x="63834" y="6588"/>
                    <a:pt x="63840" y="6544"/>
                  </a:cubicBezTo>
                  <a:cubicBezTo>
                    <a:pt x="63861" y="6388"/>
                    <a:pt x="63887" y="6234"/>
                    <a:pt x="63922" y="6080"/>
                  </a:cubicBezTo>
                  <a:cubicBezTo>
                    <a:pt x="63924" y="6070"/>
                    <a:pt x="63926" y="6058"/>
                    <a:pt x="63928" y="6048"/>
                  </a:cubicBezTo>
                  <a:close/>
                  <a:moveTo>
                    <a:pt x="43536" y="5932"/>
                  </a:moveTo>
                  <a:cubicBezTo>
                    <a:pt x="43615" y="6006"/>
                    <a:pt x="43687" y="6074"/>
                    <a:pt x="43742" y="6127"/>
                  </a:cubicBezTo>
                  <a:cubicBezTo>
                    <a:pt x="43744" y="6130"/>
                    <a:pt x="43747" y="6132"/>
                    <a:pt x="43749" y="6133"/>
                  </a:cubicBezTo>
                  <a:lnTo>
                    <a:pt x="43790" y="6173"/>
                  </a:lnTo>
                  <a:lnTo>
                    <a:pt x="44826" y="7185"/>
                  </a:lnTo>
                  <a:lnTo>
                    <a:pt x="44670" y="7338"/>
                  </a:lnTo>
                  <a:lnTo>
                    <a:pt x="43749" y="8236"/>
                  </a:lnTo>
                  <a:cubicBezTo>
                    <a:pt x="43692" y="8292"/>
                    <a:pt x="43620" y="8360"/>
                    <a:pt x="43536" y="8441"/>
                  </a:cubicBezTo>
                  <a:cubicBezTo>
                    <a:pt x="43500" y="8311"/>
                    <a:pt x="43472" y="8178"/>
                    <a:pt x="43448" y="8043"/>
                  </a:cubicBezTo>
                  <a:cubicBezTo>
                    <a:pt x="43446" y="8026"/>
                    <a:pt x="43443" y="8009"/>
                    <a:pt x="43440" y="7990"/>
                  </a:cubicBezTo>
                  <a:cubicBezTo>
                    <a:pt x="43420" y="7876"/>
                    <a:pt x="43405" y="7758"/>
                    <a:pt x="43395" y="7642"/>
                  </a:cubicBezTo>
                  <a:cubicBezTo>
                    <a:pt x="43394" y="7625"/>
                    <a:pt x="43391" y="7607"/>
                    <a:pt x="43390" y="7590"/>
                  </a:cubicBezTo>
                  <a:cubicBezTo>
                    <a:pt x="43379" y="7456"/>
                    <a:pt x="43373" y="7321"/>
                    <a:pt x="43373" y="7186"/>
                  </a:cubicBezTo>
                  <a:cubicBezTo>
                    <a:pt x="43373" y="7049"/>
                    <a:pt x="43379" y="6913"/>
                    <a:pt x="43390" y="6778"/>
                  </a:cubicBezTo>
                  <a:cubicBezTo>
                    <a:pt x="43391" y="6764"/>
                    <a:pt x="43393" y="6753"/>
                    <a:pt x="43394" y="6740"/>
                  </a:cubicBezTo>
                  <a:cubicBezTo>
                    <a:pt x="43405" y="6615"/>
                    <a:pt x="43421" y="6491"/>
                    <a:pt x="43441" y="6370"/>
                  </a:cubicBezTo>
                  <a:cubicBezTo>
                    <a:pt x="43442" y="6359"/>
                    <a:pt x="43445" y="6348"/>
                    <a:pt x="43446" y="6338"/>
                  </a:cubicBezTo>
                  <a:cubicBezTo>
                    <a:pt x="43469" y="6201"/>
                    <a:pt x="43499" y="6066"/>
                    <a:pt x="43536" y="5932"/>
                  </a:cubicBezTo>
                  <a:close/>
                  <a:moveTo>
                    <a:pt x="16216" y="5930"/>
                  </a:moveTo>
                  <a:cubicBezTo>
                    <a:pt x="16299" y="6010"/>
                    <a:pt x="16374" y="6081"/>
                    <a:pt x="16430" y="6136"/>
                  </a:cubicBezTo>
                  <a:lnTo>
                    <a:pt x="17510" y="7187"/>
                  </a:lnTo>
                  <a:lnTo>
                    <a:pt x="16430" y="8236"/>
                  </a:lnTo>
                  <a:cubicBezTo>
                    <a:pt x="16374" y="8291"/>
                    <a:pt x="16299" y="8363"/>
                    <a:pt x="16216" y="8442"/>
                  </a:cubicBezTo>
                  <a:cubicBezTo>
                    <a:pt x="16208" y="8411"/>
                    <a:pt x="16201" y="8379"/>
                    <a:pt x="16194" y="8345"/>
                  </a:cubicBezTo>
                  <a:cubicBezTo>
                    <a:pt x="16172" y="8260"/>
                    <a:pt x="16153" y="8173"/>
                    <a:pt x="16137" y="8084"/>
                  </a:cubicBezTo>
                  <a:cubicBezTo>
                    <a:pt x="16127" y="8033"/>
                    <a:pt x="16119" y="7983"/>
                    <a:pt x="16112" y="7932"/>
                  </a:cubicBezTo>
                  <a:cubicBezTo>
                    <a:pt x="16100" y="7858"/>
                    <a:pt x="16091" y="7783"/>
                    <a:pt x="16084" y="7708"/>
                  </a:cubicBezTo>
                  <a:cubicBezTo>
                    <a:pt x="16078" y="7656"/>
                    <a:pt x="16071" y="7605"/>
                    <a:pt x="16069" y="7553"/>
                  </a:cubicBezTo>
                  <a:cubicBezTo>
                    <a:pt x="16063" y="7459"/>
                    <a:pt x="16059" y="7365"/>
                    <a:pt x="16058" y="7270"/>
                  </a:cubicBezTo>
                  <a:cubicBezTo>
                    <a:pt x="16058" y="7242"/>
                    <a:pt x="16054" y="7215"/>
                    <a:pt x="16054" y="7188"/>
                  </a:cubicBezTo>
                  <a:cubicBezTo>
                    <a:pt x="16054" y="7161"/>
                    <a:pt x="16058" y="7133"/>
                    <a:pt x="16058" y="7106"/>
                  </a:cubicBezTo>
                  <a:cubicBezTo>
                    <a:pt x="16059" y="7011"/>
                    <a:pt x="16063" y="6916"/>
                    <a:pt x="16069" y="6820"/>
                  </a:cubicBezTo>
                  <a:cubicBezTo>
                    <a:pt x="16073" y="6768"/>
                    <a:pt x="16078" y="6718"/>
                    <a:pt x="16084" y="6667"/>
                  </a:cubicBezTo>
                  <a:cubicBezTo>
                    <a:pt x="16091" y="6591"/>
                    <a:pt x="16100" y="6515"/>
                    <a:pt x="16112" y="6440"/>
                  </a:cubicBezTo>
                  <a:cubicBezTo>
                    <a:pt x="16119" y="6391"/>
                    <a:pt x="16127" y="6340"/>
                    <a:pt x="16137" y="6292"/>
                  </a:cubicBezTo>
                  <a:cubicBezTo>
                    <a:pt x="16153" y="6200"/>
                    <a:pt x="16173" y="6109"/>
                    <a:pt x="16196" y="6018"/>
                  </a:cubicBezTo>
                  <a:cubicBezTo>
                    <a:pt x="16202" y="5990"/>
                    <a:pt x="16209" y="5959"/>
                    <a:pt x="16216" y="5930"/>
                  </a:cubicBezTo>
                  <a:close/>
                  <a:moveTo>
                    <a:pt x="29786" y="5690"/>
                  </a:moveTo>
                  <a:cubicBezTo>
                    <a:pt x="29799" y="5701"/>
                    <a:pt x="29811" y="5714"/>
                    <a:pt x="29824" y="5725"/>
                  </a:cubicBezTo>
                  <a:cubicBezTo>
                    <a:pt x="29894" y="5793"/>
                    <a:pt x="29962" y="5856"/>
                    <a:pt x="30022" y="5914"/>
                  </a:cubicBezTo>
                  <a:cubicBezTo>
                    <a:pt x="30041" y="5931"/>
                    <a:pt x="30061" y="5951"/>
                    <a:pt x="30080" y="5970"/>
                  </a:cubicBezTo>
                  <a:cubicBezTo>
                    <a:pt x="30145" y="6032"/>
                    <a:pt x="30206" y="6091"/>
                    <a:pt x="30253" y="6137"/>
                  </a:cubicBezTo>
                  <a:lnTo>
                    <a:pt x="31331" y="7188"/>
                  </a:lnTo>
                  <a:lnTo>
                    <a:pt x="30252" y="8237"/>
                  </a:lnTo>
                  <a:cubicBezTo>
                    <a:pt x="30205" y="8283"/>
                    <a:pt x="30144" y="8343"/>
                    <a:pt x="30079" y="8406"/>
                  </a:cubicBezTo>
                  <a:cubicBezTo>
                    <a:pt x="30060" y="8422"/>
                    <a:pt x="30041" y="8442"/>
                    <a:pt x="30022" y="8460"/>
                  </a:cubicBezTo>
                  <a:cubicBezTo>
                    <a:pt x="29958" y="8520"/>
                    <a:pt x="29889" y="8585"/>
                    <a:pt x="29814" y="8657"/>
                  </a:cubicBezTo>
                  <a:cubicBezTo>
                    <a:pt x="29802" y="8666"/>
                    <a:pt x="29794" y="8674"/>
                    <a:pt x="29784" y="8684"/>
                  </a:cubicBezTo>
                  <a:cubicBezTo>
                    <a:pt x="29778" y="8667"/>
                    <a:pt x="29770" y="8650"/>
                    <a:pt x="29765" y="8634"/>
                  </a:cubicBezTo>
                  <a:cubicBezTo>
                    <a:pt x="29752" y="8590"/>
                    <a:pt x="29740" y="8546"/>
                    <a:pt x="29728" y="8501"/>
                  </a:cubicBezTo>
                  <a:cubicBezTo>
                    <a:pt x="29701" y="8406"/>
                    <a:pt x="29677" y="8308"/>
                    <a:pt x="29657" y="8209"/>
                  </a:cubicBezTo>
                  <a:cubicBezTo>
                    <a:pt x="29646" y="8161"/>
                    <a:pt x="29638" y="8113"/>
                    <a:pt x="29628" y="8063"/>
                  </a:cubicBezTo>
                  <a:cubicBezTo>
                    <a:pt x="29610" y="7961"/>
                    <a:pt x="29596" y="7859"/>
                    <a:pt x="29584" y="7755"/>
                  </a:cubicBezTo>
                  <a:cubicBezTo>
                    <a:pt x="29578" y="7713"/>
                    <a:pt x="29573" y="7671"/>
                    <a:pt x="29570" y="7629"/>
                  </a:cubicBezTo>
                  <a:cubicBezTo>
                    <a:pt x="29557" y="7483"/>
                    <a:pt x="29549" y="7336"/>
                    <a:pt x="29549" y="7188"/>
                  </a:cubicBezTo>
                  <a:cubicBezTo>
                    <a:pt x="29549" y="7038"/>
                    <a:pt x="29557" y="6890"/>
                    <a:pt x="29570" y="6741"/>
                  </a:cubicBezTo>
                  <a:cubicBezTo>
                    <a:pt x="29572" y="6705"/>
                    <a:pt x="29578" y="6669"/>
                    <a:pt x="29583" y="6633"/>
                  </a:cubicBezTo>
                  <a:cubicBezTo>
                    <a:pt x="29596" y="6522"/>
                    <a:pt x="29612" y="6409"/>
                    <a:pt x="29631" y="6300"/>
                  </a:cubicBezTo>
                  <a:cubicBezTo>
                    <a:pt x="29639" y="6259"/>
                    <a:pt x="29646" y="6221"/>
                    <a:pt x="29654" y="6180"/>
                  </a:cubicBezTo>
                  <a:cubicBezTo>
                    <a:pt x="29678" y="6068"/>
                    <a:pt x="29705" y="5955"/>
                    <a:pt x="29738" y="5844"/>
                  </a:cubicBezTo>
                  <a:cubicBezTo>
                    <a:pt x="29745" y="5814"/>
                    <a:pt x="29753" y="5784"/>
                    <a:pt x="29763" y="5755"/>
                  </a:cubicBezTo>
                  <a:cubicBezTo>
                    <a:pt x="29769" y="5733"/>
                    <a:pt x="29778" y="5712"/>
                    <a:pt x="29786" y="5690"/>
                  </a:cubicBezTo>
                  <a:close/>
                  <a:moveTo>
                    <a:pt x="73161" y="4323"/>
                  </a:moveTo>
                  <a:cubicBezTo>
                    <a:pt x="73181" y="4338"/>
                    <a:pt x="73199" y="4351"/>
                    <a:pt x="73218" y="4365"/>
                  </a:cubicBezTo>
                  <a:cubicBezTo>
                    <a:pt x="73445" y="4530"/>
                    <a:pt x="73676" y="4705"/>
                    <a:pt x="73912" y="4887"/>
                  </a:cubicBezTo>
                  <a:cubicBezTo>
                    <a:pt x="73948" y="4915"/>
                    <a:pt x="73987" y="4945"/>
                    <a:pt x="74023" y="4974"/>
                  </a:cubicBezTo>
                  <a:cubicBezTo>
                    <a:pt x="74264" y="5163"/>
                    <a:pt x="74508" y="5358"/>
                    <a:pt x="74755" y="5564"/>
                  </a:cubicBezTo>
                  <a:cubicBezTo>
                    <a:pt x="74779" y="5583"/>
                    <a:pt x="74802" y="5602"/>
                    <a:pt x="74825" y="5622"/>
                  </a:cubicBezTo>
                  <a:cubicBezTo>
                    <a:pt x="75348" y="6058"/>
                    <a:pt x="75884" y="6527"/>
                    <a:pt x="76419" y="7018"/>
                  </a:cubicBezTo>
                  <a:lnTo>
                    <a:pt x="76462" y="7058"/>
                  </a:lnTo>
                  <a:cubicBezTo>
                    <a:pt x="76461" y="7100"/>
                    <a:pt x="76461" y="7144"/>
                    <a:pt x="76461" y="7189"/>
                  </a:cubicBezTo>
                  <a:cubicBezTo>
                    <a:pt x="76461" y="7231"/>
                    <a:pt x="76461" y="7276"/>
                    <a:pt x="76462" y="7320"/>
                  </a:cubicBezTo>
                  <a:cubicBezTo>
                    <a:pt x="76440" y="7341"/>
                    <a:pt x="76418" y="7361"/>
                    <a:pt x="76396" y="7380"/>
                  </a:cubicBezTo>
                  <a:cubicBezTo>
                    <a:pt x="76138" y="7617"/>
                    <a:pt x="75879" y="7850"/>
                    <a:pt x="75623" y="8075"/>
                  </a:cubicBezTo>
                  <a:cubicBezTo>
                    <a:pt x="75613" y="8084"/>
                    <a:pt x="75603" y="8092"/>
                    <a:pt x="75593" y="8101"/>
                  </a:cubicBezTo>
                  <a:cubicBezTo>
                    <a:pt x="75338" y="8323"/>
                    <a:pt x="75085" y="8540"/>
                    <a:pt x="74833" y="8749"/>
                  </a:cubicBezTo>
                  <a:cubicBezTo>
                    <a:pt x="74806" y="8771"/>
                    <a:pt x="74780" y="8795"/>
                    <a:pt x="74753" y="8817"/>
                  </a:cubicBezTo>
                  <a:cubicBezTo>
                    <a:pt x="74507" y="9020"/>
                    <a:pt x="74264" y="9215"/>
                    <a:pt x="74024" y="9404"/>
                  </a:cubicBezTo>
                  <a:cubicBezTo>
                    <a:pt x="73988" y="9432"/>
                    <a:pt x="73950" y="9462"/>
                    <a:pt x="73914" y="9490"/>
                  </a:cubicBezTo>
                  <a:cubicBezTo>
                    <a:pt x="73677" y="9675"/>
                    <a:pt x="73446" y="9848"/>
                    <a:pt x="73218" y="10014"/>
                  </a:cubicBezTo>
                  <a:cubicBezTo>
                    <a:pt x="73201" y="10029"/>
                    <a:pt x="73181" y="10041"/>
                    <a:pt x="73162" y="10055"/>
                  </a:cubicBezTo>
                  <a:cubicBezTo>
                    <a:pt x="73151" y="10037"/>
                    <a:pt x="73139" y="10024"/>
                    <a:pt x="73128" y="10008"/>
                  </a:cubicBezTo>
                  <a:cubicBezTo>
                    <a:pt x="73126" y="10006"/>
                    <a:pt x="73126" y="10005"/>
                    <a:pt x="73125" y="10004"/>
                  </a:cubicBezTo>
                  <a:cubicBezTo>
                    <a:pt x="73010" y="9836"/>
                    <a:pt x="72909" y="9666"/>
                    <a:pt x="72821" y="9503"/>
                  </a:cubicBezTo>
                  <a:lnTo>
                    <a:pt x="72800" y="9462"/>
                  </a:lnTo>
                  <a:cubicBezTo>
                    <a:pt x="72761" y="9385"/>
                    <a:pt x="72723" y="9308"/>
                    <a:pt x="72688" y="9232"/>
                  </a:cubicBezTo>
                  <a:lnTo>
                    <a:pt x="72678" y="9210"/>
                  </a:lnTo>
                  <a:cubicBezTo>
                    <a:pt x="72646" y="9136"/>
                    <a:pt x="72614" y="9061"/>
                    <a:pt x="72581" y="8976"/>
                  </a:cubicBezTo>
                  <a:cubicBezTo>
                    <a:pt x="72537" y="8870"/>
                    <a:pt x="72500" y="8765"/>
                    <a:pt x="72465" y="8641"/>
                  </a:cubicBezTo>
                  <a:cubicBezTo>
                    <a:pt x="72437" y="8549"/>
                    <a:pt x="72411" y="8455"/>
                    <a:pt x="72384" y="8357"/>
                  </a:cubicBezTo>
                  <a:lnTo>
                    <a:pt x="72136" y="8423"/>
                  </a:lnTo>
                  <a:lnTo>
                    <a:pt x="72136" y="8423"/>
                  </a:lnTo>
                  <a:lnTo>
                    <a:pt x="72375" y="8319"/>
                  </a:lnTo>
                  <a:cubicBezTo>
                    <a:pt x="72364" y="8269"/>
                    <a:pt x="72354" y="8219"/>
                    <a:pt x="72345" y="8171"/>
                  </a:cubicBezTo>
                  <a:lnTo>
                    <a:pt x="73359" y="7188"/>
                  </a:lnTo>
                  <a:lnTo>
                    <a:pt x="72345" y="6204"/>
                  </a:lnTo>
                  <a:cubicBezTo>
                    <a:pt x="72354" y="6155"/>
                    <a:pt x="72364" y="6107"/>
                    <a:pt x="72375" y="6058"/>
                  </a:cubicBezTo>
                  <a:lnTo>
                    <a:pt x="72384" y="6019"/>
                  </a:lnTo>
                  <a:cubicBezTo>
                    <a:pt x="72410" y="5921"/>
                    <a:pt x="72436" y="5826"/>
                    <a:pt x="72468" y="5723"/>
                  </a:cubicBezTo>
                  <a:cubicBezTo>
                    <a:pt x="72490" y="5642"/>
                    <a:pt x="72519" y="5564"/>
                    <a:pt x="72551" y="5472"/>
                  </a:cubicBezTo>
                  <a:cubicBezTo>
                    <a:pt x="72557" y="5450"/>
                    <a:pt x="72567" y="5431"/>
                    <a:pt x="72582" y="5393"/>
                  </a:cubicBezTo>
                  <a:cubicBezTo>
                    <a:pt x="72613" y="5315"/>
                    <a:pt x="72645" y="5241"/>
                    <a:pt x="72677" y="5165"/>
                  </a:cubicBezTo>
                  <a:lnTo>
                    <a:pt x="72688" y="5142"/>
                  </a:lnTo>
                  <a:cubicBezTo>
                    <a:pt x="72724" y="5064"/>
                    <a:pt x="72764" y="4987"/>
                    <a:pt x="72801" y="4909"/>
                  </a:cubicBezTo>
                  <a:lnTo>
                    <a:pt x="72819" y="4874"/>
                  </a:lnTo>
                  <a:cubicBezTo>
                    <a:pt x="72905" y="4715"/>
                    <a:pt x="73004" y="4552"/>
                    <a:pt x="73113" y="4390"/>
                  </a:cubicBezTo>
                  <a:cubicBezTo>
                    <a:pt x="73118" y="4382"/>
                    <a:pt x="73123" y="4374"/>
                    <a:pt x="73128" y="4368"/>
                  </a:cubicBezTo>
                  <a:cubicBezTo>
                    <a:pt x="73129" y="4366"/>
                    <a:pt x="73131" y="4363"/>
                    <a:pt x="73134" y="4359"/>
                  </a:cubicBezTo>
                  <a:cubicBezTo>
                    <a:pt x="73141" y="4347"/>
                    <a:pt x="73152" y="4337"/>
                    <a:pt x="73161" y="4323"/>
                  </a:cubicBezTo>
                  <a:close/>
                  <a:moveTo>
                    <a:pt x="58593" y="3913"/>
                  </a:moveTo>
                  <a:cubicBezTo>
                    <a:pt x="58712" y="3993"/>
                    <a:pt x="58832" y="4077"/>
                    <a:pt x="58954" y="4165"/>
                  </a:cubicBezTo>
                  <a:cubicBezTo>
                    <a:pt x="59045" y="4228"/>
                    <a:pt x="59133" y="4289"/>
                    <a:pt x="59224" y="4356"/>
                  </a:cubicBezTo>
                  <a:cubicBezTo>
                    <a:pt x="59290" y="4404"/>
                    <a:pt x="59359" y="4457"/>
                    <a:pt x="59426" y="4507"/>
                  </a:cubicBezTo>
                  <a:cubicBezTo>
                    <a:pt x="59548" y="4598"/>
                    <a:pt x="59671" y="4691"/>
                    <a:pt x="59797" y="4787"/>
                  </a:cubicBezTo>
                  <a:cubicBezTo>
                    <a:pt x="59862" y="4836"/>
                    <a:pt x="59924" y="4882"/>
                    <a:pt x="59989" y="4933"/>
                  </a:cubicBezTo>
                  <a:cubicBezTo>
                    <a:pt x="60086" y="5007"/>
                    <a:pt x="60185" y="5090"/>
                    <a:pt x="60281" y="5167"/>
                  </a:cubicBezTo>
                  <a:cubicBezTo>
                    <a:pt x="60455" y="5305"/>
                    <a:pt x="60625" y="5440"/>
                    <a:pt x="60802" y="5586"/>
                  </a:cubicBezTo>
                  <a:cubicBezTo>
                    <a:pt x="60914" y="5678"/>
                    <a:pt x="61031" y="5779"/>
                    <a:pt x="61144" y="5876"/>
                  </a:cubicBezTo>
                  <a:cubicBezTo>
                    <a:pt x="61301" y="6007"/>
                    <a:pt x="61457" y="6138"/>
                    <a:pt x="61616" y="6277"/>
                  </a:cubicBezTo>
                  <a:cubicBezTo>
                    <a:pt x="61606" y="6359"/>
                    <a:pt x="61598" y="6445"/>
                    <a:pt x="61591" y="6529"/>
                  </a:cubicBezTo>
                  <a:cubicBezTo>
                    <a:pt x="61586" y="6581"/>
                    <a:pt x="61579" y="6631"/>
                    <a:pt x="61576" y="6683"/>
                  </a:cubicBezTo>
                  <a:cubicBezTo>
                    <a:pt x="61565" y="6849"/>
                    <a:pt x="61559" y="7017"/>
                    <a:pt x="61559" y="7188"/>
                  </a:cubicBezTo>
                  <a:cubicBezTo>
                    <a:pt x="61559" y="7358"/>
                    <a:pt x="61565" y="7527"/>
                    <a:pt x="61576" y="7693"/>
                  </a:cubicBezTo>
                  <a:cubicBezTo>
                    <a:pt x="61581" y="7746"/>
                    <a:pt x="61587" y="7797"/>
                    <a:pt x="61592" y="7849"/>
                  </a:cubicBezTo>
                  <a:cubicBezTo>
                    <a:pt x="61600" y="7933"/>
                    <a:pt x="61606" y="8017"/>
                    <a:pt x="61617" y="8100"/>
                  </a:cubicBezTo>
                  <a:cubicBezTo>
                    <a:pt x="61465" y="8233"/>
                    <a:pt x="61316" y="8356"/>
                    <a:pt x="61166" y="8483"/>
                  </a:cubicBezTo>
                  <a:cubicBezTo>
                    <a:pt x="61044" y="8585"/>
                    <a:pt x="60921" y="8693"/>
                    <a:pt x="60801" y="8792"/>
                  </a:cubicBezTo>
                  <a:cubicBezTo>
                    <a:pt x="60628" y="8936"/>
                    <a:pt x="60462" y="9067"/>
                    <a:pt x="60294" y="9201"/>
                  </a:cubicBezTo>
                  <a:cubicBezTo>
                    <a:pt x="60193" y="9281"/>
                    <a:pt x="60091" y="9365"/>
                    <a:pt x="59992" y="9442"/>
                  </a:cubicBezTo>
                  <a:cubicBezTo>
                    <a:pt x="59919" y="9500"/>
                    <a:pt x="59848" y="9551"/>
                    <a:pt x="59776" y="9607"/>
                  </a:cubicBezTo>
                  <a:cubicBezTo>
                    <a:pt x="59657" y="9698"/>
                    <a:pt x="59540" y="9785"/>
                    <a:pt x="59425" y="9870"/>
                  </a:cubicBezTo>
                  <a:cubicBezTo>
                    <a:pt x="59359" y="9919"/>
                    <a:pt x="59293" y="9971"/>
                    <a:pt x="59229" y="10018"/>
                  </a:cubicBezTo>
                  <a:cubicBezTo>
                    <a:pt x="59131" y="10089"/>
                    <a:pt x="59036" y="10154"/>
                    <a:pt x="58942" y="10222"/>
                  </a:cubicBezTo>
                  <a:cubicBezTo>
                    <a:pt x="58824" y="10305"/>
                    <a:pt x="58709" y="10386"/>
                    <a:pt x="58594" y="10464"/>
                  </a:cubicBezTo>
                  <a:cubicBezTo>
                    <a:pt x="58545" y="10408"/>
                    <a:pt x="58495" y="10352"/>
                    <a:pt x="58448" y="10295"/>
                  </a:cubicBezTo>
                  <a:cubicBezTo>
                    <a:pt x="58411" y="10249"/>
                    <a:pt x="58373" y="10203"/>
                    <a:pt x="58337" y="10157"/>
                  </a:cubicBezTo>
                  <a:cubicBezTo>
                    <a:pt x="58249" y="10041"/>
                    <a:pt x="58168" y="9921"/>
                    <a:pt x="58093" y="9800"/>
                  </a:cubicBezTo>
                  <a:cubicBezTo>
                    <a:pt x="58078" y="9775"/>
                    <a:pt x="58059" y="9751"/>
                    <a:pt x="58045" y="9727"/>
                  </a:cubicBezTo>
                  <a:cubicBezTo>
                    <a:pt x="57957" y="9578"/>
                    <a:pt x="57877" y="9425"/>
                    <a:pt x="57804" y="9270"/>
                  </a:cubicBezTo>
                  <a:cubicBezTo>
                    <a:pt x="57783" y="9225"/>
                    <a:pt x="57768" y="9180"/>
                    <a:pt x="57749" y="9135"/>
                  </a:cubicBezTo>
                  <a:cubicBezTo>
                    <a:pt x="57712" y="9048"/>
                    <a:pt x="57678" y="8962"/>
                    <a:pt x="57647" y="8873"/>
                  </a:cubicBezTo>
                  <a:cubicBezTo>
                    <a:pt x="57668" y="8853"/>
                    <a:pt x="57684" y="8837"/>
                    <a:pt x="57704" y="8818"/>
                  </a:cubicBezTo>
                  <a:cubicBezTo>
                    <a:pt x="57724" y="8798"/>
                    <a:pt x="57740" y="8783"/>
                    <a:pt x="57759" y="8766"/>
                  </a:cubicBezTo>
                  <a:cubicBezTo>
                    <a:pt x="57806" y="8722"/>
                    <a:pt x="57848" y="8681"/>
                    <a:pt x="57885" y="8645"/>
                  </a:cubicBezTo>
                  <a:lnTo>
                    <a:pt x="59382" y="7189"/>
                  </a:lnTo>
                  <a:lnTo>
                    <a:pt x="57889" y="5737"/>
                  </a:lnTo>
                  <a:cubicBezTo>
                    <a:pt x="57850" y="5699"/>
                    <a:pt x="57805" y="5654"/>
                    <a:pt x="57755" y="5608"/>
                  </a:cubicBezTo>
                  <a:cubicBezTo>
                    <a:pt x="57738" y="5591"/>
                    <a:pt x="57721" y="5575"/>
                    <a:pt x="57702" y="5558"/>
                  </a:cubicBezTo>
                  <a:cubicBezTo>
                    <a:pt x="57683" y="5540"/>
                    <a:pt x="57668" y="5524"/>
                    <a:pt x="57648" y="5507"/>
                  </a:cubicBezTo>
                  <a:cubicBezTo>
                    <a:pt x="57679" y="5419"/>
                    <a:pt x="57712" y="5332"/>
                    <a:pt x="57749" y="5245"/>
                  </a:cubicBezTo>
                  <a:cubicBezTo>
                    <a:pt x="57768" y="5200"/>
                    <a:pt x="57783" y="5153"/>
                    <a:pt x="57804" y="5108"/>
                  </a:cubicBezTo>
                  <a:cubicBezTo>
                    <a:pt x="57876" y="4952"/>
                    <a:pt x="57955" y="4800"/>
                    <a:pt x="58043" y="4652"/>
                  </a:cubicBezTo>
                  <a:cubicBezTo>
                    <a:pt x="58059" y="4627"/>
                    <a:pt x="58077" y="4603"/>
                    <a:pt x="58092" y="4577"/>
                  </a:cubicBezTo>
                  <a:cubicBezTo>
                    <a:pt x="58167" y="4455"/>
                    <a:pt x="58248" y="4336"/>
                    <a:pt x="58335" y="4220"/>
                  </a:cubicBezTo>
                  <a:cubicBezTo>
                    <a:pt x="58370" y="4173"/>
                    <a:pt x="58410" y="4127"/>
                    <a:pt x="58447" y="4082"/>
                  </a:cubicBezTo>
                  <a:cubicBezTo>
                    <a:pt x="58494" y="4023"/>
                    <a:pt x="58543" y="3968"/>
                    <a:pt x="58593" y="3913"/>
                  </a:cubicBezTo>
                  <a:close/>
                  <a:moveTo>
                    <a:pt x="17361" y="3845"/>
                  </a:moveTo>
                  <a:lnTo>
                    <a:pt x="17505" y="3942"/>
                  </a:lnTo>
                  <a:cubicBezTo>
                    <a:pt x="17579" y="3993"/>
                    <a:pt x="17652" y="4044"/>
                    <a:pt x="17725" y="4095"/>
                  </a:cubicBezTo>
                  <a:cubicBezTo>
                    <a:pt x="17804" y="4150"/>
                    <a:pt x="17884" y="4208"/>
                    <a:pt x="17963" y="4265"/>
                  </a:cubicBezTo>
                  <a:cubicBezTo>
                    <a:pt x="18032" y="4315"/>
                    <a:pt x="18101" y="4364"/>
                    <a:pt x="18169" y="4414"/>
                  </a:cubicBezTo>
                  <a:cubicBezTo>
                    <a:pt x="18251" y="4475"/>
                    <a:pt x="18333" y="4535"/>
                    <a:pt x="18413" y="4597"/>
                  </a:cubicBezTo>
                  <a:cubicBezTo>
                    <a:pt x="18476" y="4644"/>
                    <a:pt x="18540" y="4691"/>
                    <a:pt x="18601" y="4738"/>
                  </a:cubicBezTo>
                  <a:cubicBezTo>
                    <a:pt x="18684" y="4803"/>
                    <a:pt x="18766" y="4866"/>
                    <a:pt x="18848" y="4930"/>
                  </a:cubicBezTo>
                  <a:cubicBezTo>
                    <a:pt x="18906" y="4975"/>
                    <a:pt x="18963" y="5019"/>
                    <a:pt x="19019" y="5064"/>
                  </a:cubicBezTo>
                  <a:cubicBezTo>
                    <a:pt x="19103" y="5131"/>
                    <a:pt x="19186" y="5196"/>
                    <a:pt x="19266" y="5262"/>
                  </a:cubicBezTo>
                  <a:cubicBezTo>
                    <a:pt x="19313" y="5299"/>
                    <a:pt x="19359" y="5337"/>
                    <a:pt x="19405" y="5373"/>
                  </a:cubicBezTo>
                  <a:cubicBezTo>
                    <a:pt x="19430" y="5393"/>
                    <a:pt x="19452" y="5413"/>
                    <a:pt x="19477" y="5433"/>
                  </a:cubicBezTo>
                  <a:cubicBezTo>
                    <a:pt x="19541" y="5485"/>
                    <a:pt x="19603" y="5535"/>
                    <a:pt x="19664" y="5586"/>
                  </a:cubicBezTo>
                  <a:cubicBezTo>
                    <a:pt x="19698" y="5613"/>
                    <a:pt x="19733" y="5642"/>
                    <a:pt x="19765" y="5669"/>
                  </a:cubicBezTo>
                  <a:cubicBezTo>
                    <a:pt x="19802" y="5699"/>
                    <a:pt x="19837" y="5729"/>
                    <a:pt x="19873" y="5759"/>
                  </a:cubicBezTo>
                  <a:cubicBezTo>
                    <a:pt x="19927" y="5804"/>
                    <a:pt x="19979" y="5849"/>
                    <a:pt x="20031" y="5893"/>
                  </a:cubicBezTo>
                  <a:cubicBezTo>
                    <a:pt x="20053" y="5913"/>
                    <a:pt x="20077" y="5932"/>
                    <a:pt x="20098" y="5950"/>
                  </a:cubicBezTo>
                  <a:cubicBezTo>
                    <a:pt x="20139" y="5985"/>
                    <a:pt x="20178" y="6018"/>
                    <a:pt x="20217" y="6052"/>
                  </a:cubicBezTo>
                  <a:cubicBezTo>
                    <a:pt x="20259" y="6089"/>
                    <a:pt x="20300" y="6123"/>
                    <a:pt x="20339" y="6158"/>
                  </a:cubicBezTo>
                  <a:cubicBezTo>
                    <a:pt x="20325" y="6252"/>
                    <a:pt x="20317" y="6350"/>
                    <a:pt x="20307" y="6446"/>
                  </a:cubicBezTo>
                  <a:cubicBezTo>
                    <a:pt x="20300" y="6506"/>
                    <a:pt x="20291" y="6564"/>
                    <a:pt x="20287" y="6626"/>
                  </a:cubicBezTo>
                  <a:cubicBezTo>
                    <a:pt x="20273" y="6810"/>
                    <a:pt x="20264" y="6997"/>
                    <a:pt x="20264" y="7188"/>
                  </a:cubicBezTo>
                  <a:cubicBezTo>
                    <a:pt x="20264" y="7374"/>
                    <a:pt x="20271" y="7559"/>
                    <a:pt x="20286" y="7745"/>
                  </a:cubicBezTo>
                  <a:cubicBezTo>
                    <a:pt x="20291" y="7804"/>
                    <a:pt x="20299" y="7861"/>
                    <a:pt x="20306" y="7922"/>
                  </a:cubicBezTo>
                  <a:cubicBezTo>
                    <a:pt x="20316" y="8019"/>
                    <a:pt x="20323" y="8118"/>
                    <a:pt x="20337" y="8215"/>
                  </a:cubicBezTo>
                  <a:cubicBezTo>
                    <a:pt x="20296" y="8251"/>
                    <a:pt x="20256" y="8286"/>
                    <a:pt x="20214" y="8322"/>
                  </a:cubicBezTo>
                  <a:cubicBezTo>
                    <a:pt x="20176" y="8356"/>
                    <a:pt x="20138" y="8389"/>
                    <a:pt x="20097" y="8422"/>
                  </a:cubicBezTo>
                  <a:cubicBezTo>
                    <a:pt x="20076" y="8442"/>
                    <a:pt x="20051" y="8463"/>
                    <a:pt x="20027" y="8483"/>
                  </a:cubicBezTo>
                  <a:cubicBezTo>
                    <a:pt x="19979" y="8522"/>
                    <a:pt x="19931" y="8564"/>
                    <a:pt x="19880" y="8606"/>
                  </a:cubicBezTo>
                  <a:cubicBezTo>
                    <a:pt x="19842" y="8637"/>
                    <a:pt x="19806" y="8668"/>
                    <a:pt x="19766" y="8701"/>
                  </a:cubicBezTo>
                  <a:cubicBezTo>
                    <a:pt x="19730" y="8733"/>
                    <a:pt x="19691" y="8764"/>
                    <a:pt x="19654" y="8795"/>
                  </a:cubicBezTo>
                  <a:cubicBezTo>
                    <a:pt x="19602" y="8838"/>
                    <a:pt x="19550" y="8880"/>
                    <a:pt x="19496" y="8925"/>
                  </a:cubicBezTo>
                  <a:cubicBezTo>
                    <a:pt x="19468" y="8948"/>
                    <a:pt x="19441" y="8972"/>
                    <a:pt x="19410" y="8995"/>
                  </a:cubicBezTo>
                  <a:cubicBezTo>
                    <a:pt x="19363" y="9034"/>
                    <a:pt x="19312" y="9076"/>
                    <a:pt x="19261" y="9115"/>
                  </a:cubicBezTo>
                  <a:cubicBezTo>
                    <a:pt x="19182" y="9177"/>
                    <a:pt x="19105" y="9239"/>
                    <a:pt x="19025" y="9303"/>
                  </a:cubicBezTo>
                  <a:cubicBezTo>
                    <a:pt x="18968" y="9349"/>
                    <a:pt x="18907" y="9396"/>
                    <a:pt x="18848" y="9441"/>
                  </a:cubicBezTo>
                  <a:cubicBezTo>
                    <a:pt x="18769" y="9504"/>
                    <a:pt x="18689" y="9565"/>
                    <a:pt x="18608" y="9628"/>
                  </a:cubicBezTo>
                  <a:cubicBezTo>
                    <a:pt x="18543" y="9676"/>
                    <a:pt x="18480" y="9724"/>
                    <a:pt x="18415" y="9774"/>
                  </a:cubicBezTo>
                  <a:cubicBezTo>
                    <a:pt x="18334" y="9833"/>
                    <a:pt x="18254" y="9894"/>
                    <a:pt x="18172" y="9954"/>
                  </a:cubicBezTo>
                  <a:cubicBezTo>
                    <a:pt x="18104" y="10005"/>
                    <a:pt x="18033" y="10055"/>
                    <a:pt x="17965" y="10103"/>
                  </a:cubicBezTo>
                  <a:cubicBezTo>
                    <a:pt x="17885" y="10161"/>
                    <a:pt x="17804" y="10218"/>
                    <a:pt x="17724" y="10275"/>
                  </a:cubicBezTo>
                  <a:cubicBezTo>
                    <a:pt x="17650" y="10327"/>
                    <a:pt x="17575" y="10378"/>
                    <a:pt x="17501" y="10430"/>
                  </a:cubicBezTo>
                  <a:cubicBezTo>
                    <a:pt x="17453" y="10464"/>
                    <a:pt x="17403" y="10497"/>
                    <a:pt x="17356" y="10529"/>
                  </a:cubicBezTo>
                  <a:cubicBezTo>
                    <a:pt x="17317" y="10481"/>
                    <a:pt x="17272" y="10431"/>
                    <a:pt x="17230" y="10382"/>
                  </a:cubicBezTo>
                  <a:cubicBezTo>
                    <a:pt x="17182" y="10326"/>
                    <a:pt x="17133" y="10270"/>
                    <a:pt x="17089" y="10212"/>
                  </a:cubicBezTo>
                  <a:cubicBezTo>
                    <a:pt x="17022" y="10125"/>
                    <a:pt x="16963" y="10037"/>
                    <a:pt x="16902" y="9947"/>
                  </a:cubicBezTo>
                  <a:cubicBezTo>
                    <a:pt x="16862" y="9890"/>
                    <a:pt x="16822" y="9834"/>
                    <a:pt x="16787" y="9776"/>
                  </a:cubicBezTo>
                  <a:cubicBezTo>
                    <a:pt x="16725" y="9675"/>
                    <a:pt x="16670" y="9568"/>
                    <a:pt x="16615" y="9463"/>
                  </a:cubicBezTo>
                  <a:cubicBezTo>
                    <a:pt x="16593" y="9421"/>
                    <a:pt x="16569" y="9380"/>
                    <a:pt x="16548" y="9337"/>
                  </a:cubicBezTo>
                  <a:cubicBezTo>
                    <a:pt x="16530" y="9302"/>
                    <a:pt x="16518" y="9267"/>
                    <a:pt x="16501" y="9232"/>
                  </a:cubicBezTo>
                  <a:cubicBezTo>
                    <a:pt x="16462" y="9147"/>
                    <a:pt x="16429" y="9063"/>
                    <a:pt x="16396" y="8975"/>
                  </a:cubicBezTo>
                  <a:lnTo>
                    <a:pt x="16486" y="8890"/>
                  </a:lnTo>
                  <a:cubicBezTo>
                    <a:pt x="16609" y="8772"/>
                    <a:pt x="16710" y="8676"/>
                    <a:pt x="16787" y="8603"/>
                  </a:cubicBezTo>
                  <a:lnTo>
                    <a:pt x="18244" y="7187"/>
                  </a:lnTo>
                  <a:lnTo>
                    <a:pt x="16787" y="5769"/>
                  </a:lnTo>
                  <a:cubicBezTo>
                    <a:pt x="16713" y="5698"/>
                    <a:pt x="16613" y="5602"/>
                    <a:pt x="16495" y="5490"/>
                  </a:cubicBezTo>
                  <a:lnTo>
                    <a:pt x="16397" y="5397"/>
                  </a:lnTo>
                  <a:cubicBezTo>
                    <a:pt x="16429" y="5313"/>
                    <a:pt x="16461" y="5230"/>
                    <a:pt x="16500" y="5147"/>
                  </a:cubicBezTo>
                  <a:cubicBezTo>
                    <a:pt x="16517" y="5110"/>
                    <a:pt x="16532" y="5070"/>
                    <a:pt x="16549" y="5034"/>
                  </a:cubicBezTo>
                  <a:cubicBezTo>
                    <a:pt x="16570" y="4991"/>
                    <a:pt x="16595" y="4951"/>
                    <a:pt x="16615" y="4908"/>
                  </a:cubicBezTo>
                  <a:cubicBezTo>
                    <a:pt x="16670" y="4804"/>
                    <a:pt x="16725" y="4699"/>
                    <a:pt x="16786" y="4598"/>
                  </a:cubicBezTo>
                  <a:cubicBezTo>
                    <a:pt x="16823" y="4540"/>
                    <a:pt x="16862" y="4483"/>
                    <a:pt x="16902" y="4426"/>
                  </a:cubicBezTo>
                  <a:cubicBezTo>
                    <a:pt x="16961" y="4338"/>
                    <a:pt x="17022" y="4248"/>
                    <a:pt x="17088" y="4164"/>
                  </a:cubicBezTo>
                  <a:cubicBezTo>
                    <a:pt x="17133" y="4105"/>
                    <a:pt x="17182" y="4049"/>
                    <a:pt x="17230" y="3993"/>
                  </a:cubicBezTo>
                  <a:cubicBezTo>
                    <a:pt x="17272" y="3942"/>
                    <a:pt x="17317" y="3894"/>
                    <a:pt x="17361" y="3845"/>
                  </a:cubicBezTo>
                  <a:close/>
                  <a:moveTo>
                    <a:pt x="44681" y="3845"/>
                  </a:moveTo>
                  <a:cubicBezTo>
                    <a:pt x="44772" y="3906"/>
                    <a:pt x="44863" y="3968"/>
                    <a:pt x="44951" y="4030"/>
                  </a:cubicBezTo>
                  <a:lnTo>
                    <a:pt x="45017" y="4075"/>
                  </a:lnTo>
                  <a:cubicBezTo>
                    <a:pt x="45145" y="4168"/>
                    <a:pt x="45273" y="4257"/>
                    <a:pt x="45403" y="4355"/>
                  </a:cubicBezTo>
                  <a:cubicBezTo>
                    <a:pt x="45809" y="4648"/>
                    <a:pt x="46226" y="4971"/>
                    <a:pt x="46686" y="5342"/>
                  </a:cubicBezTo>
                  <a:cubicBezTo>
                    <a:pt x="46818" y="5446"/>
                    <a:pt x="46945" y="5550"/>
                    <a:pt x="47069" y="5654"/>
                  </a:cubicBezTo>
                  <a:cubicBezTo>
                    <a:pt x="47186" y="5755"/>
                    <a:pt x="47300" y="5851"/>
                    <a:pt x="47409" y="5945"/>
                  </a:cubicBezTo>
                  <a:cubicBezTo>
                    <a:pt x="47440" y="5972"/>
                    <a:pt x="47470" y="5997"/>
                    <a:pt x="47502" y="6024"/>
                  </a:cubicBezTo>
                  <a:cubicBezTo>
                    <a:pt x="47555" y="6070"/>
                    <a:pt x="47607" y="6116"/>
                    <a:pt x="47659" y="6159"/>
                  </a:cubicBezTo>
                  <a:cubicBezTo>
                    <a:pt x="47645" y="6255"/>
                    <a:pt x="47637" y="6352"/>
                    <a:pt x="47627" y="6449"/>
                  </a:cubicBezTo>
                  <a:cubicBezTo>
                    <a:pt x="47620" y="6508"/>
                    <a:pt x="47611" y="6567"/>
                    <a:pt x="47607" y="6628"/>
                  </a:cubicBezTo>
                  <a:cubicBezTo>
                    <a:pt x="47593" y="6813"/>
                    <a:pt x="47584" y="6999"/>
                    <a:pt x="47584" y="7188"/>
                  </a:cubicBezTo>
                  <a:cubicBezTo>
                    <a:pt x="47584" y="7374"/>
                    <a:pt x="47593" y="7559"/>
                    <a:pt x="47606" y="7745"/>
                  </a:cubicBezTo>
                  <a:cubicBezTo>
                    <a:pt x="47610" y="7803"/>
                    <a:pt x="47619" y="7861"/>
                    <a:pt x="47626" y="7921"/>
                  </a:cubicBezTo>
                  <a:cubicBezTo>
                    <a:pt x="47636" y="8017"/>
                    <a:pt x="47643" y="8116"/>
                    <a:pt x="47657" y="8213"/>
                  </a:cubicBezTo>
                  <a:cubicBezTo>
                    <a:pt x="47525" y="8328"/>
                    <a:pt x="47388" y="8443"/>
                    <a:pt x="47251" y="8561"/>
                  </a:cubicBezTo>
                  <a:cubicBezTo>
                    <a:pt x="47167" y="8631"/>
                    <a:pt x="47086" y="8701"/>
                    <a:pt x="47002" y="8772"/>
                  </a:cubicBezTo>
                  <a:cubicBezTo>
                    <a:pt x="46759" y="8974"/>
                    <a:pt x="46514" y="9173"/>
                    <a:pt x="46269" y="9365"/>
                  </a:cubicBezTo>
                  <a:cubicBezTo>
                    <a:pt x="45992" y="9586"/>
                    <a:pt x="45703" y="9805"/>
                    <a:pt x="45405" y="10020"/>
                  </a:cubicBezTo>
                  <a:cubicBezTo>
                    <a:pt x="45168" y="10193"/>
                    <a:pt x="44922" y="10362"/>
                    <a:pt x="44679" y="10529"/>
                  </a:cubicBezTo>
                  <a:cubicBezTo>
                    <a:pt x="44621" y="10467"/>
                    <a:pt x="44562" y="10405"/>
                    <a:pt x="44509" y="10339"/>
                  </a:cubicBezTo>
                  <a:cubicBezTo>
                    <a:pt x="44484" y="10308"/>
                    <a:pt x="44457" y="10278"/>
                    <a:pt x="44432" y="10247"/>
                  </a:cubicBezTo>
                  <a:cubicBezTo>
                    <a:pt x="44341" y="10131"/>
                    <a:pt x="44257" y="10011"/>
                    <a:pt x="44177" y="9889"/>
                  </a:cubicBezTo>
                  <a:cubicBezTo>
                    <a:pt x="44161" y="9864"/>
                    <a:pt x="44145" y="9841"/>
                    <a:pt x="44129" y="9817"/>
                  </a:cubicBezTo>
                  <a:cubicBezTo>
                    <a:pt x="44041" y="9678"/>
                    <a:pt x="43962" y="9535"/>
                    <a:pt x="43890" y="9389"/>
                  </a:cubicBezTo>
                  <a:cubicBezTo>
                    <a:pt x="43884" y="9379"/>
                    <a:pt x="43878" y="9369"/>
                    <a:pt x="43874" y="9359"/>
                  </a:cubicBezTo>
                  <a:cubicBezTo>
                    <a:pt x="43812" y="9234"/>
                    <a:pt x="43763" y="9105"/>
                    <a:pt x="43713" y="8977"/>
                  </a:cubicBezTo>
                  <a:lnTo>
                    <a:pt x="43797" y="8896"/>
                  </a:lnTo>
                  <a:cubicBezTo>
                    <a:pt x="43816" y="8879"/>
                    <a:pt x="43828" y="8866"/>
                    <a:pt x="43846" y="8850"/>
                  </a:cubicBezTo>
                  <a:cubicBezTo>
                    <a:pt x="43947" y="8755"/>
                    <a:pt x="44038" y="8670"/>
                    <a:pt x="44106" y="8605"/>
                  </a:cubicBezTo>
                  <a:lnTo>
                    <a:pt x="45111" y="7624"/>
                  </a:lnTo>
                  <a:lnTo>
                    <a:pt x="45559" y="7187"/>
                  </a:lnTo>
                  <a:lnTo>
                    <a:pt x="44103" y="5769"/>
                  </a:lnTo>
                  <a:cubicBezTo>
                    <a:pt x="44028" y="5696"/>
                    <a:pt x="43926" y="5600"/>
                    <a:pt x="43804" y="5483"/>
                  </a:cubicBezTo>
                  <a:lnTo>
                    <a:pt x="43713" y="5397"/>
                  </a:lnTo>
                  <a:cubicBezTo>
                    <a:pt x="43763" y="5268"/>
                    <a:pt x="43812" y="5138"/>
                    <a:pt x="43874" y="5013"/>
                  </a:cubicBezTo>
                  <a:cubicBezTo>
                    <a:pt x="43877" y="5007"/>
                    <a:pt x="43880" y="5001"/>
                    <a:pt x="43884" y="4996"/>
                  </a:cubicBezTo>
                  <a:cubicBezTo>
                    <a:pt x="43958" y="4846"/>
                    <a:pt x="44040" y="4699"/>
                    <a:pt x="44129" y="4556"/>
                  </a:cubicBezTo>
                  <a:cubicBezTo>
                    <a:pt x="44144" y="4533"/>
                    <a:pt x="44160" y="4511"/>
                    <a:pt x="44176" y="4488"/>
                  </a:cubicBezTo>
                  <a:cubicBezTo>
                    <a:pt x="44257" y="4366"/>
                    <a:pt x="44341" y="4244"/>
                    <a:pt x="44432" y="4128"/>
                  </a:cubicBezTo>
                  <a:cubicBezTo>
                    <a:pt x="44457" y="4096"/>
                    <a:pt x="44484" y="4066"/>
                    <a:pt x="44510" y="4035"/>
                  </a:cubicBezTo>
                  <a:cubicBezTo>
                    <a:pt x="44565" y="3970"/>
                    <a:pt x="44623" y="3908"/>
                    <a:pt x="44681" y="3845"/>
                  </a:cubicBezTo>
                  <a:close/>
                  <a:moveTo>
                    <a:pt x="30976" y="3717"/>
                  </a:moveTo>
                  <a:cubicBezTo>
                    <a:pt x="31086" y="3789"/>
                    <a:pt x="31198" y="3864"/>
                    <a:pt x="31311" y="3941"/>
                  </a:cubicBezTo>
                  <a:cubicBezTo>
                    <a:pt x="31412" y="4009"/>
                    <a:pt x="31510" y="4075"/>
                    <a:pt x="31612" y="4147"/>
                  </a:cubicBezTo>
                  <a:cubicBezTo>
                    <a:pt x="31766" y="4254"/>
                    <a:pt x="31923" y="4371"/>
                    <a:pt x="32080" y="4486"/>
                  </a:cubicBezTo>
                  <a:cubicBezTo>
                    <a:pt x="32179" y="4559"/>
                    <a:pt x="32276" y="4628"/>
                    <a:pt x="32376" y="4704"/>
                  </a:cubicBezTo>
                  <a:cubicBezTo>
                    <a:pt x="32549" y="4835"/>
                    <a:pt x="32728" y="4978"/>
                    <a:pt x="32907" y="5118"/>
                  </a:cubicBezTo>
                  <a:cubicBezTo>
                    <a:pt x="32991" y="5184"/>
                    <a:pt x="33072" y="5245"/>
                    <a:pt x="33155" y="5313"/>
                  </a:cubicBezTo>
                  <a:cubicBezTo>
                    <a:pt x="33208" y="5356"/>
                    <a:pt x="33262" y="5403"/>
                    <a:pt x="33317" y="5445"/>
                  </a:cubicBezTo>
                  <a:cubicBezTo>
                    <a:pt x="33501" y="5596"/>
                    <a:pt x="33688" y="5751"/>
                    <a:pt x="33877" y="5913"/>
                  </a:cubicBezTo>
                  <a:cubicBezTo>
                    <a:pt x="33858" y="6034"/>
                    <a:pt x="33844" y="6158"/>
                    <a:pt x="33829" y="6282"/>
                  </a:cubicBezTo>
                  <a:cubicBezTo>
                    <a:pt x="33819" y="6356"/>
                    <a:pt x="33806" y="6429"/>
                    <a:pt x="33798" y="6505"/>
                  </a:cubicBezTo>
                  <a:cubicBezTo>
                    <a:pt x="33777" y="6731"/>
                    <a:pt x="33764" y="6959"/>
                    <a:pt x="33764" y="7188"/>
                  </a:cubicBezTo>
                  <a:cubicBezTo>
                    <a:pt x="33764" y="7417"/>
                    <a:pt x="33777" y="7645"/>
                    <a:pt x="33798" y="7871"/>
                  </a:cubicBezTo>
                  <a:cubicBezTo>
                    <a:pt x="33807" y="7945"/>
                    <a:pt x="33819" y="8019"/>
                    <a:pt x="33829" y="8093"/>
                  </a:cubicBezTo>
                  <a:cubicBezTo>
                    <a:pt x="33844" y="8217"/>
                    <a:pt x="33858" y="8340"/>
                    <a:pt x="33880" y="8462"/>
                  </a:cubicBezTo>
                  <a:cubicBezTo>
                    <a:pt x="33693" y="8620"/>
                    <a:pt x="33509" y="8772"/>
                    <a:pt x="33327" y="8922"/>
                  </a:cubicBezTo>
                  <a:cubicBezTo>
                    <a:pt x="33271" y="8968"/>
                    <a:pt x="33213" y="9017"/>
                    <a:pt x="33157" y="9061"/>
                  </a:cubicBezTo>
                  <a:cubicBezTo>
                    <a:pt x="33070" y="9131"/>
                    <a:pt x="32986" y="9196"/>
                    <a:pt x="32900" y="9264"/>
                  </a:cubicBezTo>
                  <a:cubicBezTo>
                    <a:pt x="32725" y="9402"/>
                    <a:pt x="32551" y="9541"/>
                    <a:pt x="32381" y="9670"/>
                  </a:cubicBezTo>
                  <a:cubicBezTo>
                    <a:pt x="32276" y="9750"/>
                    <a:pt x="32174" y="9822"/>
                    <a:pt x="32071" y="9898"/>
                  </a:cubicBezTo>
                  <a:cubicBezTo>
                    <a:pt x="31919" y="10010"/>
                    <a:pt x="31767" y="10123"/>
                    <a:pt x="31618" y="10227"/>
                  </a:cubicBezTo>
                  <a:cubicBezTo>
                    <a:pt x="31512" y="10301"/>
                    <a:pt x="31408" y="10369"/>
                    <a:pt x="31304" y="10441"/>
                  </a:cubicBezTo>
                  <a:cubicBezTo>
                    <a:pt x="31194" y="10515"/>
                    <a:pt x="31085" y="10589"/>
                    <a:pt x="30976" y="10659"/>
                  </a:cubicBezTo>
                  <a:cubicBezTo>
                    <a:pt x="30936" y="10619"/>
                    <a:pt x="30897" y="10577"/>
                    <a:pt x="30858" y="10535"/>
                  </a:cubicBezTo>
                  <a:cubicBezTo>
                    <a:pt x="30803" y="10474"/>
                    <a:pt x="30746" y="10415"/>
                    <a:pt x="30693" y="10351"/>
                  </a:cubicBezTo>
                  <a:cubicBezTo>
                    <a:pt x="30633" y="10278"/>
                    <a:pt x="30577" y="10202"/>
                    <a:pt x="30522" y="10127"/>
                  </a:cubicBezTo>
                  <a:cubicBezTo>
                    <a:pt x="30476" y="10065"/>
                    <a:pt x="30428" y="10004"/>
                    <a:pt x="30384" y="9940"/>
                  </a:cubicBezTo>
                  <a:cubicBezTo>
                    <a:pt x="30326" y="9853"/>
                    <a:pt x="30274" y="9761"/>
                    <a:pt x="30222" y="9670"/>
                  </a:cubicBezTo>
                  <a:cubicBezTo>
                    <a:pt x="30195" y="9624"/>
                    <a:pt x="30166" y="9579"/>
                    <a:pt x="30142" y="9532"/>
                  </a:cubicBezTo>
                  <a:cubicBezTo>
                    <a:pt x="30121" y="9495"/>
                    <a:pt x="30103" y="9456"/>
                    <a:pt x="30084" y="9418"/>
                  </a:cubicBezTo>
                  <a:cubicBezTo>
                    <a:pt x="30048" y="9345"/>
                    <a:pt x="30014" y="9272"/>
                    <a:pt x="29981" y="9198"/>
                  </a:cubicBezTo>
                  <a:cubicBezTo>
                    <a:pt x="30001" y="9180"/>
                    <a:pt x="30018" y="9165"/>
                    <a:pt x="30035" y="9147"/>
                  </a:cubicBezTo>
                  <a:cubicBezTo>
                    <a:pt x="30069" y="9118"/>
                    <a:pt x="30100" y="9089"/>
                    <a:pt x="30129" y="9061"/>
                  </a:cubicBezTo>
                  <a:cubicBezTo>
                    <a:pt x="30171" y="9024"/>
                    <a:pt x="30209" y="8988"/>
                    <a:pt x="30247" y="8952"/>
                  </a:cubicBezTo>
                  <a:cubicBezTo>
                    <a:pt x="30273" y="8927"/>
                    <a:pt x="30299" y="8904"/>
                    <a:pt x="30322" y="8880"/>
                  </a:cubicBezTo>
                  <a:cubicBezTo>
                    <a:pt x="30360" y="8845"/>
                    <a:pt x="30392" y="8813"/>
                    <a:pt x="30426" y="8781"/>
                  </a:cubicBezTo>
                  <a:cubicBezTo>
                    <a:pt x="30446" y="8764"/>
                    <a:pt x="30465" y="8744"/>
                    <a:pt x="30482" y="8727"/>
                  </a:cubicBezTo>
                  <a:cubicBezTo>
                    <a:pt x="30529" y="8682"/>
                    <a:pt x="30572" y="8641"/>
                    <a:pt x="30607" y="8605"/>
                  </a:cubicBezTo>
                  <a:lnTo>
                    <a:pt x="32063" y="7188"/>
                  </a:lnTo>
                  <a:lnTo>
                    <a:pt x="30607" y="5772"/>
                  </a:lnTo>
                  <a:cubicBezTo>
                    <a:pt x="30569" y="5736"/>
                    <a:pt x="30525" y="5693"/>
                    <a:pt x="30477" y="5646"/>
                  </a:cubicBezTo>
                  <a:cubicBezTo>
                    <a:pt x="30466" y="5636"/>
                    <a:pt x="30454" y="5623"/>
                    <a:pt x="30441" y="5612"/>
                  </a:cubicBezTo>
                  <a:cubicBezTo>
                    <a:pt x="30403" y="5574"/>
                    <a:pt x="30361" y="5535"/>
                    <a:pt x="30315" y="5491"/>
                  </a:cubicBezTo>
                  <a:cubicBezTo>
                    <a:pt x="30296" y="5472"/>
                    <a:pt x="30277" y="5455"/>
                    <a:pt x="30256" y="5435"/>
                  </a:cubicBezTo>
                  <a:cubicBezTo>
                    <a:pt x="30212" y="5394"/>
                    <a:pt x="30169" y="5353"/>
                    <a:pt x="30121" y="5309"/>
                  </a:cubicBezTo>
                  <a:cubicBezTo>
                    <a:pt x="30096" y="5287"/>
                    <a:pt x="30071" y="5263"/>
                    <a:pt x="30045" y="5240"/>
                  </a:cubicBezTo>
                  <a:cubicBezTo>
                    <a:pt x="30023" y="5219"/>
                    <a:pt x="30003" y="5201"/>
                    <a:pt x="29980" y="5180"/>
                  </a:cubicBezTo>
                  <a:cubicBezTo>
                    <a:pt x="30019" y="5092"/>
                    <a:pt x="30056" y="5004"/>
                    <a:pt x="30101" y="4920"/>
                  </a:cubicBezTo>
                  <a:cubicBezTo>
                    <a:pt x="30114" y="4895"/>
                    <a:pt x="30126" y="4869"/>
                    <a:pt x="30139" y="4842"/>
                  </a:cubicBezTo>
                  <a:cubicBezTo>
                    <a:pt x="30148" y="4827"/>
                    <a:pt x="30158" y="4811"/>
                    <a:pt x="30168" y="4795"/>
                  </a:cubicBezTo>
                  <a:cubicBezTo>
                    <a:pt x="30237" y="4668"/>
                    <a:pt x="30311" y="4543"/>
                    <a:pt x="30394" y="4421"/>
                  </a:cubicBezTo>
                  <a:cubicBezTo>
                    <a:pt x="30420" y="4383"/>
                    <a:pt x="30449" y="4347"/>
                    <a:pt x="30476" y="4310"/>
                  </a:cubicBezTo>
                  <a:cubicBezTo>
                    <a:pt x="30550" y="4206"/>
                    <a:pt x="30627" y="4103"/>
                    <a:pt x="30709" y="4007"/>
                  </a:cubicBezTo>
                  <a:cubicBezTo>
                    <a:pt x="30743" y="3965"/>
                    <a:pt x="30780" y="3925"/>
                    <a:pt x="30816" y="3885"/>
                  </a:cubicBezTo>
                  <a:cubicBezTo>
                    <a:pt x="30868" y="3828"/>
                    <a:pt x="30923" y="3772"/>
                    <a:pt x="30976" y="3717"/>
                  </a:cubicBezTo>
                  <a:close/>
                  <a:moveTo>
                    <a:pt x="37671" y="3483"/>
                  </a:moveTo>
                  <a:cubicBezTo>
                    <a:pt x="37773" y="3546"/>
                    <a:pt x="37875" y="3610"/>
                    <a:pt x="37977" y="3677"/>
                  </a:cubicBezTo>
                  <a:cubicBezTo>
                    <a:pt x="38004" y="3695"/>
                    <a:pt x="38033" y="3714"/>
                    <a:pt x="38061" y="3733"/>
                  </a:cubicBezTo>
                  <a:cubicBezTo>
                    <a:pt x="38250" y="3857"/>
                    <a:pt x="38442" y="3988"/>
                    <a:pt x="38639" y="4127"/>
                  </a:cubicBezTo>
                  <a:cubicBezTo>
                    <a:pt x="38691" y="4164"/>
                    <a:pt x="38743" y="4200"/>
                    <a:pt x="38795" y="4238"/>
                  </a:cubicBezTo>
                  <a:cubicBezTo>
                    <a:pt x="39001" y="4384"/>
                    <a:pt x="39211" y="4541"/>
                    <a:pt x="39425" y="4703"/>
                  </a:cubicBezTo>
                  <a:cubicBezTo>
                    <a:pt x="39473" y="4739"/>
                    <a:pt x="39521" y="4775"/>
                    <a:pt x="39569" y="4811"/>
                  </a:cubicBezTo>
                  <a:cubicBezTo>
                    <a:pt x="39789" y="4982"/>
                    <a:pt x="40016" y="5163"/>
                    <a:pt x="40246" y="5348"/>
                  </a:cubicBezTo>
                  <a:cubicBezTo>
                    <a:pt x="40299" y="5393"/>
                    <a:pt x="40353" y="5435"/>
                    <a:pt x="40408" y="5479"/>
                  </a:cubicBezTo>
                  <a:cubicBezTo>
                    <a:pt x="40632" y="5664"/>
                    <a:pt x="40861" y="5857"/>
                    <a:pt x="41094" y="6056"/>
                  </a:cubicBezTo>
                  <a:cubicBezTo>
                    <a:pt x="41132" y="6091"/>
                    <a:pt x="41173" y="6124"/>
                    <a:pt x="41212" y="6158"/>
                  </a:cubicBezTo>
                  <a:cubicBezTo>
                    <a:pt x="41197" y="6264"/>
                    <a:pt x="41187" y="6374"/>
                    <a:pt x="41177" y="6483"/>
                  </a:cubicBezTo>
                  <a:cubicBezTo>
                    <a:pt x="41173" y="6529"/>
                    <a:pt x="41165" y="6574"/>
                    <a:pt x="41162" y="6618"/>
                  </a:cubicBezTo>
                  <a:cubicBezTo>
                    <a:pt x="41148" y="6806"/>
                    <a:pt x="41138" y="6995"/>
                    <a:pt x="41138" y="7184"/>
                  </a:cubicBezTo>
                  <a:cubicBezTo>
                    <a:pt x="41138" y="7372"/>
                    <a:pt x="41148" y="7559"/>
                    <a:pt x="41162" y="7746"/>
                  </a:cubicBezTo>
                  <a:cubicBezTo>
                    <a:pt x="41166" y="7799"/>
                    <a:pt x="41174" y="7851"/>
                    <a:pt x="41179" y="7904"/>
                  </a:cubicBezTo>
                  <a:cubicBezTo>
                    <a:pt x="41189" y="8006"/>
                    <a:pt x="41198" y="8109"/>
                    <a:pt x="41212" y="8209"/>
                  </a:cubicBezTo>
                  <a:cubicBezTo>
                    <a:pt x="41186" y="8231"/>
                    <a:pt x="41161" y="8252"/>
                    <a:pt x="41135" y="8273"/>
                  </a:cubicBezTo>
                  <a:cubicBezTo>
                    <a:pt x="40884" y="8490"/>
                    <a:pt x="40635" y="8700"/>
                    <a:pt x="40392" y="8900"/>
                  </a:cubicBezTo>
                  <a:cubicBezTo>
                    <a:pt x="40351" y="8932"/>
                    <a:pt x="40313" y="8964"/>
                    <a:pt x="40273" y="8996"/>
                  </a:cubicBezTo>
                  <a:cubicBezTo>
                    <a:pt x="40030" y="9194"/>
                    <a:pt x="39789" y="9385"/>
                    <a:pt x="39555" y="9566"/>
                  </a:cubicBezTo>
                  <a:cubicBezTo>
                    <a:pt x="39522" y="9592"/>
                    <a:pt x="39490" y="9615"/>
                    <a:pt x="39456" y="9640"/>
                  </a:cubicBezTo>
                  <a:cubicBezTo>
                    <a:pt x="39217" y="9822"/>
                    <a:pt x="38980" y="9998"/>
                    <a:pt x="38751" y="10162"/>
                  </a:cubicBezTo>
                  <a:cubicBezTo>
                    <a:pt x="38727" y="10178"/>
                    <a:pt x="38706" y="10193"/>
                    <a:pt x="38684" y="10209"/>
                  </a:cubicBezTo>
                  <a:cubicBezTo>
                    <a:pt x="38455" y="10371"/>
                    <a:pt x="38229" y="10525"/>
                    <a:pt x="38009" y="10668"/>
                  </a:cubicBezTo>
                  <a:cubicBezTo>
                    <a:pt x="37999" y="10676"/>
                    <a:pt x="37987" y="10683"/>
                    <a:pt x="37976" y="10691"/>
                  </a:cubicBezTo>
                  <a:cubicBezTo>
                    <a:pt x="37876" y="10755"/>
                    <a:pt x="37774" y="10819"/>
                    <a:pt x="37672" y="10883"/>
                  </a:cubicBezTo>
                  <a:cubicBezTo>
                    <a:pt x="37598" y="10818"/>
                    <a:pt x="37526" y="10750"/>
                    <a:pt x="37456" y="10681"/>
                  </a:cubicBezTo>
                  <a:cubicBezTo>
                    <a:pt x="37412" y="10636"/>
                    <a:pt x="37365" y="10595"/>
                    <a:pt x="37323" y="10550"/>
                  </a:cubicBezTo>
                  <a:cubicBezTo>
                    <a:pt x="37194" y="10414"/>
                    <a:pt x="37069" y="10266"/>
                    <a:pt x="36955" y="10110"/>
                  </a:cubicBezTo>
                  <a:cubicBezTo>
                    <a:pt x="36840" y="9956"/>
                    <a:pt x="36737" y="9791"/>
                    <a:pt x="36642" y="9625"/>
                  </a:cubicBezTo>
                  <a:cubicBezTo>
                    <a:pt x="36611" y="9572"/>
                    <a:pt x="36586" y="9514"/>
                    <a:pt x="36557" y="9459"/>
                  </a:cubicBezTo>
                  <a:cubicBezTo>
                    <a:pt x="36512" y="9373"/>
                    <a:pt x="36471" y="9284"/>
                    <a:pt x="36430" y="9193"/>
                  </a:cubicBezTo>
                  <a:cubicBezTo>
                    <a:pt x="36453" y="9172"/>
                    <a:pt x="36474" y="9152"/>
                    <a:pt x="36497" y="9131"/>
                  </a:cubicBezTo>
                  <a:cubicBezTo>
                    <a:pt x="36520" y="9110"/>
                    <a:pt x="36541" y="9090"/>
                    <a:pt x="36563" y="9069"/>
                  </a:cubicBezTo>
                  <a:cubicBezTo>
                    <a:pt x="36615" y="9021"/>
                    <a:pt x="36665" y="8975"/>
                    <a:pt x="36711" y="8932"/>
                  </a:cubicBezTo>
                  <a:cubicBezTo>
                    <a:pt x="36728" y="8917"/>
                    <a:pt x="36743" y="8901"/>
                    <a:pt x="36759" y="8887"/>
                  </a:cubicBezTo>
                  <a:cubicBezTo>
                    <a:pt x="36807" y="8842"/>
                    <a:pt x="36852" y="8801"/>
                    <a:pt x="36891" y="8761"/>
                  </a:cubicBezTo>
                  <a:cubicBezTo>
                    <a:pt x="36904" y="8750"/>
                    <a:pt x="36915" y="8739"/>
                    <a:pt x="36926" y="8728"/>
                  </a:cubicBezTo>
                  <a:cubicBezTo>
                    <a:pt x="36974" y="8682"/>
                    <a:pt x="37019" y="8639"/>
                    <a:pt x="37057" y="8602"/>
                  </a:cubicBezTo>
                  <a:lnTo>
                    <a:pt x="38513" y="7185"/>
                  </a:lnTo>
                  <a:lnTo>
                    <a:pt x="37058" y="5769"/>
                  </a:lnTo>
                  <a:cubicBezTo>
                    <a:pt x="37021" y="5733"/>
                    <a:pt x="36979" y="5691"/>
                    <a:pt x="36931" y="5646"/>
                  </a:cubicBezTo>
                  <a:cubicBezTo>
                    <a:pt x="36915" y="5630"/>
                    <a:pt x="36896" y="5613"/>
                    <a:pt x="36880" y="5597"/>
                  </a:cubicBezTo>
                  <a:cubicBezTo>
                    <a:pt x="36843" y="5563"/>
                    <a:pt x="36806" y="5526"/>
                    <a:pt x="36763" y="5487"/>
                  </a:cubicBezTo>
                  <a:cubicBezTo>
                    <a:pt x="36745" y="5471"/>
                    <a:pt x="36728" y="5455"/>
                    <a:pt x="36709" y="5438"/>
                  </a:cubicBezTo>
                  <a:cubicBezTo>
                    <a:pt x="36661" y="5393"/>
                    <a:pt x="36612" y="5346"/>
                    <a:pt x="36557" y="5297"/>
                  </a:cubicBezTo>
                  <a:cubicBezTo>
                    <a:pt x="36540" y="5282"/>
                    <a:pt x="36524" y="5267"/>
                    <a:pt x="36506" y="5252"/>
                  </a:cubicBezTo>
                  <a:cubicBezTo>
                    <a:pt x="36480" y="5227"/>
                    <a:pt x="36456" y="5205"/>
                    <a:pt x="36427" y="5179"/>
                  </a:cubicBezTo>
                  <a:cubicBezTo>
                    <a:pt x="36468" y="5089"/>
                    <a:pt x="36509" y="4999"/>
                    <a:pt x="36555" y="4912"/>
                  </a:cubicBezTo>
                  <a:cubicBezTo>
                    <a:pt x="36583" y="4857"/>
                    <a:pt x="36608" y="4801"/>
                    <a:pt x="36639" y="4747"/>
                  </a:cubicBezTo>
                  <a:cubicBezTo>
                    <a:pt x="36734" y="4580"/>
                    <a:pt x="36837" y="4418"/>
                    <a:pt x="36952" y="4262"/>
                  </a:cubicBezTo>
                  <a:lnTo>
                    <a:pt x="36953" y="4260"/>
                  </a:lnTo>
                  <a:cubicBezTo>
                    <a:pt x="37066" y="4105"/>
                    <a:pt x="37191" y="3958"/>
                    <a:pt x="37322" y="3816"/>
                  </a:cubicBezTo>
                  <a:cubicBezTo>
                    <a:pt x="37365" y="3769"/>
                    <a:pt x="37414" y="3728"/>
                    <a:pt x="37457" y="3682"/>
                  </a:cubicBezTo>
                  <a:cubicBezTo>
                    <a:pt x="37526" y="3613"/>
                    <a:pt x="37598" y="3546"/>
                    <a:pt x="37671" y="3483"/>
                  </a:cubicBezTo>
                  <a:close/>
                  <a:moveTo>
                    <a:pt x="10354" y="3484"/>
                  </a:moveTo>
                  <a:cubicBezTo>
                    <a:pt x="10455" y="3549"/>
                    <a:pt x="10558" y="3612"/>
                    <a:pt x="10658" y="3679"/>
                  </a:cubicBezTo>
                  <a:cubicBezTo>
                    <a:pt x="10673" y="3687"/>
                    <a:pt x="10688" y="3700"/>
                    <a:pt x="10703" y="3708"/>
                  </a:cubicBezTo>
                  <a:cubicBezTo>
                    <a:pt x="10914" y="3847"/>
                    <a:pt x="11133" y="3996"/>
                    <a:pt x="11354" y="4153"/>
                  </a:cubicBezTo>
                  <a:cubicBezTo>
                    <a:pt x="11382" y="4173"/>
                    <a:pt x="11409" y="4191"/>
                    <a:pt x="11437" y="4211"/>
                  </a:cubicBezTo>
                  <a:cubicBezTo>
                    <a:pt x="11663" y="4372"/>
                    <a:pt x="11895" y="4545"/>
                    <a:pt x="12131" y="4725"/>
                  </a:cubicBezTo>
                  <a:cubicBezTo>
                    <a:pt x="12167" y="4752"/>
                    <a:pt x="12203" y="4778"/>
                    <a:pt x="12239" y="4806"/>
                  </a:cubicBezTo>
                  <a:cubicBezTo>
                    <a:pt x="12469" y="4983"/>
                    <a:pt x="12707" y="5172"/>
                    <a:pt x="12944" y="5366"/>
                  </a:cubicBezTo>
                  <a:cubicBezTo>
                    <a:pt x="12989" y="5403"/>
                    <a:pt x="13034" y="5438"/>
                    <a:pt x="13078" y="5474"/>
                  </a:cubicBezTo>
                  <a:cubicBezTo>
                    <a:pt x="13313" y="5667"/>
                    <a:pt x="13552" y="5868"/>
                    <a:pt x="13793" y="6076"/>
                  </a:cubicBezTo>
                  <a:cubicBezTo>
                    <a:pt x="13826" y="6105"/>
                    <a:pt x="13859" y="6132"/>
                    <a:pt x="13892" y="6161"/>
                  </a:cubicBezTo>
                  <a:cubicBezTo>
                    <a:pt x="13880" y="6239"/>
                    <a:pt x="13875" y="6320"/>
                    <a:pt x="13866" y="6398"/>
                  </a:cubicBezTo>
                  <a:cubicBezTo>
                    <a:pt x="13857" y="6480"/>
                    <a:pt x="13847" y="6560"/>
                    <a:pt x="13840" y="6642"/>
                  </a:cubicBezTo>
                  <a:cubicBezTo>
                    <a:pt x="13831" y="6768"/>
                    <a:pt x="13827" y="6895"/>
                    <a:pt x="13825" y="7022"/>
                  </a:cubicBezTo>
                  <a:cubicBezTo>
                    <a:pt x="13823" y="7077"/>
                    <a:pt x="13817" y="7132"/>
                    <a:pt x="13817" y="7187"/>
                  </a:cubicBezTo>
                  <a:cubicBezTo>
                    <a:pt x="13817" y="7242"/>
                    <a:pt x="13823" y="7297"/>
                    <a:pt x="13825" y="7351"/>
                  </a:cubicBezTo>
                  <a:cubicBezTo>
                    <a:pt x="13827" y="7478"/>
                    <a:pt x="13831" y="7604"/>
                    <a:pt x="13840" y="7730"/>
                  </a:cubicBezTo>
                  <a:cubicBezTo>
                    <a:pt x="13847" y="7812"/>
                    <a:pt x="13857" y="7892"/>
                    <a:pt x="13866" y="7975"/>
                  </a:cubicBezTo>
                  <a:cubicBezTo>
                    <a:pt x="13875" y="8054"/>
                    <a:pt x="13880" y="8134"/>
                    <a:pt x="13892" y="8213"/>
                  </a:cubicBezTo>
                  <a:cubicBezTo>
                    <a:pt x="13873" y="8230"/>
                    <a:pt x="13853" y="8245"/>
                    <a:pt x="13833" y="8262"/>
                  </a:cubicBezTo>
                  <a:cubicBezTo>
                    <a:pt x="13571" y="8489"/>
                    <a:pt x="13311" y="8708"/>
                    <a:pt x="13056" y="8916"/>
                  </a:cubicBezTo>
                  <a:cubicBezTo>
                    <a:pt x="13031" y="8937"/>
                    <a:pt x="13008" y="8956"/>
                    <a:pt x="12983" y="8975"/>
                  </a:cubicBezTo>
                  <a:cubicBezTo>
                    <a:pt x="12724" y="9186"/>
                    <a:pt x="12471" y="9388"/>
                    <a:pt x="12223" y="9578"/>
                  </a:cubicBezTo>
                  <a:cubicBezTo>
                    <a:pt x="12203" y="9593"/>
                    <a:pt x="12183" y="9607"/>
                    <a:pt x="12164" y="9623"/>
                  </a:cubicBezTo>
                  <a:cubicBezTo>
                    <a:pt x="11911" y="9815"/>
                    <a:pt x="11663" y="9999"/>
                    <a:pt x="11421" y="10171"/>
                  </a:cubicBezTo>
                  <a:cubicBezTo>
                    <a:pt x="11410" y="10179"/>
                    <a:pt x="11397" y="10187"/>
                    <a:pt x="11386" y="10196"/>
                  </a:cubicBezTo>
                  <a:cubicBezTo>
                    <a:pt x="11137" y="10373"/>
                    <a:pt x="10892" y="10540"/>
                    <a:pt x="10656" y="10695"/>
                  </a:cubicBezTo>
                  <a:cubicBezTo>
                    <a:pt x="10554" y="10760"/>
                    <a:pt x="10453" y="10825"/>
                    <a:pt x="10350" y="10888"/>
                  </a:cubicBezTo>
                  <a:cubicBezTo>
                    <a:pt x="10301" y="10844"/>
                    <a:pt x="10251" y="10799"/>
                    <a:pt x="10203" y="10753"/>
                  </a:cubicBezTo>
                  <a:cubicBezTo>
                    <a:pt x="10143" y="10696"/>
                    <a:pt x="10083" y="10639"/>
                    <a:pt x="10026" y="10578"/>
                  </a:cubicBezTo>
                  <a:cubicBezTo>
                    <a:pt x="9959" y="10507"/>
                    <a:pt x="9896" y="10431"/>
                    <a:pt x="9834" y="10357"/>
                  </a:cubicBezTo>
                  <a:cubicBezTo>
                    <a:pt x="9787" y="10297"/>
                    <a:pt x="9734" y="10237"/>
                    <a:pt x="9685" y="10172"/>
                  </a:cubicBezTo>
                  <a:cubicBezTo>
                    <a:pt x="9625" y="10093"/>
                    <a:pt x="9570" y="10011"/>
                    <a:pt x="9516" y="9930"/>
                  </a:cubicBezTo>
                  <a:cubicBezTo>
                    <a:pt x="9471" y="9864"/>
                    <a:pt x="9427" y="9800"/>
                    <a:pt x="9386" y="9732"/>
                  </a:cubicBezTo>
                  <a:cubicBezTo>
                    <a:pt x="9334" y="9645"/>
                    <a:pt x="9289" y="9556"/>
                    <a:pt x="9242" y="9467"/>
                  </a:cubicBezTo>
                  <a:cubicBezTo>
                    <a:pt x="9208" y="9400"/>
                    <a:pt x="9170" y="9332"/>
                    <a:pt x="9137" y="9263"/>
                  </a:cubicBezTo>
                  <a:cubicBezTo>
                    <a:pt x="9095" y="9170"/>
                    <a:pt x="9058" y="9073"/>
                    <a:pt x="9022" y="8977"/>
                  </a:cubicBezTo>
                  <a:cubicBezTo>
                    <a:pt x="8995" y="8907"/>
                    <a:pt x="8964" y="8840"/>
                    <a:pt x="8941" y="8770"/>
                  </a:cubicBezTo>
                  <a:cubicBezTo>
                    <a:pt x="8907" y="8667"/>
                    <a:pt x="8880" y="8563"/>
                    <a:pt x="8852" y="8458"/>
                  </a:cubicBezTo>
                  <a:cubicBezTo>
                    <a:pt x="8834" y="8390"/>
                    <a:pt x="8814" y="8324"/>
                    <a:pt x="8798" y="8256"/>
                  </a:cubicBezTo>
                  <a:cubicBezTo>
                    <a:pt x="8772" y="8139"/>
                    <a:pt x="8756" y="8021"/>
                    <a:pt x="8738" y="7902"/>
                  </a:cubicBezTo>
                  <a:cubicBezTo>
                    <a:pt x="8729" y="7844"/>
                    <a:pt x="8716" y="7786"/>
                    <a:pt x="8709" y="7728"/>
                  </a:cubicBezTo>
                  <a:cubicBezTo>
                    <a:pt x="8690" y="7549"/>
                    <a:pt x="8679" y="7369"/>
                    <a:pt x="8679" y="7187"/>
                  </a:cubicBezTo>
                  <a:cubicBezTo>
                    <a:pt x="8679" y="7005"/>
                    <a:pt x="8690" y="6823"/>
                    <a:pt x="8709" y="6645"/>
                  </a:cubicBezTo>
                  <a:cubicBezTo>
                    <a:pt x="8716" y="6585"/>
                    <a:pt x="8729" y="6528"/>
                    <a:pt x="8738" y="6470"/>
                  </a:cubicBezTo>
                  <a:cubicBezTo>
                    <a:pt x="8755" y="6351"/>
                    <a:pt x="8772" y="6232"/>
                    <a:pt x="8798" y="6117"/>
                  </a:cubicBezTo>
                  <a:cubicBezTo>
                    <a:pt x="8814" y="6048"/>
                    <a:pt x="8835" y="5981"/>
                    <a:pt x="8854" y="5913"/>
                  </a:cubicBezTo>
                  <a:cubicBezTo>
                    <a:pt x="8881" y="5809"/>
                    <a:pt x="8907" y="5704"/>
                    <a:pt x="8941" y="5604"/>
                  </a:cubicBezTo>
                  <a:cubicBezTo>
                    <a:pt x="8965" y="5533"/>
                    <a:pt x="8996" y="5464"/>
                    <a:pt x="9023" y="5393"/>
                  </a:cubicBezTo>
                  <a:cubicBezTo>
                    <a:pt x="9059" y="5298"/>
                    <a:pt x="9095" y="5204"/>
                    <a:pt x="9137" y="5111"/>
                  </a:cubicBezTo>
                  <a:cubicBezTo>
                    <a:pt x="9170" y="5039"/>
                    <a:pt x="9209" y="4972"/>
                    <a:pt x="9246" y="4902"/>
                  </a:cubicBezTo>
                  <a:cubicBezTo>
                    <a:pt x="9290" y="4814"/>
                    <a:pt x="9335" y="4727"/>
                    <a:pt x="9386" y="4643"/>
                  </a:cubicBezTo>
                  <a:cubicBezTo>
                    <a:pt x="9428" y="4574"/>
                    <a:pt x="9475" y="4507"/>
                    <a:pt x="9518" y="4441"/>
                  </a:cubicBezTo>
                  <a:cubicBezTo>
                    <a:pt x="9571" y="4361"/>
                    <a:pt x="9625" y="4279"/>
                    <a:pt x="9684" y="4202"/>
                  </a:cubicBezTo>
                  <a:cubicBezTo>
                    <a:pt x="9733" y="4138"/>
                    <a:pt x="9788" y="4075"/>
                    <a:pt x="9841" y="4012"/>
                  </a:cubicBezTo>
                  <a:cubicBezTo>
                    <a:pt x="9902" y="3939"/>
                    <a:pt x="9965" y="3864"/>
                    <a:pt x="10029" y="3794"/>
                  </a:cubicBezTo>
                  <a:cubicBezTo>
                    <a:pt x="10087" y="3733"/>
                    <a:pt x="10149" y="3676"/>
                    <a:pt x="10209" y="3617"/>
                  </a:cubicBezTo>
                  <a:cubicBezTo>
                    <a:pt x="10256" y="3571"/>
                    <a:pt x="10304" y="3528"/>
                    <a:pt x="10354" y="3484"/>
                  </a:cubicBezTo>
                  <a:close/>
                  <a:moveTo>
                    <a:pt x="24171" y="3480"/>
                  </a:moveTo>
                  <a:cubicBezTo>
                    <a:pt x="24238" y="3524"/>
                    <a:pt x="24306" y="3566"/>
                    <a:pt x="24376" y="3609"/>
                  </a:cubicBezTo>
                  <a:cubicBezTo>
                    <a:pt x="24439" y="3650"/>
                    <a:pt x="24503" y="3690"/>
                    <a:pt x="24565" y="3732"/>
                  </a:cubicBezTo>
                  <a:cubicBezTo>
                    <a:pt x="24664" y="3796"/>
                    <a:pt x="24762" y="3863"/>
                    <a:pt x="24861" y="3931"/>
                  </a:cubicBezTo>
                  <a:cubicBezTo>
                    <a:pt x="24919" y="3971"/>
                    <a:pt x="24980" y="4011"/>
                    <a:pt x="25038" y="4051"/>
                  </a:cubicBezTo>
                  <a:cubicBezTo>
                    <a:pt x="25147" y="4128"/>
                    <a:pt x="25255" y="4205"/>
                    <a:pt x="25362" y="4281"/>
                  </a:cubicBezTo>
                  <a:cubicBezTo>
                    <a:pt x="25407" y="4315"/>
                    <a:pt x="25453" y="4347"/>
                    <a:pt x="25497" y="4379"/>
                  </a:cubicBezTo>
                  <a:cubicBezTo>
                    <a:pt x="25649" y="4490"/>
                    <a:pt x="25799" y="4602"/>
                    <a:pt x="25944" y="4712"/>
                  </a:cubicBezTo>
                  <a:cubicBezTo>
                    <a:pt x="25954" y="4719"/>
                    <a:pt x="25961" y="4726"/>
                    <a:pt x="25969" y="4732"/>
                  </a:cubicBezTo>
                  <a:cubicBezTo>
                    <a:pt x="26107" y="4837"/>
                    <a:pt x="26241" y="4941"/>
                    <a:pt x="26372" y="5044"/>
                  </a:cubicBezTo>
                  <a:cubicBezTo>
                    <a:pt x="26417" y="5080"/>
                    <a:pt x="26460" y="5113"/>
                    <a:pt x="26505" y="5149"/>
                  </a:cubicBezTo>
                  <a:cubicBezTo>
                    <a:pt x="26596" y="5222"/>
                    <a:pt x="26689" y="5295"/>
                    <a:pt x="26777" y="5367"/>
                  </a:cubicBezTo>
                  <a:cubicBezTo>
                    <a:pt x="26827" y="5408"/>
                    <a:pt x="26874" y="5446"/>
                    <a:pt x="26922" y="5486"/>
                  </a:cubicBezTo>
                  <a:cubicBezTo>
                    <a:pt x="27000" y="5550"/>
                    <a:pt x="27079" y="5614"/>
                    <a:pt x="27153" y="5676"/>
                  </a:cubicBezTo>
                  <a:cubicBezTo>
                    <a:pt x="27203" y="5717"/>
                    <a:pt x="27249" y="5756"/>
                    <a:pt x="27296" y="5796"/>
                  </a:cubicBezTo>
                  <a:cubicBezTo>
                    <a:pt x="27340" y="5836"/>
                    <a:pt x="27385" y="5873"/>
                    <a:pt x="27429" y="5909"/>
                  </a:cubicBezTo>
                  <a:cubicBezTo>
                    <a:pt x="27405" y="6046"/>
                    <a:pt x="27391" y="6183"/>
                    <a:pt x="27375" y="6321"/>
                  </a:cubicBezTo>
                  <a:cubicBezTo>
                    <a:pt x="27366" y="6381"/>
                    <a:pt x="27356" y="6440"/>
                    <a:pt x="27351" y="6501"/>
                  </a:cubicBezTo>
                  <a:cubicBezTo>
                    <a:pt x="27329" y="6728"/>
                    <a:pt x="27318" y="6957"/>
                    <a:pt x="27318" y="7185"/>
                  </a:cubicBezTo>
                  <a:cubicBezTo>
                    <a:pt x="27318" y="7413"/>
                    <a:pt x="27330" y="7641"/>
                    <a:pt x="27351" y="7868"/>
                  </a:cubicBezTo>
                  <a:cubicBezTo>
                    <a:pt x="27358" y="7938"/>
                    <a:pt x="27371" y="8007"/>
                    <a:pt x="27379" y="8078"/>
                  </a:cubicBezTo>
                  <a:cubicBezTo>
                    <a:pt x="27395" y="8205"/>
                    <a:pt x="27407" y="8334"/>
                    <a:pt x="27429" y="8460"/>
                  </a:cubicBezTo>
                  <a:cubicBezTo>
                    <a:pt x="27385" y="8497"/>
                    <a:pt x="27340" y="8536"/>
                    <a:pt x="27296" y="8573"/>
                  </a:cubicBezTo>
                  <a:cubicBezTo>
                    <a:pt x="27249" y="8612"/>
                    <a:pt x="27202" y="8651"/>
                    <a:pt x="27153" y="8693"/>
                  </a:cubicBezTo>
                  <a:cubicBezTo>
                    <a:pt x="27079" y="8755"/>
                    <a:pt x="27001" y="8819"/>
                    <a:pt x="26922" y="8885"/>
                  </a:cubicBezTo>
                  <a:cubicBezTo>
                    <a:pt x="26874" y="8923"/>
                    <a:pt x="26827" y="8963"/>
                    <a:pt x="26777" y="9002"/>
                  </a:cubicBezTo>
                  <a:cubicBezTo>
                    <a:pt x="26689" y="9074"/>
                    <a:pt x="26596" y="9148"/>
                    <a:pt x="26505" y="9221"/>
                  </a:cubicBezTo>
                  <a:cubicBezTo>
                    <a:pt x="26460" y="9256"/>
                    <a:pt x="26418" y="9291"/>
                    <a:pt x="26372" y="9325"/>
                  </a:cubicBezTo>
                  <a:cubicBezTo>
                    <a:pt x="26241" y="9428"/>
                    <a:pt x="26107" y="9533"/>
                    <a:pt x="25969" y="9637"/>
                  </a:cubicBezTo>
                  <a:cubicBezTo>
                    <a:pt x="25960" y="9644"/>
                    <a:pt x="25953" y="9651"/>
                    <a:pt x="25944" y="9657"/>
                  </a:cubicBezTo>
                  <a:cubicBezTo>
                    <a:pt x="25799" y="9767"/>
                    <a:pt x="25649" y="9880"/>
                    <a:pt x="25497" y="9990"/>
                  </a:cubicBezTo>
                  <a:cubicBezTo>
                    <a:pt x="25453" y="10022"/>
                    <a:pt x="25406" y="10056"/>
                    <a:pt x="25362" y="10088"/>
                  </a:cubicBezTo>
                  <a:cubicBezTo>
                    <a:pt x="25255" y="10165"/>
                    <a:pt x="25147" y="10243"/>
                    <a:pt x="25038" y="10318"/>
                  </a:cubicBezTo>
                  <a:cubicBezTo>
                    <a:pt x="24980" y="10359"/>
                    <a:pt x="24919" y="10399"/>
                    <a:pt x="24861" y="10439"/>
                  </a:cubicBezTo>
                  <a:cubicBezTo>
                    <a:pt x="24763" y="10505"/>
                    <a:pt x="24664" y="10573"/>
                    <a:pt x="24565" y="10639"/>
                  </a:cubicBezTo>
                  <a:cubicBezTo>
                    <a:pt x="24502" y="10680"/>
                    <a:pt x="24439" y="10720"/>
                    <a:pt x="24376" y="10760"/>
                  </a:cubicBezTo>
                  <a:cubicBezTo>
                    <a:pt x="24308" y="10805"/>
                    <a:pt x="24240" y="10847"/>
                    <a:pt x="24171" y="10889"/>
                  </a:cubicBezTo>
                  <a:cubicBezTo>
                    <a:pt x="24159" y="10879"/>
                    <a:pt x="24148" y="10870"/>
                    <a:pt x="24137" y="10859"/>
                  </a:cubicBezTo>
                  <a:cubicBezTo>
                    <a:pt x="24009" y="10745"/>
                    <a:pt x="23889" y="10624"/>
                    <a:pt x="23774" y="10498"/>
                  </a:cubicBezTo>
                  <a:lnTo>
                    <a:pt x="23720" y="10436"/>
                  </a:lnTo>
                  <a:cubicBezTo>
                    <a:pt x="23605" y="10304"/>
                    <a:pt x="23493" y="10166"/>
                    <a:pt x="23392" y="10020"/>
                  </a:cubicBezTo>
                  <a:cubicBezTo>
                    <a:pt x="23389" y="10018"/>
                    <a:pt x="23388" y="10014"/>
                    <a:pt x="23386" y="10011"/>
                  </a:cubicBezTo>
                  <a:cubicBezTo>
                    <a:pt x="23285" y="9867"/>
                    <a:pt x="23194" y="9716"/>
                    <a:pt x="23108" y="9561"/>
                  </a:cubicBezTo>
                  <a:cubicBezTo>
                    <a:pt x="23095" y="9539"/>
                    <a:pt x="23082" y="9516"/>
                    <a:pt x="23070" y="9493"/>
                  </a:cubicBezTo>
                  <a:cubicBezTo>
                    <a:pt x="22991" y="9343"/>
                    <a:pt x="22919" y="9186"/>
                    <a:pt x="22856" y="9027"/>
                  </a:cubicBezTo>
                  <a:cubicBezTo>
                    <a:pt x="22849" y="9012"/>
                    <a:pt x="22843" y="8996"/>
                    <a:pt x="22837" y="8982"/>
                  </a:cubicBezTo>
                  <a:cubicBezTo>
                    <a:pt x="22842" y="8977"/>
                    <a:pt x="22848" y="8973"/>
                    <a:pt x="22853" y="8968"/>
                  </a:cubicBezTo>
                  <a:cubicBezTo>
                    <a:pt x="22926" y="8900"/>
                    <a:pt x="22991" y="8839"/>
                    <a:pt x="23050" y="8783"/>
                  </a:cubicBezTo>
                  <a:cubicBezTo>
                    <a:pt x="23059" y="8774"/>
                    <a:pt x="23067" y="8765"/>
                    <a:pt x="23078" y="8755"/>
                  </a:cubicBezTo>
                  <a:cubicBezTo>
                    <a:pt x="23138" y="8698"/>
                    <a:pt x="23192" y="8645"/>
                    <a:pt x="23236" y="8601"/>
                  </a:cubicBezTo>
                  <a:lnTo>
                    <a:pt x="24691" y="7185"/>
                  </a:lnTo>
                  <a:lnTo>
                    <a:pt x="23238" y="5771"/>
                  </a:lnTo>
                  <a:cubicBezTo>
                    <a:pt x="23195" y="5727"/>
                    <a:pt x="23142" y="5675"/>
                    <a:pt x="23082" y="5619"/>
                  </a:cubicBezTo>
                  <a:cubicBezTo>
                    <a:pt x="23070" y="5608"/>
                    <a:pt x="23059" y="5597"/>
                    <a:pt x="23045" y="5586"/>
                  </a:cubicBezTo>
                  <a:cubicBezTo>
                    <a:pt x="22987" y="5530"/>
                    <a:pt x="22922" y="5468"/>
                    <a:pt x="22851" y="5403"/>
                  </a:cubicBezTo>
                  <a:cubicBezTo>
                    <a:pt x="22846" y="5397"/>
                    <a:pt x="22841" y="5394"/>
                    <a:pt x="22836" y="5389"/>
                  </a:cubicBezTo>
                  <a:cubicBezTo>
                    <a:pt x="22842" y="5373"/>
                    <a:pt x="22848" y="5358"/>
                    <a:pt x="22854" y="5342"/>
                  </a:cubicBezTo>
                  <a:cubicBezTo>
                    <a:pt x="22918" y="5184"/>
                    <a:pt x="22989" y="5028"/>
                    <a:pt x="23069" y="4878"/>
                  </a:cubicBezTo>
                  <a:cubicBezTo>
                    <a:pt x="23081" y="4856"/>
                    <a:pt x="23093" y="4833"/>
                    <a:pt x="23107" y="4811"/>
                  </a:cubicBezTo>
                  <a:cubicBezTo>
                    <a:pt x="23191" y="4656"/>
                    <a:pt x="23283" y="4507"/>
                    <a:pt x="23383" y="4363"/>
                  </a:cubicBezTo>
                  <a:cubicBezTo>
                    <a:pt x="23385" y="4359"/>
                    <a:pt x="23387" y="4356"/>
                    <a:pt x="23389" y="4352"/>
                  </a:cubicBezTo>
                  <a:cubicBezTo>
                    <a:pt x="23491" y="4206"/>
                    <a:pt x="23602" y="4068"/>
                    <a:pt x="23720" y="3935"/>
                  </a:cubicBezTo>
                  <a:cubicBezTo>
                    <a:pt x="23738" y="3914"/>
                    <a:pt x="23754" y="3893"/>
                    <a:pt x="23774" y="3872"/>
                  </a:cubicBezTo>
                  <a:cubicBezTo>
                    <a:pt x="23889" y="3745"/>
                    <a:pt x="24009" y="3625"/>
                    <a:pt x="24137" y="3510"/>
                  </a:cubicBezTo>
                  <a:cubicBezTo>
                    <a:pt x="24149" y="3500"/>
                    <a:pt x="24159" y="3490"/>
                    <a:pt x="24171" y="3480"/>
                  </a:cubicBezTo>
                  <a:close/>
                  <a:moveTo>
                    <a:pt x="51488" y="3482"/>
                  </a:moveTo>
                  <a:cubicBezTo>
                    <a:pt x="51560" y="3526"/>
                    <a:pt x="51631" y="3571"/>
                    <a:pt x="51703" y="3617"/>
                  </a:cubicBezTo>
                  <a:cubicBezTo>
                    <a:pt x="51787" y="3671"/>
                    <a:pt x="51873" y="3726"/>
                    <a:pt x="51957" y="3781"/>
                  </a:cubicBezTo>
                  <a:cubicBezTo>
                    <a:pt x="52057" y="3847"/>
                    <a:pt x="52157" y="3916"/>
                    <a:pt x="52256" y="3986"/>
                  </a:cubicBezTo>
                  <a:cubicBezTo>
                    <a:pt x="52336" y="4040"/>
                    <a:pt x="52415" y="4093"/>
                    <a:pt x="52493" y="4149"/>
                  </a:cubicBezTo>
                  <a:cubicBezTo>
                    <a:pt x="52597" y="4222"/>
                    <a:pt x="52698" y="4298"/>
                    <a:pt x="52801" y="4372"/>
                  </a:cubicBezTo>
                  <a:cubicBezTo>
                    <a:pt x="52873" y="4424"/>
                    <a:pt x="52946" y="4477"/>
                    <a:pt x="53018" y="4529"/>
                  </a:cubicBezTo>
                  <a:cubicBezTo>
                    <a:pt x="53124" y="4608"/>
                    <a:pt x="53228" y="4689"/>
                    <a:pt x="53332" y="4769"/>
                  </a:cubicBezTo>
                  <a:cubicBezTo>
                    <a:pt x="53396" y="4819"/>
                    <a:pt x="53461" y="4866"/>
                    <a:pt x="53525" y="4915"/>
                  </a:cubicBezTo>
                  <a:cubicBezTo>
                    <a:pt x="53634" y="5001"/>
                    <a:pt x="53739" y="5085"/>
                    <a:pt x="53845" y="5169"/>
                  </a:cubicBezTo>
                  <a:cubicBezTo>
                    <a:pt x="53899" y="5212"/>
                    <a:pt x="53956" y="5257"/>
                    <a:pt x="54009" y="5299"/>
                  </a:cubicBezTo>
                  <a:cubicBezTo>
                    <a:pt x="54123" y="5392"/>
                    <a:pt x="54232" y="5483"/>
                    <a:pt x="54342" y="5573"/>
                  </a:cubicBezTo>
                  <a:cubicBezTo>
                    <a:pt x="54382" y="5607"/>
                    <a:pt x="54425" y="5641"/>
                    <a:pt x="54465" y="5674"/>
                  </a:cubicBezTo>
                  <a:cubicBezTo>
                    <a:pt x="54584" y="5774"/>
                    <a:pt x="54699" y="5872"/>
                    <a:pt x="54810" y="5969"/>
                  </a:cubicBezTo>
                  <a:cubicBezTo>
                    <a:pt x="54835" y="5991"/>
                    <a:pt x="54864" y="6013"/>
                    <a:pt x="54888" y="6034"/>
                  </a:cubicBezTo>
                  <a:cubicBezTo>
                    <a:pt x="54989" y="6121"/>
                    <a:pt x="55081" y="6201"/>
                    <a:pt x="55172" y="6283"/>
                  </a:cubicBezTo>
                  <a:cubicBezTo>
                    <a:pt x="55136" y="6578"/>
                    <a:pt x="55114" y="6880"/>
                    <a:pt x="55114" y="7187"/>
                  </a:cubicBezTo>
                  <a:cubicBezTo>
                    <a:pt x="55114" y="7495"/>
                    <a:pt x="55136" y="7797"/>
                    <a:pt x="55172" y="8089"/>
                  </a:cubicBezTo>
                  <a:cubicBezTo>
                    <a:pt x="55081" y="8170"/>
                    <a:pt x="54990" y="8250"/>
                    <a:pt x="54891" y="8335"/>
                  </a:cubicBezTo>
                  <a:cubicBezTo>
                    <a:pt x="54845" y="8376"/>
                    <a:pt x="54792" y="8420"/>
                    <a:pt x="54743" y="8462"/>
                  </a:cubicBezTo>
                  <a:cubicBezTo>
                    <a:pt x="54653" y="8538"/>
                    <a:pt x="54563" y="8615"/>
                    <a:pt x="54469" y="8694"/>
                  </a:cubicBezTo>
                  <a:cubicBezTo>
                    <a:pt x="54413" y="8741"/>
                    <a:pt x="54351" y="8791"/>
                    <a:pt x="54294" y="8839"/>
                  </a:cubicBezTo>
                  <a:cubicBezTo>
                    <a:pt x="54201" y="8916"/>
                    <a:pt x="54110" y="8991"/>
                    <a:pt x="54013" y="9069"/>
                  </a:cubicBezTo>
                  <a:cubicBezTo>
                    <a:pt x="53949" y="9121"/>
                    <a:pt x="53883" y="9173"/>
                    <a:pt x="53818" y="9225"/>
                  </a:cubicBezTo>
                  <a:cubicBezTo>
                    <a:pt x="53721" y="9302"/>
                    <a:pt x="53627" y="9378"/>
                    <a:pt x="53528" y="9456"/>
                  </a:cubicBezTo>
                  <a:cubicBezTo>
                    <a:pt x="53458" y="9509"/>
                    <a:pt x="53388" y="9562"/>
                    <a:pt x="53317" y="9615"/>
                  </a:cubicBezTo>
                  <a:cubicBezTo>
                    <a:pt x="53219" y="9691"/>
                    <a:pt x="53120" y="9768"/>
                    <a:pt x="53019" y="9843"/>
                  </a:cubicBezTo>
                  <a:cubicBezTo>
                    <a:pt x="52945" y="9898"/>
                    <a:pt x="52869" y="9953"/>
                    <a:pt x="52795" y="10008"/>
                  </a:cubicBezTo>
                  <a:cubicBezTo>
                    <a:pt x="52695" y="10081"/>
                    <a:pt x="52595" y="10153"/>
                    <a:pt x="52493" y="10224"/>
                  </a:cubicBezTo>
                  <a:cubicBezTo>
                    <a:pt x="52414" y="10280"/>
                    <a:pt x="52333" y="10336"/>
                    <a:pt x="52254" y="10390"/>
                  </a:cubicBezTo>
                  <a:cubicBezTo>
                    <a:pt x="52155" y="10457"/>
                    <a:pt x="52056" y="10526"/>
                    <a:pt x="51957" y="10593"/>
                  </a:cubicBezTo>
                  <a:cubicBezTo>
                    <a:pt x="51873" y="10649"/>
                    <a:pt x="51788" y="10703"/>
                    <a:pt x="51702" y="10758"/>
                  </a:cubicBezTo>
                  <a:cubicBezTo>
                    <a:pt x="51630" y="10804"/>
                    <a:pt x="51558" y="10849"/>
                    <a:pt x="51487" y="10894"/>
                  </a:cubicBezTo>
                  <a:cubicBezTo>
                    <a:pt x="51476" y="10883"/>
                    <a:pt x="51466" y="10874"/>
                    <a:pt x="51453" y="10863"/>
                  </a:cubicBezTo>
                  <a:cubicBezTo>
                    <a:pt x="51326" y="10749"/>
                    <a:pt x="51203" y="10628"/>
                    <a:pt x="51089" y="10502"/>
                  </a:cubicBezTo>
                  <a:cubicBezTo>
                    <a:pt x="51069" y="10481"/>
                    <a:pt x="51052" y="10458"/>
                    <a:pt x="51033" y="10438"/>
                  </a:cubicBezTo>
                  <a:cubicBezTo>
                    <a:pt x="50920" y="10305"/>
                    <a:pt x="50808" y="10167"/>
                    <a:pt x="50707" y="10021"/>
                  </a:cubicBezTo>
                  <a:cubicBezTo>
                    <a:pt x="50704" y="10018"/>
                    <a:pt x="50702" y="10013"/>
                    <a:pt x="50698" y="10009"/>
                  </a:cubicBezTo>
                  <a:cubicBezTo>
                    <a:pt x="50598" y="9865"/>
                    <a:pt x="50509" y="9716"/>
                    <a:pt x="50424" y="9562"/>
                  </a:cubicBezTo>
                  <a:cubicBezTo>
                    <a:pt x="50411" y="9540"/>
                    <a:pt x="50398" y="9518"/>
                    <a:pt x="50386" y="9495"/>
                  </a:cubicBezTo>
                  <a:cubicBezTo>
                    <a:pt x="50307" y="9345"/>
                    <a:pt x="50235" y="9188"/>
                    <a:pt x="50172" y="9031"/>
                  </a:cubicBezTo>
                  <a:cubicBezTo>
                    <a:pt x="50165" y="9016"/>
                    <a:pt x="50158" y="9000"/>
                    <a:pt x="50153" y="8984"/>
                  </a:cubicBezTo>
                  <a:cubicBezTo>
                    <a:pt x="50210" y="8931"/>
                    <a:pt x="50257" y="8887"/>
                    <a:pt x="50307" y="8840"/>
                  </a:cubicBezTo>
                  <a:cubicBezTo>
                    <a:pt x="50327" y="8822"/>
                    <a:pt x="50351" y="8798"/>
                    <a:pt x="50369" y="8781"/>
                  </a:cubicBezTo>
                  <a:cubicBezTo>
                    <a:pt x="50441" y="8713"/>
                    <a:pt x="50504" y="8652"/>
                    <a:pt x="50553" y="8603"/>
                  </a:cubicBezTo>
                  <a:lnTo>
                    <a:pt x="52008" y="7187"/>
                  </a:lnTo>
                  <a:lnTo>
                    <a:pt x="50555" y="5772"/>
                  </a:lnTo>
                  <a:cubicBezTo>
                    <a:pt x="50510" y="5727"/>
                    <a:pt x="50456" y="5674"/>
                    <a:pt x="50394" y="5617"/>
                  </a:cubicBezTo>
                  <a:cubicBezTo>
                    <a:pt x="50385" y="5608"/>
                    <a:pt x="50376" y="5600"/>
                    <a:pt x="50367" y="5591"/>
                  </a:cubicBezTo>
                  <a:cubicBezTo>
                    <a:pt x="50307" y="5535"/>
                    <a:pt x="50242" y="5472"/>
                    <a:pt x="50171" y="5407"/>
                  </a:cubicBezTo>
                  <a:cubicBezTo>
                    <a:pt x="50164" y="5399"/>
                    <a:pt x="50160" y="5396"/>
                    <a:pt x="50153" y="5391"/>
                  </a:cubicBezTo>
                  <a:cubicBezTo>
                    <a:pt x="50160" y="5373"/>
                    <a:pt x="50166" y="5358"/>
                    <a:pt x="50173" y="5341"/>
                  </a:cubicBezTo>
                  <a:cubicBezTo>
                    <a:pt x="50238" y="5181"/>
                    <a:pt x="50309" y="5023"/>
                    <a:pt x="50390" y="4871"/>
                  </a:cubicBezTo>
                  <a:cubicBezTo>
                    <a:pt x="50400" y="4855"/>
                    <a:pt x="50408" y="4839"/>
                    <a:pt x="50417" y="4822"/>
                  </a:cubicBezTo>
                  <a:cubicBezTo>
                    <a:pt x="50501" y="4671"/>
                    <a:pt x="50591" y="4523"/>
                    <a:pt x="50689" y="4381"/>
                  </a:cubicBezTo>
                  <a:cubicBezTo>
                    <a:pt x="50697" y="4369"/>
                    <a:pt x="50704" y="4358"/>
                    <a:pt x="50712" y="4347"/>
                  </a:cubicBezTo>
                  <a:cubicBezTo>
                    <a:pt x="50812" y="4204"/>
                    <a:pt x="50922" y="4069"/>
                    <a:pt x="51037" y="3936"/>
                  </a:cubicBezTo>
                  <a:cubicBezTo>
                    <a:pt x="51056" y="3914"/>
                    <a:pt x="51074" y="3892"/>
                    <a:pt x="51094" y="3871"/>
                  </a:cubicBezTo>
                  <a:cubicBezTo>
                    <a:pt x="51208" y="3744"/>
                    <a:pt x="51329" y="3625"/>
                    <a:pt x="51456" y="3510"/>
                  </a:cubicBezTo>
                  <a:cubicBezTo>
                    <a:pt x="51467" y="3500"/>
                    <a:pt x="51478" y="3491"/>
                    <a:pt x="51488" y="3482"/>
                  </a:cubicBezTo>
                  <a:close/>
                  <a:moveTo>
                    <a:pt x="65467" y="3480"/>
                  </a:moveTo>
                  <a:cubicBezTo>
                    <a:pt x="65511" y="3508"/>
                    <a:pt x="65556" y="3535"/>
                    <a:pt x="65600" y="3563"/>
                  </a:cubicBezTo>
                  <a:cubicBezTo>
                    <a:pt x="65655" y="3599"/>
                    <a:pt x="65709" y="3634"/>
                    <a:pt x="65765" y="3669"/>
                  </a:cubicBezTo>
                  <a:cubicBezTo>
                    <a:pt x="65838" y="3716"/>
                    <a:pt x="65911" y="3765"/>
                    <a:pt x="65983" y="3813"/>
                  </a:cubicBezTo>
                  <a:cubicBezTo>
                    <a:pt x="66036" y="3849"/>
                    <a:pt x="66090" y="3885"/>
                    <a:pt x="66144" y="3921"/>
                  </a:cubicBezTo>
                  <a:cubicBezTo>
                    <a:pt x="66219" y="3972"/>
                    <a:pt x="66293" y="4024"/>
                    <a:pt x="66368" y="4076"/>
                  </a:cubicBezTo>
                  <a:cubicBezTo>
                    <a:pt x="66417" y="4112"/>
                    <a:pt x="66468" y="4145"/>
                    <a:pt x="66517" y="4180"/>
                  </a:cubicBezTo>
                  <a:cubicBezTo>
                    <a:pt x="66598" y="4238"/>
                    <a:pt x="66676" y="4295"/>
                    <a:pt x="66755" y="4352"/>
                  </a:cubicBezTo>
                  <a:cubicBezTo>
                    <a:pt x="66798" y="4383"/>
                    <a:pt x="66842" y="4415"/>
                    <a:pt x="66883" y="4445"/>
                  </a:cubicBezTo>
                  <a:cubicBezTo>
                    <a:pt x="66973" y="4511"/>
                    <a:pt x="67062" y="4578"/>
                    <a:pt x="67151" y="4645"/>
                  </a:cubicBezTo>
                  <a:cubicBezTo>
                    <a:pt x="67181" y="4669"/>
                    <a:pt x="67212" y="4691"/>
                    <a:pt x="67242" y="4713"/>
                  </a:cubicBezTo>
                  <a:cubicBezTo>
                    <a:pt x="67360" y="4805"/>
                    <a:pt x="67479" y="4895"/>
                    <a:pt x="67593" y="4986"/>
                  </a:cubicBezTo>
                  <a:cubicBezTo>
                    <a:pt x="67594" y="4986"/>
                    <a:pt x="67594" y="4987"/>
                    <a:pt x="67596" y="4987"/>
                  </a:cubicBezTo>
                  <a:cubicBezTo>
                    <a:pt x="67709" y="5076"/>
                    <a:pt x="67821" y="5165"/>
                    <a:pt x="67930" y="5253"/>
                  </a:cubicBezTo>
                  <a:cubicBezTo>
                    <a:pt x="67962" y="5279"/>
                    <a:pt x="67993" y="5304"/>
                    <a:pt x="68024" y="5328"/>
                  </a:cubicBezTo>
                  <a:cubicBezTo>
                    <a:pt x="68101" y="5390"/>
                    <a:pt x="68179" y="5452"/>
                    <a:pt x="68253" y="5515"/>
                  </a:cubicBezTo>
                  <a:cubicBezTo>
                    <a:pt x="68289" y="5545"/>
                    <a:pt x="68325" y="5575"/>
                    <a:pt x="68361" y="5606"/>
                  </a:cubicBezTo>
                  <a:cubicBezTo>
                    <a:pt x="68427" y="5661"/>
                    <a:pt x="68495" y="5716"/>
                    <a:pt x="68559" y="5770"/>
                  </a:cubicBezTo>
                  <a:cubicBezTo>
                    <a:pt x="68597" y="5803"/>
                    <a:pt x="68633" y="5835"/>
                    <a:pt x="68670" y="5866"/>
                  </a:cubicBezTo>
                  <a:cubicBezTo>
                    <a:pt x="68729" y="5915"/>
                    <a:pt x="68788" y="5966"/>
                    <a:pt x="68845" y="6014"/>
                  </a:cubicBezTo>
                  <a:cubicBezTo>
                    <a:pt x="68883" y="6046"/>
                    <a:pt x="68919" y="6077"/>
                    <a:pt x="68957" y="6110"/>
                  </a:cubicBezTo>
                  <a:cubicBezTo>
                    <a:pt x="69010" y="6155"/>
                    <a:pt x="69062" y="6201"/>
                    <a:pt x="69113" y="6246"/>
                  </a:cubicBezTo>
                  <a:cubicBezTo>
                    <a:pt x="69148" y="6277"/>
                    <a:pt x="69182" y="6306"/>
                    <a:pt x="69216" y="6336"/>
                  </a:cubicBezTo>
                  <a:cubicBezTo>
                    <a:pt x="69264" y="6378"/>
                    <a:pt x="69311" y="6420"/>
                    <a:pt x="69356" y="6460"/>
                  </a:cubicBezTo>
                  <a:cubicBezTo>
                    <a:pt x="69390" y="6490"/>
                    <a:pt x="69421" y="6518"/>
                    <a:pt x="69454" y="6548"/>
                  </a:cubicBezTo>
                  <a:cubicBezTo>
                    <a:pt x="69494" y="6584"/>
                    <a:pt x="69534" y="6618"/>
                    <a:pt x="69572" y="6653"/>
                  </a:cubicBezTo>
                  <a:cubicBezTo>
                    <a:pt x="69605" y="6683"/>
                    <a:pt x="69638" y="6711"/>
                    <a:pt x="69669" y="6740"/>
                  </a:cubicBezTo>
                  <a:cubicBezTo>
                    <a:pt x="69699" y="6767"/>
                    <a:pt x="69728" y="6794"/>
                    <a:pt x="69757" y="6820"/>
                  </a:cubicBezTo>
                  <a:cubicBezTo>
                    <a:pt x="69793" y="6852"/>
                    <a:pt x="69826" y="6884"/>
                    <a:pt x="69858" y="6913"/>
                  </a:cubicBezTo>
                  <a:cubicBezTo>
                    <a:pt x="69876" y="6929"/>
                    <a:pt x="69889" y="6941"/>
                    <a:pt x="69905" y="6956"/>
                  </a:cubicBezTo>
                  <a:cubicBezTo>
                    <a:pt x="69945" y="6992"/>
                    <a:pt x="69983" y="7029"/>
                    <a:pt x="70017" y="7060"/>
                  </a:cubicBezTo>
                  <a:cubicBezTo>
                    <a:pt x="70016" y="7101"/>
                    <a:pt x="70016" y="7143"/>
                    <a:pt x="70016" y="7186"/>
                  </a:cubicBezTo>
                  <a:cubicBezTo>
                    <a:pt x="70016" y="7229"/>
                    <a:pt x="70016" y="7271"/>
                    <a:pt x="70017" y="7313"/>
                  </a:cubicBezTo>
                  <a:cubicBezTo>
                    <a:pt x="69977" y="7349"/>
                    <a:pt x="69933" y="7391"/>
                    <a:pt x="69884" y="7434"/>
                  </a:cubicBezTo>
                  <a:cubicBezTo>
                    <a:pt x="69881" y="7439"/>
                    <a:pt x="69877" y="7443"/>
                    <a:pt x="69873" y="7445"/>
                  </a:cubicBezTo>
                  <a:cubicBezTo>
                    <a:pt x="69829" y="7485"/>
                    <a:pt x="69780" y="7529"/>
                    <a:pt x="69730" y="7576"/>
                  </a:cubicBezTo>
                  <a:cubicBezTo>
                    <a:pt x="69718" y="7586"/>
                    <a:pt x="69706" y="7597"/>
                    <a:pt x="69695" y="7609"/>
                  </a:cubicBezTo>
                  <a:cubicBezTo>
                    <a:pt x="69647" y="7652"/>
                    <a:pt x="69596" y="7699"/>
                    <a:pt x="69544" y="7746"/>
                  </a:cubicBezTo>
                  <a:cubicBezTo>
                    <a:pt x="69525" y="7761"/>
                    <a:pt x="69507" y="7778"/>
                    <a:pt x="69489" y="7795"/>
                  </a:cubicBezTo>
                  <a:cubicBezTo>
                    <a:pt x="69439" y="7840"/>
                    <a:pt x="69385" y="7887"/>
                    <a:pt x="69330" y="7935"/>
                  </a:cubicBezTo>
                  <a:lnTo>
                    <a:pt x="69257" y="8002"/>
                  </a:lnTo>
                  <a:cubicBezTo>
                    <a:pt x="69204" y="8049"/>
                    <a:pt x="69149" y="8095"/>
                    <a:pt x="69093" y="8143"/>
                  </a:cubicBezTo>
                  <a:cubicBezTo>
                    <a:pt x="69063" y="8171"/>
                    <a:pt x="69029" y="8200"/>
                    <a:pt x="68996" y="8229"/>
                  </a:cubicBezTo>
                  <a:cubicBezTo>
                    <a:pt x="68941" y="8276"/>
                    <a:pt x="68887" y="8322"/>
                    <a:pt x="68831" y="8371"/>
                  </a:cubicBezTo>
                  <a:cubicBezTo>
                    <a:pt x="68794" y="8403"/>
                    <a:pt x="68757" y="8434"/>
                    <a:pt x="68720" y="8466"/>
                  </a:cubicBezTo>
                  <a:cubicBezTo>
                    <a:pt x="68663" y="8515"/>
                    <a:pt x="68606" y="8564"/>
                    <a:pt x="68547" y="8614"/>
                  </a:cubicBezTo>
                  <a:cubicBezTo>
                    <a:pt x="68507" y="8647"/>
                    <a:pt x="68465" y="8683"/>
                    <a:pt x="68424" y="8716"/>
                  </a:cubicBezTo>
                  <a:cubicBezTo>
                    <a:pt x="68363" y="8766"/>
                    <a:pt x="68305" y="8815"/>
                    <a:pt x="68244" y="8865"/>
                  </a:cubicBezTo>
                  <a:cubicBezTo>
                    <a:pt x="68198" y="8902"/>
                    <a:pt x="68150" y="8942"/>
                    <a:pt x="68103" y="8979"/>
                  </a:cubicBezTo>
                  <a:cubicBezTo>
                    <a:pt x="68044" y="9027"/>
                    <a:pt x="67984" y="9075"/>
                    <a:pt x="67924" y="9125"/>
                  </a:cubicBezTo>
                  <a:cubicBezTo>
                    <a:pt x="67872" y="9167"/>
                    <a:pt x="67817" y="9209"/>
                    <a:pt x="67764" y="9252"/>
                  </a:cubicBezTo>
                  <a:cubicBezTo>
                    <a:pt x="67667" y="9329"/>
                    <a:pt x="67568" y="9406"/>
                    <a:pt x="67468" y="9484"/>
                  </a:cubicBezTo>
                  <a:cubicBezTo>
                    <a:pt x="67396" y="9540"/>
                    <a:pt x="67323" y="9596"/>
                    <a:pt x="67251" y="9652"/>
                  </a:cubicBezTo>
                  <a:cubicBezTo>
                    <a:pt x="67201" y="9691"/>
                    <a:pt x="67147" y="9730"/>
                    <a:pt x="67094" y="9769"/>
                  </a:cubicBezTo>
                  <a:lnTo>
                    <a:pt x="66891" y="9921"/>
                  </a:lnTo>
                  <a:cubicBezTo>
                    <a:pt x="66836" y="9962"/>
                    <a:pt x="66780" y="10004"/>
                    <a:pt x="66724" y="10043"/>
                  </a:cubicBezTo>
                  <a:cubicBezTo>
                    <a:pt x="66657" y="10092"/>
                    <a:pt x="66593" y="10139"/>
                    <a:pt x="66526" y="10187"/>
                  </a:cubicBezTo>
                  <a:cubicBezTo>
                    <a:pt x="66468" y="10228"/>
                    <a:pt x="66407" y="10270"/>
                    <a:pt x="66348" y="10312"/>
                  </a:cubicBezTo>
                  <a:cubicBezTo>
                    <a:pt x="66283" y="10357"/>
                    <a:pt x="66218" y="10402"/>
                    <a:pt x="66151" y="10447"/>
                  </a:cubicBezTo>
                  <a:cubicBezTo>
                    <a:pt x="66092" y="10489"/>
                    <a:pt x="66031" y="10529"/>
                    <a:pt x="65969" y="10569"/>
                  </a:cubicBezTo>
                  <a:cubicBezTo>
                    <a:pt x="65905" y="10613"/>
                    <a:pt x="65839" y="10656"/>
                    <a:pt x="65772" y="10699"/>
                  </a:cubicBezTo>
                  <a:cubicBezTo>
                    <a:pt x="65712" y="10740"/>
                    <a:pt x="65650" y="10779"/>
                    <a:pt x="65588" y="10818"/>
                  </a:cubicBezTo>
                  <a:cubicBezTo>
                    <a:pt x="65548" y="10844"/>
                    <a:pt x="65509" y="10869"/>
                    <a:pt x="65469" y="10894"/>
                  </a:cubicBezTo>
                  <a:cubicBezTo>
                    <a:pt x="65445" y="10873"/>
                    <a:pt x="65422" y="10853"/>
                    <a:pt x="65400" y="10832"/>
                  </a:cubicBezTo>
                  <a:cubicBezTo>
                    <a:pt x="65361" y="10797"/>
                    <a:pt x="65324" y="10761"/>
                    <a:pt x="65287" y="10725"/>
                  </a:cubicBezTo>
                  <a:cubicBezTo>
                    <a:pt x="65244" y="10681"/>
                    <a:pt x="65199" y="10636"/>
                    <a:pt x="65156" y="10592"/>
                  </a:cubicBezTo>
                  <a:cubicBezTo>
                    <a:pt x="65120" y="10553"/>
                    <a:pt x="65084" y="10516"/>
                    <a:pt x="65051" y="10477"/>
                  </a:cubicBezTo>
                  <a:cubicBezTo>
                    <a:pt x="65009" y="10430"/>
                    <a:pt x="64970" y="10384"/>
                    <a:pt x="64931" y="10335"/>
                  </a:cubicBezTo>
                  <a:cubicBezTo>
                    <a:pt x="64898" y="10295"/>
                    <a:pt x="64865" y="10255"/>
                    <a:pt x="64834" y="10214"/>
                  </a:cubicBezTo>
                  <a:cubicBezTo>
                    <a:pt x="64796" y="10165"/>
                    <a:pt x="64760" y="10115"/>
                    <a:pt x="64723" y="10064"/>
                  </a:cubicBezTo>
                  <a:cubicBezTo>
                    <a:pt x="64693" y="10022"/>
                    <a:pt x="64663" y="9981"/>
                    <a:pt x="64635" y="9939"/>
                  </a:cubicBezTo>
                  <a:cubicBezTo>
                    <a:pt x="64599" y="9886"/>
                    <a:pt x="64565" y="9833"/>
                    <a:pt x="64533" y="9778"/>
                  </a:cubicBezTo>
                  <a:cubicBezTo>
                    <a:pt x="64507" y="9736"/>
                    <a:pt x="64481" y="9694"/>
                    <a:pt x="64456" y="9652"/>
                  </a:cubicBezTo>
                  <a:cubicBezTo>
                    <a:pt x="64422" y="9593"/>
                    <a:pt x="64392" y="9535"/>
                    <a:pt x="64361" y="9475"/>
                  </a:cubicBezTo>
                  <a:cubicBezTo>
                    <a:pt x="64340" y="9434"/>
                    <a:pt x="64317" y="9395"/>
                    <a:pt x="64297" y="9353"/>
                  </a:cubicBezTo>
                  <a:cubicBezTo>
                    <a:pt x="64265" y="9285"/>
                    <a:pt x="64235" y="9215"/>
                    <a:pt x="64205" y="9146"/>
                  </a:cubicBezTo>
                  <a:cubicBezTo>
                    <a:pt x="64190" y="9110"/>
                    <a:pt x="64174" y="9078"/>
                    <a:pt x="64159" y="9043"/>
                  </a:cubicBezTo>
                  <a:cubicBezTo>
                    <a:pt x="64137" y="8987"/>
                    <a:pt x="64117" y="8929"/>
                    <a:pt x="64097" y="8874"/>
                  </a:cubicBezTo>
                  <a:cubicBezTo>
                    <a:pt x="64189" y="8787"/>
                    <a:pt x="64272" y="8708"/>
                    <a:pt x="64338" y="8645"/>
                  </a:cubicBezTo>
                  <a:lnTo>
                    <a:pt x="65835" y="7188"/>
                  </a:lnTo>
                  <a:lnTo>
                    <a:pt x="64338" y="5730"/>
                  </a:lnTo>
                  <a:cubicBezTo>
                    <a:pt x="64272" y="5668"/>
                    <a:pt x="64189" y="5587"/>
                    <a:pt x="64097" y="5501"/>
                  </a:cubicBezTo>
                  <a:cubicBezTo>
                    <a:pt x="64117" y="5444"/>
                    <a:pt x="64136" y="5387"/>
                    <a:pt x="64159" y="5331"/>
                  </a:cubicBezTo>
                  <a:cubicBezTo>
                    <a:pt x="64168" y="5297"/>
                    <a:pt x="64186" y="5264"/>
                    <a:pt x="64200" y="5231"/>
                  </a:cubicBezTo>
                  <a:cubicBezTo>
                    <a:pt x="64230" y="5160"/>
                    <a:pt x="64261" y="5090"/>
                    <a:pt x="64293" y="5020"/>
                  </a:cubicBezTo>
                  <a:cubicBezTo>
                    <a:pt x="64313" y="4981"/>
                    <a:pt x="64335" y="4940"/>
                    <a:pt x="64356" y="4900"/>
                  </a:cubicBezTo>
                  <a:cubicBezTo>
                    <a:pt x="64387" y="4840"/>
                    <a:pt x="64418" y="4780"/>
                    <a:pt x="64453" y="4722"/>
                  </a:cubicBezTo>
                  <a:cubicBezTo>
                    <a:pt x="64476" y="4680"/>
                    <a:pt x="64502" y="4638"/>
                    <a:pt x="64529" y="4597"/>
                  </a:cubicBezTo>
                  <a:cubicBezTo>
                    <a:pt x="64563" y="4542"/>
                    <a:pt x="64596" y="4488"/>
                    <a:pt x="64632" y="4434"/>
                  </a:cubicBezTo>
                  <a:cubicBezTo>
                    <a:pt x="64661" y="4393"/>
                    <a:pt x="64689" y="4352"/>
                    <a:pt x="64719" y="4311"/>
                  </a:cubicBezTo>
                  <a:cubicBezTo>
                    <a:pt x="64755" y="4260"/>
                    <a:pt x="64792" y="4209"/>
                    <a:pt x="64830" y="4159"/>
                  </a:cubicBezTo>
                  <a:cubicBezTo>
                    <a:pt x="64862" y="4118"/>
                    <a:pt x="64895" y="4078"/>
                    <a:pt x="64927" y="4040"/>
                  </a:cubicBezTo>
                  <a:cubicBezTo>
                    <a:pt x="64968" y="3992"/>
                    <a:pt x="65007" y="3943"/>
                    <a:pt x="65049" y="3896"/>
                  </a:cubicBezTo>
                  <a:cubicBezTo>
                    <a:pt x="65083" y="3859"/>
                    <a:pt x="65117" y="3822"/>
                    <a:pt x="65152" y="3785"/>
                  </a:cubicBezTo>
                  <a:cubicBezTo>
                    <a:pt x="65197" y="3738"/>
                    <a:pt x="65241" y="3692"/>
                    <a:pt x="65287" y="3646"/>
                  </a:cubicBezTo>
                  <a:cubicBezTo>
                    <a:pt x="65323" y="3612"/>
                    <a:pt x="65359" y="3578"/>
                    <a:pt x="65396" y="3544"/>
                  </a:cubicBezTo>
                  <a:cubicBezTo>
                    <a:pt x="65419" y="3522"/>
                    <a:pt x="65444" y="3503"/>
                    <a:pt x="65467" y="3480"/>
                  </a:cubicBezTo>
                  <a:close/>
                  <a:moveTo>
                    <a:pt x="80365" y="3484"/>
                  </a:moveTo>
                  <a:cubicBezTo>
                    <a:pt x="80406" y="3510"/>
                    <a:pt x="80448" y="3536"/>
                    <a:pt x="80489" y="3564"/>
                  </a:cubicBezTo>
                  <a:cubicBezTo>
                    <a:pt x="80548" y="3602"/>
                    <a:pt x="80607" y="3638"/>
                    <a:pt x="80665" y="3677"/>
                  </a:cubicBezTo>
                  <a:cubicBezTo>
                    <a:pt x="80734" y="3722"/>
                    <a:pt x="80805" y="3768"/>
                    <a:pt x="80874" y="3815"/>
                  </a:cubicBezTo>
                  <a:cubicBezTo>
                    <a:pt x="80932" y="3854"/>
                    <a:pt x="80992" y="3894"/>
                    <a:pt x="81051" y="3935"/>
                  </a:cubicBezTo>
                  <a:cubicBezTo>
                    <a:pt x="81118" y="3982"/>
                    <a:pt x="81186" y="4028"/>
                    <a:pt x="81253" y="4075"/>
                  </a:cubicBezTo>
                  <a:cubicBezTo>
                    <a:pt x="81312" y="4117"/>
                    <a:pt x="81372" y="4159"/>
                    <a:pt x="81432" y="4201"/>
                  </a:cubicBezTo>
                  <a:cubicBezTo>
                    <a:pt x="81497" y="4248"/>
                    <a:pt x="81563" y="4295"/>
                    <a:pt x="81628" y="4343"/>
                  </a:cubicBezTo>
                  <a:cubicBezTo>
                    <a:pt x="81688" y="4388"/>
                    <a:pt x="81748" y="4430"/>
                    <a:pt x="81807" y="4475"/>
                  </a:cubicBezTo>
                  <a:lnTo>
                    <a:pt x="81995" y="4616"/>
                  </a:lnTo>
                  <a:cubicBezTo>
                    <a:pt x="82055" y="4660"/>
                    <a:pt x="82116" y="4706"/>
                    <a:pt x="82175" y="4752"/>
                  </a:cubicBezTo>
                  <a:cubicBezTo>
                    <a:pt x="82234" y="4798"/>
                    <a:pt x="82293" y="4845"/>
                    <a:pt x="82353" y="4889"/>
                  </a:cubicBezTo>
                  <a:cubicBezTo>
                    <a:pt x="82413" y="4936"/>
                    <a:pt x="82473" y="4982"/>
                    <a:pt x="82531" y="5028"/>
                  </a:cubicBezTo>
                  <a:cubicBezTo>
                    <a:pt x="82588" y="5074"/>
                    <a:pt x="82644" y="5117"/>
                    <a:pt x="82700" y="5162"/>
                  </a:cubicBezTo>
                  <a:cubicBezTo>
                    <a:pt x="82759" y="5209"/>
                    <a:pt x="82817" y="5256"/>
                    <a:pt x="82874" y="5301"/>
                  </a:cubicBezTo>
                  <a:cubicBezTo>
                    <a:pt x="82929" y="5345"/>
                    <a:pt x="82983" y="5388"/>
                    <a:pt x="83036" y="5433"/>
                  </a:cubicBezTo>
                  <a:cubicBezTo>
                    <a:pt x="83092" y="5477"/>
                    <a:pt x="83148" y="5523"/>
                    <a:pt x="83202" y="5569"/>
                  </a:cubicBezTo>
                  <a:cubicBezTo>
                    <a:pt x="83256" y="5613"/>
                    <a:pt x="83306" y="5657"/>
                    <a:pt x="83358" y="5699"/>
                  </a:cubicBezTo>
                  <a:cubicBezTo>
                    <a:pt x="83410" y="5742"/>
                    <a:pt x="83462" y="5787"/>
                    <a:pt x="83513" y="5829"/>
                  </a:cubicBezTo>
                  <a:cubicBezTo>
                    <a:pt x="83564" y="5872"/>
                    <a:pt x="83612" y="5914"/>
                    <a:pt x="83662" y="5955"/>
                  </a:cubicBezTo>
                  <a:cubicBezTo>
                    <a:pt x="83710" y="5997"/>
                    <a:pt x="83761" y="6039"/>
                    <a:pt x="83808" y="6079"/>
                  </a:cubicBezTo>
                  <a:cubicBezTo>
                    <a:pt x="83853" y="6120"/>
                    <a:pt x="83898" y="6157"/>
                    <a:pt x="83941" y="6195"/>
                  </a:cubicBezTo>
                  <a:cubicBezTo>
                    <a:pt x="83988" y="6235"/>
                    <a:pt x="84035" y="6277"/>
                    <a:pt x="84081" y="6315"/>
                  </a:cubicBezTo>
                  <a:cubicBezTo>
                    <a:pt x="84126" y="6355"/>
                    <a:pt x="84167" y="6391"/>
                    <a:pt x="84209" y="6429"/>
                  </a:cubicBezTo>
                  <a:cubicBezTo>
                    <a:pt x="84247" y="6464"/>
                    <a:pt x="84289" y="6501"/>
                    <a:pt x="84326" y="6533"/>
                  </a:cubicBezTo>
                  <a:cubicBezTo>
                    <a:pt x="84372" y="6574"/>
                    <a:pt x="84414" y="6611"/>
                    <a:pt x="84457" y="6651"/>
                  </a:cubicBezTo>
                  <a:cubicBezTo>
                    <a:pt x="84488" y="6678"/>
                    <a:pt x="84521" y="6708"/>
                    <a:pt x="84550" y="6734"/>
                  </a:cubicBezTo>
                  <a:cubicBezTo>
                    <a:pt x="84592" y="6771"/>
                    <a:pt x="84630" y="6807"/>
                    <a:pt x="84669" y="6841"/>
                  </a:cubicBezTo>
                  <a:cubicBezTo>
                    <a:pt x="84695" y="6865"/>
                    <a:pt x="84722" y="6890"/>
                    <a:pt x="84746" y="6912"/>
                  </a:cubicBezTo>
                  <a:cubicBezTo>
                    <a:pt x="84784" y="6948"/>
                    <a:pt x="84820" y="6980"/>
                    <a:pt x="84855" y="7012"/>
                  </a:cubicBezTo>
                  <a:cubicBezTo>
                    <a:pt x="84873" y="7029"/>
                    <a:pt x="84896" y="7049"/>
                    <a:pt x="84914" y="7065"/>
                  </a:cubicBezTo>
                  <a:cubicBezTo>
                    <a:pt x="84964" y="7112"/>
                    <a:pt x="85008" y="7153"/>
                    <a:pt x="85048" y="7190"/>
                  </a:cubicBezTo>
                  <a:cubicBezTo>
                    <a:pt x="85008" y="7226"/>
                    <a:pt x="84964" y="7270"/>
                    <a:pt x="84914" y="7315"/>
                  </a:cubicBezTo>
                  <a:cubicBezTo>
                    <a:pt x="84897" y="7330"/>
                    <a:pt x="84876" y="7349"/>
                    <a:pt x="84859" y="7366"/>
                  </a:cubicBezTo>
                  <a:cubicBezTo>
                    <a:pt x="84823" y="7398"/>
                    <a:pt x="84788" y="7432"/>
                    <a:pt x="84747" y="7469"/>
                  </a:cubicBezTo>
                  <a:cubicBezTo>
                    <a:pt x="84726" y="7489"/>
                    <a:pt x="84703" y="7509"/>
                    <a:pt x="84680" y="7530"/>
                  </a:cubicBezTo>
                  <a:cubicBezTo>
                    <a:pt x="84638" y="7569"/>
                    <a:pt x="84596" y="7606"/>
                    <a:pt x="84549" y="7650"/>
                  </a:cubicBezTo>
                  <a:cubicBezTo>
                    <a:pt x="84524" y="7672"/>
                    <a:pt x="84497" y="7697"/>
                    <a:pt x="84471" y="7720"/>
                  </a:cubicBezTo>
                  <a:cubicBezTo>
                    <a:pt x="84424" y="7762"/>
                    <a:pt x="84377" y="7804"/>
                    <a:pt x="84326" y="7850"/>
                  </a:cubicBezTo>
                  <a:cubicBezTo>
                    <a:pt x="84294" y="7879"/>
                    <a:pt x="84258" y="7911"/>
                    <a:pt x="84223" y="7941"/>
                  </a:cubicBezTo>
                  <a:cubicBezTo>
                    <a:pt x="84176" y="7984"/>
                    <a:pt x="84129" y="8026"/>
                    <a:pt x="84079" y="8069"/>
                  </a:cubicBezTo>
                  <a:cubicBezTo>
                    <a:pt x="84040" y="8103"/>
                    <a:pt x="84002" y="8136"/>
                    <a:pt x="83962" y="8170"/>
                  </a:cubicBezTo>
                  <a:cubicBezTo>
                    <a:pt x="83910" y="8215"/>
                    <a:pt x="83860" y="8260"/>
                    <a:pt x="83805" y="8307"/>
                  </a:cubicBezTo>
                  <a:cubicBezTo>
                    <a:pt x="83764" y="8340"/>
                    <a:pt x="83723" y="8377"/>
                    <a:pt x="83681" y="8412"/>
                  </a:cubicBezTo>
                  <a:cubicBezTo>
                    <a:pt x="83625" y="8460"/>
                    <a:pt x="83570" y="8509"/>
                    <a:pt x="83510" y="8558"/>
                  </a:cubicBezTo>
                  <a:cubicBezTo>
                    <a:pt x="83468" y="8594"/>
                    <a:pt x="83424" y="8631"/>
                    <a:pt x="83379" y="8667"/>
                  </a:cubicBezTo>
                  <a:cubicBezTo>
                    <a:pt x="83320" y="8717"/>
                    <a:pt x="83261" y="8766"/>
                    <a:pt x="83198" y="8817"/>
                  </a:cubicBezTo>
                  <a:cubicBezTo>
                    <a:pt x="83151" y="8855"/>
                    <a:pt x="83102" y="8895"/>
                    <a:pt x="83054" y="8936"/>
                  </a:cubicBezTo>
                  <a:cubicBezTo>
                    <a:pt x="82993" y="8984"/>
                    <a:pt x="82932" y="9035"/>
                    <a:pt x="82869" y="9086"/>
                  </a:cubicBezTo>
                  <a:cubicBezTo>
                    <a:pt x="82820" y="9126"/>
                    <a:pt x="82769" y="9167"/>
                    <a:pt x="82718" y="9207"/>
                  </a:cubicBezTo>
                  <a:cubicBezTo>
                    <a:pt x="82655" y="9258"/>
                    <a:pt x="82591" y="9308"/>
                    <a:pt x="82526" y="9360"/>
                  </a:cubicBezTo>
                  <a:cubicBezTo>
                    <a:pt x="82475" y="9401"/>
                    <a:pt x="82423" y="9441"/>
                    <a:pt x="82370" y="9482"/>
                  </a:cubicBezTo>
                  <a:cubicBezTo>
                    <a:pt x="82305" y="9534"/>
                    <a:pt x="82238" y="9584"/>
                    <a:pt x="82171" y="9636"/>
                  </a:cubicBezTo>
                  <a:cubicBezTo>
                    <a:pt x="82118" y="9678"/>
                    <a:pt x="82062" y="9718"/>
                    <a:pt x="82008" y="9759"/>
                  </a:cubicBezTo>
                  <a:cubicBezTo>
                    <a:pt x="81941" y="9810"/>
                    <a:pt x="81874" y="9860"/>
                    <a:pt x="81805" y="9911"/>
                  </a:cubicBezTo>
                  <a:cubicBezTo>
                    <a:pt x="81749" y="9953"/>
                    <a:pt x="81693" y="9993"/>
                    <a:pt x="81636" y="10035"/>
                  </a:cubicBezTo>
                  <a:cubicBezTo>
                    <a:pt x="81567" y="10084"/>
                    <a:pt x="81499" y="10135"/>
                    <a:pt x="81428" y="10185"/>
                  </a:cubicBezTo>
                  <a:cubicBezTo>
                    <a:pt x="81373" y="10224"/>
                    <a:pt x="81316" y="10265"/>
                    <a:pt x="81259" y="10304"/>
                  </a:cubicBezTo>
                  <a:cubicBezTo>
                    <a:pt x="81189" y="10352"/>
                    <a:pt x="81119" y="10401"/>
                    <a:pt x="81048" y="10450"/>
                  </a:cubicBezTo>
                  <a:cubicBezTo>
                    <a:pt x="80990" y="10489"/>
                    <a:pt x="80933" y="10528"/>
                    <a:pt x="80875" y="10567"/>
                  </a:cubicBezTo>
                  <a:cubicBezTo>
                    <a:pt x="80804" y="10614"/>
                    <a:pt x="80734" y="10660"/>
                    <a:pt x="80665" y="10706"/>
                  </a:cubicBezTo>
                  <a:cubicBezTo>
                    <a:pt x="80606" y="10744"/>
                    <a:pt x="80549" y="10781"/>
                    <a:pt x="80491" y="10818"/>
                  </a:cubicBezTo>
                  <a:cubicBezTo>
                    <a:pt x="80449" y="10846"/>
                    <a:pt x="80406" y="10872"/>
                    <a:pt x="80365" y="10898"/>
                  </a:cubicBezTo>
                  <a:cubicBezTo>
                    <a:pt x="80328" y="10864"/>
                    <a:pt x="80292" y="10833"/>
                    <a:pt x="80256" y="10800"/>
                  </a:cubicBezTo>
                  <a:cubicBezTo>
                    <a:pt x="80213" y="10758"/>
                    <a:pt x="80167" y="10716"/>
                    <a:pt x="80124" y="10672"/>
                  </a:cubicBezTo>
                  <a:cubicBezTo>
                    <a:pt x="80067" y="10614"/>
                    <a:pt x="80012" y="10554"/>
                    <a:pt x="79958" y="10494"/>
                  </a:cubicBezTo>
                  <a:cubicBezTo>
                    <a:pt x="79921" y="10446"/>
                    <a:pt x="79881" y="10401"/>
                    <a:pt x="79843" y="10356"/>
                  </a:cubicBezTo>
                  <a:cubicBezTo>
                    <a:pt x="79788" y="10291"/>
                    <a:pt x="79738" y="10223"/>
                    <a:pt x="79687" y="10154"/>
                  </a:cubicBezTo>
                  <a:cubicBezTo>
                    <a:pt x="79655" y="10110"/>
                    <a:pt x="79619" y="10067"/>
                    <a:pt x="79587" y="10021"/>
                  </a:cubicBezTo>
                  <a:cubicBezTo>
                    <a:pt x="79531" y="9941"/>
                    <a:pt x="79479" y="9858"/>
                    <a:pt x="79427" y="9775"/>
                  </a:cubicBezTo>
                  <a:cubicBezTo>
                    <a:pt x="79405" y="9739"/>
                    <a:pt x="79381" y="9706"/>
                    <a:pt x="79360" y="9670"/>
                  </a:cubicBezTo>
                  <a:cubicBezTo>
                    <a:pt x="79290" y="9551"/>
                    <a:pt x="79225" y="9427"/>
                    <a:pt x="79166" y="9301"/>
                  </a:cubicBezTo>
                  <a:cubicBezTo>
                    <a:pt x="79153" y="9272"/>
                    <a:pt x="79141" y="9243"/>
                    <a:pt x="79129" y="9213"/>
                  </a:cubicBezTo>
                  <a:cubicBezTo>
                    <a:pt x="79084" y="9115"/>
                    <a:pt x="79042" y="9016"/>
                    <a:pt x="79004" y="8915"/>
                  </a:cubicBezTo>
                  <a:cubicBezTo>
                    <a:pt x="78986" y="8869"/>
                    <a:pt x="78973" y="8821"/>
                    <a:pt x="78957" y="8774"/>
                  </a:cubicBezTo>
                  <a:cubicBezTo>
                    <a:pt x="78928" y="8688"/>
                    <a:pt x="78898" y="8602"/>
                    <a:pt x="78875" y="8514"/>
                  </a:cubicBezTo>
                  <a:cubicBezTo>
                    <a:pt x="78860" y="8462"/>
                    <a:pt x="78849" y="8407"/>
                    <a:pt x="78835" y="8355"/>
                  </a:cubicBezTo>
                  <a:cubicBezTo>
                    <a:pt x="78822" y="8295"/>
                    <a:pt x="78808" y="8234"/>
                    <a:pt x="78796" y="8173"/>
                  </a:cubicBezTo>
                  <a:lnTo>
                    <a:pt x="79809" y="7188"/>
                  </a:lnTo>
                  <a:lnTo>
                    <a:pt x="78796" y="6203"/>
                  </a:lnTo>
                  <a:cubicBezTo>
                    <a:pt x="78808" y="6142"/>
                    <a:pt x="78822" y="6080"/>
                    <a:pt x="78835" y="6021"/>
                  </a:cubicBezTo>
                  <a:cubicBezTo>
                    <a:pt x="78849" y="5967"/>
                    <a:pt x="78860" y="5915"/>
                    <a:pt x="78875" y="5863"/>
                  </a:cubicBezTo>
                  <a:cubicBezTo>
                    <a:pt x="78900" y="5774"/>
                    <a:pt x="78928" y="5689"/>
                    <a:pt x="78957" y="5602"/>
                  </a:cubicBezTo>
                  <a:cubicBezTo>
                    <a:pt x="78973" y="5556"/>
                    <a:pt x="78986" y="5509"/>
                    <a:pt x="79004" y="5462"/>
                  </a:cubicBezTo>
                  <a:cubicBezTo>
                    <a:pt x="79042" y="5361"/>
                    <a:pt x="79084" y="5262"/>
                    <a:pt x="79129" y="5164"/>
                  </a:cubicBezTo>
                  <a:cubicBezTo>
                    <a:pt x="79141" y="5134"/>
                    <a:pt x="79153" y="5105"/>
                    <a:pt x="79166" y="5076"/>
                  </a:cubicBezTo>
                  <a:cubicBezTo>
                    <a:pt x="79226" y="4950"/>
                    <a:pt x="79291" y="4827"/>
                    <a:pt x="79360" y="4706"/>
                  </a:cubicBezTo>
                  <a:cubicBezTo>
                    <a:pt x="79381" y="4671"/>
                    <a:pt x="79405" y="4637"/>
                    <a:pt x="79426" y="4602"/>
                  </a:cubicBezTo>
                  <a:cubicBezTo>
                    <a:pt x="79478" y="4519"/>
                    <a:pt x="79530" y="4434"/>
                    <a:pt x="79585" y="4353"/>
                  </a:cubicBezTo>
                  <a:cubicBezTo>
                    <a:pt x="79616" y="4308"/>
                    <a:pt x="79652" y="4265"/>
                    <a:pt x="79684" y="4221"/>
                  </a:cubicBezTo>
                  <a:cubicBezTo>
                    <a:pt x="79735" y="4153"/>
                    <a:pt x="79786" y="4086"/>
                    <a:pt x="79840" y="4020"/>
                  </a:cubicBezTo>
                  <a:cubicBezTo>
                    <a:pt x="79878" y="3975"/>
                    <a:pt x="79920" y="3931"/>
                    <a:pt x="79959" y="3887"/>
                  </a:cubicBezTo>
                  <a:cubicBezTo>
                    <a:pt x="80014" y="3827"/>
                    <a:pt x="80067" y="3765"/>
                    <a:pt x="80124" y="3708"/>
                  </a:cubicBezTo>
                  <a:cubicBezTo>
                    <a:pt x="80167" y="3664"/>
                    <a:pt x="80213" y="3622"/>
                    <a:pt x="80256" y="3581"/>
                  </a:cubicBezTo>
                  <a:cubicBezTo>
                    <a:pt x="80292" y="3549"/>
                    <a:pt x="80328" y="3515"/>
                    <a:pt x="80365" y="3484"/>
                  </a:cubicBezTo>
                  <a:close/>
                  <a:moveTo>
                    <a:pt x="68748" y="514"/>
                  </a:moveTo>
                  <a:cubicBezTo>
                    <a:pt x="69810" y="514"/>
                    <a:pt x="71161" y="1007"/>
                    <a:pt x="72759" y="1982"/>
                  </a:cubicBezTo>
                  <a:cubicBezTo>
                    <a:pt x="73248" y="2281"/>
                    <a:pt x="73755" y="2622"/>
                    <a:pt x="74270" y="2993"/>
                  </a:cubicBezTo>
                  <a:cubicBezTo>
                    <a:pt x="75133" y="3617"/>
                    <a:pt x="76025" y="4341"/>
                    <a:pt x="76922" y="5141"/>
                  </a:cubicBezTo>
                  <a:cubicBezTo>
                    <a:pt x="77060" y="5263"/>
                    <a:pt x="77188" y="5378"/>
                    <a:pt x="77302" y="5483"/>
                  </a:cubicBezTo>
                  <a:cubicBezTo>
                    <a:pt x="77486" y="5652"/>
                    <a:pt x="77640" y="5797"/>
                    <a:pt x="77761" y="5912"/>
                  </a:cubicBezTo>
                  <a:cubicBezTo>
                    <a:pt x="77817" y="5965"/>
                    <a:pt x="77865" y="6010"/>
                    <a:pt x="77906" y="6049"/>
                  </a:cubicBezTo>
                  <a:cubicBezTo>
                    <a:pt x="77940" y="6084"/>
                    <a:pt x="77973" y="6116"/>
                    <a:pt x="77996" y="6137"/>
                  </a:cubicBezTo>
                  <a:lnTo>
                    <a:pt x="77997" y="6138"/>
                  </a:lnTo>
                  <a:lnTo>
                    <a:pt x="78241" y="6378"/>
                  </a:lnTo>
                  <a:lnTo>
                    <a:pt x="78317" y="6453"/>
                  </a:lnTo>
                  <a:lnTo>
                    <a:pt x="78683" y="6813"/>
                  </a:lnTo>
                  <a:lnTo>
                    <a:pt x="78683" y="6810"/>
                  </a:lnTo>
                  <a:lnTo>
                    <a:pt x="79074" y="7190"/>
                  </a:lnTo>
                  <a:lnTo>
                    <a:pt x="78683" y="7570"/>
                  </a:lnTo>
                  <a:lnTo>
                    <a:pt x="78683" y="7568"/>
                  </a:lnTo>
                  <a:lnTo>
                    <a:pt x="78339" y="7906"/>
                  </a:lnTo>
                  <a:lnTo>
                    <a:pt x="78240" y="8001"/>
                  </a:lnTo>
                  <a:lnTo>
                    <a:pt x="78240" y="8002"/>
                  </a:lnTo>
                  <a:lnTo>
                    <a:pt x="77996" y="8241"/>
                  </a:lnTo>
                  <a:cubicBezTo>
                    <a:pt x="77654" y="8572"/>
                    <a:pt x="77292" y="8910"/>
                    <a:pt x="76918" y="9244"/>
                  </a:cubicBezTo>
                  <a:cubicBezTo>
                    <a:pt x="76700" y="9437"/>
                    <a:pt x="76483" y="9626"/>
                    <a:pt x="76267" y="9811"/>
                  </a:cubicBezTo>
                  <a:cubicBezTo>
                    <a:pt x="76195" y="9873"/>
                    <a:pt x="76123" y="9932"/>
                    <a:pt x="76050" y="9992"/>
                  </a:cubicBezTo>
                  <a:cubicBezTo>
                    <a:pt x="75905" y="10113"/>
                    <a:pt x="75763" y="10234"/>
                    <a:pt x="75618" y="10349"/>
                  </a:cubicBezTo>
                  <a:cubicBezTo>
                    <a:pt x="75535" y="10417"/>
                    <a:pt x="75451" y="10481"/>
                    <a:pt x="75369" y="10547"/>
                  </a:cubicBezTo>
                  <a:cubicBezTo>
                    <a:pt x="75237" y="10653"/>
                    <a:pt x="75106" y="10758"/>
                    <a:pt x="74973" y="10859"/>
                  </a:cubicBezTo>
                  <a:cubicBezTo>
                    <a:pt x="74888" y="10926"/>
                    <a:pt x="74804" y="10988"/>
                    <a:pt x="74717" y="11052"/>
                  </a:cubicBezTo>
                  <a:cubicBezTo>
                    <a:pt x="74616" y="11129"/>
                    <a:pt x="74513" y="11206"/>
                    <a:pt x="74413" y="11280"/>
                  </a:cubicBezTo>
                  <a:cubicBezTo>
                    <a:pt x="74401" y="11271"/>
                    <a:pt x="74388" y="11264"/>
                    <a:pt x="74377" y="11255"/>
                  </a:cubicBezTo>
                  <a:cubicBezTo>
                    <a:pt x="74243" y="11162"/>
                    <a:pt x="74113" y="11063"/>
                    <a:pt x="73990" y="10961"/>
                  </a:cubicBezTo>
                  <a:cubicBezTo>
                    <a:pt x="73971" y="10944"/>
                    <a:pt x="73951" y="10927"/>
                    <a:pt x="73931" y="10909"/>
                  </a:cubicBezTo>
                  <a:cubicBezTo>
                    <a:pt x="73806" y="10798"/>
                    <a:pt x="73685" y="10683"/>
                    <a:pt x="73573" y="10563"/>
                  </a:cubicBezTo>
                  <a:lnTo>
                    <a:pt x="73480" y="10457"/>
                  </a:lnTo>
                  <a:lnTo>
                    <a:pt x="73660" y="10324"/>
                  </a:lnTo>
                  <a:cubicBezTo>
                    <a:pt x="73733" y="10271"/>
                    <a:pt x="73806" y="10218"/>
                    <a:pt x="73877" y="10163"/>
                  </a:cubicBezTo>
                  <a:cubicBezTo>
                    <a:pt x="73977" y="10088"/>
                    <a:pt x="74076" y="10011"/>
                    <a:pt x="74175" y="9936"/>
                  </a:cubicBezTo>
                  <a:cubicBezTo>
                    <a:pt x="74244" y="9882"/>
                    <a:pt x="74312" y="9829"/>
                    <a:pt x="74380" y="9776"/>
                  </a:cubicBezTo>
                  <a:cubicBezTo>
                    <a:pt x="74479" y="9698"/>
                    <a:pt x="74577" y="9620"/>
                    <a:pt x="74674" y="9542"/>
                  </a:cubicBezTo>
                  <a:cubicBezTo>
                    <a:pt x="74738" y="9490"/>
                    <a:pt x="74804" y="9438"/>
                    <a:pt x="74867" y="9386"/>
                  </a:cubicBezTo>
                  <a:cubicBezTo>
                    <a:pt x="74965" y="9307"/>
                    <a:pt x="75060" y="9229"/>
                    <a:pt x="75154" y="9150"/>
                  </a:cubicBezTo>
                  <a:cubicBezTo>
                    <a:pt x="75213" y="9100"/>
                    <a:pt x="75273" y="9051"/>
                    <a:pt x="75332" y="9001"/>
                  </a:cubicBezTo>
                  <a:cubicBezTo>
                    <a:pt x="75426" y="8922"/>
                    <a:pt x="75517" y="8844"/>
                    <a:pt x="75607" y="8766"/>
                  </a:cubicBezTo>
                  <a:cubicBezTo>
                    <a:pt x="75663" y="8719"/>
                    <a:pt x="75720" y="8671"/>
                    <a:pt x="75773" y="8624"/>
                  </a:cubicBezTo>
                  <a:cubicBezTo>
                    <a:pt x="75866" y="8545"/>
                    <a:pt x="75952" y="8468"/>
                    <a:pt x="76039" y="8390"/>
                  </a:cubicBezTo>
                  <a:cubicBezTo>
                    <a:pt x="76086" y="8348"/>
                    <a:pt x="76136" y="8306"/>
                    <a:pt x="76183" y="8265"/>
                  </a:cubicBezTo>
                  <a:cubicBezTo>
                    <a:pt x="76280" y="8178"/>
                    <a:pt x="76373" y="8094"/>
                    <a:pt x="76465" y="8012"/>
                  </a:cubicBezTo>
                  <a:cubicBezTo>
                    <a:pt x="76481" y="7999"/>
                    <a:pt x="76498" y="7983"/>
                    <a:pt x="76514" y="7968"/>
                  </a:cubicBezTo>
                  <a:lnTo>
                    <a:pt x="76516" y="7983"/>
                  </a:lnTo>
                  <a:lnTo>
                    <a:pt x="76884" y="7630"/>
                  </a:lnTo>
                  <a:cubicBezTo>
                    <a:pt x="76889" y="7625"/>
                    <a:pt x="76896" y="7620"/>
                    <a:pt x="76901" y="7616"/>
                  </a:cubicBezTo>
                  <a:lnTo>
                    <a:pt x="76904" y="7611"/>
                  </a:lnTo>
                  <a:lnTo>
                    <a:pt x="76991" y="7532"/>
                  </a:lnTo>
                  <a:lnTo>
                    <a:pt x="76991" y="7530"/>
                  </a:lnTo>
                  <a:lnTo>
                    <a:pt x="77342" y="7192"/>
                  </a:lnTo>
                  <a:lnTo>
                    <a:pt x="76991" y="6854"/>
                  </a:lnTo>
                  <a:lnTo>
                    <a:pt x="76991" y="6850"/>
                  </a:lnTo>
                  <a:lnTo>
                    <a:pt x="76898" y="6766"/>
                  </a:lnTo>
                  <a:lnTo>
                    <a:pt x="76893" y="6761"/>
                  </a:lnTo>
                  <a:lnTo>
                    <a:pt x="76518" y="6401"/>
                  </a:lnTo>
                  <a:lnTo>
                    <a:pt x="76517" y="6416"/>
                  </a:lnTo>
                  <a:cubicBezTo>
                    <a:pt x="76405" y="6314"/>
                    <a:pt x="76294" y="6216"/>
                    <a:pt x="76183" y="6117"/>
                  </a:cubicBezTo>
                  <a:cubicBezTo>
                    <a:pt x="76043" y="5992"/>
                    <a:pt x="75902" y="5868"/>
                    <a:pt x="75761" y="5747"/>
                  </a:cubicBezTo>
                  <a:cubicBezTo>
                    <a:pt x="74977" y="5069"/>
                    <a:pt x="74206" y="4452"/>
                    <a:pt x="73482" y="3924"/>
                  </a:cubicBezTo>
                  <a:lnTo>
                    <a:pt x="73484" y="3921"/>
                  </a:lnTo>
                  <a:lnTo>
                    <a:pt x="73258" y="3762"/>
                  </a:lnTo>
                  <a:cubicBezTo>
                    <a:pt x="73255" y="3759"/>
                    <a:pt x="73251" y="3758"/>
                    <a:pt x="73249" y="3755"/>
                  </a:cubicBezTo>
                  <a:lnTo>
                    <a:pt x="73060" y="3621"/>
                  </a:lnTo>
                  <a:lnTo>
                    <a:pt x="73057" y="3624"/>
                  </a:lnTo>
                  <a:cubicBezTo>
                    <a:pt x="72995" y="3581"/>
                    <a:pt x="72931" y="3535"/>
                    <a:pt x="72870" y="3493"/>
                  </a:cubicBezTo>
                  <a:cubicBezTo>
                    <a:pt x="72490" y="3236"/>
                    <a:pt x="72126" y="3005"/>
                    <a:pt x="71790" y="2808"/>
                  </a:cubicBezTo>
                  <a:cubicBezTo>
                    <a:pt x="71787" y="2807"/>
                    <a:pt x="71786" y="2806"/>
                    <a:pt x="71783" y="2805"/>
                  </a:cubicBezTo>
                  <a:lnTo>
                    <a:pt x="71593" y="2694"/>
                  </a:lnTo>
                  <a:lnTo>
                    <a:pt x="71590" y="2698"/>
                  </a:lnTo>
                  <a:cubicBezTo>
                    <a:pt x="70448" y="2057"/>
                    <a:pt x="69491" y="1728"/>
                    <a:pt x="68748" y="1728"/>
                  </a:cubicBezTo>
                  <a:cubicBezTo>
                    <a:pt x="68222" y="1728"/>
                    <a:pt x="67706" y="1802"/>
                    <a:pt x="67211" y="1949"/>
                  </a:cubicBezTo>
                  <a:cubicBezTo>
                    <a:pt x="67180" y="1928"/>
                    <a:pt x="67151" y="1912"/>
                    <a:pt x="67122" y="1891"/>
                  </a:cubicBezTo>
                  <a:cubicBezTo>
                    <a:pt x="66955" y="1782"/>
                    <a:pt x="66791" y="1679"/>
                    <a:pt x="66630" y="1581"/>
                  </a:cubicBezTo>
                  <a:cubicBezTo>
                    <a:pt x="66577" y="1548"/>
                    <a:pt x="66524" y="1516"/>
                    <a:pt x="66472" y="1484"/>
                  </a:cubicBezTo>
                  <a:cubicBezTo>
                    <a:pt x="66278" y="1369"/>
                    <a:pt x="66087" y="1256"/>
                    <a:pt x="65902" y="1155"/>
                  </a:cubicBezTo>
                  <a:cubicBezTo>
                    <a:pt x="66785" y="735"/>
                    <a:pt x="67760" y="514"/>
                    <a:pt x="68748" y="514"/>
                  </a:cubicBezTo>
                  <a:close/>
                  <a:moveTo>
                    <a:pt x="57238" y="9251"/>
                  </a:moveTo>
                  <a:cubicBezTo>
                    <a:pt x="57254" y="9295"/>
                    <a:pt x="57276" y="9336"/>
                    <a:pt x="57295" y="9379"/>
                  </a:cubicBezTo>
                  <a:cubicBezTo>
                    <a:pt x="57316" y="9427"/>
                    <a:pt x="57338" y="9475"/>
                    <a:pt x="57359" y="9522"/>
                  </a:cubicBezTo>
                  <a:cubicBezTo>
                    <a:pt x="57427" y="9664"/>
                    <a:pt x="57500" y="9805"/>
                    <a:pt x="57579" y="9941"/>
                  </a:cubicBezTo>
                  <a:cubicBezTo>
                    <a:pt x="57594" y="9964"/>
                    <a:pt x="57605" y="9989"/>
                    <a:pt x="57620" y="10013"/>
                  </a:cubicBezTo>
                  <a:cubicBezTo>
                    <a:pt x="57714" y="10170"/>
                    <a:pt x="57821" y="10322"/>
                    <a:pt x="57931" y="10469"/>
                  </a:cubicBezTo>
                  <a:cubicBezTo>
                    <a:pt x="57959" y="10507"/>
                    <a:pt x="57990" y="10544"/>
                    <a:pt x="58019" y="10581"/>
                  </a:cubicBezTo>
                  <a:cubicBezTo>
                    <a:pt x="58065" y="10639"/>
                    <a:pt x="58109" y="10698"/>
                    <a:pt x="58157" y="10754"/>
                  </a:cubicBezTo>
                  <a:cubicBezTo>
                    <a:pt x="58140" y="10766"/>
                    <a:pt x="58122" y="10776"/>
                    <a:pt x="58105" y="10788"/>
                  </a:cubicBezTo>
                  <a:cubicBezTo>
                    <a:pt x="57946" y="10893"/>
                    <a:pt x="57784" y="10991"/>
                    <a:pt x="57629" y="11083"/>
                  </a:cubicBezTo>
                  <a:cubicBezTo>
                    <a:pt x="57613" y="11092"/>
                    <a:pt x="57598" y="11102"/>
                    <a:pt x="57581" y="11111"/>
                  </a:cubicBezTo>
                  <a:cubicBezTo>
                    <a:pt x="57441" y="11192"/>
                    <a:pt x="57305" y="11269"/>
                    <a:pt x="57171" y="11342"/>
                  </a:cubicBezTo>
                  <a:cubicBezTo>
                    <a:pt x="57150" y="11354"/>
                    <a:pt x="57128" y="11364"/>
                    <a:pt x="57108" y="11377"/>
                  </a:cubicBezTo>
                  <a:cubicBezTo>
                    <a:pt x="56785" y="10978"/>
                    <a:pt x="56510" y="10547"/>
                    <a:pt x="56291" y="10091"/>
                  </a:cubicBezTo>
                  <a:cubicBezTo>
                    <a:pt x="56392" y="10004"/>
                    <a:pt x="56490" y="9919"/>
                    <a:pt x="56585" y="9836"/>
                  </a:cubicBezTo>
                  <a:cubicBezTo>
                    <a:pt x="56611" y="9812"/>
                    <a:pt x="56636" y="9790"/>
                    <a:pt x="56662" y="9768"/>
                  </a:cubicBezTo>
                  <a:cubicBezTo>
                    <a:pt x="56748" y="9692"/>
                    <a:pt x="56830" y="9619"/>
                    <a:pt x="56910" y="9548"/>
                  </a:cubicBezTo>
                  <a:cubicBezTo>
                    <a:pt x="56933" y="9527"/>
                    <a:pt x="56957" y="9505"/>
                    <a:pt x="56980" y="9484"/>
                  </a:cubicBezTo>
                  <a:cubicBezTo>
                    <a:pt x="57069" y="9404"/>
                    <a:pt x="57156" y="9324"/>
                    <a:pt x="57238" y="9251"/>
                  </a:cubicBezTo>
                  <a:close/>
                  <a:moveTo>
                    <a:pt x="34500" y="513"/>
                  </a:moveTo>
                  <a:cubicBezTo>
                    <a:pt x="35311" y="514"/>
                    <a:pt x="36300" y="806"/>
                    <a:pt x="37439" y="1383"/>
                  </a:cubicBezTo>
                  <a:cubicBezTo>
                    <a:pt x="37993" y="1660"/>
                    <a:pt x="38580" y="2006"/>
                    <a:pt x="39230" y="2441"/>
                  </a:cubicBezTo>
                  <a:cubicBezTo>
                    <a:pt x="39436" y="2578"/>
                    <a:pt x="39648" y="2724"/>
                    <a:pt x="39859" y="2875"/>
                  </a:cubicBezTo>
                  <a:cubicBezTo>
                    <a:pt x="39928" y="2925"/>
                    <a:pt x="39997" y="2978"/>
                    <a:pt x="40067" y="3029"/>
                  </a:cubicBezTo>
                  <a:cubicBezTo>
                    <a:pt x="40211" y="3134"/>
                    <a:pt x="40355" y="3238"/>
                    <a:pt x="40501" y="3349"/>
                  </a:cubicBezTo>
                  <a:cubicBezTo>
                    <a:pt x="40581" y="3410"/>
                    <a:pt x="40664" y="3476"/>
                    <a:pt x="40746" y="3539"/>
                  </a:cubicBezTo>
                  <a:cubicBezTo>
                    <a:pt x="40881" y="3644"/>
                    <a:pt x="41016" y="3748"/>
                    <a:pt x="41153" y="3858"/>
                  </a:cubicBezTo>
                  <a:cubicBezTo>
                    <a:pt x="41241" y="3930"/>
                    <a:pt x="41331" y="4003"/>
                    <a:pt x="41421" y="4076"/>
                  </a:cubicBezTo>
                  <a:cubicBezTo>
                    <a:pt x="41526" y="4161"/>
                    <a:pt x="41629" y="4247"/>
                    <a:pt x="41733" y="4335"/>
                  </a:cubicBezTo>
                  <a:cubicBezTo>
                    <a:pt x="41718" y="4366"/>
                    <a:pt x="41709" y="4399"/>
                    <a:pt x="41695" y="4430"/>
                  </a:cubicBezTo>
                  <a:cubicBezTo>
                    <a:pt x="41639" y="4567"/>
                    <a:pt x="41585" y="4705"/>
                    <a:pt x="41537" y="4846"/>
                  </a:cubicBezTo>
                  <a:cubicBezTo>
                    <a:pt x="41520" y="4897"/>
                    <a:pt x="41501" y="4946"/>
                    <a:pt x="41484" y="4997"/>
                  </a:cubicBezTo>
                  <a:cubicBezTo>
                    <a:pt x="41422" y="5184"/>
                    <a:pt x="41369" y="5373"/>
                    <a:pt x="41325" y="5566"/>
                  </a:cubicBezTo>
                  <a:cubicBezTo>
                    <a:pt x="41324" y="5571"/>
                    <a:pt x="41323" y="5575"/>
                    <a:pt x="41320" y="5581"/>
                  </a:cubicBezTo>
                  <a:cubicBezTo>
                    <a:pt x="41318" y="5578"/>
                    <a:pt x="41314" y="5575"/>
                    <a:pt x="41312" y="5573"/>
                  </a:cubicBezTo>
                  <a:cubicBezTo>
                    <a:pt x="41048" y="5347"/>
                    <a:pt x="40787" y="5132"/>
                    <a:pt x="40532" y="4925"/>
                  </a:cubicBezTo>
                  <a:cubicBezTo>
                    <a:pt x="40520" y="4914"/>
                    <a:pt x="40505" y="4903"/>
                    <a:pt x="40492" y="4892"/>
                  </a:cubicBezTo>
                  <a:cubicBezTo>
                    <a:pt x="40236" y="4685"/>
                    <a:pt x="39985" y="4488"/>
                    <a:pt x="39737" y="4300"/>
                  </a:cubicBezTo>
                  <a:cubicBezTo>
                    <a:pt x="39731" y="4295"/>
                    <a:pt x="39725" y="4290"/>
                    <a:pt x="39717" y="4286"/>
                  </a:cubicBezTo>
                  <a:cubicBezTo>
                    <a:pt x="39210" y="3900"/>
                    <a:pt x="38721" y="3554"/>
                    <a:pt x="38258" y="3252"/>
                  </a:cubicBezTo>
                  <a:cubicBezTo>
                    <a:pt x="38199" y="3212"/>
                    <a:pt x="38138" y="3176"/>
                    <a:pt x="38080" y="3138"/>
                  </a:cubicBezTo>
                  <a:lnTo>
                    <a:pt x="38085" y="3133"/>
                  </a:lnTo>
                  <a:lnTo>
                    <a:pt x="37777" y="2947"/>
                  </a:lnTo>
                  <a:cubicBezTo>
                    <a:pt x="37777" y="2947"/>
                    <a:pt x="37775" y="2947"/>
                    <a:pt x="37775" y="2946"/>
                  </a:cubicBezTo>
                  <a:lnTo>
                    <a:pt x="37622" y="2852"/>
                  </a:lnTo>
                  <a:lnTo>
                    <a:pt x="37619" y="2854"/>
                  </a:lnTo>
                  <a:cubicBezTo>
                    <a:pt x="37202" y="2609"/>
                    <a:pt x="36819" y="2405"/>
                    <a:pt x="36462" y="2243"/>
                  </a:cubicBezTo>
                  <a:lnTo>
                    <a:pt x="36469" y="2237"/>
                  </a:lnTo>
                  <a:lnTo>
                    <a:pt x="36112" y="2093"/>
                  </a:lnTo>
                  <a:lnTo>
                    <a:pt x="35955" y="2031"/>
                  </a:lnTo>
                  <a:lnTo>
                    <a:pt x="35951" y="2035"/>
                  </a:lnTo>
                  <a:cubicBezTo>
                    <a:pt x="35411" y="1834"/>
                    <a:pt x="34922" y="1728"/>
                    <a:pt x="34501" y="1728"/>
                  </a:cubicBezTo>
                  <a:cubicBezTo>
                    <a:pt x="33835" y="1728"/>
                    <a:pt x="33187" y="1852"/>
                    <a:pt x="32573" y="2084"/>
                  </a:cubicBezTo>
                  <a:lnTo>
                    <a:pt x="32567" y="2080"/>
                  </a:lnTo>
                  <a:lnTo>
                    <a:pt x="32439" y="2132"/>
                  </a:lnTo>
                  <a:lnTo>
                    <a:pt x="32438" y="2132"/>
                  </a:lnTo>
                  <a:lnTo>
                    <a:pt x="32000" y="2312"/>
                  </a:lnTo>
                  <a:lnTo>
                    <a:pt x="32018" y="2325"/>
                  </a:lnTo>
                  <a:cubicBezTo>
                    <a:pt x="31621" y="2528"/>
                    <a:pt x="31255" y="2779"/>
                    <a:pt x="30920" y="3069"/>
                  </a:cubicBezTo>
                  <a:lnTo>
                    <a:pt x="30913" y="3065"/>
                  </a:lnTo>
                  <a:lnTo>
                    <a:pt x="30768" y="3199"/>
                  </a:lnTo>
                  <a:lnTo>
                    <a:pt x="30529" y="3425"/>
                  </a:lnTo>
                  <a:lnTo>
                    <a:pt x="30544" y="3433"/>
                  </a:lnTo>
                  <a:cubicBezTo>
                    <a:pt x="30153" y="3847"/>
                    <a:pt x="29829" y="4316"/>
                    <a:pt x="29587" y="4821"/>
                  </a:cubicBezTo>
                  <a:lnTo>
                    <a:pt x="29574" y="4809"/>
                  </a:lnTo>
                  <a:lnTo>
                    <a:pt x="29436" y="5146"/>
                  </a:lnTo>
                  <a:lnTo>
                    <a:pt x="29436" y="5147"/>
                  </a:lnTo>
                  <a:cubicBezTo>
                    <a:pt x="29436" y="5147"/>
                    <a:pt x="29436" y="5149"/>
                    <a:pt x="29435" y="5149"/>
                  </a:cubicBezTo>
                  <a:lnTo>
                    <a:pt x="29369" y="5314"/>
                  </a:lnTo>
                  <a:lnTo>
                    <a:pt x="29374" y="5319"/>
                  </a:lnTo>
                  <a:cubicBezTo>
                    <a:pt x="29155" y="5914"/>
                    <a:pt x="29039" y="6541"/>
                    <a:pt x="29039" y="7189"/>
                  </a:cubicBezTo>
                  <a:cubicBezTo>
                    <a:pt x="29039" y="7723"/>
                    <a:pt x="29114" y="8241"/>
                    <a:pt x="29263" y="8740"/>
                  </a:cubicBezTo>
                  <a:cubicBezTo>
                    <a:pt x="29295" y="8848"/>
                    <a:pt x="29336" y="8953"/>
                    <a:pt x="29374" y="9058"/>
                  </a:cubicBezTo>
                  <a:lnTo>
                    <a:pt x="29369" y="9064"/>
                  </a:lnTo>
                  <a:lnTo>
                    <a:pt x="29435" y="9228"/>
                  </a:lnTo>
                  <a:cubicBezTo>
                    <a:pt x="29435" y="9229"/>
                    <a:pt x="29435" y="9229"/>
                    <a:pt x="29436" y="9230"/>
                  </a:cubicBezTo>
                  <a:cubicBezTo>
                    <a:pt x="29436" y="9232"/>
                    <a:pt x="29437" y="9233"/>
                    <a:pt x="29437" y="9234"/>
                  </a:cubicBezTo>
                  <a:lnTo>
                    <a:pt x="29574" y="9567"/>
                  </a:lnTo>
                  <a:lnTo>
                    <a:pt x="29585" y="9557"/>
                  </a:lnTo>
                  <a:cubicBezTo>
                    <a:pt x="29613" y="9615"/>
                    <a:pt x="29639" y="9676"/>
                    <a:pt x="29669" y="9733"/>
                  </a:cubicBezTo>
                  <a:cubicBezTo>
                    <a:pt x="29694" y="9780"/>
                    <a:pt x="29722" y="9826"/>
                    <a:pt x="29749" y="9872"/>
                  </a:cubicBezTo>
                  <a:cubicBezTo>
                    <a:pt x="29815" y="9988"/>
                    <a:pt x="29882" y="10102"/>
                    <a:pt x="29956" y="10214"/>
                  </a:cubicBezTo>
                  <a:cubicBezTo>
                    <a:pt x="29992" y="10268"/>
                    <a:pt x="30030" y="10318"/>
                    <a:pt x="30067" y="10370"/>
                  </a:cubicBezTo>
                  <a:cubicBezTo>
                    <a:pt x="30140" y="10472"/>
                    <a:pt x="30216" y="10572"/>
                    <a:pt x="30296" y="10668"/>
                  </a:cubicBezTo>
                  <a:cubicBezTo>
                    <a:pt x="30337" y="10719"/>
                    <a:pt x="30381" y="10769"/>
                    <a:pt x="30424" y="10817"/>
                  </a:cubicBezTo>
                  <a:cubicBezTo>
                    <a:pt x="30461" y="10858"/>
                    <a:pt x="30496" y="10904"/>
                    <a:pt x="30533" y="10944"/>
                  </a:cubicBezTo>
                  <a:cubicBezTo>
                    <a:pt x="30503" y="10962"/>
                    <a:pt x="30472" y="10983"/>
                    <a:pt x="30444" y="11000"/>
                  </a:cubicBezTo>
                  <a:cubicBezTo>
                    <a:pt x="30336" y="11065"/>
                    <a:pt x="30232" y="11127"/>
                    <a:pt x="30129" y="11185"/>
                  </a:cubicBezTo>
                  <a:cubicBezTo>
                    <a:pt x="30023" y="11246"/>
                    <a:pt x="29919" y="11304"/>
                    <a:pt x="29816" y="11358"/>
                  </a:cubicBezTo>
                  <a:cubicBezTo>
                    <a:pt x="29733" y="11402"/>
                    <a:pt x="29649" y="11446"/>
                    <a:pt x="29569" y="11487"/>
                  </a:cubicBezTo>
                  <a:cubicBezTo>
                    <a:pt x="29531" y="11505"/>
                    <a:pt x="29494" y="11523"/>
                    <a:pt x="29458" y="11541"/>
                  </a:cubicBezTo>
                  <a:cubicBezTo>
                    <a:pt x="29418" y="11494"/>
                    <a:pt x="29377" y="11447"/>
                    <a:pt x="29337" y="11401"/>
                  </a:cubicBezTo>
                  <a:cubicBezTo>
                    <a:pt x="29309" y="11366"/>
                    <a:pt x="29280" y="11332"/>
                    <a:pt x="29253" y="11296"/>
                  </a:cubicBezTo>
                  <a:cubicBezTo>
                    <a:pt x="29187" y="11213"/>
                    <a:pt x="29125" y="11129"/>
                    <a:pt x="29064" y="11043"/>
                  </a:cubicBezTo>
                  <a:cubicBezTo>
                    <a:pt x="29040" y="11009"/>
                    <a:pt x="29014" y="10977"/>
                    <a:pt x="28991" y="10941"/>
                  </a:cubicBezTo>
                  <a:cubicBezTo>
                    <a:pt x="28926" y="10848"/>
                    <a:pt x="28866" y="10752"/>
                    <a:pt x="28806" y="10654"/>
                  </a:cubicBezTo>
                  <a:cubicBezTo>
                    <a:pt x="28789" y="10627"/>
                    <a:pt x="28773" y="10601"/>
                    <a:pt x="28755" y="10575"/>
                  </a:cubicBezTo>
                  <a:cubicBezTo>
                    <a:pt x="28681" y="10449"/>
                    <a:pt x="28612" y="10322"/>
                    <a:pt x="28547" y="10193"/>
                  </a:cubicBezTo>
                  <a:lnTo>
                    <a:pt x="28546" y="10191"/>
                  </a:lnTo>
                  <a:cubicBezTo>
                    <a:pt x="28344" y="9797"/>
                    <a:pt x="28183" y="9381"/>
                    <a:pt x="28065" y="8948"/>
                  </a:cubicBezTo>
                  <a:cubicBezTo>
                    <a:pt x="28058" y="8924"/>
                    <a:pt x="28055" y="8900"/>
                    <a:pt x="28047" y="8876"/>
                  </a:cubicBezTo>
                  <a:cubicBezTo>
                    <a:pt x="28016" y="8755"/>
                    <a:pt x="27985" y="8635"/>
                    <a:pt x="27961" y="8511"/>
                  </a:cubicBezTo>
                  <a:cubicBezTo>
                    <a:pt x="27873" y="8077"/>
                    <a:pt x="27829" y="7631"/>
                    <a:pt x="27829" y="7189"/>
                  </a:cubicBezTo>
                  <a:cubicBezTo>
                    <a:pt x="27829" y="6746"/>
                    <a:pt x="27873" y="6301"/>
                    <a:pt x="27961" y="5867"/>
                  </a:cubicBezTo>
                  <a:cubicBezTo>
                    <a:pt x="28082" y="5273"/>
                    <a:pt x="28279" y="4707"/>
                    <a:pt x="28549" y="4181"/>
                  </a:cubicBezTo>
                  <a:cubicBezTo>
                    <a:pt x="28814" y="3649"/>
                    <a:pt x="29160" y="3145"/>
                    <a:pt x="29577" y="2687"/>
                  </a:cubicBezTo>
                  <a:cubicBezTo>
                    <a:pt x="29991" y="2238"/>
                    <a:pt x="30455" y="1850"/>
                    <a:pt x="30960" y="1533"/>
                  </a:cubicBezTo>
                  <a:cubicBezTo>
                    <a:pt x="32021" y="866"/>
                    <a:pt x="33245" y="513"/>
                    <a:pt x="34500" y="513"/>
                  </a:cubicBezTo>
                  <a:close/>
                  <a:moveTo>
                    <a:pt x="40948" y="508"/>
                  </a:moveTo>
                  <a:cubicBezTo>
                    <a:pt x="41873" y="514"/>
                    <a:pt x="43024" y="891"/>
                    <a:pt x="44374" y="1636"/>
                  </a:cubicBezTo>
                  <a:lnTo>
                    <a:pt x="44409" y="1655"/>
                  </a:lnTo>
                  <a:cubicBezTo>
                    <a:pt x="44482" y="1696"/>
                    <a:pt x="44556" y="1739"/>
                    <a:pt x="44630" y="1782"/>
                  </a:cubicBezTo>
                  <a:cubicBezTo>
                    <a:pt x="44681" y="1812"/>
                    <a:pt x="44732" y="1841"/>
                    <a:pt x="44784" y="1871"/>
                  </a:cubicBezTo>
                  <a:cubicBezTo>
                    <a:pt x="44866" y="1921"/>
                    <a:pt x="44948" y="1973"/>
                    <a:pt x="45032" y="2024"/>
                  </a:cubicBezTo>
                  <a:cubicBezTo>
                    <a:pt x="45081" y="2053"/>
                    <a:pt x="45129" y="2083"/>
                    <a:pt x="45180" y="2114"/>
                  </a:cubicBezTo>
                  <a:cubicBezTo>
                    <a:pt x="45264" y="2167"/>
                    <a:pt x="45350" y="2223"/>
                    <a:pt x="45435" y="2280"/>
                  </a:cubicBezTo>
                  <a:cubicBezTo>
                    <a:pt x="45486" y="2313"/>
                    <a:pt x="45537" y="2344"/>
                    <a:pt x="45587" y="2379"/>
                  </a:cubicBezTo>
                  <a:cubicBezTo>
                    <a:pt x="45726" y="2469"/>
                    <a:pt x="45865" y="2565"/>
                    <a:pt x="46008" y="2665"/>
                  </a:cubicBezTo>
                  <a:lnTo>
                    <a:pt x="46051" y="2693"/>
                  </a:lnTo>
                  <a:cubicBezTo>
                    <a:pt x="46142" y="2758"/>
                    <a:pt x="46233" y="2822"/>
                    <a:pt x="46332" y="2895"/>
                  </a:cubicBezTo>
                  <a:cubicBezTo>
                    <a:pt x="46434" y="2967"/>
                    <a:pt x="46535" y="3040"/>
                    <a:pt x="46632" y="3111"/>
                  </a:cubicBezTo>
                  <a:cubicBezTo>
                    <a:pt x="46992" y="3375"/>
                    <a:pt x="47375" y="3671"/>
                    <a:pt x="47807" y="4020"/>
                  </a:cubicBezTo>
                  <a:cubicBezTo>
                    <a:pt x="47893" y="4088"/>
                    <a:pt x="47976" y="4159"/>
                    <a:pt x="48067" y="4236"/>
                  </a:cubicBezTo>
                  <a:lnTo>
                    <a:pt x="48328" y="4452"/>
                  </a:lnTo>
                  <a:cubicBezTo>
                    <a:pt x="48532" y="4626"/>
                    <a:pt x="48725" y="4793"/>
                    <a:pt x="48905" y="4947"/>
                  </a:cubicBezTo>
                  <a:cubicBezTo>
                    <a:pt x="48985" y="5017"/>
                    <a:pt x="49062" y="5087"/>
                    <a:pt x="49141" y="5160"/>
                  </a:cubicBezTo>
                  <a:lnTo>
                    <a:pt x="49204" y="5215"/>
                  </a:lnTo>
                  <a:cubicBezTo>
                    <a:pt x="49326" y="5322"/>
                    <a:pt x="49443" y="5425"/>
                    <a:pt x="49556" y="5530"/>
                  </a:cubicBezTo>
                  <a:cubicBezTo>
                    <a:pt x="49571" y="5543"/>
                    <a:pt x="49584" y="5556"/>
                    <a:pt x="49597" y="5569"/>
                  </a:cubicBezTo>
                  <a:lnTo>
                    <a:pt x="49597" y="5570"/>
                  </a:lnTo>
                  <a:lnTo>
                    <a:pt x="49676" y="5644"/>
                  </a:lnTo>
                  <a:lnTo>
                    <a:pt x="50107" y="6074"/>
                  </a:lnTo>
                  <a:lnTo>
                    <a:pt x="50107" y="6070"/>
                  </a:lnTo>
                  <a:lnTo>
                    <a:pt x="50107" y="6049"/>
                  </a:lnTo>
                  <a:cubicBezTo>
                    <a:pt x="50138" y="6080"/>
                    <a:pt x="50168" y="6108"/>
                    <a:pt x="50194" y="6134"/>
                  </a:cubicBezTo>
                  <a:lnTo>
                    <a:pt x="51274" y="7185"/>
                  </a:lnTo>
                  <a:lnTo>
                    <a:pt x="50192" y="8237"/>
                  </a:lnTo>
                  <a:cubicBezTo>
                    <a:pt x="50078" y="8352"/>
                    <a:pt x="49904" y="8516"/>
                    <a:pt x="49678" y="8724"/>
                  </a:cubicBezTo>
                  <a:lnTo>
                    <a:pt x="49597" y="8803"/>
                  </a:lnTo>
                  <a:lnTo>
                    <a:pt x="49597" y="8804"/>
                  </a:lnTo>
                  <a:cubicBezTo>
                    <a:pt x="49582" y="8818"/>
                    <a:pt x="49568" y="8832"/>
                    <a:pt x="49546" y="8850"/>
                  </a:cubicBezTo>
                  <a:cubicBezTo>
                    <a:pt x="49500" y="8893"/>
                    <a:pt x="49454" y="8934"/>
                    <a:pt x="49400" y="8981"/>
                  </a:cubicBezTo>
                  <a:cubicBezTo>
                    <a:pt x="49326" y="9049"/>
                    <a:pt x="49246" y="9120"/>
                    <a:pt x="49165" y="9193"/>
                  </a:cubicBezTo>
                  <a:lnTo>
                    <a:pt x="49136" y="9218"/>
                  </a:lnTo>
                  <a:cubicBezTo>
                    <a:pt x="49094" y="9256"/>
                    <a:pt x="49051" y="9294"/>
                    <a:pt x="48991" y="9346"/>
                  </a:cubicBezTo>
                  <a:cubicBezTo>
                    <a:pt x="48788" y="9526"/>
                    <a:pt x="48564" y="9718"/>
                    <a:pt x="48324" y="9921"/>
                  </a:cubicBezTo>
                  <a:lnTo>
                    <a:pt x="48323" y="9922"/>
                  </a:lnTo>
                  <a:lnTo>
                    <a:pt x="48182" y="10041"/>
                  </a:lnTo>
                  <a:lnTo>
                    <a:pt x="48065" y="10140"/>
                  </a:lnTo>
                  <a:cubicBezTo>
                    <a:pt x="47885" y="10288"/>
                    <a:pt x="47708" y="10430"/>
                    <a:pt x="47534" y="10568"/>
                  </a:cubicBezTo>
                  <a:cubicBezTo>
                    <a:pt x="47487" y="10605"/>
                    <a:pt x="47442" y="10640"/>
                    <a:pt x="47395" y="10676"/>
                  </a:cubicBezTo>
                  <a:cubicBezTo>
                    <a:pt x="47271" y="10774"/>
                    <a:pt x="47146" y="10871"/>
                    <a:pt x="47024" y="10963"/>
                  </a:cubicBezTo>
                  <a:cubicBezTo>
                    <a:pt x="46966" y="11009"/>
                    <a:pt x="46908" y="11051"/>
                    <a:pt x="46850" y="11094"/>
                  </a:cubicBezTo>
                  <a:cubicBezTo>
                    <a:pt x="46745" y="11175"/>
                    <a:pt x="46641" y="11253"/>
                    <a:pt x="46538" y="11328"/>
                  </a:cubicBezTo>
                  <a:cubicBezTo>
                    <a:pt x="46470" y="11378"/>
                    <a:pt x="46403" y="11424"/>
                    <a:pt x="46337" y="11472"/>
                  </a:cubicBezTo>
                  <a:cubicBezTo>
                    <a:pt x="46268" y="11521"/>
                    <a:pt x="46199" y="11571"/>
                    <a:pt x="46132" y="11619"/>
                  </a:cubicBezTo>
                  <a:cubicBezTo>
                    <a:pt x="46110" y="11609"/>
                    <a:pt x="46087" y="11596"/>
                    <a:pt x="46065" y="11586"/>
                  </a:cubicBezTo>
                  <a:cubicBezTo>
                    <a:pt x="45915" y="11509"/>
                    <a:pt x="45772" y="11426"/>
                    <a:pt x="45631" y="11336"/>
                  </a:cubicBezTo>
                  <a:cubicBezTo>
                    <a:pt x="45597" y="11313"/>
                    <a:pt x="45563" y="11294"/>
                    <a:pt x="45530" y="11270"/>
                  </a:cubicBezTo>
                  <a:cubicBezTo>
                    <a:pt x="45374" y="11164"/>
                    <a:pt x="45223" y="11048"/>
                    <a:pt x="45080" y="10923"/>
                  </a:cubicBezTo>
                  <a:cubicBezTo>
                    <a:pt x="45070" y="10914"/>
                    <a:pt x="45060" y="10904"/>
                    <a:pt x="45049" y="10895"/>
                  </a:cubicBezTo>
                  <a:cubicBezTo>
                    <a:pt x="45270" y="10743"/>
                    <a:pt x="45491" y="10588"/>
                    <a:pt x="45706" y="10430"/>
                  </a:cubicBezTo>
                  <a:cubicBezTo>
                    <a:pt x="46008" y="10210"/>
                    <a:pt x="46305" y="9986"/>
                    <a:pt x="46586" y="9764"/>
                  </a:cubicBezTo>
                  <a:cubicBezTo>
                    <a:pt x="46979" y="9454"/>
                    <a:pt x="47373" y="9126"/>
                    <a:pt x="47752" y="8801"/>
                  </a:cubicBezTo>
                  <a:lnTo>
                    <a:pt x="47755" y="8804"/>
                  </a:lnTo>
                  <a:lnTo>
                    <a:pt x="48099" y="8506"/>
                  </a:lnTo>
                  <a:cubicBezTo>
                    <a:pt x="48674" y="8006"/>
                    <a:pt x="49564" y="7184"/>
                    <a:pt x="49564" y="7184"/>
                  </a:cubicBezTo>
                  <a:cubicBezTo>
                    <a:pt x="49563" y="7183"/>
                    <a:pt x="49272" y="6929"/>
                    <a:pt x="49271" y="6928"/>
                  </a:cubicBezTo>
                  <a:lnTo>
                    <a:pt x="49244" y="6899"/>
                  </a:lnTo>
                  <a:cubicBezTo>
                    <a:pt x="49212" y="6868"/>
                    <a:pt x="49170" y="6831"/>
                    <a:pt x="49124" y="6787"/>
                  </a:cubicBezTo>
                  <a:cubicBezTo>
                    <a:pt x="49001" y="6670"/>
                    <a:pt x="48830" y="6513"/>
                    <a:pt x="48622" y="6325"/>
                  </a:cubicBezTo>
                  <a:cubicBezTo>
                    <a:pt x="48546" y="6252"/>
                    <a:pt x="48466" y="6179"/>
                    <a:pt x="48380" y="6103"/>
                  </a:cubicBezTo>
                  <a:lnTo>
                    <a:pt x="48203" y="5935"/>
                  </a:lnTo>
                  <a:lnTo>
                    <a:pt x="48195" y="5944"/>
                  </a:lnTo>
                  <a:lnTo>
                    <a:pt x="48194" y="5945"/>
                  </a:lnTo>
                  <a:cubicBezTo>
                    <a:pt x="48164" y="5919"/>
                    <a:pt x="48132" y="5893"/>
                    <a:pt x="48101" y="5866"/>
                  </a:cubicBezTo>
                  <a:cubicBezTo>
                    <a:pt x="47886" y="5676"/>
                    <a:pt x="47648" y="5475"/>
                    <a:pt x="47396" y="5262"/>
                  </a:cubicBezTo>
                  <a:cubicBezTo>
                    <a:pt x="47268" y="5155"/>
                    <a:pt x="47137" y="5047"/>
                    <a:pt x="47005" y="4942"/>
                  </a:cubicBezTo>
                  <a:cubicBezTo>
                    <a:pt x="46542" y="4566"/>
                    <a:pt x="46115" y="4238"/>
                    <a:pt x="45705" y="3941"/>
                  </a:cubicBezTo>
                  <a:cubicBezTo>
                    <a:pt x="45575" y="3843"/>
                    <a:pt x="45444" y="3749"/>
                    <a:pt x="45310" y="3656"/>
                  </a:cubicBezTo>
                  <a:lnTo>
                    <a:pt x="45243" y="3608"/>
                  </a:lnTo>
                  <a:lnTo>
                    <a:pt x="45036" y="3467"/>
                  </a:lnTo>
                  <a:lnTo>
                    <a:pt x="44712" y="3250"/>
                  </a:lnTo>
                  <a:lnTo>
                    <a:pt x="44710" y="3250"/>
                  </a:lnTo>
                  <a:cubicBezTo>
                    <a:pt x="44570" y="3160"/>
                    <a:pt x="44436" y="3076"/>
                    <a:pt x="44306" y="2995"/>
                  </a:cubicBezTo>
                  <a:cubicBezTo>
                    <a:pt x="44028" y="2823"/>
                    <a:pt x="43769" y="2675"/>
                    <a:pt x="43523" y="2543"/>
                  </a:cubicBezTo>
                  <a:lnTo>
                    <a:pt x="43528" y="2538"/>
                  </a:lnTo>
                  <a:lnTo>
                    <a:pt x="43229" y="2390"/>
                  </a:lnTo>
                  <a:lnTo>
                    <a:pt x="43055" y="2303"/>
                  </a:lnTo>
                  <a:lnTo>
                    <a:pt x="43052" y="2306"/>
                  </a:lnTo>
                  <a:cubicBezTo>
                    <a:pt x="42223" y="1915"/>
                    <a:pt x="41532" y="1723"/>
                    <a:pt x="40949" y="1723"/>
                  </a:cubicBezTo>
                  <a:cubicBezTo>
                    <a:pt x="40812" y="1723"/>
                    <a:pt x="40676" y="1728"/>
                    <a:pt x="40541" y="1738"/>
                  </a:cubicBezTo>
                  <a:cubicBezTo>
                    <a:pt x="40495" y="1741"/>
                    <a:pt x="40449" y="1749"/>
                    <a:pt x="40403" y="1753"/>
                  </a:cubicBezTo>
                  <a:cubicBezTo>
                    <a:pt x="40315" y="1761"/>
                    <a:pt x="40225" y="1771"/>
                    <a:pt x="40137" y="1783"/>
                  </a:cubicBezTo>
                  <a:cubicBezTo>
                    <a:pt x="40083" y="1791"/>
                    <a:pt x="40029" y="1803"/>
                    <a:pt x="39974" y="1813"/>
                  </a:cubicBezTo>
                  <a:cubicBezTo>
                    <a:pt x="39896" y="1828"/>
                    <a:pt x="39817" y="1842"/>
                    <a:pt x="39740" y="1859"/>
                  </a:cubicBezTo>
                  <a:cubicBezTo>
                    <a:pt x="39683" y="1872"/>
                    <a:pt x="39628" y="1887"/>
                    <a:pt x="39571" y="1902"/>
                  </a:cubicBezTo>
                  <a:cubicBezTo>
                    <a:pt x="39518" y="1916"/>
                    <a:pt x="39463" y="1928"/>
                    <a:pt x="39411" y="1943"/>
                  </a:cubicBezTo>
                  <a:cubicBezTo>
                    <a:pt x="39380" y="1923"/>
                    <a:pt x="39352" y="1907"/>
                    <a:pt x="39321" y="1886"/>
                  </a:cubicBezTo>
                  <a:cubicBezTo>
                    <a:pt x="39153" y="1777"/>
                    <a:pt x="38990" y="1673"/>
                    <a:pt x="38828" y="1574"/>
                  </a:cubicBezTo>
                  <a:cubicBezTo>
                    <a:pt x="38776" y="1543"/>
                    <a:pt x="38724" y="1510"/>
                    <a:pt x="38673" y="1479"/>
                  </a:cubicBezTo>
                  <a:cubicBezTo>
                    <a:pt x="38480" y="1363"/>
                    <a:pt x="38288" y="1251"/>
                    <a:pt x="38102" y="1150"/>
                  </a:cubicBezTo>
                  <a:cubicBezTo>
                    <a:pt x="38986" y="730"/>
                    <a:pt x="39960" y="508"/>
                    <a:pt x="40948" y="508"/>
                  </a:cubicBezTo>
                  <a:close/>
                  <a:moveTo>
                    <a:pt x="13635" y="511"/>
                  </a:moveTo>
                  <a:cubicBezTo>
                    <a:pt x="14555" y="511"/>
                    <a:pt x="15708" y="890"/>
                    <a:pt x="17057" y="1634"/>
                  </a:cubicBezTo>
                  <a:cubicBezTo>
                    <a:pt x="17187" y="1707"/>
                    <a:pt x="17318" y="1782"/>
                    <a:pt x="17452" y="1862"/>
                  </a:cubicBezTo>
                  <a:cubicBezTo>
                    <a:pt x="17853" y="2100"/>
                    <a:pt x="18267" y="2368"/>
                    <a:pt x="18691" y="2664"/>
                  </a:cubicBezTo>
                  <a:lnTo>
                    <a:pt x="18702" y="2671"/>
                  </a:lnTo>
                  <a:cubicBezTo>
                    <a:pt x="19458" y="3197"/>
                    <a:pt x="20235" y="3795"/>
                    <a:pt x="21012" y="4451"/>
                  </a:cubicBezTo>
                  <a:cubicBezTo>
                    <a:pt x="21607" y="4952"/>
                    <a:pt x="22074" y="5378"/>
                    <a:pt x="22363" y="5646"/>
                  </a:cubicBezTo>
                  <a:lnTo>
                    <a:pt x="22554" y="5824"/>
                  </a:lnTo>
                  <a:cubicBezTo>
                    <a:pt x="22688" y="5950"/>
                    <a:pt x="22800" y="6055"/>
                    <a:pt x="22881" y="6136"/>
                  </a:cubicBezTo>
                  <a:lnTo>
                    <a:pt x="23959" y="7187"/>
                  </a:lnTo>
                  <a:lnTo>
                    <a:pt x="22878" y="8239"/>
                  </a:lnTo>
                  <a:cubicBezTo>
                    <a:pt x="22834" y="8283"/>
                    <a:pt x="22778" y="8338"/>
                    <a:pt x="22715" y="8396"/>
                  </a:cubicBezTo>
                  <a:cubicBezTo>
                    <a:pt x="22670" y="8441"/>
                    <a:pt x="22619" y="8488"/>
                    <a:pt x="22563" y="8540"/>
                  </a:cubicBezTo>
                  <a:lnTo>
                    <a:pt x="22363" y="8727"/>
                  </a:lnTo>
                  <a:cubicBezTo>
                    <a:pt x="22291" y="8793"/>
                    <a:pt x="22207" y="8870"/>
                    <a:pt x="22114" y="8956"/>
                  </a:cubicBezTo>
                  <a:cubicBezTo>
                    <a:pt x="21835" y="9212"/>
                    <a:pt x="21458" y="9546"/>
                    <a:pt x="21009" y="9925"/>
                  </a:cubicBezTo>
                  <a:cubicBezTo>
                    <a:pt x="20815" y="10089"/>
                    <a:pt x="20622" y="10248"/>
                    <a:pt x="20431" y="10403"/>
                  </a:cubicBezTo>
                  <a:cubicBezTo>
                    <a:pt x="20360" y="10461"/>
                    <a:pt x="20291" y="10513"/>
                    <a:pt x="20221" y="10568"/>
                  </a:cubicBezTo>
                  <a:cubicBezTo>
                    <a:pt x="20100" y="10665"/>
                    <a:pt x="19979" y="10760"/>
                    <a:pt x="19859" y="10853"/>
                  </a:cubicBezTo>
                  <a:cubicBezTo>
                    <a:pt x="19780" y="10914"/>
                    <a:pt x="19703" y="10972"/>
                    <a:pt x="19625" y="11030"/>
                  </a:cubicBezTo>
                  <a:cubicBezTo>
                    <a:pt x="19516" y="11112"/>
                    <a:pt x="19406" y="11195"/>
                    <a:pt x="19300" y="11275"/>
                  </a:cubicBezTo>
                  <a:cubicBezTo>
                    <a:pt x="19218" y="11335"/>
                    <a:pt x="19139" y="11392"/>
                    <a:pt x="19056" y="11448"/>
                  </a:cubicBezTo>
                  <a:cubicBezTo>
                    <a:pt x="18975" y="11508"/>
                    <a:pt x="18895" y="11565"/>
                    <a:pt x="18816" y="11621"/>
                  </a:cubicBezTo>
                  <a:cubicBezTo>
                    <a:pt x="18790" y="11608"/>
                    <a:pt x="18765" y="11595"/>
                    <a:pt x="18739" y="11582"/>
                  </a:cubicBezTo>
                  <a:cubicBezTo>
                    <a:pt x="18593" y="11507"/>
                    <a:pt x="18452" y="11426"/>
                    <a:pt x="18313" y="11337"/>
                  </a:cubicBezTo>
                  <a:cubicBezTo>
                    <a:pt x="18282" y="11316"/>
                    <a:pt x="18250" y="11299"/>
                    <a:pt x="18219" y="11278"/>
                  </a:cubicBezTo>
                  <a:cubicBezTo>
                    <a:pt x="18061" y="11170"/>
                    <a:pt x="17910" y="11054"/>
                    <a:pt x="17767" y="10929"/>
                  </a:cubicBezTo>
                  <a:cubicBezTo>
                    <a:pt x="17755" y="10919"/>
                    <a:pt x="17745" y="10908"/>
                    <a:pt x="17733" y="10898"/>
                  </a:cubicBezTo>
                  <a:cubicBezTo>
                    <a:pt x="17773" y="10870"/>
                    <a:pt x="17812" y="10843"/>
                    <a:pt x="17851" y="10816"/>
                  </a:cubicBezTo>
                  <a:cubicBezTo>
                    <a:pt x="17881" y="10795"/>
                    <a:pt x="17912" y="10775"/>
                    <a:pt x="17943" y="10753"/>
                  </a:cubicBezTo>
                  <a:cubicBezTo>
                    <a:pt x="17979" y="10728"/>
                    <a:pt x="18012" y="10702"/>
                    <a:pt x="18049" y="10677"/>
                  </a:cubicBezTo>
                  <a:cubicBezTo>
                    <a:pt x="18136" y="10615"/>
                    <a:pt x="18224" y="10554"/>
                    <a:pt x="18309" y="10492"/>
                  </a:cubicBezTo>
                  <a:cubicBezTo>
                    <a:pt x="18375" y="10445"/>
                    <a:pt x="18439" y="10398"/>
                    <a:pt x="18504" y="10349"/>
                  </a:cubicBezTo>
                  <a:cubicBezTo>
                    <a:pt x="18588" y="10287"/>
                    <a:pt x="18672" y="10224"/>
                    <a:pt x="18756" y="10161"/>
                  </a:cubicBezTo>
                  <a:cubicBezTo>
                    <a:pt x="18819" y="10113"/>
                    <a:pt x="18882" y="10066"/>
                    <a:pt x="18944" y="10018"/>
                  </a:cubicBezTo>
                  <a:cubicBezTo>
                    <a:pt x="19026" y="9956"/>
                    <a:pt x="19105" y="9893"/>
                    <a:pt x="19187" y="9831"/>
                  </a:cubicBezTo>
                  <a:cubicBezTo>
                    <a:pt x="19199" y="9820"/>
                    <a:pt x="19214" y="9810"/>
                    <a:pt x="19228" y="9800"/>
                  </a:cubicBezTo>
                  <a:cubicBezTo>
                    <a:pt x="19254" y="9779"/>
                    <a:pt x="19281" y="9758"/>
                    <a:pt x="19307" y="9738"/>
                  </a:cubicBezTo>
                  <a:cubicBezTo>
                    <a:pt x="19327" y="9723"/>
                    <a:pt x="19345" y="9707"/>
                    <a:pt x="19365" y="9691"/>
                  </a:cubicBezTo>
                  <a:cubicBezTo>
                    <a:pt x="19444" y="9628"/>
                    <a:pt x="19521" y="9566"/>
                    <a:pt x="19598" y="9504"/>
                  </a:cubicBezTo>
                  <a:cubicBezTo>
                    <a:pt x="19654" y="9459"/>
                    <a:pt x="19708" y="9414"/>
                    <a:pt x="19763" y="9371"/>
                  </a:cubicBezTo>
                  <a:cubicBezTo>
                    <a:pt x="19839" y="9308"/>
                    <a:pt x="19914" y="9248"/>
                    <a:pt x="19988" y="9185"/>
                  </a:cubicBezTo>
                  <a:cubicBezTo>
                    <a:pt x="20037" y="9145"/>
                    <a:pt x="20088" y="9103"/>
                    <a:pt x="20136" y="9063"/>
                  </a:cubicBezTo>
                  <a:cubicBezTo>
                    <a:pt x="20211" y="9000"/>
                    <a:pt x="20281" y="8941"/>
                    <a:pt x="20351" y="8880"/>
                  </a:cubicBezTo>
                  <a:cubicBezTo>
                    <a:pt x="20380" y="8855"/>
                    <a:pt x="20411" y="8829"/>
                    <a:pt x="20440" y="8805"/>
                  </a:cubicBezTo>
                  <a:lnTo>
                    <a:pt x="20440" y="8806"/>
                  </a:lnTo>
                  <a:lnTo>
                    <a:pt x="20760" y="8527"/>
                  </a:lnTo>
                  <a:cubicBezTo>
                    <a:pt x="20768" y="8520"/>
                    <a:pt x="20778" y="8512"/>
                    <a:pt x="20786" y="8506"/>
                  </a:cubicBezTo>
                  <a:lnTo>
                    <a:pt x="20893" y="8412"/>
                  </a:lnTo>
                  <a:cubicBezTo>
                    <a:pt x="21582" y="7808"/>
                    <a:pt x="22031" y="7374"/>
                    <a:pt x="22035" y="7370"/>
                  </a:cubicBezTo>
                  <a:lnTo>
                    <a:pt x="22223" y="7187"/>
                  </a:lnTo>
                  <a:lnTo>
                    <a:pt x="22035" y="7002"/>
                  </a:lnTo>
                  <a:cubicBezTo>
                    <a:pt x="22029" y="6997"/>
                    <a:pt x="21583" y="6565"/>
                    <a:pt x="20896" y="5962"/>
                  </a:cubicBezTo>
                  <a:lnTo>
                    <a:pt x="20896" y="5960"/>
                  </a:lnTo>
                  <a:lnTo>
                    <a:pt x="20789" y="5866"/>
                  </a:lnTo>
                  <a:lnTo>
                    <a:pt x="20447" y="5568"/>
                  </a:lnTo>
                  <a:lnTo>
                    <a:pt x="20447" y="5570"/>
                  </a:lnTo>
                  <a:cubicBezTo>
                    <a:pt x="19879" y="5085"/>
                    <a:pt x="19168" y="4506"/>
                    <a:pt x="18406" y="3949"/>
                  </a:cubicBezTo>
                  <a:cubicBezTo>
                    <a:pt x="18182" y="3785"/>
                    <a:pt x="17953" y="3625"/>
                    <a:pt x="17723" y="3468"/>
                  </a:cubicBezTo>
                  <a:lnTo>
                    <a:pt x="17726" y="3465"/>
                  </a:lnTo>
                  <a:lnTo>
                    <a:pt x="17463" y="3294"/>
                  </a:lnTo>
                  <a:cubicBezTo>
                    <a:pt x="17461" y="3294"/>
                    <a:pt x="17461" y="3291"/>
                    <a:pt x="17460" y="3291"/>
                  </a:cubicBezTo>
                  <a:lnTo>
                    <a:pt x="17289" y="3180"/>
                  </a:lnTo>
                  <a:lnTo>
                    <a:pt x="17287" y="3182"/>
                  </a:lnTo>
                  <a:cubicBezTo>
                    <a:pt x="16901" y="2936"/>
                    <a:pt x="16543" y="2724"/>
                    <a:pt x="16208" y="2546"/>
                  </a:cubicBezTo>
                  <a:lnTo>
                    <a:pt x="16214" y="2541"/>
                  </a:lnTo>
                  <a:lnTo>
                    <a:pt x="15918" y="2395"/>
                  </a:lnTo>
                  <a:cubicBezTo>
                    <a:pt x="15917" y="2395"/>
                    <a:pt x="15915" y="2394"/>
                    <a:pt x="15915" y="2394"/>
                  </a:cubicBezTo>
                  <a:lnTo>
                    <a:pt x="15740" y="2307"/>
                  </a:lnTo>
                  <a:lnTo>
                    <a:pt x="15737" y="2310"/>
                  </a:lnTo>
                  <a:cubicBezTo>
                    <a:pt x="14908" y="1919"/>
                    <a:pt x="14217" y="1727"/>
                    <a:pt x="13634" y="1727"/>
                  </a:cubicBezTo>
                  <a:cubicBezTo>
                    <a:pt x="13498" y="1727"/>
                    <a:pt x="13361" y="1732"/>
                    <a:pt x="13226" y="1743"/>
                  </a:cubicBezTo>
                  <a:cubicBezTo>
                    <a:pt x="13180" y="1746"/>
                    <a:pt x="13136" y="1753"/>
                    <a:pt x="13091" y="1756"/>
                  </a:cubicBezTo>
                  <a:cubicBezTo>
                    <a:pt x="13000" y="1765"/>
                    <a:pt x="12911" y="1775"/>
                    <a:pt x="12822" y="1787"/>
                  </a:cubicBezTo>
                  <a:cubicBezTo>
                    <a:pt x="12769" y="1796"/>
                    <a:pt x="12717" y="1807"/>
                    <a:pt x="12664" y="1816"/>
                  </a:cubicBezTo>
                  <a:cubicBezTo>
                    <a:pt x="12584" y="1831"/>
                    <a:pt x="12504" y="1845"/>
                    <a:pt x="12426" y="1863"/>
                  </a:cubicBezTo>
                  <a:cubicBezTo>
                    <a:pt x="12370" y="1876"/>
                    <a:pt x="12316" y="1890"/>
                    <a:pt x="12263" y="1905"/>
                  </a:cubicBezTo>
                  <a:cubicBezTo>
                    <a:pt x="12208" y="1919"/>
                    <a:pt x="12152" y="1931"/>
                    <a:pt x="12098" y="1947"/>
                  </a:cubicBezTo>
                  <a:cubicBezTo>
                    <a:pt x="12062" y="1923"/>
                    <a:pt x="12031" y="1905"/>
                    <a:pt x="11996" y="1883"/>
                  </a:cubicBezTo>
                  <a:cubicBezTo>
                    <a:pt x="11834" y="1777"/>
                    <a:pt x="11676" y="1677"/>
                    <a:pt x="11522" y="1582"/>
                  </a:cubicBezTo>
                  <a:cubicBezTo>
                    <a:pt x="11468" y="1548"/>
                    <a:pt x="11412" y="1514"/>
                    <a:pt x="11358" y="1480"/>
                  </a:cubicBezTo>
                  <a:cubicBezTo>
                    <a:pt x="11165" y="1365"/>
                    <a:pt x="10973" y="1254"/>
                    <a:pt x="10790" y="1152"/>
                  </a:cubicBezTo>
                  <a:cubicBezTo>
                    <a:pt x="11673" y="733"/>
                    <a:pt x="12648" y="511"/>
                    <a:pt x="13635" y="511"/>
                  </a:cubicBezTo>
                  <a:close/>
                  <a:moveTo>
                    <a:pt x="41319" y="8796"/>
                  </a:moveTo>
                  <a:lnTo>
                    <a:pt x="41328" y="8823"/>
                  </a:lnTo>
                  <a:cubicBezTo>
                    <a:pt x="41370" y="9008"/>
                    <a:pt x="41422" y="9191"/>
                    <a:pt x="41481" y="9371"/>
                  </a:cubicBezTo>
                  <a:cubicBezTo>
                    <a:pt x="41501" y="9430"/>
                    <a:pt x="41521" y="9488"/>
                    <a:pt x="41542" y="9547"/>
                  </a:cubicBezTo>
                  <a:cubicBezTo>
                    <a:pt x="41589" y="9680"/>
                    <a:pt x="41639" y="9811"/>
                    <a:pt x="41693" y="9941"/>
                  </a:cubicBezTo>
                  <a:cubicBezTo>
                    <a:pt x="41708" y="9974"/>
                    <a:pt x="41718" y="10009"/>
                    <a:pt x="41733" y="10042"/>
                  </a:cubicBezTo>
                  <a:cubicBezTo>
                    <a:pt x="41619" y="10138"/>
                    <a:pt x="41506" y="10232"/>
                    <a:pt x="41392" y="10323"/>
                  </a:cubicBezTo>
                  <a:cubicBezTo>
                    <a:pt x="41317" y="10384"/>
                    <a:pt x="41241" y="10447"/>
                    <a:pt x="41166" y="10508"/>
                  </a:cubicBezTo>
                  <a:cubicBezTo>
                    <a:pt x="40993" y="10646"/>
                    <a:pt x="40823" y="10780"/>
                    <a:pt x="40652" y="10911"/>
                  </a:cubicBezTo>
                  <a:cubicBezTo>
                    <a:pt x="40611" y="10945"/>
                    <a:pt x="40568" y="10978"/>
                    <a:pt x="40526" y="11009"/>
                  </a:cubicBezTo>
                  <a:cubicBezTo>
                    <a:pt x="40315" y="11169"/>
                    <a:pt x="40106" y="11325"/>
                    <a:pt x="39897" y="11472"/>
                  </a:cubicBezTo>
                  <a:cubicBezTo>
                    <a:pt x="39840" y="11514"/>
                    <a:pt x="39783" y="11551"/>
                    <a:pt x="39726" y="11592"/>
                  </a:cubicBezTo>
                  <a:cubicBezTo>
                    <a:pt x="39596" y="11685"/>
                    <a:pt x="39465" y="11774"/>
                    <a:pt x="39335" y="11862"/>
                  </a:cubicBezTo>
                  <a:cubicBezTo>
                    <a:pt x="39089" y="11777"/>
                    <a:pt x="38849" y="11675"/>
                    <a:pt x="38621" y="11555"/>
                  </a:cubicBezTo>
                  <a:cubicBezTo>
                    <a:pt x="38589" y="11538"/>
                    <a:pt x="38559" y="11519"/>
                    <a:pt x="38527" y="11503"/>
                  </a:cubicBezTo>
                  <a:cubicBezTo>
                    <a:pt x="38429" y="11447"/>
                    <a:pt x="38333" y="11390"/>
                    <a:pt x="38241" y="11330"/>
                  </a:cubicBezTo>
                  <a:cubicBezTo>
                    <a:pt x="38211" y="11310"/>
                    <a:pt x="38182" y="11291"/>
                    <a:pt x="38153" y="11272"/>
                  </a:cubicBezTo>
                  <a:cubicBezTo>
                    <a:pt x="38133" y="11259"/>
                    <a:pt x="38114" y="11243"/>
                    <a:pt x="38096" y="11229"/>
                  </a:cubicBezTo>
                  <a:cubicBezTo>
                    <a:pt x="38138" y="11202"/>
                    <a:pt x="38181" y="11174"/>
                    <a:pt x="38224" y="11145"/>
                  </a:cubicBezTo>
                  <a:cubicBezTo>
                    <a:pt x="38234" y="11139"/>
                    <a:pt x="38246" y="11132"/>
                    <a:pt x="38257" y="11125"/>
                  </a:cubicBezTo>
                  <a:cubicBezTo>
                    <a:pt x="38482" y="10978"/>
                    <a:pt x="38713" y="10820"/>
                    <a:pt x="38950" y="10653"/>
                  </a:cubicBezTo>
                  <a:cubicBezTo>
                    <a:pt x="38963" y="10644"/>
                    <a:pt x="38975" y="10635"/>
                    <a:pt x="38987" y="10627"/>
                  </a:cubicBezTo>
                  <a:cubicBezTo>
                    <a:pt x="39216" y="10464"/>
                    <a:pt x="39450" y="10292"/>
                    <a:pt x="39688" y="10112"/>
                  </a:cubicBezTo>
                  <a:cubicBezTo>
                    <a:pt x="39710" y="10094"/>
                    <a:pt x="39732" y="10077"/>
                    <a:pt x="39756" y="10061"/>
                  </a:cubicBezTo>
                  <a:cubicBezTo>
                    <a:pt x="39991" y="9881"/>
                    <a:pt x="40232" y="9692"/>
                    <a:pt x="40475" y="9496"/>
                  </a:cubicBezTo>
                  <a:cubicBezTo>
                    <a:pt x="40498" y="9477"/>
                    <a:pt x="40523" y="9457"/>
                    <a:pt x="40547" y="9437"/>
                  </a:cubicBezTo>
                  <a:cubicBezTo>
                    <a:pt x="40794" y="9237"/>
                    <a:pt x="41044" y="9029"/>
                    <a:pt x="41299" y="8813"/>
                  </a:cubicBezTo>
                  <a:cubicBezTo>
                    <a:pt x="41305" y="8806"/>
                    <a:pt x="41313" y="8801"/>
                    <a:pt x="41319" y="8796"/>
                  </a:cubicBezTo>
                  <a:close/>
                  <a:moveTo>
                    <a:pt x="27556" y="9025"/>
                  </a:moveTo>
                  <a:cubicBezTo>
                    <a:pt x="27558" y="9033"/>
                    <a:pt x="27561" y="9042"/>
                    <a:pt x="27563" y="9049"/>
                  </a:cubicBezTo>
                  <a:cubicBezTo>
                    <a:pt x="27614" y="9238"/>
                    <a:pt x="27672" y="9424"/>
                    <a:pt x="27739" y="9606"/>
                  </a:cubicBezTo>
                  <a:cubicBezTo>
                    <a:pt x="27755" y="9650"/>
                    <a:pt x="27771" y="9691"/>
                    <a:pt x="27789" y="9734"/>
                  </a:cubicBezTo>
                  <a:cubicBezTo>
                    <a:pt x="27843" y="9879"/>
                    <a:pt x="27904" y="10020"/>
                    <a:pt x="27967" y="10160"/>
                  </a:cubicBezTo>
                  <a:cubicBezTo>
                    <a:pt x="27979" y="10186"/>
                    <a:pt x="27988" y="10213"/>
                    <a:pt x="27999" y="10238"/>
                  </a:cubicBezTo>
                  <a:cubicBezTo>
                    <a:pt x="27900" y="10320"/>
                    <a:pt x="27802" y="10400"/>
                    <a:pt x="27703" y="10479"/>
                  </a:cubicBezTo>
                  <a:cubicBezTo>
                    <a:pt x="27635" y="10534"/>
                    <a:pt x="27568" y="10589"/>
                    <a:pt x="27501" y="10643"/>
                  </a:cubicBezTo>
                  <a:cubicBezTo>
                    <a:pt x="27349" y="10763"/>
                    <a:pt x="27196" y="10880"/>
                    <a:pt x="27045" y="10997"/>
                  </a:cubicBezTo>
                  <a:cubicBezTo>
                    <a:pt x="27004" y="11028"/>
                    <a:pt x="26963" y="11060"/>
                    <a:pt x="26922" y="11090"/>
                  </a:cubicBezTo>
                  <a:cubicBezTo>
                    <a:pt x="26729" y="11234"/>
                    <a:pt x="26538" y="11375"/>
                    <a:pt x="26348" y="11510"/>
                  </a:cubicBezTo>
                  <a:cubicBezTo>
                    <a:pt x="26296" y="11546"/>
                    <a:pt x="26245" y="11582"/>
                    <a:pt x="26193" y="11618"/>
                  </a:cubicBezTo>
                  <a:cubicBezTo>
                    <a:pt x="26075" y="11701"/>
                    <a:pt x="25957" y="11784"/>
                    <a:pt x="25838" y="11863"/>
                  </a:cubicBezTo>
                  <a:cubicBezTo>
                    <a:pt x="25728" y="11825"/>
                    <a:pt x="25617" y="11787"/>
                    <a:pt x="25510" y="11742"/>
                  </a:cubicBezTo>
                  <a:cubicBezTo>
                    <a:pt x="25510" y="11742"/>
                    <a:pt x="25509" y="11742"/>
                    <a:pt x="25509" y="11740"/>
                  </a:cubicBezTo>
                  <a:cubicBezTo>
                    <a:pt x="25379" y="11686"/>
                    <a:pt x="25254" y="11623"/>
                    <a:pt x="25129" y="11558"/>
                  </a:cubicBezTo>
                  <a:cubicBezTo>
                    <a:pt x="25093" y="11539"/>
                    <a:pt x="25058" y="11518"/>
                    <a:pt x="25021" y="11498"/>
                  </a:cubicBezTo>
                  <a:cubicBezTo>
                    <a:pt x="24930" y="11447"/>
                    <a:pt x="24840" y="11393"/>
                    <a:pt x="24753" y="11336"/>
                  </a:cubicBezTo>
                  <a:cubicBezTo>
                    <a:pt x="24719" y="11313"/>
                    <a:pt x="24684" y="11291"/>
                    <a:pt x="24651" y="11268"/>
                  </a:cubicBezTo>
                  <a:cubicBezTo>
                    <a:pt x="24633" y="11256"/>
                    <a:pt x="24616" y="11242"/>
                    <a:pt x="24600" y="11230"/>
                  </a:cubicBezTo>
                  <a:lnTo>
                    <a:pt x="24713" y="11156"/>
                  </a:lnTo>
                  <a:cubicBezTo>
                    <a:pt x="24768" y="11119"/>
                    <a:pt x="24823" y="11084"/>
                    <a:pt x="24878" y="11048"/>
                  </a:cubicBezTo>
                  <a:cubicBezTo>
                    <a:pt x="24983" y="10979"/>
                    <a:pt x="25087" y="10907"/>
                    <a:pt x="25191" y="10836"/>
                  </a:cubicBezTo>
                  <a:cubicBezTo>
                    <a:pt x="25242" y="10801"/>
                    <a:pt x="25292" y="10767"/>
                    <a:pt x="25342" y="10732"/>
                  </a:cubicBezTo>
                  <a:cubicBezTo>
                    <a:pt x="25469" y="10644"/>
                    <a:pt x="25594" y="10555"/>
                    <a:pt x="25715" y="10465"/>
                  </a:cubicBezTo>
                  <a:cubicBezTo>
                    <a:pt x="25740" y="10447"/>
                    <a:pt x="25765" y="10430"/>
                    <a:pt x="25789" y="10412"/>
                  </a:cubicBezTo>
                  <a:cubicBezTo>
                    <a:pt x="25937" y="10303"/>
                    <a:pt x="26081" y="10197"/>
                    <a:pt x="26223" y="10089"/>
                  </a:cubicBezTo>
                  <a:cubicBezTo>
                    <a:pt x="26267" y="10057"/>
                    <a:pt x="26309" y="10024"/>
                    <a:pt x="26352" y="9990"/>
                  </a:cubicBezTo>
                  <a:cubicBezTo>
                    <a:pt x="26450" y="9915"/>
                    <a:pt x="26547" y="9839"/>
                    <a:pt x="26642" y="9765"/>
                  </a:cubicBezTo>
                  <a:cubicBezTo>
                    <a:pt x="26693" y="9725"/>
                    <a:pt x="26742" y="9686"/>
                    <a:pt x="26792" y="9647"/>
                  </a:cubicBezTo>
                  <a:cubicBezTo>
                    <a:pt x="26877" y="9579"/>
                    <a:pt x="26960" y="9511"/>
                    <a:pt x="27044" y="9445"/>
                  </a:cubicBezTo>
                  <a:lnTo>
                    <a:pt x="27185" y="9332"/>
                  </a:lnTo>
                  <a:cubicBezTo>
                    <a:pt x="27275" y="9257"/>
                    <a:pt x="27362" y="9186"/>
                    <a:pt x="27447" y="9116"/>
                  </a:cubicBezTo>
                  <a:cubicBezTo>
                    <a:pt x="27478" y="9090"/>
                    <a:pt x="27509" y="9064"/>
                    <a:pt x="27538" y="9039"/>
                  </a:cubicBezTo>
                  <a:cubicBezTo>
                    <a:pt x="27544" y="9035"/>
                    <a:pt x="27551" y="9030"/>
                    <a:pt x="27556" y="9025"/>
                  </a:cubicBezTo>
                  <a:close/>
                  <a:moveTo>
                    <a:pt x="48320" y="514"/>
                  </a:moveTo>
                  <a:cubicBezTo>
                    <a:pt x="49131" y="514"/>
                    <a:pt x="50120" y="807"/>
                    <a:pt x="51258" y="1383"/>
                  </a:cubicBezTo>
                  <a:cubicBezTo>
                    <a:pt x="51814" y="1661"/>
                    <a:pt x="52400" y="2006"/>
                    <a:pt x="53050" y="2441"/>
                  </a:cubicBezTo>
                  <a:cubicBezTo>
                    <a:pt x="53313" y="2617"/>
                    <a:pt x="53574" y="2799"/>
                    <a:pt x="53829" y="2983"/>
                  </a:cubicBezTo>
                  <a:cubicBezTo>
                    <a:pt x="53953" y="3075"/>
                    <a:pt x="54078" y="3166"/>
                    <a:pt x="54203" y="3260"/>
                  </a:cubicBezTo>
                  <a:cubicBezTo>
                    <a:pt x="54441" y="3440"/>
                    <a:pt x="54682" y="3627"/>
                    <a:pt x="54928" y="3822"/>
                  </a:cubicBezTo>
                  <a:cubicBezTo>
                    <a:pt x="54937" y="3831"/>
                    <a:pt x="54945" y="3837"/>
                    <a:pt x="54955" y="3843"/>
                  </a:cubicBezTo>
                  <a:cubicBezTo>
                    <a:pt x="55189" y="4030"/>
                    <a:pt x="55427" y="4227"/>
                    <a:pt x="55673" y="4431"/>
                  </a:cubicBezTo>
                  <a:cubicBezTo>
                    <a:pt x="55690" y="4446"/>
                    <a:pt x="55705" y="4459"/>
                    <a:pt x="55723" y="4473"/>
                  </a:cubicBezTo>
                  <a:lnTo>
                    <a:pt x="55723" y="4485"/>
                  </a:lnTo>
                  <a:lnTo>
                    <a:pt x="55824" y="4561"/>
                  </a:lnTo>
                  <a:cubicBezTo>
                    <a:pt x="55846" y="4578"/>
                    <a:pt x="55870" y="4598"/>
                    <a:pt x="55892" y="4618"/>
                  </a:cubicBezTo>
                  <a:lnTo>
                    <a:pt x="55895" y="4619"/>
                  </a:lnTo>
                  <a:cubicBezTo>
                    <a:pt x="56421" y="5066"/>
                    <a:pt x="56855" y="5465"/>
                    <a:pt x="57173" y="5761"/>
                  </a:cubicBezTo>
                  <a:lnTo>
                    <a:pt x="57176" y="5763"/>
                  </a:lnTo>
                  <a:cubicBezTo>
                    <a:pt x="57323" y="5901"/>
                    <a:pt x="57442" y="6015"/>
                    <a:pt x="57531" y="6103"/>
                  </a:cubicBezTo>
                  <a:lnTo>
                    <a:pt x="58646" y="7189"/>
                  </a:lnTo>
                  <a:lnTo>
                    <a:pt x="57527" y="8278"/>
                  </a:lnTo>
                  <a:cubicBezTo>
                    <a:pt x="57436" y="8365"/>
                    <a:pt x="57318" y="8480"/>
                    <a:pt x="57173" y="8616"/>
                  </a:cubicBezTo>
                  <a:cubicBezTo>
                    <a:pt x="57020" y="8760"/>
                    <a:pt x="56838" y="8926"/>
                    <a:pt x="56632" y="9110"/>
                  </a:cubicBezTo>
                  <a:cubicBezTo>
                    <a:pt x="56411" y="9309"/>
                    <a:pt x="56163" y="9527"/>
                    <a:pt x="55891" y="9760"/>
                  </a:cubicBezTo>
                  <a:lnTo>
                    <a:pt x="55884" y="9765"/>
                  </a:lnTo>
                  <a:cubicBezTo>
                    <a:pt x="55864" y="9783"/>
                    <a:pt x="55844" y="9801"/>
                    <a:pt x="55823" y="9816"/>
                  </a:cubicBezTo>
                  <a:lnTo>
                    <a:pt x="55721" y="9895"/>
                  </a:lnTo>
                  <a:lnTo>
                    <a:pt x="55721" y="9903"/>
                  </a:lnTo>
                  <a:cubicBezTo>
                    <a:pt x="55702" y="9918"/>
                    <a:pt x="55684" y="9934"/>
                    <a:pt x="55666" y="9949"/>
                  </a:cubicBezTo>
                  <a:cubicBezTo>
                    <a:pt x="55426" y="10150"/>
                    <a:pt x="55192" y="10344"/>
                    <a:pt x="54961" y="10526"/>
                  </a:cubicBezTo>
                  <a:cubicBezTo>
                    <a:pt x="54944" y="10540"/>
                    <a:pt x="54929" y="10552"/>
                    <a:pt x="54913" y="10566"/>
                  </a:cubicBezTo>
                  <a:cubicBezTo>
                    <a:pt x="54673" y="10756"/>
                    <a:pt x="54435" y="10940"/>
                    <a:pt x="54201" y="11117"/>
                  </a:cubicBezTo>
                  <a:cubicBezTo>
                    <a:pt x="54076" y="11212"/>
                    <a:pt x="53951" y="11303"/>
                    <a:pt x="53826" y="11393"/>
                  </a:cubicBezTo>
                  <a:cubicBezTo>
                    <a:pt x="53606" y="11553"/>
                    <a:pt x="53379" y="11709"/>
                    <a:pt x="53153" y="11863"/>
                  </a:cubicBezTo>
                  <a:cubicBezTo>
                    <a:pt x="53044" y="11825"/>
                    <a:pt x="52935" y="11789"/>
                    <a:pt x="52830" y="11744"/>
                  </a:cubicBezTo>
                  <a:cubicBezTo>
                    <a:pt x="52826" y="11743"/>
                    <a:pt x="52823" y="11742"/>
                    <a:pt x="52820" y="11741"/>
                  </a:cubicBezTo>
                  <a:cubicBezTo>
                    <a:pt x="52692" y="11686"/>
                    <a:pt x="52567" y="11624"/>
                    <a:pt x="52445" y="11560"/>
                  </a:cubicBezTo>
                  <a:cubicBezTo>
                    <a:pt x="52409" y="11540"/>
                    <a:pt x="52372" y="11519"/>
                    <a:pt x="52337" y="11499"/>
                  </a:cubicBezTo>
                  <a:cubicBezTo>
                    <a:pt x="52245" y="11447"/>
                    <a:pt x="52155" y="11393"/>
                    <a:pt x="52067" y="11336"/>
                  </a:cubicBezTo>
                  <a:cubicBezTo>
                    <a:pt x="52035" y="11315"/>
                    <a:pt x="52001" y="11293"/>
                    <a:pt x="51968" y="11270"/>
                  </a:cubicBezTo>
                  <a:cubicBezTo>
                    <a:pt x="51951" y="11259"/>
                    <a:pt x="51933" y="11244"/>
                    <a:pt x="51916" y="11232"/>
                  </a:cubicBezTo>
                  <a:cubicBezTo>
                    <a:pt x="51962" y="11202"/>
                    <a:pt x="52008" y="11170"/>
                    <a:pt x="52055" y="11140"/>
                  </a:cubicBezTo>
                  <a:cubicBezTo>
                    <a:pt x="52134" y="11088"/>
                    <a:pt x="52213" y="11036"/>
                    <a:pt x="52294" y="10983"/>
                  </a:cubicBezTo>
                  <a:cubicBezTo>
                    <a:pt x="52398" y="10913"/>
                    <a:pt x="52500" y="10843"/>
                    <a:pt x="52604" y="10771"/>
                  </a:cubicBezTo>
                  <a:cubicBezTo>
                    <a:pt x="52681" y="10718"/>
                    <a:pt x="52757" y="10665"/>
                    <a:pt x="52833" y="10611"/>
                  </a:cubicBezTo>
                  <a:cubicBezTo>
                    <a:pt x="52940" y="10537"/>
                    <a:pt x="53042" y="10462"/>
                    <a:pt x="53146" y="10386"/>
                  </a:cubicBezTo>
                  <a:cubicBezTo>
                    <a:pt x="53218" y="10334"/>
                    <a:pt x="53289" y="10281"/>
                    <a:pt x="53359" y="10228"/>
                  </a:cubicBezTo>
                  <a:cubicBezTo>
                    <a:pt x="53466" y="10149"/>
                    <a:pt x="53569" y="10069"/>
                    <a:pt x="53673" y="9990"/>
                  </a:cubicBezTo>
                  <a:cubicBezTo>
                    <a:pt x="53738" y="9941"/>
                    <a:pt x="53804" y="9891"/>
                    <a:pt x="53867" y="9840"/>
                  </a:cubicBezTo>
                  <a:cubicBezTo>
                    <a:pt x="53973" y="9757"/>
                    <a:pt x="54076" y="9676"/>
                    <a:pt x="54179" y="9592"/>
                  </a:cubicBezTo>
                  <a:cubicBezTo>
                    <a:pt x="54237" y="9547"/>
                    <a:pt x="54295" y="9501"/>
                    <a:pt x="54351" y="9455"/>
                  </a:cubicBezTo>
                  <a:cubicBezTo>
                    <a:pt x="54457" y="9369"/>
                    <a:pt x="54560" y="9283"/>
                    <a:pt x="54663" y="9199"/>
                  </a:cubicBezTo>
                  <a:cubicBezTo>
                    <a:pt x="54711" y="9160"/>
                    <a:pt x="54759" y="9120"/>
                    <a:pt x="54806" y="9080"/>
                  </a:cubicBezTo>
                  <a:cubicBezTo>
                    <a:pt x="54917" y="8989"/>
                    <a:pt x="55021" y="8900"/>
                    <a:pt x="55123" y="8812"/>
                  </a:cubicBezTo>
                  <a:cubicBezTo>
                    <a:pt x="55159" y="8781"/>
                    <a:pt x="55195" y="8751"/>
                    <a:pt x="55230" y="8721"/>
                  </a:cubicBezTo>
                  <a:cubicBezTo>
                    <a:pt x="55363" y="8606"/>
                    <a:pt x="55492" y="8494"/>
                    <a:pt x="55612" y="8388"/>
                  </a:cubicBezTo>
                  <a:cubicBezTo>
                    <a:pt x="56203" y="7872"/>
                    <a:pt x="56600" y="7493"/>
                    <a:pt x="56701" y="7394"/>
                  </a:cubicBezTo>
                  <a:cubicBezTo>
                    <a:pt x="56715" y="7380"/>
                    <a:pt x="56724" y="7372"/>
                    <a:pt x="56726" y="7370"/>
                  </a:cubicBezTo>
                  <a:lnTo>
                    <a:pt x="56913" y="7186"/>
                  </a:lnTo>
                  <a:lnTo>
                    <a:pt x="56726" y="7002"/>
                  </a:lnTo>
                  <a:lnTo>
                    <a:pt x="56701" y="6977"/>
                  </a:lnTo>
                  <a:cubicBezTo>
                    <a:pt x="56685" y="6964"/>
                    <a:pt x="56662" y="6940"/>
                    <a:pt x="56633" y="6914"/>
                  </a:cubicBezTo>
                  <a:cubicBezTo>
                    <a:pt x="56474" y="6762"/>
                    <a:pt x="56112" y="6424"/>
                    <a:pt x="55612" y="5987"/>
                  </a:cubicBezTo>
                  <a:cubicBezTo>
                    <a:pt x="55575" y="5954"/>
                    <a:pt x="55533" y="5918"/>
                    <a:pt x="55495" y="5883"/>
                  </a:cubicBezTo>
                  <a:lnTo>
                    <a:pt x="55258" y="5677"/>
                  </a:lnTo>
                  <a:cubicBezTo>
                    <a:pt x="55106" y="5545"/>
                    <a:pt x="54949" y="5410"/>
                    <a:pt x="54780" y="5271"/>
                  </a:cubicBezTo>
                  <a:cubicBezTo>
                    <a:pt x="53949" y="4576"/>
                    <a:pt x="52936" y="3794"/>
                    <a:pt x="51902" y="3135"/>
                  </a:cubicBezTo>
                  <a:lnTo>
                    <a:pt x="51909" y="3130"/>
                  </a:lnTo>
                  <a:lnTo>
                    <a:pt x="51603" y="2946"/>
                  </a:lnTo>
                  <a:cubicBezTo>
                    <a:pt x="51602" y="2946"/>
                    <a:pt x="51602" y="2945"/>
                    <a:pt x="51600" y="2945"/>
                  </a:cubicBezTo>
                  <a:lnTo>
                    <a:pt x="51446" y="2851"/>
                  </a:lnTo>
                  <a:lnTo>
                    <a:pt x="51443" y="2853"/>
                  </a:lnTo>
                  <a:cubicBezTo>
                    <a:pt x="51191" y="2705"/>
                    <a:pt x="50948" y="2568"/>
                    <a:pt x="50719" y="2451"/>
                  </a:cubicBezTo>
                  <a:cubicBezTo>
                    <a:pt x="50569" y="2374"/>
                    <a:pt x="50424" y="2306"/>
                    <a:pt x="50283" y="2242"/>
                  </a:cubicBezTo>
                  <a:lnTo>
                    <a:pt x="50290" y="2235"/>
                  </a:lnTo>
                  <a:lnTo>
                    <a:pt x="49934" y="2093"/>
                  </a:lnTo>
                  <a:cubicBezTo>
                    <a:pt x="49933" y="2093"/>
                    <a:pt x="49933" y="2092"/>
                    <a:pt x="49932" y="2092"/>
                  </a:cubicBezTo>
                  <a:lnTo>
                    <a:pt x="49775" y="2030"/>
                  </a:lnTo>
                  <a:lnTo>
                    <a:pt x="49771" y="2034"/>
                  </a:lnTo>
                  <a:cubicBezTo>
                    <a:pt x="49231" y="1833"/>
                    <a:pt x="48741" y="1727"/>
                    <a:pt x="48323" y="1727"/>
                  </a:cubicBezTo>
                  <a:cubicBezTo>
                    <a:pt x="48130" y="1727"/>
                    <a:pt x="47940" y="1737"/>
                    <a:pt x="47752" y="1756"/>
                  </a:cubicBezTo>
                  <a:cubicBezTo>
                    <a:pt x="47689" y="1763"/>
                    <a:pt x="47627" y="1776"/>
                    <a:pt x="47564" y="1785"/>
                  </a:cubicBezTo>
                  <a:cubicBezTo>
                    <a:pt x="47440" y="1802"/>
                    <a:pt x="47315" y="1819"/>
                    <a:pt x="47194" y="1845"/>
                  </a:cubicBezTo>
                  <a:cubicBezTo>
                    <a:pt x="47119" y="1860"/>
                    <a:pt x="47046" y="1883"/>
                    <a:pt x="46972" y="1902"/>
                  </a:cubicBezTo>
                  <a:cubicBezTo>
                    <a:pt x="46862" y="1930"/>
                    <a:pt x="46754" y="1957"/>
                    <a:pt x="46647" y="1991"/>
                  </a:cubicBezTo>
                  <a:cubicBezTo>
                    <a:pt x="46570" y="2016"/>
                    <a:pt x="46493" y="2048"/>
                    <a:pt x="46418" y="2077"/>
                  </a:cubicBezTo>
                  <a:cubicBezTo>
                    <a:pt x="46340" y="2106"/>
                    <a:pt x="46260" y="2130"/>
                    <a:pt x="46184" y="2163"/>
                  </a:cubicBezTo>
                  <a:cubicBezTo>
                    <a:pt x="46160" y="2146"/>
                    <a:pt x="46138" y="2134"/>
                    <a:pt x="46113" y="2116"/>
                  </a:cubicBezTo>
                  <a:cubicBezTo>
                    <a:pt x="45960" y="2011"/>
                    <a:pt x="45809" y="1911"/>
                    <a:pt x="45660" y="1814"/>
                  </a:cubicBezTo>
                  <a:lnTo>
                    <a:pt x="45515" y="1721"/>
                  </a:lnTo>
                  <a:cubicBezTo>
                    <a:pt x="45344" y="1611"/>
                    <a:pt x="45175" y="1506"/>
                    <a:pt x="45009" y="1407"/>
                  </a:cubicBezTo>
                  <a:cubicBezTo>
                    <a:pt x="45005" y="1406"/>
                    <a:pt x="45003" y="1403"/>
                    <a:pt x="45000" y="1402"/>
                  </a:cubicBezTo>
                  <a:cubicBezTo>
                    <a:pt x="46008" y="821"/>
                    <a:pt x="47148" y="514"/>
                    <a:pt x="48320" y="514"/>
                  </a:cubicBezTo>
                  <a:close/>
                  <a:moveTo>
                    <a:pt x="77196" y="514"/>
                  </a:moveTo>
                  <a:cubicBezTo>
                    <a:pt x="78007" y="514"/>
                    <a:pt x="78996" y="807"/>
                    <a:pt x="80135" y="1383"/>
                  </a:cubicBezTo>
                  <a:cubicBezTo>
                    <a:pt x="80274" y="1452"/>
                    <a:pt x="80415" y="1526"/>
                    <a:pt x="80557" y="1604"/>
                  </a:cubicBezTo>
                  <a:cubicBezTo>
                    <a:pt x="80987" y="1838"/>
                    <a:pt x="81438" y="2114"/>
                    <a:pt x="81926" y="2440"/>
                  </a:cubicBezTo>
                  <a:lnTo>
                    <a:pt x="81937" y="2447"/>
                  </a:lnTo>
                  <a:cubicBezTo>
                    <a:pt x="83976" y="3810"/>
                    <a:pt x="85768" y="5482"/>
                    <a:pt x="86445" y="6137"/>
                  </a:cubicBezTo>
                  <a:lnTo>
                    <a:pt x="87525" y="7188"/>
                  </a:lnTo>
                  <a:lnTo>
                    <a:pt x="86445" y="8238"/>
                  </a:lnTo>
                  <a:cubicBezTo>
                    <a:pt x="85779" y="8885"/>
                    <a:pt x="84031" y="10514"/>
                    <a:pt x="82032" y="11864"/>
                  </a:cubicBezTo>
                  <a:cubicBezTo>
                    <a:pt x="81922" y="11826"/>
                    <a:pt x="81813" y="11789"/>
                    <a:pt x="81706" y="11743"/>
                  </a:cubicBezTo>
                  <a:cubicBezTo>
                    <a:pt x="81703" y="11742"/>
                    <a:pt x="81702" y="11742"/>
                    <a:pt x="81699" y="11741"/>
                  </a:cubicBezTo>
                  <a:cubicBezTo>
                    <a:pt x="81571" y="11686"/>
                    <a:pt x="81446" y="11623"/>
                    <a:pt x="81322" y="11559"/>
                  </a:cubicBezTo>
                  <a:cubicBezTo>
                    <a:pt x="81286" y="11539"/>
                    <a:pt x="81249" y="11518"/>
                    <a:pt x="81213" y="11497"/>
                  </a:cubicBezTo>
                  <a:cubicBezTo>
                    <a:pt x="81121" y="11446"/>
                    <a:pt x="81033" y="11392"/>
                    <a:pt x="80946" y="11336"/>
                  </a:cubicBezTo>
                  <a:cubicBezTo>
                    <a:pt x="80912" y="11314"/>
                    <a:pt x="80877" y="11291"/>
                    <a:pt x="80843" y="11268"/>
                  </a:cubicBezTo>
                  <a:cubicBezTo>
                    <a:pt x="80827" y="11257"/>
                    <a:pt x="80809" y="11242"/>
                    <a:pt x="80792" y="11231"/>
                  </a:cubicBezTo>
                  <a:cubicBezTo>
                    <a:pt x="80821" y="11212"/>
                    <a:pt x="80848" y="11194"/>
                    <a:pt x="80876" y="11176"/>
                  </a:cubicBezTo>
                  <a:cubicBezTo>
                    <a:pt x="80946" y="11130"/>
                    <a:pt x="81015" y="11084"/>
                    <a:pt x="81086" y="11037"/>
                  </a:cubicBezTo>
                  <a:cubicBezTo>
                    <a:pt x="81170" y="10982"/>
                    <a:pt x="81255" y="10925"/>
                    <a:pt x="81339" y="10868"/>
                  </a:cubicBezTo>
                  <a:cubicBezTo>
                    <a:pt x="81409" y="10821"/>
                    <a:pt x="81477" y="10772"/>
                    <a:pt x="81546" y="10724"/>
                  </a:cubicBezTo>
                  <a:cubicBezTo>
                    <a:pt x="81630" y="10666"/>
                    <a:pt x="81714" y="10605"/>
                    <a:pt x="81797" y="10546"/>
                  </a:cubicBezTo>
                  <a:cubicBezTo>
                    <a:pt x="81865" y="10498"/>
                    <a:pt x="81931" y="10448"/>
                    <a:pt x="81998" y="10400"/>
                  </a:cubicBezTo>
                  <a:cubicBezTo>
                    <a:pt x="82081" y="10339"/>
                    <a:pt x="82164" y="10277"/>
                    <a:pt x="82246" y="10215"/>
                  </a:cubicBezTo>
                  <a:lnTo>
                    <a:pt x="82437" y="10071"/>
                  </a:lnTo>
                  <a:cubicBezTo>
                    <a:pt x="82520" y="10007"/>
                    <a:pt x="82603" y="9943"/>
                    <a:pt x="82685" y="9881"/>
                  </a:cubicBezTo>
                  <a:cubicBezTo>
                    <a:pt x="82744" y="9834"/>
                    <a:pt x="82804" y="9788"/>
                    <a:pt x="82862" y="9741"/>
                  </a:cubicBezTo>
                  <a:cubicBezTo>
                    <a:pt x="82944" y="9677"/>
                    <a:pt x="83025" y="9611"/>
                    <a:pt x="83106" y="9548"/>
                  </a:cubicBezTo>
                  <a:cubicBezTo>
                    <a:pt x="83163" y="9504"/>
                    <a:pt x="83217" y="9459"/>
                    <a:pt x="83272" y="9415"/>
                  </a:cubicBezTo>
                  <a:cubicBezTo>
                    <a:pt x="83352" y="9349"/>
                    <a:pt x="83431" y="9285"/>
                    <a:pt x="83509" y="9220"/>
                  </a:cubicBezTo>
                  <a:cubicBezTo>
                    <a:pt x="83560" y="9178"/>
                    <a:pt x="83610" y="9137"/>
                    <a:pt x="83658" y="9096"/>
                  </a:cubicBezTo>
                  <a:cubicBezTo>
                    <a:pt x="83737" y="9030"/>
                    <a:pt x="83814" y="8966"/>
                    <a:pt x="83889" y="8901"/>
                  </a:cubicBezTo>
                  <a:cubicBezTo>
                    <a:pt x="83934" y="8865"/>
                    <a:pt x="83977" y="8827"/>
                    <a:pt x="84019" y="8791"/>
                  </a:cubicBezTo>
                  <a:cubicBezTo>
                    <a:pt x="84096" y="8724"/>
                    <a:pt x="84170" y="8661"/>
                    <a:pt x="84243" y="8598"/>
                  </a:cubicBezTo>
                  <a:cubicBezTo>
                    <a:pt x="84280" y="8565"/>
                    <a:pt x="84317" y="8534"/>
                    <a:pt x="84354" y="8502"/>
                  </a:cubicBezTo>
                  <a:cubicBezTo>
                    <a:pt x="84429" y="8438"/>
                    <a:pt x="84499" y="8376"/>
                    <a:pt x="84569" y="8314"/>
                  </a:cubicBezTo>
                  <a:cubicBezTo>
                    <a:pt x="84597" y="8288"/>
                    <a:pt x="84627" y="8263"/>
                    <a:pt x="84654" y="8239"/>
                  </a:cubicBezTo>
                  <a:cubicBezTo>
                    <a:pt x="84729" y="8173"/>
                    <a:pt x="84798" y="8111"/>
                    <a:pt x="84865" y="8052"/>
                  </a:cubicBezTo>
                  <a:cubicBezTo>
                    <a:pt x="84882" y="8034"/>
                    <a:pt x="84902" y="8017"/>
                    <a:pt x="84920" y="8002"/>
                  </a:cubicBezTo>
                  <a:cubicBezTo>
                    <a:pt x="84990" y="7939"/>
                    <a:pt x="85053" y="7881"/>
                    <a:pt x="85112" y="7826"/>
                  </a:cubicBezTo>
                  <a:cubicBezTo>
                    <a:pt x="85125" y="7815"/>
                    <a:pt x="85137" y="7803"/>
                    <a:pt x="85149" y="7793"/>
                  </a:cubicBezTo>
                  <a:cubicBezTo>
                    <a:pt x="85216" y="7730"/>
                    <a:pt x="85278" y="7674"/>
                    <a:pt x="85331" y="7623"/>
                  </a:cubicBezTo>
                  <a:lnTo>
                    <a:pt x="85333" y="7622"/>
                  </a:lnTo>
                  <a:cubicBezTo>
                    <a:pt x="85498" y="7467"/>
                    <a:pt x="85594" y="7375"/>
                    <a:pt x="85600" y="7370"/>
                  </a:cubicBezTo>
                  <a:lnTo>
                    <a:pt x="85787" y="7186"/>
                  </a:lnTo>
                  <a:lnTo>
                    <a:pt x="85600" y="7002"/>
                  </a:lnTo>
                  <a:cubicBezTo>
                    <a:pt x="85594" y="6997"/>
                    <a:pt x="85501" y="6907"/>
                    <a:pt x="85333" y="6751"/>
                  </a:cubicBezTo>
                  <a:cubicBezTo>
                    <a:pt x="85226" y="6652"/>
                    <a:pt x="85088" y="6524"/>
                    <a:pt x="84928" y="6378"/>
                  </a:cubicBezTo>
                  <a:cubicBezTo>
                    <a:pt x="84917" y="6366"/>
                    <a:pt x="84903" y="6356"/>
                    <a:pt x="84892" y="6345"/>
                  </a:cubicBezTo>
                  <a:cubicBezTo>
                    <a:pt x="84004" y="5543"/>
                    <a:pt x="82401" y="4169"/>
                    <a:pt x="80776" y="3133"/>
                  </a:cubicBezTo>
                  <a:lnTo>
                    <a:pt x="80781" y="3129"/>
                  </a:lnTo>
                  <a:lnTo>
                    <a:pt x="80483" y="2949"/>
                  </a:lnTo>
                  <a:cubicBezTo>
                    <a:pt x="80479" y="2947"/>
                    <a:pt x="80477" y="2946"/>
                    <a:pt x="80473" y="2943"/>
                  </a:cubicBezTo>
                  <a:lnTo>
                    <a:pt x="80318" y="2848"/>
                  </a:lnTo>
                  <a:lnTo>
                    <a:pt x="80316" y="2850"/>
                  </a:lnTo>
                  <a:cubicBezTo>
                    <a:pt x="80063" y="2702"/>
                    <a:pt x="79821" y="2566"/>
                    <a:pt x="79593" y="2448"/>
                  </a:cubicBezTo>
                  <a:cubicBezTo>
                    <a:pt x="79443" y="2371"/>
                    <a:pt x="79299" y="2303"/>
                    <a:pt x="79157" y="2239"/>
                  </a:cubicBezTo>
                  <a:lnTo>
                    <a:pt x="79163" y="2233"/>
                  </a:lnTo>
                  <a:lnTo>
                    <a:pt x="78808" y="2090"/>
                  </a:lnTo>
                  <a:cubicBezTo>
                    <a:pt x="78807" y="2090"/>
                    <a:pt x="78807" y="2089"/>
                    <a:pt x="78806" y="2089"/>
                  </a:cubicBezTo>
                  <a:lnTo>
                    <a:pt x="78648" y="2027"/>
                  </a:lnTo>
                  <a:lnTo>
                    <a:pt x="78645" y="2031"/>
                  </a:lnTo>
                  <a:cubicBezTo>
                    <a:pt x="78105" y="1830"/>
                    <a:pt x="77615" y="1724"/>
                    <a:pt x="77195" y="1724"/>
                  </a:cubicBezTo>
                  <a:cubicBezTo>
                    <a:pt x="77075" y="1724"/>
                    <a:pt x="76959" y="1728"/>
                    <a:pt x="76862" y="1736"/>
                  </a:cubicBezTo>
                  <a:cubicBezTo>
                    <a:pt x="76819" y="1736"/>
                    <a:pt x="76773" y="1738"/>
                    <a:pt x="76726" y="1745"/>
                  </a:cubicBezTo>
                  <a:cubicBezTo>
                    <a:pt x="76699" y="1746"/>
                    <a:pt x="76673" y="1749"/>
                    <a:pt x="76647" y="1751"/>
                  </a:cubicBezTo>
                  <a:cubicBezTo>
                    <a:pt x="76633" y="1752"/>
                    <a:pt x="76620" y="1754"/>
                    <a:pt x="76606" y="1755"/>
                  </a:cubicBezTo>
                  <a:cubicBezTo>
                    <a:pt x="76565" y="1760"/>
                    <a:pt x="76527" y="1765"/>
                    <a:pt x="76492" y="1772"/>
                  </a:cubicBezTo>
                  <a:cubicBezTo>
                    <a:pt x="76318" y="1788"/>
                    <a:pt x="76139" y="1820"/>
                    <a:pt x="75952" y="1865"/>
                  </a:cubicBezTo>
                  <a:cubicBezTo>
                    <a:pt x="75874" y="1884"/>
                    <a:pt x="75795" y="1905"/>
                    <a:pt x="75715" y="1927"/>
                  </a:cubicBezTo>
                  <a:cubicBezTo>
                    <a:pt x="75540" y="1976"/>
                    <a:pt x="75399" y="2023"/>
                    <a:pt x="75286" y="2068"/>
                  </a:cubicBezTo>
                  <a:cubicBezTo>
                    <a:pt x="75182" y="2103"/>
                    <a:pt x="75082" y="2146"/>
                    <a:pt x="74984" y="2189"/>
                  </a:cubicBezTo>
                  <a:cubicBezTo>
                    <a:pt x="74852" y="2246"/>
                    <a:pt x="74717" y="2312"/>
                    <a:pt x="74588" y="2382"/>
                  </a:cubicBezTo>
                  <a:cubicBezTo>
                    <a:pt x="74534" y="2413"/>
                    <a:pt x="74481" y="2443"/>
                    <a:pt x="74429" y="2474"/>
                  </a:cubicBezTo>
                  <a:cubicBezTo>
                    <a:pt x="74226" y="2330"/>
                    <a:pt x="74024" y="2191"/>
                    <a:pt x="73823" y="2057"/>
                  </a:cubicBezTo>
                  <a:cubicBezTo>
                    <a:pt x="73778" y="2026"/>
                    <a:pt x="73733" y="1999"/>
                    <a:pt x="73687" y="1967"/>
                  </a:cubicBezTo>
                  <a:cubicBezTo>
                    <a:pt x="73571" y="1890"/>
                    <a:pt x="73456" y="1812"/>
                    <a:pt x="73341" y="1739"/>
                  </a:cubicBezTo>
                  <a:cubicBezTo>
                    <a:pt x="74462" y="948"/>
                    <a:pt x="75817" y="514"/>
                    <a:pt x="77196" y="514"/>
                  </a:cubicBezTo>
                  <a:close/>
                  <a:moveTo>
                    <a:pt x="14004" y="8796"/>
                  </a:moveTo>
                  <a:cubicBezTo>
                    <a:pt x="14004" y="8798"/>
                    <a:pt x="14005" y="8801"/>
                    <a:pt x="14007" y="8803"/>
                  </a:cubicBezTo>
                  <a:cubicBezTo>
                    <a:pt x="14052" y="9002"/>
                    <a:pt x="14108" y="9199"/>
                    <a:pt x="14170" y="9393"/>
                  </a:cubicBezTo>
                  <a:cubicBezTo>
                    <a:pt x="14182" y="9431"/>
                    <a:pt x="14196" y="9467"/>
                    <a:pt x="14210" y="9505"/>
                  </a:cubicBezTo>
                  <a:cubicBezTo>
                    <a:pt x="14263" y="9661"/>
                    <a:pt x="14322" y="9816"/>
                    <a:pt x="14388" y="9969"/>
                  </a:cubicBezTo>
                  <a:cubicBezTo>
                    <a:pt x="14398" y="9994"/>
                    <a:pt x="14406" y="10019"/>
                    <a:pt x="14416" y="10043"/>
                  </a:cubicBezTo>
                  <a:cubicBezTo>
                    <a:pt x="14305" y="10137"/>
                    <a:pt x="14192" y="10229"/>
                    <a:pt x="14082" y="10321"/>
                  </a:cubicBezTo>
                  <a:cubicBezTo>
                    <a:pt x="14004" y="10385"/>
                    <a:pt x="13926" y="10449"/>
                    <a:pt x="13849" y="10512"/>
                  </a:cubicBezTo>
                  <a:cubicBezTo>
                    <a:pt x="13678" y="10649"/>
                    <a:pt x="13508" y="10781"/>
                    <a:pt x="13339" y="10911"/>
                  </a:cubicBezTo>
                  <a:cubicBezTo>
                    <a:pt x="13296" y="10944"/>
                    <a:pt x="13253" y="10979"/>
                    <a:pt x="13209" y="11011"/>
                  </a:cubicBezTo>
                  <a:cubicBezTo>
                    <a:pt x="12999" y="11172"/>
                    <a:pt x="12790" y="11327"/>
                    <a:pt x="12582" y="11474"/>
                  </a:cubicBezTo>
                  <a:cubicBezTo>
                    <a:pt x="12520" y="11519"/>
                    <a:pt x="12459" y="11560"/>
                    <a:pt x="12400" y="11602"/>
                  </a:cubicBezTo>
                  <a:cubicBezTo>
                    <a:pt x="12272" y="11692"/>
                    <a:pt x="12145" y="11780"/>
                    <a:pt x="12020" y="11865"/>
                  </a:cubicBezTo>
                  <a:cubicBezTo>
                    <a:pt x="11773" y="11780"/>
                    <a:pt x="11537" y="11681"/>
                    <a:pt x="11309" y="11561"/>
                  </a:cubicBezTo>
                  <a:cubicBezTo>
                    <a:pt x="11271" y="11539"/>
                    <a:pt x="11236" y="11518"/>
                    <a:pt x="11201" y="11498"/>
                  </a:cubicBezTo>
                  <a:cubicBezTo>
                    <a:pt x="11110" y="11446"/>
                    <a:pt x="11020" y="11393"/>
                    <a:pt x="10932" y="11336"/>
                  </a:cubicBezTo>
                  <a:cubicBezTo>
                    <a:pt x="10897" y="11314"/>
                    <a:pt x="10863" y="11291"/>
                    <a:pt x="10830" y="11269"/>
                  </a:cubicBezTo>
                  <a:cubicBezTo>
                    <a:pt x="10812" y="11258"/>
                    <a:pt x="10797" y="11243"/>
                    <a:pt x="10778" y="11231"/>
                  </a:cubicBezTo>
                  <a:cubicBezTo>
                    <a:pt x="10833" y="11195"/>
                    <a:pt x="10886" y="11161"/>
                    <a:pt x="10939" y="11127"/>
                  </a:cubicBezTo>
                  <a:cubicBezTo>
                    <a:pt x="11158" y="10984"/>
                    <a:pt x="11384" y="10830"/>
                    <a:pt x="11613" y="10670"/>
                  </a:cubicBezTo>
                  <a:cubicBezTo>
                    <a:pt x="11636" y="10653"/>
                    <a:pt x="11659" y="10638"/>
                    <a:pt x="11682" y="10620"/>
                  </a:cubicBezTo>
                  <a:cubicBezTo>
                    <a:pt x="11901" y="10466"/>
                    <a:pt x="12125" y="10300"/>
                    <a:pt x="12352" y="10128"/>
                  </a:cubicBezTo>
                  <a:cubicBezTo>
                    <a:pt x="12386" y="10102"/>
                    <a:pt x="12420" y="10076"/>
                    <a:pt x="12456" y="10048"/>
                  </a:cubicBezTo>
                  <a:cubicBezTo>
                    <a:pt x="12680" y="9879"/>
                    <a:pt x="12907" y="9699"/>
                    <a:pt x="13139" y="9512"/>
                  </a:cubicBezTo>
                  <a:cubicBezTo>
                    <a:pt x="13176" y="9482"/>
                    <a:pt x="13216" y="9450"/>
                    <a:pt x="13254" y="9419"/>
                  </a:cubicBezTo>
                  <a:cubicBezTo>
                    <a:pt x="13488" y="9229"/>
                    <a:pt x="13727" y="9031"/>
                    <a:pt x="13968" y="8825"/>
                  </a:cubicBezTo>
                  <a:cubicBezTo>
                    <a:pt x="13981" y="8815"/>
                    <a:pt x="13992" y="8806"/>
                    <a:pt x="14004" y="8796"/>
                  </a:cubicBezTo>
                  <a:close/>
                  <a:moveTo>
                    <a:pt x="70057" y="7970"/>
                  </a:moveTo>
                  <a:lnTo>
                    <a:pt x="70060" y="7997"/>
                  </a:lnTo>
                  <a:cubicBezTo>
                    <a:pt x="70083" y="8199"/>
                    <a:pt x="70116" y="8397"/>
                    <a:pt x="70156" y="8595"/>
                  </a:cubicBezTo>
                  <a:cubicBezTo>
                    <a:pt x="70167" y="8657"/>
                    <a:pt x="70183" y="8716"/>
                    <a:pt x="70195" y="8777"/>
                  </a:cubicBezTo>
                  <a:cubicBezTo>
                    <a:pt x="70231" y="8931"/>
                    <a:pt x="70271" y="9083"/>
                    <a:pt x="70317" y="9234"/>
                  </a:cubicBezTo>
                  <a:cubicBezTo>
                    <a:pt x="70328" y="9271"/>
                    <a:pt x="70335" y="9308"/>
                    <a:pt x="70346" y="9345"/>
                  </a:cubicBezTo>
                  <a:cubicBezTo>
                    <a:pt x="69236" y="10326"/>
                    <a:pt x="68155" y="11173"/>
                    <a:pt x="67133" y="11865"/>
                  </a:cubicBezTo>
                  <a:cubicBezTo>
                    <a:pt x="66888" y="11780"/>
                    <a:pt x="66650" y="11680"/>
                    <a:pt x="66422" y="11560"/>
                  </a:cubicBezTo>
                  <a:cubicBezTo>
                    <a:pt x="66386" y="11540"/>
                    <a:pt x="66351" y="11519"/>
                    <a:pt x="66315" y="11499"/>
                  </a:cubicBezTo>
                  <a:cubicBezTo>
                    <a:pt x="66223" y="11448"/>
                    <a:pt x="66134" y="11394"/>
                    <a:pt x="66046" y="11337"/>
                  </a:cubicBezTo>
                  <a:cubicBezTo>
                    <a:pt x="66012" y="11315"/>
                    <a:pt x="65978" y="11292"/>
                    <a:pt x="65943" y="11269"/>
                  </a:cubicBezTo>
                  <a:cubicBezTo>
                    <a:pt x="65925" y="11258"/>
                    <a:pt x="65910" y="11243"/>
                    <a:pt x="65891" y="11230"/>
                  </a:cubicBezTo>
                  <a:cubicBezTo>
                    <a:pt x="65903" y="11223"/>
                    <a:pt x="65914" y="11214"/>
                    <a:pt x="65925" y="11208"/>
                  </a:cubicBezTo>
                  <a:cubicBezTo>
                    <a:pt x="66108" y="11091"/>
                    <a:pt x="66290" y="10970"/>
                    <a:pt x="66469" y="10847"/>
                  </a:cubicBezTo>
                  <a:cubicBezTo>
                    <a:pt x="66513" y="10817"/>
                    <a:pt x="66555" y="10786"/>
                    <a:pt x="66599" y="10756"/>
                  </a:cubicBezTo>
                  <a:cubicBezTo>
                    <a:pt x="66771" y="10636"/>
                    <a:pt x="66942" y="10516"/>
                    <a:pt x="67111" y="10392"/>
                  </a:cubicBezTo>
                  <a:cubicBezTo>
                    <a:pt x="67123" y="10384"/>
                    <a:pt x="67135" y="10374"/>
                    <a:pt x="67149" y="10365"/>
                  </a:cubicBezTo>
                  <a:cubicBezTo>
                    <a:pt x="67328" y="10233"/>
                    <a:pt x="67504" y="10099"/>
                    <a:pt x="67676" y="9967"/>
                  </a:cubicBezTo>
                  <a:lnTo>
                    <a:pt x="67794" y="9877"/>
                  </a:lnTo>
                  <a:cubicBezTo>
                    <a:pt x="67962" y="9746"/>
                    <a:pt x="68126" y="9616"/>
                    <a:pt x="68284" y="9489"/>
                  </a:cubicBezTo>
                  <a:cubicBezTo>
                    <a:pt x="68305" y="9473"/>
                    <a:pt x="68324" y="9457"/>
                    <a:pt x="68345" y="9441"/>
                  </a:cubicBezTo>
                  <a:cubicBezTo>
                    <a:pt x="68492" y="9322"/>
                    <a:pt x="68634" y="9204"/>
                    <a:pt x="68772" y="9089"/>
                  </a:cubicBezTo>
                  <a:cubicBezTo>
                    <a:pt x="68799" y="9067"/>
                    <a:pt x="68826" y="9044"/>
                    <a:pt x="68852" y="9022"/>
                  </a:cubicBezTo>
                  <a:cubicBezTo>
                    <a:pt x="68997" y="8900"/>
                    <a:pt x="69137" y="8781"/>
                    <a:pt x="69269" y="8667"/>
                  </a:cubicBezTo>
                  <a:cubicBezTo>
                    <a:pt x="69294" y="8646"/>
                    <a:pt x="69316" y="8625"/>
                    <a:pt x="69341" y="8605"/>
                  </a:cubicBezTo>
                  <a:cubicBezTo>
                    <a:pt x="69464" y="8497"/>
                    <a:pt x="69580" y="8395"/>
                    <a:pt x="69689" y="8300"/>
                  </a:cubicBezTo>
                  <a:cubicBezTo>
                    <a:pt x="69698" y="8292"/>
                    <a:pt x="69708" y="8283"/>
                    <a:pt x="69717" y="8276"/>
                  </a:cubicBezTo>
                  <a:cubicBezTo>
                    <a:pt x="69833" y="8173"/>
                    <a:pt x="69937" y="8078"/>
                    <a:pt x="70033" y="7990"/>
                  </a:cubicBezTo>
                  <a:cubicBezTo>
                    <a:pt x="70039" y="7984"/>
                    <a:pt x="70049" y="7976"/>
                    <a:pt x="70057" y="7970"/>
                  </a:cubicBezTo>
                  <a:close/>
                  <a:moveTo>
                    <a:pt x="21092" y="10521"/>
                  </a:moveTo>
                  <a:cubicBezTo>
                    <a:pt x="21123" y="10581"/>
                    <a:pt x="21158" y="10639"/>
                    <a:pt x="21190" y="10697"/>
                  </a:cubicBezTo>
                  <a:cubicBezTo>
                    <a:pt x="21213" y="10737"/>
                    <a:pt x="21236" y="10779"/>
                    <a:pt x="21260" y="10819"/>
                  </a:cubicBezTo>
                  <a:cubicBezTo>
                    <a:pt x="21352" y="10977"/>
                    <a:pt x="21448" y="11130"/>
                    <a:pt x="21552" y="11279"/>
                  </a:cubicBezTo>
                  <a:cubicBezTo>
                    <a:pt x="21565" y="11299"/>
                    <a:pt x="21581" y="11316"/>
                    <a:pt x="21595" y="11336"/>
                  </a:cubicBezTo>
                  <a:cubicBezTo>
                    <a:pt x="21687" y="11465"/>
                    <a:pt x="21784" y="11590"/>
                    <a:pt x="21884" y="11712"/>
                  </a:cubicBezTo>
                  <a:cubicBezTo>
                    <a:pt x="21916" y="11752"/>
                    <a:pt x="21950" y="11793"/>
                    <a:pt x="21984" y="11831"/>
                  </a:cubicBezTo>
                  <a:cubicBezTo>
                    <a:pt x="22014" y="11867"/>
                    <a:pt x="22041" y="11902"/>
                    <a:pt x="22071" y="11936"/>
                  </a:cubicBezTo>
                  <a:cubicBezTo>
                    <a:pt x="22064" y="11939"/>
                    <a:pt x="22055" y="11941"/>
                    <a:pt x="22049" y="11944"/>
                  </a:cubicBezTo>
                  <a:cubicBezTo>
                    <a:pt x="22022" y="11952"/>
                    <a:pt x="21996" y="11960"/>
                    <a:pt x="21968" y="11967"/>
                  </a:cubicBezTo>
                  <a:cubicBezTo>
                    <a:pt x="21880" y="11994"/>
                    <a:pt x="21793" y="12019"/>
                    <a:pt x="21708" y="12039"/>
                  </a:cubicBezTo>
                  <a:cubicBezTo>
                    <a:pt x="21671" y="12048"/>
                    <a:pt x="21637" y="12055"/>
                    <a:pt x="21602" y="12064"/>
                  </a:cubicBezTo>
                  <a:cubicBezTo>
                    <a:pt x="21526" y="12080"/>
                    <a:pt x="21452" y="12093"/>
                    <a:pt x="21379" y="12103"/>
                  </a:cubicBezTo>
                  <a:cubicBezTo>
                    <a:pt x="21348" y="12107"/>
                    <a:pt x="21316" y="12114"/>
                    <a:pt x="21286" y="12117"/>
                  </a:cubicBezTo>
                  <a:cubicBezTo>
                    <a:pt x="21187" y="12128"/>
                    <a:pt x="21093" y="12134"/>
                    <a:pt x="21003" y="12134"/>
                  </a:cubicBezTo>
                  <a:cubicBezTo>
                    <a:pt x="20839" y="12134"/>
                    <a:pt x="20677" y="12124"/>
                    <a:pt x="20518" y="12108"/>
                  </a:cubicBezTo>
                  <a:cubicBezTo>
                    <a:pt x="20468" y="12103"/>
                    <a:pt x="20419" y="12096"/>
                    <a:pt x="20369" y="12091"/>
                  </a:cubicBezTo>
                  <a:cubicBezTo>
                    <a:pt x="20256" y="12076"/>
                    <a:pt x="20144" y="12058"/>
                    <a:pt x="20034" y="12036"/>
                  </a:cubicBezTo>
                  <a:cubicBezTo>
                    <a:pt x="19980" y="12025"/>
                    <a:pt x="19927" y="12014"/>
                    <a:pt x="19875" y="12002"/>
                  </a:cubicBezTo>
                  <a:cubicBezTo>
                    <a:pt x="19759" y="11974"/>
                    <a:pt x="19644" y="11942"/>
                    <a:pt x="19529" y="11905"/>
                  </a:cubicBezTo>
                  <a:cubicBezTo>
                    <a:pt x="19488" y="11893"/>
                    <a:pt x="19448" y="11882"/>
                    <a:pt x="19409" y="11869"/>
                  </a:cubicBezTo>
                  <a:lnTo>
                    <a:pt x="19370" y="11853"/>
                  </a:lnTo>
                  <a:cubicBezTo>
                    <a:pt x="19394" y="11837"/>
                    <a:pt x="19418" y="11817"/>
                    <a:pt x="19442" y="11800"/>
                  </a:cubicBezTo>
                  <a:cubicBezTo>
                    <a:pt x="19686" y="11623"/>
                    <a:pt x="19933" y="11439"/>
                    <a:pt x="20185" y="11244"/>
                  </a:cubicBezTo>
                  <a:cubicBezTo>
                    <a:pt x="20229" y="11211"/>
                    <a:pt x="20273" y="11175"/>
                    <a:pt x="20317" y="11140"/>
                  </a:cubicBezTo>
                  <a:cubicBezTo>
                    <a:pt x="20534" y="10972"/>
                    <a:pt x="20752" y="10796"/>
                    <a:pt x="20973" y="10616"/>
                  </a:cubicBezTo>
                  <a:cubicBezTo>
                    <a:pt x="21013" y="10583"/>
                    <a:pt x="21051" y="10553"/>
                    <a:pt x="21092" y="10521"/>
                  </a:cubicBezTo>
                  <a:close/>
                  <a:moveTo>
                    <a:pt x="34689" y="10706"/>
                  </a:moveTo>
                  <a:cubicBezTo>
                    <a:pt x="34703" y="10732"/>
                    <a:pt x="34721" y="10755"/>
                    <a:pt x="34736" y="10781"/>
                  </a:cubicBezTo>
                  <a:cubicBezTo>
                    <a:pt x="34837" y="10954"/>
                    <a:pt x="34945" y="11125"/>
                    <a:pt x="35059" y="11289"/>
                  </a:cubicBezTo>
                  <a:cubicBezTo>
                    <a:pt x="35077" y="11311"/>
                    <a:pt x="35089" y="11333"/>
                    <a:pt x="35104" y="11354"/>
                  </a:cubicBezTo>
                  <a:cubicBezTo>
                    <a:pt x="35235" y="11538"/>
                    <a:pt x="35378" y="11713"/>
                    <a:pt x="35526" y="11885"/>
                  </a:cubicBezTo>
                  <a:cubicBezTo>
                    <a:pt x="35541" y="11901"/>
                    <a:pt x="35553" y="11920"/>
                    <a:pt x="35567" y="11936"/>
                  </a:cubicBezTo>
                  <a:lnTo>
                    <a:pt x="35544" y="11943"/>
                  </a:lnTo>
                  <a:cubicBezTo>
                    <a:pt x="35516" y="11952"/>
                    <a:pt x="35489" y="11960"/>
                    <a:pt x="35462" y="11968"/>
                  </a:cubicBezTo>
                  <a:cubicBezTo>
                    <a:pt x="35373" y="11995"/>
                    <a:pt x="35287" y="12019"/>
                    <a:pt x="35203" y="12040"/>
                  </a:cubicBezTo>
                  <a:cubicBezTo>
                    <a:pt x="35166" y="12049"/>
                    <a:pt x="35131" y="12056"/>
                    <a:pt x="35094" y="12065"/>
                  </a:cubicBezTo>
                  <a:cubicBezTo>
                    <a:pt x="35020" y="12081"/>
                    <a:pt x="34945" y="12094"/>
                    <a:pt x="34874" y="12104"/>
                  </a:cubicBezTo>
                  <a:cubicBezTo>
                    <a:pt x="34843" y="12108"/>
                    <a:pt x="34811" y="12115"/>
                    <a:pt x="34781" y="12118"/>
                  </a:cubicBezTo>
                  <a:cubicBezTo>
                    <a:pt x="34682" y="12129"/>
                    <a:pt x="34588" y="12135"/>
                    <a:pt x="34497" y="12135"/>
                  </a:cubicBezTo>
                  <a:cubicBezTo>
                    <a:pt x="34351" y="12135"/>
                    <a:pt x="34208" y="12128"/>
                    <a:pt x="34064" y="12115"/>
                  </a:cubicBezTo>
                  <a:cubicBezTo>
                    <a:pt x="34022" y="12111"/>
                    <a:pt x="33981" y="12106"/>
                    <a:pt x="33938" y="12102"/>
                  </a:cubicBezTo>
                  <a:cubicBezTo>
                    <a:pt x="33831" y="12091"/>
                    <a:pt x="33725" y="12075"/>
                    <a:pt x="33619" y="12055"/>
                  </a:cubicBezTo>
                  <a:cubicBezTo>
                    <a:pt x="33579" y="12047"/>
                    <a:pt x="33538" y="12041"/>
                    <a:pt x="33498" y="12033"/>
                  </a:cubicBezTo>
                  <a:cubicBezTo>
                    <a:pt x="33359" y="12004"/>
                    <a:pt x="33221" y="11972"/>
                    <a:pt x="33085" y="11931"/>
                  </a:cubicBezTo>
                  <a:cubicBezTo>
                    <a:pt x="33104" y="11919"/>
                    <a:pt x="33122" y="11904"/>
                    <a:pt x="33141" y="11891"/>
                  </a:cubicBezTo>
                  <a:cubicBezTo>
                    <a:pt x="33372" y="11726"/>
                    <a:pt x="33605" y="11553"/>
                    <a:pt x="33841" y="11373"/>
                  </a:cubicBezTo>
                  <a:cubicBezTo>
                    <a:pt x="33888" y="11337"/>
                    <a:pt x="33937" y="11300"/>
                    <a:pt x="33985" y="11263"/>
                  </a:cubicBezTo>
                  <a:cubicBezTo>
                    <a:pt x="34179" y="11112"/>
                    <a:pt x="34375" y="10957"/>
                    <a:pt x="34573" y="10798"/>
                  </a:cubicBezTo>
                  <a:cubicBezTo>
                    <a:pt x="34611" y="10767"/>
                    <a:pt x="34650" y="10738"/>
                    <a:pt x="34689" y="10706"/>
                  </a:cubicBezTo>
                  <a:close/>
                  <a:moveTo>
                    <a:pt x="28240" y="10704"/>
                  </a:moveTo>
                  <a:cubicBezTo>
                    <a:pt x="28250" y="10723"/>
                    <a:pt x="28262" y="10738"/>
                    <a:pt x="28273" y="10756"/>
                  </a:cubicBezTo>
                  <a:cubicBezTo>
                    <a:pt x="28468" y="11097"/>
                    <a:pt x="28692" y="11422"/>
                    <a:pt x="28946" y="11729"/>
                  </a:cubicBezTo>
                  <a:lnTo>
                    <a:pt x="28968" y="11761"/>
                  </a:lnTo>
                  <a:cubicBezTo>
                    <a:pt x="28931" y="11776"/>
                    <a:pt x="28891" y="11795"/>
                    <a:pt x="28856" y="11810"/>
                  </a:cubicBezTo>
                  <a:cubicBezTo>
                    <a:pt x="28795" y="11834"/>
                    <a:pt x="28733" y="11858"/>
                    <a:pt x="28674" y="11878"/>
                  </a:cubicBezTo>
                  <a:cubicBezTo>
                    <a:pt x="28577" y="11914"/>
                    <a:pt x="28483" y="11945"/>
                    <a:pt x="28391" y="11972"/>
                  </a:cubicBezTo>
                  <a:cubicBezTo>
                    <a:pt x="28337" y="11989"/>
                    <a:pt x="28280" y="12005"/>
                    <a:pt x="28227" y="12020"/>
                  </a:cubicBezTo>
                  <a:cubicBezTo>
                    <a:pt x="28131" y="12045"/>
                    <a:pt x="28040" y="12065"/>
                    <a:pt x="27950" y="12081"/>
                  </a:cubicBezTo>
                  <a:cubicBezTo>
                    <a:pt x="27907" y="12090"/>
                    <a:pt x="27863" y="12099"/>
                    <a:pt x="27821" y="12106"/>
                  </a:cubicBezTo>
                  <a:cubicBezTo>
                    <a:pt x="27692" y="12124"/>
                    <a:pt x="27570" y="12135"/>
                    <a:pt x="27454" y="12135"/>
                  </a:cubicBezTo>
                  <a:cubicBezTo>
                    <a:pt x="27440" y="12136"/>
                    <a:pt x="27426" y="12136"/>
                    <a:pt x="27412" y="12136"/>
                  </a:cubicBezTo>
                  <a:cubicBezTo>
                    <a:pt x="27277" y="12136"/>
                    <a:pt x="27141" y="12127"/>
                    <a:pt x="27008" y="12116"/>
                  </a:cubicBezTo>
                  <a:cubicBezTo>
                    <a:pt x="26963" y="12111"/>
                    <a:pt x="26918" y="12105"/>
                    <a:pt x="26873" y="12099"/>
                  </a:cubicBezTo>
                  <a:cubicBezTo>
                    <a:pt x="26769" y="12088"/>
                    <a:pt x="26666" y="12072"/>
                    <a:pt x="26563" y="12054"/>
                  </a:cubicBezTo>
                  <a:cubicBezTo>
                    <a:pt x="26537" y="12049"/>
                    <a:pt x="26512" y="12044"/>
                    <a:pt x="26486" y="12039"/>
                  </a:cubicBezTo>
                  <a:cubicBezTo>
                    <a:pt x="26503" y="12026"/>
                    <a:pt x="26521" y="12013"/>
                    <a:pt x="26538" y="12000"/>
                  </a:cubicBezTo>
                  <a:cubicBezTo>
                    <a:pt x="26794" y="11820"/>
                    <a:pt x="27051" y="11633"/>
                    <a:pt x="27311" y="11436"/>
                  </a:cubicBezTo>
                  <a:cubicBezTo>
                    <a:pt x="27365" y="11394"/>
                    <a:pt x="27421" y="11352"/>
                    <a:pt x="27474" y="11310"/>
                  </a:cubicBezTo>
                  <a:cubicBezTo>
                    <a:pt x="27688" y="11144"/>
                    <a:pt x="27903" y="10975"/>
                    <a:pt x="28119" y="10800"/>
                  </a:cubicBezTo>
                  <a:cubicBezTo>
                    <a:pt x="28160" y="10767"/>
                    <a:pt x="28199" y="10737"/>
                    <a:pt x="28240" y="10704"/>
                  </a:cubicBezTo>
                  <a:close/>
                  <a:moveTo>
                    <a:pt x="41962" y="10518"/>
                  </a:moveTo>
                  <a:cubicBezTo>
                    <a:pt x="41973" y="10541"/>
                    <a:pt x="41989" y="10562"/>
                    <a:pt x="42000" y="10583"/>
                  </a:cubicBezTo>
                  <a:cubicBezTo>
                    <a:pt x="42094" y="10758"/>
                    <a:pt x="42193" y="10930"/>
                    <a:pt x="42301" y="11096"/>
                  </a:cubicBezTo>
                  <a:cubicBezTo>
                    <a:pt x="42305" y="11101"/>
                    <a:pt x="42307" y="11106"/>
                    <a:pt x="42311" y="11112"/>
                  </a:cubicBezTo>
                  <a:cubicBezTo>
                    <a:pt x="42425" y="11284"/>
                    <a:pt x="42546" y="11448"/>
                    <a:pt x="42673" y="11610"/>
                  </a:cubicBezTo>
                  <a:cubicBezTo>
                    <a:pt x="42686" y="11627"/>
                    <a:pt x="42698" y="11645"/>
                    <a:pt x="42711" y="11662"/>
                  </a:cubicBezTo>
                  <a:cubicBezTo>
                    <a:pt x="42550" y="11735"/>
                    <a:pt x="42395" y="11797"/>
                    <a:pt x="42245" y="11854"/>
                  </a:cubicBezTo>
                  <a:cubicBezTo>
                    <a:pt x="42225" y="11863"/>
                    <a:pt x="42206" y="11869"/>
                    <a:pt x="42189" y="11876"/>
                  </a:cubicBezTo>
                  <a:cubicBezTo>
                    <a:pt x="42047" y="11928"/>
                    <a:pt x="41912" y="11971"/>
                    <a:pt x="41781" y="12007"/>
                  </a:cubicBezTo>
                  <a:cubicBezTo>
                    <a:pt x="41759" y="12014"/>
                    <a:pt x="41736" y="12019"/>
                    <a:pt x="41715" y="12025"/>
                  </a:cubicBezTo>
                  <a:cubicBezTo>
                    <a:pt x="41587" y="12059"/>
                    <a:pt x="41463" y="12085"/>
                    <a:pt x="41345" y="12103"/>
                  </a:cubicBezTo>
                  <a:cubicBezTo>
                    <a:pt x="41329" y="12106"/>
                    <a:pt x="41313" y="12107"/>
                    <a:pt x="41298" y="12110"/>
                  </a:cubicBezTo>
                  <a:cubicBezTo>
                    <a:pt x="41177" y="12127"/>
                    <a:pt x="41059" y="12138"/>
                    <a:pt x="40952" y="12138"/>
                  </a:cubicBezTo>
                  <a:lnTo>
                    <a:pt x="40949" y="12138"/>
                  </a:lnTo>
                  <a:cubicBezTo>
                    <a:pt x="40801" y="12138"/>
                    <a:pt x="40653" y="12128"/>
                    <a:pt x="40507" y="12116"/>
                  </a:cubicBezTo>
                  <a:cubicBezTo>
                    <a:pt x="40461" y="12111"/>
                    <a:pt x="40414" y="12105"/>
                    <a:pt x="40367" y="12098"/>
                  </a:cubicBezTo>
                  <a:cubicBezTo>
                    <a:pt x="40266" y="12087"/>
                    <a:pt x="40164" y="12071"/>
                    <a:pt x="40064" y="12053"/>
                  </a:cubicBezTo>
                  <a:cubicBezTo>
                    <a:pt x="40038" y="12048"/>
                    <a:pt x="40012" y="12043"/>
                    <a:pt x="39985" y="12038"/>
                  </a:cubicBezTo>
                  <a:cubicBezTo>
                    <a:pt x="40022" y="12009"/>
                    <a:pt x="40062" y="11981"/>
                    <a:pt x="40100" y="11954"/>
                  </a:cubicBezTo>
                  <a:cubicBezTo>
                    <a:pt x="40158" y="11914"/>
                    <a:pt x="40216" y="11871"/>
                    <a:pt x="40273" y="11829"/>
                  </a:cubicBezTo>
                  <a:cubicBezTo>
                    <a:pt x="40429" y="11717"/>
                    <a:pt x="40586" y="11601"/>
                    <a:pt x="40744" y="11482"/>
                  </a:cubicBezTo>
                  <a:cubicBezTo>
                    <a:pt x="40792" y="11445"/>
                    <a:pt x="40840" y="11410"/>
                    <a:pt x="40889" y="11372"/>
                  </a:cubicBezTo>
                  <a:cubicBezTo>
                    <a:pt x="41092" y="11217"/>
                    <a:pt x="41295" y="11058"/>
                    <a:pt x="41499" y="10895"/>
                  </a:cubicBezTo>
                  <a:cubicBezTo>
                    <a:pt x="41537" y="10863"/>
                    <a:pt x="41577" y="10832"/>
                    <a:pt x="41614" y="10801"/>
                  </a:cubicBezTo>
                  <a:cubicBezTo>
                    <a:pt x="41730" y="10707"/>
                    <a:pt x="41845" y="10614"/>
                    <a:pt x="41962" y="10518"/>
                  </a:cubicBezTo>
                  <a:close/>
                  <a:moveTo>
                    <a:pt x="48403" y="10524"/>
                  </a:moveTo>
                  <a:cubicBezTo>
                    <a:pt x="48434" y="10582"/>
                    <a:pt x="48469" y="10639"/>
                    <a:pt x="48501" y="10696"/>
                  </a:cubicBezTo>
                  <a:cubicBezTo>
                    <a:pt x="48525" y="10737"/>
                    <a:pt x="48548" y="10779"/>
                    <a:pt x="48571" y="10819"/>
                  </a:cubicBezTo>
                  <a:cubicBezTo>
                    <a:pt x="48666" y="10979"/>
                    <a:pt x="48764" y="11133"/>
                    <a:pt x="48868" y="11281"/>
                  </a:cubicBezTo>
                  <a:cubicBezTo>
                    <a:pt x="48880" y="11297"/>
                    <a:pt x="48892" y="11314"/>
                    <a:pt x="48905" y="11331"/>
                  </a:cubicBezTo>
                  <a:cubicBezTo>
                    <a:pt x="49000" y="11463"/>
                    <a:pt x="49098" y="11592"/>
                    <a:pt x="49202" y="11717"/>
                  </a:cubicBezTo>
                  <a:cubicBezTo>
                    <a:pt x="49220" y="11742"/>
                    <a:pt x="49240" y="11766"/>
                    <a:pt x="49261" y="11791"/>
                  </a:cubicBezTo>
                  <a:lnTo>
                    <a:pt x="49223" y="11791"/>
                  </a:lnTo>
                  <a:lnTo>
                    <a:pt x="49374" y="11944"/>
                  </a:lnTo>
                  <a:cubicBezTo>
                    <a:pt x="49371" y="11945"/>
                    <a:pt x="49369" y="11946"/>
                    <a:pt x="49366" y="11946"/>
                  </a:cubicBezTo>
                  <a:cubicBezTo>
                    <a:pt x="49338" y="11955"/>
                    <a:pt x="49309" y="11963"/>
                    <a:pt x="49281" y="11971"/>
                  </a:cubicBezTo>
                  <a:cubicBezTo>
                    <a:pt x="49193" y="11998"/>
                    <a:pt x="49108" y="12022"/>
                    <a:pt x="49025" y="12043"/>
                  </a:cubicBezTo>
                  <a:cubicBezTo>
                    <a:pt x="48988" y="12051"/>
                    <a:pt x="48953" y="12059"/>
                    <a:pt x="48917" y="12066"/>
                  </a:cubicBezTo>
                  <a:cubicBezTo>
                    <a:pt x="48840" y="12082"/>
                    <a:pt x="48766" y="12096"/>
                    <a:pt x="48695" y="12106"/>
                  </a:cubicBezTo>
                  <a:cubicBezTo>
                    <a:pt x="48663" y="12110"/>
                    <a:pt x="48632" y="12117"/>
                    <a:pt x="48603" y="12119"/>
                  </a:cubicBezTo>
                  <a:cubicBezTo>
                    <a:pt x="48504" y="12131"/>
                    <a:pt x="48408" y="12138"/>
                    <a:pt x="48319" y="12138"/>
                  </a:cubicBezTo>
                  <a:cubicBezTo>
                    <a:pt x="48156" y="12138"/>
                    <a:pt x="47995" y="12127"/>
                    <a:pt x="47834" y="12111"/>
                  </a:cubicBezTo>
                  <a:cubicBezTo>
                    <a:pt x="47784" y="12106"/>
                    <a:pt x="47735" y="12098"/>
                    <a:pt x="47687" y="12093"/>
                  </a:cubicBezTo>
                  <a:cubicBezTo>
                    <a:pt x="47573" y="12079"/>
                    <a:pt x="47461" y="12060"/>
                    <a:pt x="47351" y="12039"/>
                  </a:cubicBezTo>
                  <a:cubicBezTo>
                    <a:pt x="47298" y="12028"/>
                    <a:pt x="47245" y="12017"/>
                    <a:pt x="47192" y="12004"/>
                  </a:cubicBezTo>
                  <a:cubicBezTo>
                    <a:pt x="47078" y="11977"/>
                    <a:pt x="46963" y="11946"/>
                    <a:pt x="46850" y="11910"/>
                  </a:cubicBezTo>
                  <a:cubicBezTo>
                    <a:pt x="46808" y="11897"/>
                    <a:pt x="46767" y="11887"/>
                    <a:pt x="46725" y="11872"/>
                  </a:cubicBezTo>
                  <a:cubicBezTo>
                    <a:pt x="46712" y="11868"/>
                    <a:pt x="46699" y="11862"/>
                    <a:pt x="46686" y="11856"/>
                  </a:cubicBezTo>
                  <a:cubicBezTo>
                    <a:pt x="46706" y="11842"/>
                    <a:pt x="46727" y="11825"/>
                    <a:pt x="46748" y="11810"/>
                  </a:cubicBezTo>
                  <a:cubicBezTo>
                    <a:pt x="46795" y="11775"/>
                    <a:pt x="46844" y="11739"/>
                    <a:pt x="46892" y="11704"/>
                  </a:cubicBezTo>
                  <a:cubicBezTo>
                    <a:pt x="47000" y="11624"/>
                    <a:pt x="47110" y="11543"/>
                    <a:pt x="47221" y="11458"/>
                  </a:cubicBezTo>
                  <a:cubicBezTo>
                    <a:pt x="47276" y="11416"/>
                    <a:pt x="47330" y="11375"/>
                    <a:pt x="47386" y="11332"/>
                  </a:cubicBezTo>
                  <a:cubicBezTo>
                    <a:pt x="47499" y="11244"/>
                    <a:pt x="47614" y="11156"/>
                    <a:pt x="47731" y="11063"/>
                  </a:cubicBezTo>
                  <a:cubicBezTo>
                    <a:pt x="47782" y="11024"/>
                    <a:pt x="47831" y="10984"/>
                    <a:pt x="47883" y="10944"/>
                  </a:cubicBezTo>
                  <a:cubicBezTo>
                    <a:pt x="48048" y="10812"/>
                    <a:pt x="48217" y="10677"/>
                    <a:pt x="48391" y="10535"/>
                  </a:cubicBezTo>
                  <a:lnTo>
                    <a:pt x="48395" y="10531"/>
                  </a:lnTo>
                  <a:cubicBezTo>
                    <a:pt x="48397" y="10529"/>
                    <a:pt x="48401" y="10526"/>
                    <a:pt x="48403" y="10524"/>
                  </a:cubicBezTo>
                  <a:close/>
                  <a:moveTo>
                    <a:pt x="62332" y="10433"/>
                  </a:moveTo>
                  <a:cubicBezTo>
                    <a:pt x="62363" y="10496"/>
                    <a:pt x="62400" y="10556"/>
                    <a:pt x="62434" y="10618"/>
                  </a:cubicBezTo>
                  <a:cubicBezTo>
                    <a:pt x="62459" y="10662"/>
                    <a:pt x="62483" y="10708"/>
                    <a:pt x="62508" y="10753"/>
                  </a:cubicBezTo>
                  <a:cubicBezTo>
                    <a:pt x="62602" y="10916"/>
                    <a:pt x="62701" y="11077"/>
                    <a:pt x="62808" y="11233"/>
                  </a:cubicBezTo>
                  <a:cubicBezTo>
                    <a:pt x="62820" y="11253"/>
                    <a:pt x="62835" y="11270"/>
                    <a:pt x="62849" y="11290"/>
                  </a:cubicBezTo>
                  <a:cubicBezTo>
                    <a:pt x="62945" y="11427"/>
                    <a:pt x="63045" y="11560"/>
                    <a:pt x="63151" y="11690"/>
                  </a:cubicBezTo>
                  <a:cubicBezTo>
                    <a:pt x="63186" y="11733"/>
                    <a:pt x="63221" y="11775"/>
                    <a:pt x="63258" y="11817"/>
                  </a:cubicBezTo>
                  <a:cubicBezTo>
                    <a:pt x="63292" y="11858"/>
                    <a:pt x="63324" y="11899"/>
                    <a:pt x="63357" y="11938"/>
                  </a:cubicBezTo>
                  <a:cubicBezTo>
                    <a:pt x="63356" y="11941"/>
                    <a:pt x="63349" y="11943"/>
                    <a:pt x="63341" y="11946"/>
                  </a:cubicBezTo>
                  <a:cubicBezTo>
                    <a:pt x="63313" y="11955"/>
                    <a:pt x="63287" y="11962"/>
                    <a:pt x="63258" y="11971"/>
                  </a:cubicBezTo>
                  <a:cubicBezTo>
                    <a:pt x="63169" y="11998"/>
                    <a:pt x="63084" y="12021"/>
                    <a:pt x="62999" y="12043"/>
                  </a:cubicBezTo>
                  <a:cubicBezTo>
                    <a:pt x="62963" y="12051"/>
                    <a:pt x="62928" y="12059"/>
                    <a:pt x="62892" y="12066"/>
                  </a:cubicBezTo>
                  <a:cubicBezTo>
                    <a:pt x="62815" y="12082"/>
                    <a:pt x="62742" y="12096"/>
                    <a:pt x="62669" y="12106"/>
                  </a:cubicBezTo>
                  <a:cubicBezTo>
                    <a:pt x="62638" y="12109"/>
                    <a:pt x="62607" y="12117"/>
                    <a:pt x="62578" y="12119"/>
                  </a:cubicBezTo>
                  <a:cubicBezTo>
                    <a:pt x="62479" y="12130"/>
                    <a:pt x="62383" y="12138"/>
                    <a:pt x="62294" y="12138"/>
                  </a:cubicBezTo>
                  <a:cubicBezTo>
                    <a:pt x="62122" y="12138"/>
                    <a:pt x="61951" y="12127"/>
                    <a:pt x="61782" y="12108"/>
                  </a:cubicBezTo>
                  <a:cubicBezTo>
                    <a:pt x="61730" y="12103"/>
                    <a:pt x="61678" y="12094"/>
                    <a:pt x="61624" y="12088"/>
                  </a:cubicBezTo>
                  <a:cubicBezTo>
                    <a:pt x="61508" y="12072"/>
                    <a:pt x="61390" y="12052"/>
                    <a:pt x="61276" y="12029"/>
                  </a:cubicBezTo>
                  <a:cubicBezTo>
                    <a:pt x="61218" y="12018"/>
                    <a:pt x="61160" y="12004"/>
                    <a:pt x="61103" y="11990"/>
                  </a:cubicBezTo>
                  <a:cubicBezTo>
                    <a:pt x="60989" y="11962"/>
                    <a:pt x="60877" y="11929"/>
                    <a:pt x="60764" y="11893"/>
                  </a:cubicBezTo>
                  <a:cubicBezTo>
                    <a:pt x="60713" y="11875"/>
                    <a:pt x="60663" y="11862"/>
                    <a:pt x="60612" y="11843"/>
                  </a:cubicBezTo>
                  <a:cubicBezTo>
                    <a:pt x="60593" y="11837"/>
                    <a:pt x="60575" y="11827"/>
                    <a:pt x="60556" y="11820"/>
                  </a:cubicBezTo>
                  <a:cubicBezTo>
                    <a:pt x="60582" y="11800"/>
                    <a:pt x="60609" y="11779"/>
                    <a:pt x="60635" y="11760"/>
                  </a:cubicBezTo>
                  <a:cubicBezTo>
                    <a:pt x="60892" y="11574"/>
                    <a:pt x="61150" y="11381"/>
                    <a:pt x="61409" y="11178"/>
                  </a:cubicBezTo>
                  <a:cubicBezTo>
                    <a:pt x="61446" y="11150"/>
                    <a:pt x="61483" y="11118"/>
                    <a:pt x="61520" y="11089"/>
                  </a:cubicBezTo>
                  <a:cubicBezTo>
                    <a:pt x="61754" y="10906"/>
                    <a:pt x="61991" y="10715"/>
                    <a:pt x="62226" y="10520"/>
                  </a:cubicBezTo>
                  <a:cubicBezTo>
                    <a:pt x="62261" y="10490"/>
                    <a:pt x="62296" y="10464"/>
                    <a:pt x="62332" y="10433"/>
                  </a:cubicBezTo>
                  <a:close/>
                  <a:moveTo>
                    <a:pt x="14641" y="10521"/>
                  </a:moveTo>
                  <a:cubicBezTo>
                    <a:pt x="14650" y="10538"/>
                    <a:pt x="14662" y="10553"/>
                    <a:pt x="14671" y="10572"/>
                  </a:cubicBezTo>
                  <a:cubicBezTo>
                    <a:pt x="14869" y="10944"/>
                    <a:pt x="15100" y="11294"/>
                    <a:pt x="15357" y="11620"/>
                  </a:cubicBezTo>
                  <a:cubicBezTo>
                    <a:pt x="15368" y="11635"/>
                    <a:pt x="15379" y="11651"/>
                    <a:pt x="15390" y="11666"/>
                  </a:cubicBezTo>
                  <a:cubicBezTo>
                    <a:pt x="15390" y="11666"/>
                    <a:pt x="15389" y="11666"/>
                    <a:pt x="15389" y="11667"/>
                  </a:cubicBezTo>
                  <a:cubicBezTo>
                    <a:pt x="15232" y="11735"/>
                    <a:pt x="15080" y="11796"/>
                    <a:pt x="14933" y="11852"/>
                  </a:cubicBezTo>
                  <a:cubicBezTo>
                    <a:pt x="14910" y="11861"/>
                    <a:pt x="14889" y="11869"/>
                    <a:pt x="14867" y="11878"/>
                  </a:cubicBezTo>
                  <a:cubicBezTo>
                    <a:pt x="14727" y="11929"/>
                    <a:pt x="14595" y="11971"/>
                    <a:pt x="14466" y="12007"/>
                  </a:cubicBezTo>
                  <a:cubicBezTo>
                    <a:pt x="14441" y="12014"/>
                    <a:pt x="14418" y="12020"/>
                    <a:pt x="14394" y="12026"/>
                  </a:cubicBezTo>
                  <a:cubicBezTo>
                    <a:pt x="14266" y="12059"/>
                    <a:pt x="14144" y="12087"/>
                    <a:pt x="14029" y="12104"/>
                  </a:cubicBezTo>
                  <a:cubicBezTo>
                    <a:pt x="14011" y="12107"/>
                    <a:pt x="13994" y="12108"/>
                    <a:pt x="13977" y="12111"/>
                  </a:cubicBezTo>
                  <a:cubicBezTo>
                    <a:pt x="13855" y="12128"/>
                    <a:pt x="13739" y="12139"/>
                    <a:pt x="13632" y="12139"/>
                  </a:cubicBezTo>
                  <a:cubicBezTo>
                    <a:pt x="13482" y="12139"/>
                    <a:pt x="13333" y="12129"/>
                    <a:pt x="13187" y="12117"/>
                  </a:cubicBezTo>
                  <a:cubicBezTo>
                    <a:pt x="13141" y="12113"/>
                    <a:pt x="13096" y="12106"/>
                    <a:pt x="13050" y="12101"/>
                  </a:cubicBezTo>
                  <a:cubicBezTo>
                    <a:pt x="12946" y="12089"/>
                    <a:pt x="12843" y="12073"/>
                    <a:pt x="12740" y="12055"/>
                  </a:cubicBezTo>
                  <a:cubicBezTo>
                    <a:pt x="12715" y="12050"/>
                    <a:pt x="12689" y="12045"/>
                    <a:pt x="12665" y="12041"/>
                  </a:cubicBezTo>
                  <a:cubicBezTo>
                    <a:pt x="12703" y="12014"/>
                    <a:pt x="12741" y="11985"/>
                    <a:pt x="12780" y="11957"/>
                  </a:cubicBezTo>
                  <a:cubicBezTo>
                    <a:pt x="12838" y="11916"/>
                    <a:pt x="12896" y="11873"/>
                    <a:pt x="12955" y="11831"/>
                  </a:cubicBezTo>
                  <a:cubicBezTo>
                    <a:pt x="13108" y="11721"/>
                    <a:pt x="13264" y="11607"/>
                    <a:pt x="13420" y="11489"/>
                  </a:cubicBezTo>
                  <a:cubicBezTo>
                    <a:pt x="13470" y="11452"/>
                    <a:pt x="13520" y="11414"/>
                    <a:pt x="13571" y="11376"/>
                  </a:cubicBezTo>
                  <a:cubicBezTo>
                    <a:pt x="13772" y="11223"/>
                    <a:pt x="13975" y="11063"/>
                    <a:pt x="14178" y="10900"/>
                  </a:cubicBezTo>
                  <a:cubicBezTo>
                    <a:pt x="14216" y="10870"/>
                    <a:pt x="14255" y="10837"/>
                    <a:pt x="14292" y="10806"/>
                  </a:cubicBezTo>
                  <a:cubicBezTo>
                    <a:pt x="14409" y="10712"/>
                    <a:pt x="14525" y="10619"/>
                    <a:pt x="14641" y="10521"/>
                  </a:cubicBezTo>
                  <a:close/>
                  <a:moveTo>
                    <a:pt x="70536" y="9855"/>
                  </a:moveTo>
                  <a:cubicBezTo>
                    <a:pt x="70732" y="10351"/>
                    <a:pt x="70985" y="10822"/>
                    <a:pt x="71288" y="11263"/>
                  </a:cubicBezTo>
                  <a:cubicBezTo>
                    <a:pt x="70248" y="11842"/>
                    <a:pt x="69392" y="12139"/>
                    <a:pt x="68745" y="12139"/>
                  </a:cubicBezTo>
                  <a:cubicBezTo>
                    <a:pt x="68414" y="12139"/>
                    <a:pt x="68091" y="12102"/>
                    <a:pt x="67772" y="12039"/>
                  </a:cubicBezTo>
                  <a:cubicBezTo>
                    <a:pt x="68660" y="11416"/>
                    <a:pt x="69585" y="10685"/>
                    <a:pt x="70536" y="9855"/>
                  </a:cubicBezTo>
                  <a:close/>
                  <a:moveTo>
                    <a:pt x="83647" y="2236"/>
                  </a:moveTo>
                  <a:cubicBezTo>
                    <a:pt x="86086" y="2236"/>
                    <a:pt x="90524" y="6272"/>
                    <a:pt x="91501" y="7188"/>
                  </a:cubicBezTo>
                  <a:cubicBezTo>
                    <a:pt x="90524" y="8104"/>
                    <a:pt x="86088" y="12139"/>
                    <a:pt x="83647" y="12139"/>
                  </a:cubicBezTo>
                  <a:cubicBezTo>
                    <a:pt x="83319" y="12139"/>
                    <a:pt x="82994" y="12103"/>
                    <a:pt x="82679" y="12040"/>
                  </a:cubicBezTo>
                  <a:cubicBezTo>
                    <a:pt x="84558" y="10722"/>
                    <a:pt x="86166" y="9221"/>
                    <a:pt x="86802" y="8605"/>
                  </a:cubicBezTo>
                  <a:lnTo>
                    <a:pt x="88257" y="7188"/>
                  </a:lnTo>
                  <a:lnTo>
                    <a:pt x="86802" y="5771"/>
                  </a:lnTo>
                  <a:cubicBezTo>
                    <a:pt x="86166" y="5154"/>
                    <a:pt x="84558" y="3655"/>
                    <a:pt x="82679" y="2336"/>
                  </a:cubicBezTo>
                  <a:cubicBezTo>
                    <a:pt x="82994" y="2271"/>
                    <a:pt x="83319" y="2236"/>
                    <a:pt x="83647" y="2236"/>
                  </a:cubicBezTo>
                  <a:close/>
                  <a:moveTo>
                    <a:pt x="7179" y="2238"/>
                  </a:moveTo>
                  <a:cubicBezTo>
                    <a:pt x="7270" y="2238"/>
                    <a:pt x="7366" y="2245"/>
                    <a:pt x="7464" y="2256"/>
                  </a:cubicBezTo>
                  <a:cubicBezTo>
                    <a:pt x="7493" y="2260"/>
                    <a:pt x="7523" y="2264"/>
                    <a:pt x="7551" y="2269"/>
                  </a:cubicBezTo>
                  <a:cubicBezTo>
                    <a:pt x="7626" y="2280"/>
                    <a:pt x="7702" y="2293"/>
                    <a:pt x="7782" y="2311"/>
                  </a:cubicBezTo>
                  <a:cubicBezTo>
                    <a:pt x="7814" y="2317"/>
                    <a:pt x="7846" y="2324"/>
                    <a:pt x="7879" y="2333"/>
                  </a:cubicBezTo>
                  <a:cubicBezTo>
                    <a:pt x="7970" y="2355"/>
                    <a:pt x="8063" y="2381"/>
                    <a:pt x="8159" y="2411"/>
                  </a:cubicBezTo>
                  <a:cubicBezTo>
                    <a:pt x="8179" y="2417"/>
                    <a:pt x="8198" y="2421"/>
                    <a:pt x="8217" y="2427"/>
                  </a:cubicBezTo>
                  <a:cubicBezTo>
                    <a:pt x="8226" y="2431"/>
                    <a:pt x="8236" y="2434"/>
                    <a:pt x="8245" y="2438"/>
                  </a:cubicBezTo>
                  <a:cubicBezTo>
                    <a:pt x="8209" y="2480"/>
                    <a:pt x="8175" y="2525"/>
                    <a:pt x="8139" y="2568"/>
                  </a:cubicBezTo>
                  <a:cubicBezTo>
                    <a:pt x="8075" y="2644"/>
                    <a:pt x="8012" y="2723"/>
                    <a:pt x="7950" y="2804"/>
                  </a:cubicBezTo>
                  <a:cubicBezTo>
                    <a:pt x="7872" y="2903"/>
                    <a:pt x="7799" y="3003"/>
                    <a:pt x="7728" y="3106"/>
                  </a:cubicBezTo>
                  <a:cubicBezTo>
                    <a:pt x="7671" y="3188"/>
                    <a:pt x="7613" y="3273"/>
                    <a:pt x="7560" y="3357"/>
                  </a:cubicBezTo>
                  <a:cubicBezTo>
                    <a:pt x="7494" y="3462"/>
                    <a:pt x="7430" y="3569"/>
                    <a:pt x="7369" y="3679"/>
                  </a:cubicBezTo>
                  <a:cubicBezTo>
                    <a:pt x="7320" y="3765"/>
                    <a:pt x="7272" y="3851"/>
                    <a:pt x="7226" y="3941"/>
                  </a:cubicBezTo>
                  <a:cubicBezTo>
                    <a:pt x="7169" y="4053"/>
                    <a:pt x="7117" y="4167"/>
                    <a:pt x="7066" y="4281"/>
                  </a:cubicBezTo>
                  <a:cubicBezTo>
                    <a:pt x="7025" y="4372"/>
                    <a:pt x="6986" y="4460"/>
                    <a:pt x="6950" y="4551"/>
                  </a:cubicBezTo>
                  <a:cubicBezTo>
                    <a:pt x="6903" y="4671"/>
                    <a:pt x="6862" y="4791"/>
                    <a:pt x="6821" y="4914"/>
                  </a:cubicBezTo>
                  <a:cubicBezTo>
                    <a:pt x="6791" y="5004"/>
                    <a:pt x="6759" y="5093"/>
                    <a:pt x="6733" y="5185"/>
                  </a:cubicBezTo>
                  <a:cubicBezTo>
                    <a:pt x="6695" y="5314"/>
                    <a:pt x="6665" y="5445"/>
                    <a:pt x="6635" y="5576"/>
                  </a:cubicBezTo>
                  <a:cubicBezTo>
                    <a:pt x="6616" y="5664"/>
                    <a:pt x="6592" y="5749"/>
                    <a:pt x="6575" y="5837"/>
                  </a:cubicBezTo>
                  <a:cubicBezTo>
                    <a:pt x="6548" y="5983"/>
                    <a:pt x="6529" y="6132"/>
                    <a:pt x="6510" y="6282"/>
                  </a:cubicBezTo>
                  <a:cubicBezTo>
                    <a:pt x="6502" y="6357"/>
                    <a:pt x="6487" y="6430"/>
                    <a:pt x="6481" y="6506"/>
                  </a:cubicBezTo>
                  <a:cubicBezTo>
                    <a:pt x="6460" y="6731"/>
                    <a:pt x="6447" y="6959"/>
                    <a:pt x="6447" y="7188"/>
                  </a:cubicBezTo>
                  <a:cubicBezTo>
                    <a:pt x="6447" y="7417"/>
                    <a:pt x="6460" y="7644"/>
                    <a:pt x="6481" y="7870"/>
                  </a:cubicBezTo>
                  <a:cubicBezTo>
                    <a:pt x="6487" y="7945"/>
                    <a:pt x="6502" y="8018"/>
                    <a:pt x="6512" y="8094"/>
                  </a:cubicBezTo>
                  <a:cubicBezTo>
                    <a:pt x="6530" y="8242"/>
                    <a:pt x="6549" y="8392"/>
                    <a:pt x="6576" y="8539"/>
                  </a:cubicBezTo>
                  <a:cubicBezTo>
                    <a:pt x="6593" y="8627"/>
                    <a:pt x="6617" y="8715"/>
                    <a:pt x="6638" y="8802"/>
                  </a:cubicBezTo>
                  <a:cubicBezTo>
                    <a:pt x="6668" y="8932"/>
                    <a:pt x="6697" y="9064"/>
                    <a:pt x="6734" y="9192"/>
                  </a:cubicBezTo>
                  <a:cubicBezTo>
                    <a:pt x="6762" y="9283"/>
                    <a:pt x="6794" y="9374"/>
                    <a:pt x="6824" y="9464"/>
                  </a:cubicBezTo>
                  <a:cubicBezTo>
                    <a:pt x="6864" y="9585"/>
                    <a:pt x="6904" y="9705"/>
                    <a:pt x="6951" y="9823"/>
                  </a:cubicBezTo>
                  <a:cubicBezTo>
                    <a:pt x="6988" y="9916"/>
                    <a:pt x="7029" y="10007"/>
                    <a:pt x="7070" y="10098"/>
                  </a:cubicBezTo>
                  <a:cubicBezTo>
                    <a:pt x="7121" y="10212"/>
                    <a:pt x="7171" y="10323"/>
                    <a:pt x="7227" y="10432"/>
                  </a:cubicBezTo>
                  <a:cubicBezTo>
                    <a:pt x="7274" y="10524"/>
                    <a:pt x="7324" y="10613"/>
                    <a:pt x="7373" y="10701"/>
                  </a:cubicBezTo>
                  <a:cubicBezTo>
                    <a:pt x="7433" y="10807"/>
                    <a:pt x="7494" y="10911"/>
                    <a:pt x="7560" y="11015"/>
                  </a:cubicBezTo>
                  <a:cubicBezTo>
                    <a:pt x="7615" y="11103"/>
                    <a:pt x="7674" y="11187"/>
                    <a:pt x="7732" y="11271"/>
                  </a:cubicBezTo>
                  <a:cubicBezTo>
                    <a:pt x="7803" y="11372"/>
                    <a:pt x="7876" y="11471"/>
                    <a:pt x="7951" y="11568"/>
                  </a:cubicBezTo>
                  <a:cubicBezTo>
                    <a:pt x="8013" y="11649"/>
                    <a:pt x="8079" y="11729"/>
                    <a:pt x="8144" y="11808"/>
                  </a:cubicBezTo>
                  <a:cubicBezTo>
                    <a:pt x="8181" y="11851"/>
                    <a:pt x="8212" y="11895"/>
                    <a:pt x="8248" y="11937"/>
                  </a:cubicBezTo>
                  <a:cubicBezTo>
                    <a:pt x="8240" y="11940"/>
                    <a:pt x="8231" y="11943"/>
                    <a:pt x="8221" y="11947"/>
                  </a:cubicBezTo>
                  <a:cubicBezTo>
                    <a:pt x="8199" y="11955"/>
                    <a:pt x="8179" y="11961"/>
                    <a:pt x="8157" y="11967"/>
                  </a:cubicBezTo>
                  <a:cubicBezTo>
                    <a:pt x="8063" y="11995"/>
                    <a:pt x="7970" y="12021"/>
                    <a:pt x="7882" y="12044"/>
                  </a:cubicBezTo>
                  <a:cubicBezTo>
                    <a:pt x="7847" y="12051"/>
                    <a:pt x="7814" y="12059"/>
                    <a:pt x="7782" y="12066"/>
                  </a:cubicBezTo>
                  <a:cubicBezTo>
                    <a:pt x="7704" y="12082"/>
                    <a:pt x="7627" y="12096"/>
                    <a:pt x="7553" y="12107"/>
                  </a:cubicBezTo>
                  <a:cubicBezTo>
                    <a:pt x="7523" y="12111"/>
                    <a:pt x="7493" y="12117"/>
                    <a:pt x="7464" y="12120"/>
                  </a:cubicBezTo>
                  <a:cubicBezTo>
                    <a:pt x="7366" y="12132"/>
                    <a:pt x="7270" y="12139"/>
                    <a:pt x="7179" y="12140"/>
                  </a:cubicBezTo>
                  <a:cubicBezTo>
                    <a:pt x="4449" y="12140"/>
                    <a:pt x="2229" y="9918"/>
                    <a:pt x="2229" y="7189"/>
                  </a:cubicBezTo>
                  <a:cubicBezTo>
                    <a:pt x="2229" y="4458"/>
                    <a:pt x="4451" y="2238"/>
                    <a:pt x="7179" y="2238"/>
                  </a:cubicBezTo>
                  <a:close/>
                  <a:moveTo>
                    <a:pt x="55892" y="10428"/>
                  </a:moveTo>
                  <a:cubicBezTo>
                    <a:pt x="56101" y="10845"/>
                    <a:pt x="56354" y="11240"/>
                    <a:pt x="56645" y="11612"/>
                  </a:cubicBezTo>
                  <a:cubicBezTo>
                    <a:pt x="55902" y="11962"/>
                    <a:pt x="55271" y="12140"/>
                    <a:pt x="54769" y="12140"/>
                  </a:cubicBezTo>
                  <a:cubicBezTo>
                    <a:pt x="54621" y="12139"/>
                    <a:pt x="54472" y="12131"/>
                    <a:pt x="54324" y="12117"/>
                  </a:cubicBezTo>
                  <a:cubicBezTo>
                    <a:pt x="54278" y="12113"/>
                    <a:pt x="54232" y="12106"/>
                    <a:pt x="54189" y="12101"/>
                  </a:cubicBezTo>
                  <a:cubicBezTo>
                    <a:pt x="54086" y="12090"/>
                    <a:pt x="53983" y="12073"/>
                    <a:pt x="53881" y="12055"/>
                  </a:cubicBezTo>
                  <a:lnTo>
                    <a:pt x="53803" y="12040"/>
                  </a:lnTo>
                  <a:cubicBezTo>
                    <a:pt x="53912" y="11963"/>
                    <a:pt x="54021" y="11885"/>
                    <a:pt x="54128" y="11806"/>
                  </a:cubicBezTo>
                  <a:cubicBezTo>
                    <a:pt x="54256" y="11714"/>
                    <a:pt x="54383" y="11621"/>
                    <a:pt x="54510" y="11525"/>
                  </a:cubicBezTo>
                  <a:cubicBezTo>
                    <a:pt x="54725" y="11364"/>
                    <a:pt x="54940" y="11196"/>
                    <a:pt x="55161" y="11022"/>
                  </a:cubicBezTo>
                  <a:cubicBezTo>
                    <a:pt x="55345" y="10876"/>
                    <a:pt x="55532" y="10727"/>
                    <a:pt x="55721" y="10571"/>
                  </a:cubicBezTo>
                  <a:cubicBezTo>
                    <a:pt x="55777" y="10525"/>
                    <a:pt x="55836" y="10475"/>
                    <a:pt x="55892" y="10428"/>
                  </a:cubicBezTo>
                  <a:close/>
                  <a:moveTo>
                    <a:pt x="76976" y="9870"/>
                  </a:moveTo>
                  <a:cubicBezTo>
                    <a:pt x="76977" y="9874"/>
                    <a:pt x="76980" y="9877"/>
                    <a:pt x="76981" y="9881"/>
                  </a:cubicBezTo>
                  <a:cubicBezTo>
                    <a:pt x="77049" y="10046"/>
                    <a:pt x="77123" y="10208"/>
                    <a:pt x="77204" y="10368"/>
                  </a:cubicBezTo>
                  <a:lnTo>
                    <a:pt x="77267" y="10489"/>
                  </a:lnTo>
                  <a:cubicBezTo>
                    <a:pt x="77349" y="10643"/>
                    <a:pt x="77434" y="10799"/>
                    <a:pt x="77528" y="10950"/>
                  </a:cubicBezTo>
                  <a:cubicBezTo>
                    <a:pt x="77529" y="10952"/>
                    <a:pt x="77532" y="10956"/>
                    <a:pt x="77533" y="10958"/>
                  </a:cubicBezTo>
                  <a:cubicBezTo>
                    <a:pt x="77629" y="11113"/>
                    <a:pt x="77733" y="11263"/>
                    <a:pt x="77841" y="11411"/>
                  </a:cubicBezTo>
                  <a:cubicBezTo>
                    <a:pt x="77866" y="11445"/>
                    <a:pt x="77891" y="11479"/>
                    <a:pt x="77917" y="11513"/>
                  </a:cubicBezTo>
                  <a:cubicBezTo>
                    <a:pt x="78028" y="11659"/>
                    <a:pt x="78141" y="11801"/>
                    <a:pt x="78262" y="11939"/>
                  </a:cubicBezTo>
                  <a:lnTo>
                    <a:pt x="78263" y="11940"/>
                  </a:lnTo>
                  <a:cubicBezTo>
                    <a:pt x="78256" y="11942"/>
                    <a:pt x="78247" y="11946"/>
                    <a:pt x="78240" y="11947"/>
                  </a:cubicBezTo>
                  <a:cubicBezTo>
                    <a:pt x="78212" y="11956"/>
                    <a:pt x="78188" y="11963"/>
                    <a:pt x="78160" y="11971"/>
                  </a:cubicBezTo>
                  <a:cubicBezTo>
                    <a:pt x="78070" y="11998"/>
                    <a:pt x="77983" y="12023"/>
                    <a:pt x="77899" y="12044"/>
                  </a:cubicBezTo>
                  <a:cubicBezTo>
                    <a:pt x="77862" y="12053"/>
                    <a:pt x="77827" y="12060"/>
                    <a:pt x="77790" y="12069"/>
                  </a:cubicBezTo>
                  <a:cubicBezTo>
                    <a:pt x="77715" y="12085"/>
                    <a:pt x="77641" y="12098"/>
                    <a:pt x="77570" y="12108"/>
                  </a:cubicBezTo>
                  <a:cubicBezTo>
                    <a:pt x="77538" y="12114"/>
                    <a:pt x="77507" y="12119"/>
                    <a:pt x="77477" y="12122"/>
                  </a:cubicBezTo>
                  <a:cubicBezTo>
                    <a:pt x="77379" y="12133"/>
                    <a:pt x="77283" y="12140"/>
                    <a:pt x="77194" y="12140"/>
                  </a:cubicBezTo>
                  <a:cubicBezTo>
                    <a:pt x="77090" y="12140"/>
                    <a:pt x="76988" y="12138"/>
                    <a:pt x="76861" y="12127"/>
                  </a:cubicBezTo>
                  <a:cubicBezTo>
                    <a:pt x="76833" y="12127"/>
                    <a:pt x="76807" y="12124"/>
                    <a:pt x="76763" y="12121"/>
                  </a:cubicBezTo>
                  <a:cubicBezTo>
                    <a:pt x="76695" y="12118"/>
                    <a:pt x="76628" y="12108"/>
                    <a:pt x="76541" y="12095"/>
                  </a:cubicBezTo>
                  <a:cubicBezTo>
                    <a:pt x="76389" y="12080"/>
                    <a:pt x="76236" y="12052"/>
                    <a:pt x="76066" y="12012"/>
                  </a:cubicBezTo>
                  <a:cubicBezTo>
                    <a:pt x="75995" y="11994"/>
                    <a:pt x="75924" y="11976"/>
                    <a:pt x="75854" y="11956"/>
                  </a:cubicBezTo>
                  <a:cubicBezTo>
                    <a:pt x="75721" y="11917"/>
                    <a:pt x="75588" y="11877"/>
                    <a:pt x="75443" y="11820"/>
                  </a:cubicBezTo>
                  <a:cubicBezTo>
                    <a:pt x="75357" y="11792"/>
                    <a:pt x="75273" y="11754"/>
                    <a:pt x="75187" y="11716"/>
                  </a:cubicBezTo>
                  <a:cubicBezTo>
                    <a:pt x="75083" y="11670"/>
                    <a:pt x="74980" y="11619"/>
                    <a:pt x="74883" y="11569"/>
                  </a:cubicBezTo>
                  <a:cubicBezTo>
                    <a:pt x="74957" y="11513"/>
                    <a:pt x="75032" y="11455"/>
                    <a:pt x="75107" y="11398"/>
                  </a:cubicBezTo>
                  <a:cubicBezTo>
                    <a:pt x="75171" y="11348"/>
                    <a:pt x="75237" y="11300"/>
                    <a:pt x="75301" y="11249"/>
                  </a:cubicBezTo>
                  <a:cubicBezTo>
                    <a:pt x="75485" y="11107"/>
                    <a:pt x="75670" y="10962"/>
                    <a:pt x="75854" y="10812"/>
                  </a:cubicBezTo>
                  <a:lnTo>
                    <a:pt x="75909" y="10770"/>
                  </a:lnTo>
                  <a:cubicBezTo>
                    <a:pt x="76113" y="10604"/>
                    <a:pt x="76319" y="10432"/>
                    <a:pt x="76524" y="10259"/>
                  </a:cubicBezTo>
                  <a:cubicBezTo>
                    <a:pt x="76583" y="10208"/>
                    <a:pt x="76643" y="10157"/>
                    <a:pt x="76701" y="10107"/>
                  </a:cubicBezTo>
                  <a:cubicBezTo>
                    <a:pt x="76793" y="10029"/>
                    <a:pt x="76885" y="9950"/>
                    <a:pt x="76976" y="9870"/>
                  </a:cubicBezTo>
                  <a:close/>
                  <a:moveTo>
                    <a:pt x="32511" y="2655"/>
                  </a:moveTo>
                  <a:cubicBezTo>
                    <a:pt x="32591" y="2712"/>
                    <a:pt x="32673" y="2769"/>
                    <a:pt x="32755" y="2827"/>
                  </a:cubicBezTo>
                  <a:cubicBezTo>
                    <a:pt x="32828" y="2879"/>
                    <a:pt x="32900" y="2928"/>
                    <a:pt x="32973" y="2982"/>
                  </a:cubicBezTo>
                  <a:cubicBezTo>
                    <a:pt x="33080" y="3060"/>
                    <a:pt x="33190" y="3142"/>
                    <a:pt x="33299" y="3224"/>
                  </a:cubicBezTo>
                  <a:cubicBezTo>
                    <a:pt x="33370" y="3276"/>
                    <a:pt x="33439" y="3327"/>
                    <a:pt x="33510" y="3381"/>
                  </a:cubicBezTo>
                  <a:cubicBezTo>
                    <a:pt x="33634" y="3475"/>
                    <a:pt x="33759" y="3574"/>
                    <a:pt x="33884" y="3671"/>
                  </a:cubicBezTo>
                  <a:cubicBezTo>
                    <a:pt x="33941" y="3716"/>
                    <a:pt x="33996" y="3759"/>
                    <a:pt x="34054" y="3805"/>
                  </a:cubicBezTo>
                  <a:cubicBezTo>
                    <a:pt x="34238" y="3950"/>
                    <a:pt x="34422" y="4099"/>
                    <a:pt x="34607" y="4254"/>
                  </a:cubicBezTo>
                  <a:lnTo>
                    <a:pt x="34609" y="4255"/>
                  </a:lnTo>
                  <a:cubicBezTo>
                    <a:pt x="35039" y="4612"/>
                    <a:pt x="35449" y="4972"/>
                    <a:pt x="35817" y="5306"/>
                  </a:cubicBezTo>
                  <a:lnTo>
                    <a:pt x="35817" y="5307"/>
                  </a:lnTo>
                  <a:lnTo>
                    <a:pt x="35950" y="5426"/>
                  </a:lnTo>
                  <a:cubicBezTo>
                    <a:pt x="35950" y="5426"/>
                    <a:pt x="35951" y="5426"/>
                    <a:pt x="35951" y="5429"/>
                  </a:cubicBezTo>
                  <a:lnTo>
                    <a:pt x="36220" y="5676"/>
                  </a:lnTo>
                  <a:lnTo>
                    <a:pt x="36222" y="5674"/>
                  </a:lnTo>
                  <a:cubicBezTo>
                    <a:pt x="36430" y="5866"/>
                    <a:pt x="36597" y="6024"/>
                    <a:pt x="36707" y="6132"/>
                  </a:cubicBezTo>
                  <a:lnTo>
                    <a:pt x="37785" y="7183"/>
                  </a:lnTo>
                  <a:lnTo>
                    <a:pt x="36706" y="8232"/>
                  </a:lnTo>
                  <a:cubicBezTo>
                    <a:pt x="36653" y="8284"/>
                    <a:pt x="36583" y="8351"/>
                    <a:pt x="36508" y="8422"/>
                  </a:cubicBezTo>
                  <a:cubicBezTo>
                    <a:pt x="36473" y="8456"/>
                    <a:pt x="36437" y="8489"/>
                    <a:pt x="36398" y="8526"/>
                  </a:cubicBezTo>
                  <a:cubicBezTo>
                    <a:pt x="36383" y="8539"/>
                    <a:pt x="36367" y="8555"/>
                    <a:pt x="36352" y="8568"/>
                  </a:cubicBezTo>
                  <a:cubicBezTo>
                    <a:pt x="36310" y="8607"/>
                    <a:pt x="36268" y="8647"/>
                    <a:pt x="36222" y="8689"/>
                  </a:cubicBezTo>
                  <a:lnTo>
                    <a:pt x="36221" y="8687"/>
                  </a:lnTo>
                  <a:lnTo>
                    <a:pt x="35948" y="8939"/>
                  </a:lnTo>
                  <a:cubicBezTo>
                    <a:pt x="35946" y="8942"/>
                    <a:pt x="35943" y="8944"/>
                    <a:pt x="35940" y="8947"/>
                  </a:cubicBezTo>
                  <a:lnTo>
                    <a:pt x="35818" y="9056"/>
                  </a:lnTo>
                  <a:lnTo>
                    <a:pt x="35818" y="9057"/>
                  </a:lnTo>
                  <a:cubicBezTo>
                    <a:pt x="35588" y="9268"/>
                    <a:pt x="35338" y="9489"/>
                    <a:pt x="35077" y="9713"/>
                  </a:cubicBezTo>
                  <a:cubicBezTo>
                    <a:pt x="34923" y="9844"/>
                    <a:pt x="34769" y="9978"/>
                    <a:pt x="34609" y="10109"/>
                  </a:cubicBezTo>
                  <a:cubicBezTo>
                    <a:pt x="34420" y="10266"/>
                    <a:pt x="34230" y="10420"/>
                    <a:pt x="34042" y="10569"/>
                  </a:cubicBezTo>
                  <a:cubicBezTo>
                    <a:pt x="33479" y="11016"/>
                    <a:pt x="32925" y="11427"/>
                    <a:pt x="32393" y="11791"/>
                  </a:cubicBezTo>
                  <a:cubicBezTo>
                    <a:pt x="32241" y="11895"/>
                    <a:pt x="32091" y="11994"/>
                    <a:pt x="31946" y="12089"/>
                  </a:cubicBezTo>
                  <a:cubicBezTo>
                    <a:pt x="31508" y="12373"/>
                    <a:pt x="31100" y="12616"/>
                    <a:pt x="30706" y="12827"/>
                  </a:cubicBezTo>
                  <a:cubicBezTo>
                    <a:pt x="29433" y="13510"/>
                    <a:pt x="28339" y="13856"/>
                    <a:pt x="27457" y="13856"/>
                  </a:cubicBezTo>
                  <a:cubicBezTo>
                    <a:pt x="27447" y="13856"/>
                    <a:pt x="27437" y="13856"/>
                    <a:pt x="27427" y="13856"/>
                  </a:cubicBezTo>
                  <a:cubicBezTo>
                    <a:pt x="26286" y="13856"/>
                    <a:pt x="25166" y="13559"/>
                    <a:pt x="24182" y="12997"/>
                  </a:cubicBezTo>
                  <a:cubicBezTo>
                    <a:pt x="23634" y="12690"/>
                    <a:pt x="23137" y="12310"/>
                    <a:pt x="22706" y="11865"/>
                  </a:cubicBezTo>
                  <a:lnTo>
                    <a:pt x="22705" y="11863"/>
                  </a:lnTo>
                  <a:cubicBezTo>
                    <a:pt x="22577" y="11734"/>
                    <a:pt x="22456" y="11599"/>
                    <a:pt x="22340" y="11462"/>
                  </a:cubicBezTo>
                  <a:cubicBezTo>
                    <a:pt x="22300" y="11416"/>
                    <a:pt x="22265" y="11367"/>
                    <a:pt x="22227" y="11318"/>
                  </a:cubicBezTo>
                  <a:cubicBezTo>
                    <a:pt x="22152" y="11224"/>
                    <a:pt x="22076" y="11130"/>
                    <a:pt x="22007" y="11031"/>
                  </a:cubicBezTo>
                  <a:cubicBezTo>
                    <a:pt x="21965" y="10973"/>
                    <a:pt x="21926" y="10912"/>
                    <a:pt x="21888" y="10853"/>
                  </a:cubicBezTo>
                  <a:cubicBezTo>
                    <a:pt x="21826" y="10760"/>
                    <a:pt x="21765" y="10668"/>
                    <a:pt x="21708" y="10573"/>
                  </a:cubicBezTo>
                  <a:cubicBezTo>
                    <a:pt x="21669" y="10508"/>
                    <a:pt x="21634" y="10442"/>
                    <a:pt x="21597" y="10375"/>
                  </a:cubicBezTo>
                  <a:cubicBezTo>
                    <a:pt x="21562" y="10312"/>
                    <a:pt x="21529" y="10247"/>
                    <a:pt x="21496" y="10182"/>
                  </a:cubicBezTo>
                  <a:cubicBezTo>
                    <a:pt x="21590" y="10101"/>
                    <a:pt x="21681" y="10023"/>
                    <a:pt x="21768" y="9947"/>
                  </a:cubicBezTo>
                  <a:cubicBezTo>
                    <a:pt x="21772" y="9943"/>
                    <a:pt x="21775" y="9941"/>
                    <a:pt x="21780" y="9937"/>
                  </a:cubicBezTo>
                  <a:cubicBezTo>
                    <a:pt x="21898" y="9834"/>
                    <a:pt x="22008" y="9738"/>
                    <a:pt x="22112" y="9645"/>
                  </a:cubicBezTo>
                  <a:cubicBezTo>
                    <a:pt x="22134" y="9626"/>
                    <a:pt x="22154" y="9608"/>
                    <a:pt x="22175" y="9589"/>
                  </a:cubicBezTo>
                  <a:cubicBezTo>
                    <a:pt x="22269" y="9506"/>
                    <a:pt x="22358" y="9426"/>
                    <a:pt x="22439" y="9353"/>
                  </a:cubicBezTo>
                  <a:cubicBezTo>
                    <a:pt x="22440" y="9357"/>
                    <a:pt x="22442" y="9359"/>
                    <a:pt x="22444" y="9362"/>
                  </a:cubicBezTo>
                  <a:cubicBezTo>
                    <a:pt x="22522" y="9540"/>
                    <a:pt x="22610" y="9713"/>
                    <a:pt x="22706" y="9881"/>
                  </a:cubicBezTo>
                  <a:cubicBezTo>
                    <a:pt x="22721" y="9906"/>
                    <a:pt x="22732" y="9931"/>
                    <a:pt x="22747" y="9954"/>
                  </a:cubicBezTo>
                  <a:cubicBezTo>
                    <a:pt x="22842" y="10115"/>
                    <a:pt x="22947" y="10271"/>
                    <a:pt x="23059" y="10424"/>
                  </a:cubicBezTo>
                  <a:cubicBezTo>
                    <a:pt x="23080" y="10452"/>
                    <a:pt x="23101" y="10481"/>
                    <a:pt x="23122" y="10508"/>
                  </a:cubicBezTo>
                  <a:cubicBezTo>
                    <a:pt x="23237" y="10656"/>
                    <a:pt x="23358" y="10801"/>
                    <a:pt x="23488" y="10937"/>
                  </a:cubicBezTo>
                  <a:cubicBezTo>
                    <a:pt x="23508" y="10958"/>
                    <a:pt x="23529" y="10979"/>
                    <a:pt x="23549" y="11000"/>
                  </a:cubicBezTo>
                  <a:cubicBezTo>
                    <a:pt x="23605" y="11057"/>
                    <a:pt x="23661" y="11114"/>
                    <a:pt x="23720" y="11170"/>
                  </a:cubicBezTo>
                  <a:lnTo>
                    <a:pt x="23710" y="11177"/>
                  </a:lnTo>
                  <a:lnTo>
                    <a:pt x="23986" y="11405"/>
                  </a:lnTo>
                  <a:lnTo>
                    <a:pt x="24127" y="11520"/>
                  </a:lnTo>
                  <a:lnTo>
                    <a:pt x="24135" y="11515"/>
                  </a:lnTo>
                  <a:cubicBezTo>
                    <a:pt x="24501" y="11796"/>
                    <a:pt x="24895" y="12032"/>
                    <a:pt x="25318" y="12210"/>
                  </a:cubicBezTo>
                  <a:lnTo>
                    <a:pt x="25296" y="12226"/>
                  </a:lnTo>
                  <a:lnTo>
                    <a:pt x="25798" y="12387"/>
                  </a:lnTo>
                  <a:lnTo>
                    <a:pt x="25799" y="12387"/>
                  </a:lnTo>
                  <a:lnTo>
                    <a:pt x="25916" y="12424"/>
                  </a:lnTo>
                  <a:lnTo>
                    <a:pt x="25922" y="12421"/>
                  </a:lnTo>
                  <a:cubicBezTo>
                    <a:pt x="26416" y="12566"/>
                    <a:pt x="26930" y="12644"/>
                    <a:pt x="27454" y="12644"/>
                  </a:cubicBezTo>
                  <a:cubicBezTo>
                    <a:pt x="27982" y="12644"/>
                    <a:pt x="28614" y="12477"/>
                    <a:pt x="29327" y="12160"/>
                  </a:cubicBezTo>
                  <a:lnTo>
                    <a:pt x="29332" y="12166"/>
                  </a:lnTo>
                  <a:lnTo>
                    <a:pt x="29501" y="12088"/>
                  </a:lnTo>
                  <a:cubicBezTo>
                    <a:pt x="29535" y="12072"/>
                    <a:pt x="29570" y="12054"/>
                    <a:pt x="29603" y="12039"/>
                  </a:cubicBezTo>
                  <a:lnTo>
                    <a:pt x="29819" y="11938"/>
                  </a:lnTo>
                  <a:lnTo>
                    <a:pt x="29816" y="11936"/>
                  </a:lnTo>
                  <a:cubicBezTo>
                    <a:pt x="30163" y="11760"/>
                    <a:pt x="30532" y="11549"/>
                    <a:pt x="30914" y="11308"/>
                  </a:cubicBezTo>
                  <a:lnTo>
                    <a:pt x="30919" y="11305"/>
                  </a:lnTo>
                  <a:cubicBezTo>
                    <a:pt x="30974" y="11269"/>
                    <a:pt x="31027" y="11238"/>
                    <a:pt x="31084" y="11202"/>
                  </a:cubicBezTo>
                  <a:lnTo>
                    <a:pt x="31357" y="11025"/>
                  </a:lnTo>
                  <a:lnTo>
                    <a:pt x="31352" y="11021"/>
                  </a:lnTo>
                  <a:cubicBezTo>
                    <a:pt x="32175" y="10478"/>
                    <a:pt x="33062" y="9809"/>
                    <a:pt x="33996" y="9026"/>
                  </a:cubicBezTo>
                  <a:lnTo>
                    <a:pt x="33998" y="9032"/>
                  </a:lnTo>
                  <a:lnTo>
                    <a:pt x="34326" y="8751"/>
                  </a:lnTo>
                  <a:lnTo>
                    <a:pt x="34327" y="8750"/>
                  </a:lnTo>
                  <a:lnTo>
                    <a:pt x="34442" y="8651"/>
                  </a:lnTo>
                  <a:lnTo>
                    <a:pt x="34442" y="8650"/>
                  </a:lnTo>
                  <a:cubicBezTo>
                    <a:pt x="35286" y="7920"/>
                    <a:pt x="35852" y="7371"/>
                    <a:pt x="35859" y="7366"/>
                  </a:cubicBezTo>
                  <a:lnTo>
                    <a:pt x="36047" y="7183"/>
                  </a:lnTo>
                  <a:lnTo>
                    <a:pt x="35859" y="6998"/>
                  </a:lnTo>
                  <a:cubicBezTo>
                    <a:pt x="35858" y="6997"/>
                    <a:pt x="35817" y="6959"/>
                    <a:pt x="35744" y="6889"/>
                  </a:cubicBezTo>
                  <a:cubicBezTo>
                    <a:pt x="35539" y="6694"/>
                    <a:pt x="35065" y="6253"/>
                    <a:pt x="34442" y="5713"/>
                  </a:cubicBezTo>
                  <a:lnTo>
                    <a:pt x="34442" y="5712"/>
                  </a:lnTo>
                  <a:lnTo>
                    <a:pt x="34327" y="5614"/>
                  </a:lnTo>
                  <a:cubicBezTo>
                    <a:pt x="34327" y="5614"/>
                    <a:pt x="34326" y="5614"/>
                    <a:pt x="34326" y="5613"/>
                  </a:cubicBezTo>
                  <a:lnTo>
                    <a:pt x="33998" y="5332"/>
                  </a:lnTo>
                  <a:lnTo>
                    <a:pt x="33996" y="5338"/>
                  </a:lnTo>
                  <a:cubicBezTo>
                    <a:pt x="33833" y="5201"/>
                    <a:pt x="33667" y="5061"/>
                    <a:pt x="33506" y="4931"/>
                  </a:cubicBezTo>
                  <a:cubicBezTo>
                    <a:pt x="33421" y="4861"/>
                    <a:pt x="33335" y="4797"/>
                    <a:pt x="33251" y="4729"/>
                  </a:cubicBezTo>
                  <a:cubicBezTo>
                    <a:pt x="33070" y="4586"/>
                    <a:pt x="32890" y="4443"/>
                    <a:pt x="32713" y="4310"/>
                  </a:cubicBezTo>
                  <a:cubicBezTo>
                    <a:pt x="32612" y="4232"/>
                    <a:pt x="32513" y="4162"/>
                    <a:pt x="32414" y="4089"/>
                  </a:cubicBezTo>
                  <a:cubicBezTo>
                    <a:pt x="32257" y="3973"/>
                    <a:pt x="32101" y="3858"/>
                    <a:pt x="31949" y="3749"/>
                  </a:cubicBezTo>
                  <a:cubicBezTo>
                    <a:pt x="31845" y="3676"/>
                    <a:pt x="31743" y="3607"/>
                    <a:pt x="31641" y="3537"/>
                  </a:cubicBezTo>
                  <a:cubicBezTo>
                    <a:pt x="31550" y="3477"/>
                    <a:pt x="31459" y="3410"/>
                    <a:pt x="31371" y="3353"/>
                  </a:cubicBezTo>
                  <a:cubicBezTo>
                    <a:pt x="31396" y="3332"/>
                    <a:pt x="31419" y="3310"/>
                    <a:pt x="31444" y="3290"/>
                  </a:cubicBezTo>
                  <a:cubicBezTo>
                    <a:pt x="31458" y="3279"/>
                    <a:pt x="31474" y="3269"/>
                    <a:pt x="31488" y="3256"/>
                  </a:cubicBezTo>
                  <a:cubicBezTo>
                    <a:pt x="31591" y="3177"/>
                    <a:pt x="31698" y="3102"/>
                    <a:pt x="31807" y="3031"/>
                  </a:cubicBezTo>
                  <a:cubicBezTo>
                    <a:pt x="31818" y="3025"/>
                    <a:pt x="31829" y="3017"/>
                    <a:pt x="31839" y="3009"/>
                  </a:cubicBezTo>
                  <a:cubicBezTo>
                    <a:pt x="32052" y="2874"/>
                    <a:pt x="32277" y="2758"/>
                    <a:pt x="32511" y="2655"/>
                  </a:cubicBezTo>
                  <a:close/>
                  <a:moveTo>
                    <a:pt x="7180" y="511"/>
                  </a:moveTo>
                  <a:cubicBezTo>
                    <a:pt x="7991" y="511"/>
                    <a:pt x="8980" y="804"/>
                    <a:pt x="10119" y="1380"/>
                  </a:cubicBezTo>
                  <a:cubicBezTo>
                    <a:pt x="10674" y="1657"/>
                    <a:pt x="11260" y="2004"/>
                    <a:pt x="11910" y="2438"/>
                  </a:cubicBezTo>
                  <a:cubicBezTo>
                    <a:pt x="12117" y="2576"/>
                    <a:pt x="12328" y="2722"/>
                    <a:pt x="12539" y="2873"/>
                  </a:cubicBezTo>
                  <a:cubicBezTo>
                    <a:pt x="12610" y="2924"/>
                    <a:pt x="12683" y="2979"/>
                    <a:pt x="12755" y="3031"/>
                  </a:cubicBezTo>
                  <a:cubicBezTo>
                    <a:pt x="12896" y="3134"/>
                    <a:pt x="13037" y="3237"/>
                    <a:pt x="13180" y="3346"/>
                  </a:cubicBezTo>
                  <a:cubicBezTo>
                    <a:pt x="13266" y="3410"/>
                    <a:pt x="13354" y="3481"/>
                    <a:pt x="13441" y="3549"/>
                  </a:cubicBezTo>
                  <a:cubicBezTo>
                    <a:pt x="13571" y="3649"/>
                    <a:pt x="13699" y="3748"/>
                    <a:pt x="13829" y="3853"/>
                  </a:cubicBezTo>
                  <a:cubicBezTo>
                    <a:pt x="13926" y="3930"/>
                    <a:pt x="14022" y="4010"/>
                    <a:pt x="14118" y="4090"/>
                  </a:cubicBezTo>
                  <a:cubicBezTo>
                    <a:pt x="14216" y="4170"/>
                    <a:pt x="14313" y="4249"/>
                    <a:pt x="14412" y="4332"/>
                  </a:cubicBezTo>
                  <a:cubicBezTo>
                    <a:pt x="14399" y="4364"/>
                    <a:pt x="14389" y="4395"/>
                    <a:pt x="14375" y="4426"/>
                  </a:cubicBezTo>
                  <a:cubicBezTo>
                    <a:pt x="14317" y="4565"/>
                    <a:pt x="14264" y="4704"/>
                    <a:pt x="14216" y="4845"/>
                  </a:cubicBezTo>
                  <a:cubicBezTo>
                    <a:pt x="14198" y="4893"/>
                    <a:pt x="14180" y="4943"/>
                    <a:pt x="14164" y="4993"/>
                  </a:cubicBezTo>
                  <a:cubicBezTo>
                    <a:pt x="14104" y="5181"/>
                    <a:pt x="14050" y="5370"/>
                    <a:pt x="14005" y="5561"/>
                  </a:cubicBezTo>
                  <a:cubicBezTo>
                    <a:pt x="14004" y="5566"/>
                    <a:pt x="14001" y="5573"/>
                    <a:pt x="14000" y="5578"/>
                  </a:cubicBezTo>
                  <a:cubicBezTo>
                    <a:pt x="13995" y="5575"/>
                    <a:pt x="13993" y="5573"/>
                    <a:pt x="13989" y="5570"/>
                  </a:cubicBezTo>
                  <a:cubicBezTo>
                    <a:pt x="13729" y="5347"/>
                    <a:pt x="13473" y="5136"/>
                    <a:pt x="13222" y="4931"/>
                  </a:cubicBezTo>
                  <a:cubicBezTo>
                    <a:pt x="13201" y="4914"/>
                    <a:pt x="13180" y="4898"/>
                    <a:pt x="13161" y="4882"/>
                  </a:cubicBezTo>
                  <a:cubicBezTo>
                    <a:pt x="12913" y="4683"/>
                    <a:pt x="12670" y="4492"/>
                    <a:pt x="12432" y="4310"/>
                  </a:cubicBezTo>
                  <a:cubicBezTo>
                    <a:pt x="12412" y="4295"/>
                    <a:pt x="12394" y="4280"/>
                    <a:pt x="12376" y="4267"/>
                  </a:cubicBezTo>
                  <a:cubicBezTo>
                    <a:pt x="12134" y="4083"/>
                    <a:pt x="11896" y="3908"/>
                    <a:pt x="11664" y="3743"/>
                  </a:cubicBezTo>
                  <a:cubicBezTo>
                    <a:pt x="11656" y="3738"/>
                    <a:pt x="11648" y="3733"/>
                    <a:pt x="11641" y="3727"/>
                  </a:cubicBezTo>
                  <a:cubicBezTo>
                    <a:pt x="11401" y="3557"/>
                    <a:pt x="11167" y="3398"/>
                    <a:pt x="10938" y="3249"/>
                  </a:cubicBezTo>
                  <a:cubicBezTo>
                    <a:pt x="10880" y="3210"/>
                    <a:pt x="10819" y="3175"/>
                    <a:pt x="10760" y="3135"/>
                  </a:cubicBezTo>
                  <a:lnTo>
                    <a:pt x="10766" y="3130"/>
                  </a:lnTo>
                  <a:lnTo>
                    <a:pt x="10458" y="2945"/>
                  </a:lnTo>
                  <a:cubicBezTo>
                    <a:pt x="10458" y="2945"/>
                    <a:pt x="10456" y="2945"/>
                    <a:pt x="10456" y="2943"/>
                  </a:cubicBezTo>
                  <a:lnTo>
                    <a:pt x="10303" y="2849"/>
                  </a:lnTo>
                  <a:lnTo>
                    <a:pt x="10300" y="2852"/>
                  </a:lnTo>
                  <a:cubicBezTo>
                    <a:pt x="9883" y="2604"/>
                    <a:pt x="9498" y="2401"/>
                    <a:pt x="9142" y="2240"/>
                  </a:cubicBezTo>
                  <a:lnTo>
                    <a:pt x="9149" y="2234"/>
                  </a:lnTo>
                  <a:lnTo>
                    <a:pt x="8793" y="2091"/>
                  </a:lnTo>
                  <a:lnTo>
                    <a:pt x="8634" y="2029"/>
                  </a:lnTo>
                  <a:lnTo>
                    <a:pt x="8631" y="2032"/>
                  </a:lnTo>
                  <a:cubicBezTo>
                    <a:pt x="8091" y="1832"/>
                    <a:pt x="7602" y="1725"/>
                    <a:pt x="7181" y="1725"/>
                  </a:cubicBezTo>
                  <a:cubicBezTo>
                    <a:pt x="4169" y="1725"/>
                    <a:pt x="1719" y="4175"/>
                    <a:pt x="1719" y="7188"/>
                  </a:cubicBezTo>
                  <a:cubicBezTo>
                    <a:pt x="1719" y="10198"/>
                    <a:pt x="4169" y="12649"/>
                    <a:pt x="7181" y="12649"/>
                  </a:cubicBezTo>
                  <a:lnTo>
                    <a:pt x="7191" y="12649"/>
                  </a:lnTo>
                  <a:cubicBezTo>
                    <a:pt x="7300" y="12649"/>
                    <a:pt x="7411" y="12641"/>
                    <a:pt x="7528" y="12628"/>
                  </a:cubicBezTo>
                  <a:cubicBezTo>
                    <a:pt x="7571" y="12623"/>
                    <a:pt x="7614" y="12613"/>
                    <a:pt x="7658" y="12607"/>
                  </a:cubicBezTo>
                  <a:cubicBezTo>
                    <a:pt x="7736" y="12596"/>
                    <a:pt x="7815" y="12582"/>
                    <a:pt x="7897" y="12565"/>
                  </a:cubicBezTo>
                  <a:cubicBezTo>
                    <a:pt x="7951" y="12554"/>
                    <a:pt x="8008" y="12538"/>
                    <a:pt x="8062" y="12524"/>
                  </a:cubicBezTo>
                  <a:cubicBezTo>
                    <a:pt x="8138" y="12504"/>
                    <a:pt x="8213" y="12484"/>
                    <a:pt x="8293" y="12461"/>
                  </a:cubicBezTo>
                  <a:cubicBezTo>
                    <a:pt x="8355" y="12441"/>
                    <a:pt x="8419" y="12420"/>
                    <a:pt x="8484" y="12398"/>
                  </a:cubicBezTo>
                  <a:cubicBezTo>
                    <a:pt x="8535" y="12379"/>
                    <a:pt x="8584" y="12367"/>
                    <a:pt x="8637" y="12347"/>
                  </a:cubicBezTo>
                  <a:cubicBezTo>
                    <a:pt x="8666" y="12376"/>
                    <a:pt x="8700" y="12402"/>
                    <a:pt x="8730" y="12430"/>
                  </a:cubicBezTo>
                  <a:cubicBezTo>
                    <a:pt x="8834" y="12528"/>
                    <a:pt x="8941" y="12623"/>
                    <a:pt x="9050" y="12713"/>
                  </a:cubicBezTo>
                  <a:cubicBezTo>
                    <a:pt x="9100" y="12755"/>
                    <a:pt x="9149" y="12796"/>
                    <a:pt x="9200" y="12837"/>
                  </a:cubicBezTo>
                  <a:cubicBezTo>
                    <a:pt x="9356" y="12961"/>
                    <a:pt x="9517" y="13078"/>
                    <a:pt x="9684" y="13189"/>
                  </a:cubicBezTo>
                  <a:cubicBezTo>
                    <a:pt x="9688" y="13191"/>
                    <a:pt x="9693" y="13195"/>
                    <a:pt x="9696" y="13197"/>
                  </a:cubicBezTo>
                  <a:cubicBezTo>
                    <a:pt x="8735" y="13638"/>
                    <a:pt x="7891" y="13861"/>
                    <a:pt x="7180" y="13861"/>
                  </a:cubicBezTo>
                  <a:cubicBezTo>
                    <a:pt x="3502" y="13861"/>
                    <a:pt x="509" y="10868"/>
                    <a:pt x="509" y="7187"/>
                  </a:cubicBezTo>
                  <a:cubicBezTo>
                    <a:pt x="509" y="3505"/>
                    <a:pt x="3502" y="511"/>
                    <a:pt x="7180" y="511"/>
                  </a:cubicBezTo>
                  <a:close/>
                  <a:moveTo>
                    <a:pt x="8767" y="2635"/>
                  </a:moveTo>
                  <a:cubicBezTo>
                    <a:pt x="8792" y="2645"/>
                    <a:pt x="8816" y="2655"/>
                    <a:pt x="8842" y="2667"/>
                  </a:cubicBezTo>
                  <a:cubicBezTo>
                    <a:pt x="8967" y="2722"/>
                    <a:pt x="9095" y="2781"/>
                    <a:pt x="9227" y="2847"/>
                  </a:cubicBezTo>
                  <a:cubicBezTo>
                    <a:pt x="9262" y="2864"/>
                    <a:pt x="9294" y="2879"/>
                    <a:pt x="9331" y="2898"/>
                  </a:cubicBezTo>
                  <a:cubicBezTo>
                    <a:pt x="9492" y="2979"/>
                    <a:pt x="9662" y="3073"/>
                    <a:pt x="9837" y="3172"/>
                  </a:cubicBezTo>
                  <a:cubicBezTo>
                    <a:pt x="9856" y="3182"/>
                    <a:pt x="9875" y="3195"/>
                    <a:pt x="9895" y="3206"/>
                  </a:cubicBezTo>
                  <a:cubicBezTo>
                    <a:pt x="9862" y="3236"/>
                    <a:pt x="9835" y="3270"/>
                    <a:pt x="9803" y="3301"/>
                  </a:cubicBezTo>
                  <a:cubicBezTo>
                    <a:pt x="9741" y="3362"/>
                    <a:pt x="9681" y="3426"/>
                    <a:pt x="9621" y="3489"/>
                  </a:cubicBezTo>
                  <a:cubicBezTo>
                    <a:pt x="9548" y="3569"/>
                    <a:pt x="9477" y="3650"/>
                    <a:pt x="9409" y="3733"/>
                  </a:cubicBezTo>
                  <a:cubicBezTo>
                    <a:pt x="9355" y="3800"/>
                    <a:pt x="9300" y="3868"/>
                    <a:pt x="9250" y="3939"/>
                  </a:cubicBezTo>
                  <a:cubicBezTo>
                    <a:pt x="9185" y="4024"/>
                    <a:pt x="9125" y="4113"/>
                    <a:pt x="9065" y="4202"/>
                  </a:cubicBezTo>
                  <a:cubicBezTo>
                    <a:pt x="9019" y="4274"/>
                    <a:pt x="8972" y="4347"/>
                    <a:pt x="8929" y="4421"/>
                  </a:cubicBezTo>
                  <a:cubicBezTo>
                    <a:pt x="8875" y="4515"/>
                    <a:pt x="8824" y="4610"/>
                    <a:pt x="8776" y="4706"/>
                  </a:cubicBezTo>
                  <a:cubicBezTo>
                    <a:pt x="8736" y="4782"/>
                    <a:pt x="8698" y="4856"/>
                    <a:pt x="8664" y="4933"/>
                  </a:cubicBezTo>
                  <a:cubicBezTo>
                    <a:pt x="8618" y="5033"/>
                    <a:pt x="8579" y="5136"/>
                    <a:pt x="8539" y="5238"/>
                  </a:cubicBezTo>
                  <a:cubicBezTo>
                    <a:pt x="8511" y="5315"/>
                    <a:pt x="8479" y="5391"/>
                    <a:pt x="8453" y="5469"/>
                  </a:cubicBezTo>
                  <a:cubicBezTo>
                    <a:pt x="8417" y="5578"/>
                    <a:pt x="8388" y="5691"/>
                    <a:pt x="8358" y="5803"/>
                  </a:cubicBezTo>
                  <a:cubicBezTo>
                    <a:pt x="8339" y="5877"/>
                    <a:pt x="8316" y="5950"/>
                    <a:pt x="8299" y="6026"/>
                  </a:cubicBezTo>
                  <a:cubicBezTo>
                    <a:pt x="8272" y="6152"/>
                    <a:pt x="8253" y="6279"/>
                    <a:pt x="8236" y="6408"/>
                  </a:cubicBezTo>
                  <a:cubicBezTo>
                    <a:pt x="8226" y="6472"/>
                    <a:pt x="8212" y="6536"/>
                    <a:pt x="8206" y="6601"/>
                  </a:cubicBezTo>
                  <a:cubicBezTo>
                    <a:pt x="8185" y="6794"/>
                    <a:pt x="8173" y="6991"/>
                    <a:pt x="8173" y="7188"/>
                  </a:cubicBezTo>
                  <a:cubicBezTo>
                    <a:pt x="8173" y="8708"/>
                    <a:pt x="8805" y="10136"/>
                    <a:pt x="9908" y="11169"/>
                  </a:cubicBezTo>
                  <a:lnTo>
                    <a:pt x="9891" y="11180"/>
                  </a:lnTo>
                  <a:lnTo>
                    <a:pt x="10168" y="11409"/>
                  </a:lnTo>
                  <a:lnTo>
                    <a:pt x="10308" y="11524"/>
                  </a:lnTo>
                  <a:lnTo>
                    <a:pt x="10317" y="11519"/>
                  </a:lnTo>
                  <a:cubicBezTo>
                    <a:pt x="10428" y="11605"/>
                    <a:pt x="10543" y="11690"/>
                    <a:pt x="10661" y="11766"/>
                  </a:cubicBezTo>
                  <a:cubicBezTo>
                    <a:pt x="10926" y="11939"/>
                    <a:pt x="11201" y="12089"/>
                    <a:pt x="11491" y="12212"/>
                  </a:cubicBezTo>
                  <a:cubicBezTo>
                    <a:pt x="11494" y="12214"/>
                    <a:pt x="11495" y="12214"/>
                    <a:pt x="11498" y="12216"/>
                  </a:cubicBezTo>
                  <a:lnTo>
                    <a:pt x="11474" y="12231"/>
                  </a:lnTo>
                  <a:lnTo>
                    <a:pt x="11978" y="12394"/>
                  </a:lnTo>
                  <a:lnTo>
                    <a:pt x="11979" y="12394"/>
                  </a:lnTo>
                  <a:lnTo>
                    <a:pt x="12097" y="12430"/>
                  </a:lnTo>
                  <a:lnTo>
                    <a:pt x="12102" y="12427"/>
                  </a:lnTo>
                  <a:cubicBezTo>
                    <a:pt x="12596" y="12573"/>
                    <a:pt x="13110" y="12651"/>
                    <a:pt x="13634" y="12651"/>
                  </a:cubicBezTo>
                  <a:cubicBezTo>
                    <a:pt x="13771" y="12651"/>
                    <a:pt x="13916" y="12638"/>
                    <a:pt x="14067" y="12616"/>
                  </a:cubicBezTo>
                  <a:cubicBezTo>
                    <a:pt x="14081" y="12614"/>
                    <a:pt x="14092" y="12613"/>
                    <a:pt x="14104" y="12611"/>
                  </a:cubicBezTo>
                  <a:cubicBezTo>
                    <a:pt x="14248" y="12588"/>
                    <a:pt x="14400" y="12555"/>
                    <a:pt x="14559" y="12512"/>
                  </a:cubicBezTo>
                  <a:cubicBezTo>
                    <a:pt x="14579" y="12507"/>
                    <a:pt x="14600" y="12502"/>
                    <a:pt x="14622" y="12495"/>
                  </a:cubicBezTo>
                  <a:cubicBezTo>
                    <a:pt x="14777" y="12452"/>
                    <a:pt x="14938" y="12398"/>
                    <a:pt x="15103" y="12336"/>
                  </a:cubicBezTo>
                  <a:cubicBezTo>
                    <a:pt x="15131" y="12326"/>
                    <a:pt x="15157" y="12317"/>
                    <a:pt x="15185" y="12306"/>
                  </a:cubicBezTo>
                  <a:cubicBezTo>
                    <a:pt x="15352" y="12243"/>
                    <a:pt x="15522" y="12169"/>
                    <a:pt x="15699" y="12087"/>
                  </a:cubicBezTo>
                  <a:cubicBezTo>
                    <a:pt x="15714" y="12080"/>
                    <a:pt x="15728" y="12075"/>
                    <a:pt x="15742" y="12069"/>
                  </a:cubicBezTo>
                  <a:cubicBezTo>
                    <a:pt x="15761" y="12090"/>
                    <a:pt x="15783" y="12107"/>
                    <a:pt x="15802" y="12127"/>
                  </a:cubicBezTo>
                  <a:cubicBezTo>
                    <a:pt x="15910" y="12242"/>
                    <a:pt x="16023" y="12353"/>
                    <a:pt x="16141" y="12462"/>
                  </a:cubicBezTo>
                  <a:cubicBezTo>
                    <a:pt x="16169" y="12489"/>
                    <a:pt x="16198" y="12517"/>
                    <a:pt x="16226" y="12543"/>
                  </a:cubicBezTo>
                  <a:cubicBezTo>
                    <a:pt x="16373" y="12675"/>
                    <a:pt x="16526" y="12801"/>
                    <a:pt x="16684" y="12920"/>
                  </a:cubicBezTo>
                  <a:cubicBezTo>
                    <a:pt x="16689" y="12924"/>
                    <a:pt x="16695" y="12930"/>
                    <a:pt x="16700" y="12934"/>
                  </a:cubicBezTo>
                  <a:cubicBezTo>
                    <a:pt x="15503" y="13549"/>
                    <a:pt x="14473" y="13861"/>
                    <a:pt x="13632" y="13861"/>
                  </a:cubicBezTo>
                  <a:cubicBezTo>
                    <a:pt x="12483" y="13861"/>
                    <a:pt x="11352" y="13564"/>
                    <a:pt x="10359" y="12997"/>
                  </a:cubicBezTo>
                  <a:cubicBezTo>
                    <a:pt x="9810" y="12690"/>
                    <a:pt x="9314" y="12309"/>
                    <a:pt x="8882" y="11866"/>
                  </a:cubicBezTo>
                  <a:cubicBezTo>
                    <a:pt x="7639" y="10609"/>
                    <a:pt x="6956" y="8948"/>
                    <a:pt x="6956" y="7187"/>
                  </a:cubicBezTo>
                  <a:cubicBezTo>
                    <a:pt x="6956" y="6970"/>
                    <a:pt x="6967" y="6755"/>
                    <a:pt x="6988" y="6542"/>
                  </a:cubicBezTo>
                  <a:cubicBezTo>
                    <a:pt x="6994" y="6472"/>
                    <a:pt x="7008" y="6403"/>
                    <a:pt x="7018" y="6333"/>
                  </a:cubicBezTo>
                  <a:cubicBezTo>
                    <a:pt x="7036" y="6191"/>
                    <a:pt x="7053" y="6049"/>
                    <a:pt x="7080" y="5909"/>
                  </a:cubicBezTo>
                  <a:cubicBezTo>
                    <a:pt x="7096" y="5828"/>
                    <a:pt x="7119" y="5747"/>
                    <a:pt x="7139" y="5665"/>
                  </a:cubicBezTo>
                  <a:cubicBezTo>
                    <a:pt x="7168" y="5540"/>
                    <a:pt x="7195" y="5415"/>
                    <a:pt x="7231" y="5293"/>
                  </a:cubicBezTo>
                  <a:cubicBezTo>
                    <a:pt x="7256" y="5209"/>
                    <a:pt x="7289" y="5126"/>
                    <a:pt x="7317" y="5042"/>
                  </a:cubicBezTo>
                  <a:cubicBezTo>
                    <a:pt x="7356" y="4926"/>
                    <a:pt x="7394" y="4809"/>
                    <a:pt x="7439" y="4696"/>
                  </a:cubicBezTo>
                  <a:cubicBezTo>
                    <a:pt x="7473" y="4611"/>
                    <a:pt x="7514" y="4529"/>
                    <a:pt x="7553" y="4446"/>
                  </a:cubicBezTo>
                  <a:cubicBezTo>
                    <a:pt x="7602" y="4337"/>
                    <a:pt x="7650" y="4227"/>
                    <a:pt x="7705" y="4121"/>
                  </a:cubicBezTo>
                  <a:cubicBezTo>
                    <a:pt x="7748" y="4038"/>
                    <a:pt x="7796" y="3958"/>
                    <a:pt x="7844" y="3878"/>
                  </a:cubicBezTo>
                  <a:cubicBezTo>
                    <a:pt x="7903" y="3774"/>
                    <a:pt x="7961" y="3671"/>
                    <a:pt x="8024" y="3573"/>
                  </a:cubicBezTo>
                  <a:cubicBezTo>
                    <a:pt x="8077" y="3493"/>
                    <a:pt x="8134" y="3416"/>
                    <a:pt x="8190" y="3338"/>
                  </a:cubicBezTo>
                  <a:cubicBezTo>
                    <a:pt x="8258" y="3243"/>
                    <a:pt x="8325" y="3146"/>
                    <a:pt x="8399" y="3054"/>
                  </a:cubicBezTo>
                  <a:cubicBezTo>
                    <a:pt x="8460" y="2978"/>
                    <a:pt x="8526" y="2905"/>
                    <a:pt x="8590" y="2831"/>
                  </a:cubicBezTo>
                  <a:cubicBezTo>
                    <a:pt x="8647" y="2765"/>
                    <a:pt x="8705" y="2698"/>
                    <a:pt x="8767" y="2635"/>
                  </a:cubicBezTo>
                  <a:close/>
                  <a:moveTo>
                    <a:pt x="15867" y="2943"/>
                  </a:moveTo>
                  <a:cubicBezTo>
                    <a:pt x="15887" y="2953"/>
                    <a:pt x="15906" y="2963"/>
                    <a:pt x="15925" y="2973"/>
                  </a:cubicBezTo>
                  <a:cubicBezTo>
                    <a:pt x="16060" y="3045"/>
                    <a:pt x="16197" y="3120"/>
                    <a:pt x="16341" y="3202"/>
                  </a:cubicBezTo>
                  <a:cubicBezTo>
                    <a:pt x="16355" y="3211"/>
                    <a:pt x="16369" y="3218"/>
                    <a:pt x="16383" y="3227"/>
                  </a:cubicBezTo>
                  <a:cubicBezTo>
                    <a:pt x="16543" y="3320"/>
                    <a:pt x="16708" y="3420"/>
                    <a:pt x="16878" y="3526"/>
                  </a:cubicBezTo>
                  <a:cubicBezTo>
                    <a:pt x="16893" y="3536"/>
                    <a:pt x="16909" y="3546"/>
                    <a:pt x="16925" y="3556"/>
                  </a:cubicBezTo>
                  <a:cubicBezTo>
                    <a:pt x="16887" y="3599"/>
                    <a:pt x="16855" y="3645"/>
                    <a:pt x="16818" y="3689"/>
                  </a:cubicBezTo>
                  <a:cubicBezTo>
                    <a:pt x="16768" y="3747"/>
                    <a:pt x="16721" y="3807"/>
                    <a:pt x="16674" y="3868"/>
                  </a:cubicBezTo>
                  <a:cubicBezTo>
                    <a:pt x="16601" y="3963"/>
                    <a:pt x="16533" y="4061"/>
                    <a:pt x="16467" y="4160"/>
                  </a:cubicBezTo>
                  <a:cubicBezTo>
                    <a:pt x="16427" y="4221"/>
                    <a:pt x="16384" y="4280"/>
                    <a:pt x="16346" y="4345"/>
                  </a:cubicBezTo>
                  <a:cubicBezTo>
                    <a:pt x="16278" y="4455"/>
                    <a:pt x="16218" y="4569"/>
                    <a:pt x="16158" y="4683"/>
                  </a:cubicBezTo>
                  <a:cubicBezTo>
                    <a:pt x="16130" y="4738"/>
                    <a:pt x="16098" y="4793"/>
                    <a:pt x="16072" y="4848"/>
                  </a:cubicBezTo>
                  <a:cubicBezTo>
                    <a:pt x="16046" y="4903"/>
                    <a:pt x="16024" y="4960"/>
                    <a:pt x="16001" y="5016"/>
                  </a:cubicBezTo>
                  <a:lnTo>
                    <a:pt x="15991" y="5006"/>
                  </a:lnTo>
                  <a:lnTo>
                    <a:pt x="15864" y="5355"/>
                  </a:lnTo>
                  <a:lnTo>
                    <a:pt x="15857" y="5373"/>
                  </a:lnTo>
                  <a:cubicBezTo>
                    <a:pt x="15857" y="5375"/>
                    <a:pt x="15857" y="5375"/>
                    <a:pt x="15856" y="5377"/>
                  </a:cubicBezTo>
                  <a:lnTo>
                    <a:pt x="15856" y="5378"/>
                  </a:lnTo>
                  <a:lnTo>
                    <a:pt x="15802" y="5533"/>
                  </a:lnTo>
                  <a:lnTo>
                    <a:pt x="15806" y="5537"/>
                  </a:lnTo>
                  <a:cubicBezTo>
                    <a:pt x="15636" y="6062"/>
                    <a:pt x="15545" y="6615"/>
                    <a:pt x="15545" y="7185"/>
                  </a:cubicBezTo>
                  <a:cubicBezTo>
                    <a:pt x="15545" y="7756"/>
                    <a:pt x="15637" y="8309"/>
                    <a:pt x="15806" y="8834"/>
                  </a:cubicBezTo>
                  <a:lnTo>
                    <a:pt x="15802" y="8838"/>
                  </a:lnTo>
                  <a:lnTo>
                    <a:pt x="15856" y="8993"/>
                  </a:lnTo>
                  <a:cubicBezTo>
                    <a:pt x="15857" y="8998"/>
                    <a:pt x="15860" y="9001"/>
                    <a:pt x="15861" y="9005"/>
                  </a:cubicBezTo>
                  <a:lnTo>
                    <a:pt x="15990" y="9364"/>
                  </a:lnTo>
                  <a:lnTo>
                    <a:pt x="16002" y="9353"/>
                  </a:lnTo>
                  <a:cubicBezTo>
                    <a:pt x="16031" y="9420"/>
                    <a:pt x="16053" y="9488"/>
                    <a:pt x="16086" y="9555"/>
                  </a:cubicBezTo>
                  <a:cubicBezTo>
                    <a:pt x="16304" y="10011"/>
                    <a:pt x="16596" y="10435"/>
                    <a:pt x="16937" y="10816"/>
                  </a:cubicBezTo>
                  <a:lnTo>
                    <a:pt x="16923" y="10825"/>
                  </a:lnTo>
                  <a:lnTo>
                    <a:pt x="17142" y="11046"/>
                  </a:lnTo>
                  <a:lnTo>
                    <a:pt x="17289" y="11192"/>
                  </a:lnTo>
                  <a:lnTo>
                    <a:pt x="17297" y="11187"/>
                  </a:lnTo>
                  <a:cubicBezTo>
                    <a:pt x="17364" y="11250"/>
                    <a:pt x="17428" y="11315"/>
                    <a:pt x="17499" y="11373"/>
                  </a:cubicBezTo>
                  <a:cubicBezTo>
                    <a:pt x="17761" y="11592"/>
                    <a:pt x="18043" y="11785"/>
                    <a:pt x="18342" y="11951"/>
                  </a:cubicBezTo>
                  <a:lnTo>
                    <a:pt x="18325" y="11963"/>
                  </a:lnTo>
                  <a:lnTo>
                    <a:pt x="18731" y="12150"/>
                  </a:lnTo>
                  <a:lnTo>
                    <a:pt x="18733" y="12150"/>
                  </a:lnTo>
                  <a:lnTo>
                    <a:pt x="18865" y="12210"/>
                  </a:lnTo>
                  <a:lnTo>
                    <a:pt x="18871" y="12205"/>
                  </a:lnTo>
                  <a:cubicBezTo>
                    <a:pt x="19547" y="12494"/>
                    <a:pt x="20263" y="12646"/>
                    <a:pt x="21005" y="12646"/>
                  </a:cubicBezTo>
                  <a:cubicBezTo>
                    <a:pt x="21118" y="12646"/>
                    <a:pt x="21233" y="12638"/>
                    <a:pt x="21353" y="12624"/>
                  </a:cubicBezTo>
                  <a:cubicBezTo>
                    <a:pt x="21392" y="12619"/>
                    <a:pt x="21432" y="12611"/>
                    <a:pt x="21473" y="12604"/>
                  </a:cubicBezTo>
                  <a:cubicBezTo>
                    <a:pt x="21555" y="12591"/>
                    <a:pt x="21638" y="12580"/>
                    <a:pt x="21726" y="12560"/>
                  </a:cubicBezTo>
                  <a:cubicBezTo>
                    <a:pt x="21774" y="12550"/>
                    <a:pt x="21826" y="12534"/>
                    <a:pt x="21877" y="12521"/>
                  </a:cubicBezTo>
                  <a:cubicBezTo>
                    <a:pt x="21958" y="12500"/>
                    <a:pt x="22039" y="12479"/>
                    <a:pt x="22123" y="12453"/>
                  </a:cubicBezTo>
                  <a:cubicBezTo>
                    <a:pt x="22179" y="12436"/>
                    <a:pt x="22238" y="12415"/>
                    <a:pt x="22296" y="12396"/>
                  </a:cubicBezTo>
                  <a:cubicBezTo>
                    <a:pt x="22352" y="12377"/>
                    <a:pt x="22405" y="12362"/>
                    <a:pt x="22463" y="12341"/>
                  </a:cubicBezTo>
                  <a:cubicBezTo>
                    <a:pt x="22489" y="12364"/>
                    <a:pt x="22518" y="12387"/>
                    <a:pt x="22544" y="12411"/>
                  </a:cubicBezTo>
                  <a:cubicBezTo>
                    <a:pt x="22655" y="12519"/>
                    <a:pt x="22772" y="12622"/>
                    <a:pt x="22891" y="12720"/>
                  </a:cubicBezTo>
                  <a:cubicBezTo>
                    <a:pt x="22934" y="12755"/>
                    <a:pt x="22976" y="12791"/>
                    <a:pt x="23019" y="12827"/>
                  </a:cubicBezTo>
                  <a:cubicBezTo>
                    <a:pt x="23180" y="12954"/>
                    <a:pt x="23345" y="13074"/>
                    <a:pt x="23517" y="13186"/>
                  </a:cubicBezTo>
                  <a:cubicBezTo>
                    <a:pt x="23519" y="13189"/>
                    <a:pt x="23522" y="13190"/>
                    <a:pt x="23525" y="13192"/>
                  </a:cubicBezTo>
                  <a:cubicBezTo>
                    <a:pt x="22559" y="13638"/>
                    <a:pt x="21713" y="13861"/>
                    <a:pt x="21004" y="13861"/>
                  </a:cubicBezTo>
                  <a:cubicBezTo>
                    <a:pt x="19696" y="13861"/>
                    <a:pt x="18426" y="13479"/>
                    <a:pt x="17334" y="12756"/>
                  </a:cubicBezTo>
                  <a:lnTo>
                    <a:pt x="17324" y="12749"/>
                  </a:lnTo>
                  <a:cubicBezTo>
                    <a:pt x="16825" y="12415"/>
                    <a:pt x="16377" y="12024"/>
                    <a:pt x="15997" y="11587"/>
                  </a:cubicBezTo>
                  <a:lnTo>
                    <a:pt x="15993" y="11583"/>
                  </a:lnTo>
                  <a:cubicBezTo>
                    <a:pt x="15578" y="11114"/>
                    <a:pt x="15231" y="10585"/>
                    <a:pt x="14961" y="10008"/>
                  </a:cubicBezTo>
                  <a:lnTo>
                    <a:pt x="14960" y="10005"/>
                  </a:lnTo>
                  <a:cubicBezTo>
                    <a:pt x="14700" y="9454"/>
                    <a:pt x="14519" y="8873"/>
                    <a:pt x="14422" y="8276"/>
                  </a:cubicBezTo>
                  <a:lnTo>
                    <a:pt x="14422" y="8272"/>
                  </a:lnTo>
                  <a:cubicBezTo>
                    <a:pt x="14364" y="7921"/>
                    <a:pt x="14334" y="7554"/>
                    <a:pt x="14334" y="7187"/>
                  </a:cubicBezTo>
                  <a:cubicBezTo>
                    <a:pt x="14334" y="6819"/>
                    <a:pt x="14364" y="6454"/>
                    <a:pt x="14422" y="6100"/>
                  </a:cubicBezTo>
                  <a:lnTo>
                    <a:pt x="14427" y="6071"/>
                  </a:lnTo>
                  <a:cubicBezTo>
                    <a:pt x="14500" y="5632"/>
                    <a:pt x="14618" y="5202"/>
                    <a:pt x="14780" y="4785"/>
                  </a:cubicBezTo>
                  <a:cubicBezTo>
                    <a:pt x="14835" y="4645"/>
                    <a:pt x="14895" y="4506"/>
                    <a:pt x="14960" y="4368"/>
                  </a:cubicBezTo>
                  <a:lnTo>
                    <a:pt x="14962" y="4363"/>
                  </a:lnTo>
                  <a:cubicBezTo>
                    <a:pt x="15025" y="4227"/>
                    <a:pt x="15093" y="4096"/>
                    <a:pt x="15164" y="3966"/>
                  </a:cubicBezTo>
                  <a:cubicBezTo>
                    <a:pt x="15189" y="3921"/>
                    <a:pt x="15215" y="3879"/>
                    <a:pt x="15241" y="3836"/>
                  </a:cubicBezTo>
                  <a:cubicBezTo>
                    <a:pt x="15290" y="3749"/>
                    <a:pt x="15341" y="3664"/>
                    <a:pt x="15394" y="3581"/>
                  </a:cubicBezTo>
                  <a:cubicBezTo>
                    <a:pt x="15428" y="3531"/>
                    <a:pt x="15461" y="3483"/>
                    <a:pt x="15494" y="3434"/>
                  </a:cubicBezTo>
                  <a:cubicBezTo>
                    <a:pt x="15545" y="3358"/>
                    <a:pt x="15597" y="3284"/>
                    <a:pt x="15653" y="3211"/>
                  </a:cubicBezTo>
                  <a:cubicBezTo>
                    <a:pt x="15690" y="3161"/>
                    <a:pt x="15728" y="3112"/>
                    <a:pt x="15767" y="3065"/>
                  </a:cubicBezTo>
                  <a:cubicBezTo>
                    <a:pt x="15799" y="3023"/>
                    <a:pt x="15833" y="2983"/>
                    <a:pt x="15867" y="2943"/>
                  </a:cubicBezTo>
                  <a:close/>
                  <a:moveTo>
                    <a:pt x="32564" y="12294"/>
                  </a:moveTo>
                  <a:cubicBezTo>
                    <a:pt x="32635" y="12321"/>
                    <a:pt x="32708" y="12341"/>
                    <a:pt x="32777" y="12363"/>
                  </a:cubicBezTo>
                  <a:cubicBezTo>
                    <a:pt x="32845" y="12386"/>
                    <a:pt x="32913" y="12410"/>
                    <a:pt x="32980" y="12430"/>
                  </a:cubicBezTo>
                  <a:cubicBezTo>
                    <a:pt x="33079" y="12459"/>
                    <a:pt x="33179" y="12481"/>
                    <a:pt x="33280" y="12504"/>
                  </a:cubicBezTo>
                  <a:cubicBezTo>
                    <a:pt x="33345" y="12519"/>
                    <a:pt x="33410" y="12537"/>
                    <a:pt x="33476" y="12550"/>
                  </a:cubicBezTo>
                  <a:cubicBezTo>
                    <a:pt x="33588" y="12571"/>
                    <a:pt x="33702" y="12585"/>
                    <a:pt x="33814" y="12600"/>
                  </a:cubicBezTo>
                  <a:cubicBezTo>
                    <a:pt x="33870" y="12606"/>
                    <a:pt x="33927" y="12616"/>
                    <a:pt x="33983" y="12623"/>
                  </a:cubicBezTo>
                  <a:cubicBezTo>
                    <a:pt x="34152" y="12638"/>
                    <a:pt x="34324" y="12648"/>
                    <a:pt x="34498" y="12648"/>
                  </a:cubicBezTo>
                  <a:cubicBezTo>
                    <a:pt x="34609" y="12648"/>
                    <a:pt x="34725" y="12639"/>
                    <a:pt x="34845" y="12626"/>
                  </a:cubicBezTo>
                  <a:cubicBezTo>
                    <a:pt x="34884" y="12622"/>
                    <a:pt x="34925" y="12612"/>
                    <a:pt x="34964" y="12606"/>
                  </a:cubicBezTo>
                  <a:cubicBezTo>
                    <a:pt x="35047" y="12592"/>
                    <a:pt x="35130" y="12581"/>
                    <a:pt x="35217" y="12561"/>
                  </a:cubicBezTo>
                  <a:cubicBezTo>
                    <a:pt x="35266" y="12551"/>
                    <a:pt x="35318" y="12535"/>
                    <a:pt x="35369" y="12523"/>
                  </a:cubicBezTo>
                  <a:cubicBezTo>
                    <a:pt x="35449" y="12502"/>
                    <a:pt x="35531" y="12481"/>
                    <a:pt x="35615" y="12455"/>
                  </a:cubicBezTo>
                  <a:cubicBezTo>
                    <a:pt x="35671" y="12438"/>
                    <a:pt x="35729" y="12418"/>
                    <a:pt x="35789" y="12398"/>
                  </a:cubicBezTo>
                  <a:cubicBezTo>
                    <a:pt x="35844" y="12378"/>
                    <a:pt x="35898" y="12363"/>
                    <a:pt x="35955" y="12342"/>
                  </a:cubicBezTo>
                  <a:cubicBezTo>
                    <a:pt x="35981" y="12367"/>
                    <a:pt x="36009" y="12388"/>
                    <a:pt x="36036" y="12413"/>
                  </a:cubicBezTo>
                  <a:cubicBezTo>
                    <a:pt x="36148" y="12519"/>
                    <a:pt x="36262" y="12622"/>
                    <a:pt x="36382" y="12720"/>
                  </a:cubicBezTo>
                  <a:cubicBezTo>
                    <a:pt x="36426" y="12757"/>
                    <a:pt x="36468" y="12793"/>
                    <a:pt x="36513" y="12829"/>
                  </a:cubicBezTo>
                  <a:cubicBezTo>
                    <a:pt x="36674" y="12955"/>
                    <a:pt x="36837" y="13075"/>
                    <a:pt x="37009" y="13188"/>
                  </a:cubicBezTo>
                  <a:cubicBezTo>
                    <a:pt x="37011" y="13190"/>
                    <a:pt x="37015" y="13193"/>
                    <a:pt x="37018" y="13194"/>
                  </a:cubicBezTo>
                  <a:cubicBezTo>
                    <a:pt x="36055" y="13638"/>
                    <a:pt x="35209" y="13861"/>
                    <a:pt x="34500" y="13861"/>
                  </a:cubicBezTo>
                  <a:cubicBezTo>
                    <a:pt x="33393" y="13861"/>
                    <a:pt x="32309" y="13587"/>
                    <a:pt x="31340" y="13063"/>
                  </a:cubicBezTo>
                  <a:cubicBezTo>
                    <a:pt x="31341" y="13061"/>
                    <a:pt x="31344" y="13060"/>
                    <a:pt x="31345" y="13059"/>
                  </a:cubicBezTo>
                  <a:cubicBezTo>
                    <a:pt x="31518" y="12960"/>
                    <a:pt x="31696" y="12852"/>
                    <a:pt x="31876" y="12740"/>
                  </a:cubicBezTo>
                  <a:cubicBezTo>
                    <a:pt x="31927" y="12709"/>
                    <a:pt x="31979" y="12675"/>
                    <a:pt x="32029" y="12642"/>
                  </a:cubicBezTo>
                  <a:cubicBezTo>
                    <a:pt x="32171" y="12553"/>
                    <a:pt x="32317" y="12457"/>
                    <a:pt x="32464" y="12358"/>
                  </a:cubicBezTo>
                  <a:cubicBezTo>
                    <a:pt x="32497" y="12336"/>
                    <a:pt x="32529" y="12317"/>
                    <a:pt x="32564" y="12294"/>
                  </a:cubicBezTo>
                  <a:close/>
                  <a:moveTo>
                    <a:pt x="36028" y="9560"/>
                  </a:moveTo>
                  <a:cubicBezTo>
                    <a:pt x="36031" y="9567"/>
                    <a:pt x="36037" y="9576"/>
                    <a:pt x="36041" y="9584"/>
                  </a:cubicBezTo>
                  <a:cubicBezTo>
                    <a:pt x="36117" y="9738"/>
                    <a:pt x="36200" y="9886"/>
                    <a:pt x="36288" y="10032"/>
                  </a:cubicBezTo>
                  <a:cubicBezTo>
                    <a:pt x="36301" y="10052"/>
                    <a:pt x="36311" y="10073"/>
                    <a:pt x="36325" y="10093"/>
                  </a:cubicBezTo>
                  <a:cubicBezTo>
                    <a:pt x="36415" y="10239"/>
                    <a:pt x="36515" y="10378"/>
                    <a:pt x="36622" y="10515"/>
                  </a:cubicBezTo>
                  <a:cubicBezTo>
                    <a:pt x="36642" y="10541"/>
                    <a:pt x="36661" y="10567"/>
                    <a:pt x="36682" y="10593"/>
                  </a:cubicBezTo>
                  <a:cubicBezTo>
                    <a:pt x="36789" y="10727"/>
                    <a:pt x="36903" y="10855"/>
                    <a:pt x="37022" y="10979"/>
                  </a:cubicBezTo>
                  <a:cubicBezTo>
                    <a:pt x="37041" y="11000"/>
                    <a:pt x="37062" y="11020"/>
                    <a:pt x="37082" y="11039"/>
                  </a:cubicBezTo>
                  <a:cubicBezTo>
                    <a:pt x="37126" y="11083"/>
                    <a:pt x="37169" y="11129"/>
                    <a:pt x="37215" y="11172"/>
                  </a:cubicBezTo>
                  <a:lnTo>
                    <a:pt x="37202" y="11179"/>
                  </a:lnTo>
                  <a:lnTo>
                    <a:pt x="37480" y="11408"/>
                  </a:lnTo>
                  <a:cubicBezTo>
                    <a:pt x="37482" y="11410"/>
                    <a:pt x="37487" y="11411"/>
                    <a:pt x="37489" y="11414"/>
                  </a:cubicBezTo>
                  <a:lnTo>
                    <a:pt x="37621" y="11522"/>
                  </a:lnTo>
                  <a:lnTo>
                    <a:pt x="37628" y="11517"/>
                  </a:lnTo>
                  <a:cubicBezTo>
                    <a:pt x="37994" y="11798"/>
                    <a:pt x="38387" y="12033"/>
                    <a:pt x="38811" y="12211"/>
                  </a:cubicBezTo>
                  <a:lnTo>
                    <a:pt x="38788" y="12227"/>
                  </a:lnTo>
                  <a:lnTo>
                    <a:pt x="39291" y="12389"/>
                  </a:lnTo>
                  <a:lnTo>
                    <a:pt x="39293" y="12389"/>
                  </a:lnTo>
                  <a:lnTo>
                    <a:pt x="39409" y="12426"/>
                  </a:lnTo>
                  <a:lnTo>
                    <a:pt x="39414" y="12424"/>
                  </a:lnTo>
                  <a:cubicBezTo>
                    <a:pt x="39909" y="12570"/>
                    <a:pt x="40423" y="12648"/>
                    <a:pt x="40948" y="12648"/>
                  </a:cubicBezTo>
                  <a:lnTo>
                    <a:pt x="40949" y="12648"/>
                  </a:lnTo>
                  <a:cubicBezTo>
                    <a:pt x="41084" y="12648"/>
                    <a:pt x="41229" y="12634"/>
                    <a:pt x="41380" y="12613"/>
                  </a:cubicBezTo>
                  <a:cubicBezTo>
                    <a:pt x="41392" y="12612"/>
                    <a:pt x="41406" y="12611"/>
                    <a:pt x="41418" y="12608"/>
                  </a:cubicBezTo>
                  <a:cubicBezTo>
                    <a:pt x="41562" y="12586"/>
                    <a:pt x="41713" y="12553"/>
                    <a:pt x="41869" y="12511"/>
                  </a:cubicBezTo>
                  <a:cubicBezTo>
                    <a:pt x="41892" y="12504"/>
                    <a:pt x="41915" y="12499"/>
                    <a:pt x="41938" y="12492"/>
                  </a:cubicBezTo>
                  <a:cubicBezTo>
                    <a:pt x="42090" y="12450"/>
                    <a:pt x="42249" y="12397"/>
                    <a:pt x="42411" y="12336"/>
                  </a:cubicBezTo>
                  <a:cubicBezTo>
                    <a:pt x="42443" y="12325"/>
                    <a:pt x="42473" y="12314"/>
                    <a:pt x="42504" y="12301"/>
                  </a:cubicBezTo>
                  <a:cubicBezTo>
                    <a:pt x="42665" y="12238"/>
                    <a:pt x="42833" y="12168"/>
                    <a:pt x="43005" y="12088"/>
                  </a:cubicBezTo>
                  <a:cubicBezTo>
                    <a:pt x="43023" y="12080"/>
                    <a:pt x="43039" y="12075"/>
                    <a:pt x="43057" y="12066"/>
                  </a:cubicBezTo>
                  <a:cubicBezTo>
                    <a:pt x="43073" y="12083"/>
                    <a:pt x="43093" y="12101"/>
                    <a:pt x="43110" y="12119"/>
                  </a:cubicBezTo>
                  <a:cubicBezTo>
                    <a:pt x="43223" y="12240"/>
                    <a:pt x="43341" y="12356"/>
                    <a:pt x="43464" y="12469"/>
                  </a:cubicBezTo>
                  <a:cubicBezTo>
                    <a:pt x="43489" y="12491"/>
                    <a:pt x="43513" y="12514"/>
                    <a:pt x="43537" y="12537"/>
                  </a:cubicBezTo>
                  <a:cubicBezTo>
                    <a:pt x="43687" y="12670"/>
                    <a:pt x="43843" y="12801"/>
                    <a:pt x="44005" y="12923"/>
                  </a:cubicBezTo>
                  <a:cubicBezTo>
                    <a:pt x="44009" y="12926"/>
                    <a:pt x="44012" y="12929"/>
                    <a:pt x="44014" y="12931"/>
                  </a:cubicBezTo>
                  <a:cubicBezTo>
                    <a:pt x="42821" y="13549"/>
                    <a:pt x="41792" y="13861"/>
                    <a:pt x="40949" y="13861"/>
                  </a:cubicBezTo>
                  <a:cubicBezTo>
                    <a:pt x="39800" y="13861"/>
                    <a:pt x="38669" y="13564"/>
                    <a:pt x="37676" y="12997"/>
                  </a:cubicBezTo>
                  <a:cubicBezTo>
                    <a:pt x="37520" y="12910"/>
                    <a:pt x="37369" y="12815"/>
                    <a:pt x="37222" y="12715"/>
                  </a:cubicBezTo>
                  <a:cubicBezTo>
                    <a:pt x="36853" y="12466"/>
                    <a:pt x="36509" y="12183"/>
                    <a:pt x="36201" y="11866"/>
                  </a:cubicBezTo>
                  <a:lnTo>
                    <a:pt x="36200" y="11864"/>
                  </a:lnTo>
                  <a:cubicBezTo>
                    <a:pt x="36082" y="11746"/>
                    <a:pt x="35972" y="11623"/>
                    <a:pt x="35865" y="11498"/>
                  </a:cubicBezTo>
                  <a:cubicBezTo>
                    <a:pt x="35830" y="11457"/>
                    <a:pt x="35797" y="11413"/>
                    <a:pt x="35763" y="11371"/>
                  </a:cubicBezTo>
                  <a:cubicBezTo>
                    <a:pt x="35693" y="11285"/>
                    <a:pt x="35624" y="11200"/>
                    <a:pt x="35560" y="11111"/>
                  </a:cubicBezTo>
                  <a:cubicBezTo>
                    <a:pt x="35521" y="11059"/>
                    <a:pt x="35485" y="11004"/>
                    <a:pt x="35448" y="10952"/>
                  </a:cubicBezTo>
                  <a:cubicBezTo>
                    <a:pt x="35393" y="10870"/>
                    <a:pt x="35337" y="10788"/>
                    <a:pt x="35284" y="10703"/>
                  </a:cubicBezTo>
                  <a:cubicBezTo>
                    <a:pt x="35249" y="10646"/>
                    <a:pt x="35214" y="10588"/>
                    <a:pt x="35181" y="10529"/>
                  </a:cubicBezTo>
                  <a:cubicBezTo>
                    <a:pt x="35151" y="10477"/>
                    <a:pt x="35123" y="10424"/>
                    <a:pt x="35093" y="10372"/>
                  </a:cubicBezTo>
                  <a:cubicBezTo>
                    <a:pt x="35117" y="10352"/>
                    <a:pt x="35140" y="10331"/>
                    <a:pt x="35164" y="10312"/>
                  </a:cubicBezTo>
                  <a:cubicBezTo>
                    <a:pt x="35279" y="10214"/>
                    <a:pt x="35391" y="10118"/>
                    <a:pt x="35504" y="10021"/>
                  </a:cubicBezTo>
                  <a:cubicBezTo>
                    <a:pt x="35535" y="9994"/>
                    <a:pt x="35567" y="9967"/>
                    <a:pt x="35597" y="9940"/>
                  </a:cubicBezTo>
                  <a:cubicBezTo>
                    <a:pt x="35739" y="9816"/>
                    <a:pt x="35875" y="9695"/>
                    <a:pt x="36008" y="9577"/>
                  </a:cubicBezTo>
                  <a:cubicBezTo>
                    <a:pt x="36015" y="9572"/>
                    <a:pt x="36021" y="9565"/>
                    <a:pt x="36028" y="9560"/>
                  </a:cubicBezTo>
                  <a:close/>
                  <a:moveTo>
                    <a:pt x="61720" y="8692"/>
                  </a:moveTo>
                  <a:lnTo>
                    <a:pt x="61724" y="8708"/>
                  </a:lnTo>
                  <a:cubicBezTo>
                    <a:pt x="61766" y="8900"/>
                    <a:pt x="61816" y="9092"/>
                    <a:pt x="61875" y="9280"/>
                  </a:cubicBezTo>
                  <a:cubicBezTo>
                    <a:pt x="61891" y="9332"/>
                    <a:pt x="61908" y="9383"/>
                    <a:pt x="61925" y="9433"/>
                  </a:cubicBezTo>
                  <a:cubicBezTo>
                    <a:pt x="61972" y="9577"/>
                    <a:pt x="62024" y="9717"/>
                    <a:pt x="62081" y="9857"/>
                  </a:cubicBezTo>
                  <a:cubicBezTo>
                    <a:pt x="62095" y="9888"/>
                    <a:pt x="62104" y="9921"/>
                    <a:pt x="62117" y="9953"/>
                  </a:cubicBezTo>
                  <a:cubicBezTo>
                    <a:pt x="62021" y="10034"/>
                    <a:pt x="61924" y="10114"/>
                    <a:pt x="61828" y="10193"/>
                  </a:cubicBezTo>
                  <a:cubicBezTo>
                    <a:pt x="61758" y="10252"/>
                    <a:pt x="61686" y="10311"/>
                    <a:pt x="61616" y="10368"/>
                  </a:cubicBezTo>
                  <a:cubicBezTo>
                    <a:pt x="61490" y="10471"/>
                    <a:pt x="61363" y="10570"/>
                    <a:pt x="61237" y="10669"/>
                  </a:cubicBezTo>
                  <a:cubicBezTo>
                    <a:pt x="61169" y="10722"/>
                    <a:pt x="61101" y="10778"/>
                    <a:pt x="61033" y="10830"/>
                  </a:cubicBezTo>
                  <a:cubicBezTo>
                    <a:pt x="60904" y="10930"/>
                    <a:pt x="60777" y="11025"/>
                    <a:pt x="60649" y="11122"/>
                  </a:cubicBezTo>
                  <a:cubicBezTo>
                    <a:pt x="60585" y="11169"/>
                    <a:pt x="60520" y="11218"/>
                    <a:pt x="60456" y="11265"/>
                  </a:cubicBezTo>
                  <a:cubicBezTo>
                    <a:pt x="60274" y="11399"/>
                    <a:pt x="60092" y="11530"/>
                    <a:pt x="59913" y="11656"/>
                  </a:cubicBezTo>
                  <a:cubicBezTo>
                    <a:pt x="59906" y="11660"/>
                    <a:pt x="59899" y="11665"/>
                    <a:pt x="59894" y="11669"/>
                  </a:cubicBezTo>
                  <a:cubicBezTo>
                    <a:pt x="59747" y="11770"/>
                    <a:pt x="59604" y="11868"/>
                    <a:pt x="59465" y="11961"/>
                  </a:cubicBezTo>
                  <a:cubicBezTo>
                    <a:pt x="59045" y="12238"/>
                    <a:pt x="58654" y="12481"/>
                    <a:pt x="58279" y="12691"/>
                  </a:cubicBezTo>
                  <a:cubicBezTo>
                    <a:pt x="56899" y="13469"/>
                    <a:pt x="55719" y="13861"/>
                    <a:pt x="54772" y="13861"/>
                  </a:cubicBezTo>
                  <a:cubicBezTo>
                    <a:pt x="54770" y="13861"/>
                    <a:pt x="54768" y="13861"/>
                    <a:pt x="54766" y="13861"/>
                  </a:cubicBezTo>
                  <a:cubicBezTo>
                    <a:pt x="53617" y="13861"/>
                    <a:pt x="52489" y="13564"/>
                    <a:pt x="51498" y="13000"/>
                  </a:cubicBezTo>
                  <a:cubicBezTo>
                    <a:pt x="51418" y="12956"/>
                    <a:pt x="51335" y="12908"/>
                    <a:pt x="51249" y="12851"/>
                  </a:cubicBezTo>
                  <a:cubicBezTo>
                    <a:pt x="51201" y="12821"/>
                    <a:pt x="51150" y="12789"/>
                    <a:pt x="51098" y="12756"/>
                  </a:cubicBezTo>
                  <a:cubicBezTo>
                    <a:pt x="50993" y="12688"/>
                    <a:pt x="50890" y="12617"/>
                    <a:pt x="50788" y="12539"/>
                  </a:cubicBezTo>
                  <a:lnTo>
                    <a:pt x="50594" y="12389"/>
                  </a:lnTo>
                  <a:cubicBezTo>
                    <a:pt x="50593" y="12388"/>
                    <a:pt x="50583" y="12382"/>
                    <a:pt x="50536" y="12337"/>
                  </a:cubicBezTo>
                  <a:cubicBezTo>
                    <a:pt x="50478" y="12291"/>
                    <a:pt x="50422" y="12246"/>
                    <a:pt x="50350" y="12180"/>
                  </a:cubicBezTo>
                  <a:cubicBezTo>
                    <a:pt x="50298" y="12140"/>
                    <a:pt x="50245" y="12090"/>
                    <a:pt x="50195" y="12044"/>
                  </a:cubicBezTo>
                  <a:cubicBezTo>
                    <a:pt x="50166" y="12014"/>
                    <a:pt x="50138" y="11983"/>
                    <a:pt x="50109" y="11955"/>
                  </a:cubicBezTo>
                  <a:cubicBezTo>
                    <a:pt x="50082" y="11928"/>
                    <a:pt x="50056" y="11902"/>
                    <a:pt x="50030" y="11873"/>
                  </a:cubicBezTo>
                  <a:lnTo>
                    <a:pt x="49975" y="11817"/>
                  </a:lnTo>
                  <a:cubicBezTo>
                    <a:pt x="49892" y="11733"/>
                    <a:pt x="49814" y="11644"/>
                    <a:pt x="49736" y="11555"/>
                  </a:cubicBezTo>
                  <a:cubicBezTo>
                    <a:pt x="49703" y="11517"/>
                    <a:pt x="49668" y="11482"/>
                    <a:pt x="49636" y="11442"/>
                  </a:cubicBezTo>
                  <a:cubicBezTo>
                    <a:pt x="49523" y="11309"/>
                    <a:pt x="49416" y="11170"/>
                    <a:pt x="49314" y="11028"/>
                  </a:cubicBezTo>
                  <a:cubicBezTo>
                    <a:pt x="49296" y="11002"/>
                    <a:pt x="49280" y="10974"/>
                    <a:pt x="49261" y="10947"/>
                  </a:cubicBezTo>
                  <a:cubicBezTo>
                    <a:pt x="49180" y="10830"/>
                    <a:pt x="49102" y="10710"/>
                    <a:pt x="49028" y="10588"/>
                  </a:cubicBezTo>
                  <a:cubicBezTo>
                    <a:pt x="48995" y="10531"/>
                    <a:pt x="48965" y="10474"/>
                    <a:pt x="48934" y="10419"/>
                  </a:cubicBezTo>
                  <a:cubicBezTo>
                    <a:pt x="48891" y="10342"/>
                    <a:pt x="48850" y="10265"/>
                    <a:pt x="48809" y="10186"/>
                  </a:cubicBezTo>
                  <a:cubicBezTo>
                    <a:pt x="48834" y="10165"/>
                    <a:pt x="48856" y="10145"/>
                    <a:pt x="48881" y="10124"/>
                  </a:cubicBezTo>
                  <a:cubicBezTo>
                    <a:pt x="49039" y="9988"/>
                    <a:pt x="49194" y="9855"/>
                    <a:pt x="49343" y="9724"/>
                  </a:cubicBezTo>
                  <a:cubicBezTo>
                    <a:pt x="49392" y="9681"/>
                    <a:pt x="49440" y="9639"/>
                    <a:pt x="49505" y="9579"/>
                  </a:cubicBezTo>
                  <a:cubicBezTo>
                    <a:pt x="49590" y="9504"/>
                    <a:pt x="49672" y="9432"/>
                    <a:pt x="49742" y="9368"/>
                  </a:cubicBezTo>
                  <a:cubicBezTo>
                    <a:pt x="49746" y="9364"/>
                    <a:pt x="49749" y="9362"/>
                    <a:pt x="49752" y="9358"/>
                  </a:cubicBezTo>
                  <a:cubicBezTo>
                    <a:pt x="49754" y="9362"/>
                    <a:pt x="49756" y="9365"/>
                    <a:pt x="49759" y="9371"/>
                  </a:cubicBezTo>
                  <a:cubicBezTo>
                    <a:pt x="49835" y="9548"/>
                    <a:pt x="49924" y="9718"/>
                    <a:pt x="50021" y="9885"/>
                  </a:cubicBezTo>
                  <a:cubicBezTo>
                    <a:pt x="50035" y="9910"/>
                    <a:pt x="50048" y="9935"/>
                    <a:pt x="50062" y="9959"/>
                  </a:cubicBezTo>
                  <a:cubicBezTo>
                    <a:pt x="50157" y="10120"/>
                    <a:pt x="50262" y="10275"/>
                    <a:pt x="50375" y="10426"/>
                  </a:cubicBezTo>
                  <a:cubicBezTo>
                    <a:pt x="50395" y="10455"/>
                    <a:pt x="50417" y="10483"/>
                    <a:pt x="50439" y="10513"/>
                  </a:cubicBezTo>
                  <a:cubicBezTo>
                    <a:pt x="50555" y="10660"/>
                    <a:pt x="50675" y="10804"/>
                    <a:pt x="50806" y="10940"/>
                  </a:cubicBezTo>
                  <a:cubicBezTo>
                    <a:pt x="50826" y="10962"/>
                    <a:pt x="50848" y="10983"/>
                    <a:pt x="50869" y="11004"/>
                  </a:cubicBezTo>
                  <a:cubicBezTo>
                    <a:pt x="50925" y="11061"/>
                    <a:pt x="50979" y="11118"/>
                    <a:pt x="51038" y="11174"/>
                  </a:cubicBezTo>
                  <a:lnTo>
                    <a:pt x="51027" y="11180"/>
                  </a:lnTo>
                  <a:lnTo>
                    <a:pt x="51305" y="11409"/>
                  </a:lnTo>
                  <a:lnTo>
                    <a:pt x="51306" y="11410"/>
                  </a:lnTo>
                  <a:lnTo>
                    <a:pt x="51446" y="11524"/>
                  </a:lnTo>
                  <a:lnTo>
                    <a:pt x="51453" y="11519"/>
                  </a:lnTo>
                  <a:cubicBezTo>
                    <a:pt x="51816" y="11799"/>
                    <a:pt x="52208" y="12033"/>
                    <a:pt x="52629" y="12211"/>
                  </a:cubicBezTo>
                  <a:cubicBezTo>
                    <a:pt x="52632" y="12212"/>
                    <a:pt x="52634" y="12212"/>
                    <a:pt x="52637" y="12215"/>
                  </a:cubicBezTo>
                  <a:lnTo>
                    <a:pt x="52613" y="12230"/>
                  </a:lnTo>
                  <a:lnTo>
                    <a:pt x="53117" y="12393"/>
                  </a:lnTo>
                  <a:lnTo>
                    <a:pt x="53118" y="12393"/>
                  </a:lnTo>
                  <a:lnTo>
                    <a:pt x="53235" y="12429"/>
                  </a:lnTo>
                  <a:lnTo>
                    <a:pt x="53239" y="12426"/>
                  </a:lnTo>
                  <a:cubicBezTo>
                    <a:pt x="53734" y="12572"/>
                    <a:pt x="54248" y="12650"/>
                    <a:pt x="54773" y="12650"/>
                  </a:cubicBezTo>
                  <a:cubicBezTo>
                    <a:pt x="55387" y="12650"/>
                    <a:pt x="56113" y="12440"/>
                    <a:pt x="56984" y="12015"/>
                  </a:cubicBezTo>
                  <a:lnTo>
                    <a:pt x="56986" y="12018"/>
                  </a:lnTo>
                  <a:lnTo>
                    <a:pt x="57164" y="11925"/>
                  </a:lnTo>
                  <a:cubicBezTo>
                    <a:pt x="57580" y="11712"/>
                    <a:pt x="58035" y="11444"/>
                    <a:pt x="58515" y="11134"/>
                  </a:cubicBezTo>
                  <a:lnTo>
                    <a:pt x="58517" y="11137"/>
                  </a:lnTo>
                  <a:lnTo>
                    <a:pt x="58696" y="11018"/>
                  </a:lnTo>
                  <a:cubicBezTo>
                    <a:pt x="58697" y="11017"/>
                    <a:pt x="58698" y="11015"/>
                    <a:pt x="58701" y="11014"/>
                  </a:cubicBezTo>
                  <a:lnTo>
                    <a:pt x="58952" y="10849"/>
                  </a:lnTo>
                  <a:lnTo>
                    <a:pt x="58947" y="10844"/>
                  </a:lnTo>
                  <a:cubicBezTo>
                    <a:pt x="59109" y="10732"/>
                    <a:pt x="59274" y="10620"/>
                    <a:pt x="59441" y="10499"/>
                  </a:cubicBezTo>
                  <a:cubicBezTo>
                    <a:pt x="59534" y="10432"/>
                    <a:pt x="59629" y="10359"/>
                    <a:pt x="59722" y="10290"/>
                  </a:cubicBezTo>
                  <a:cubicBezTo>
                    <a:pt x="59889" y="10166"/>
                    <a:pt x="60054" y="10042"/>
                    <a:pt x="60226" y="9911"/>
                  </a:cubicBezTo>
                  <a:cubicBezTo>
                    <a:pt x="60337" y="9826"/>
                    <a:pt x="60451" y="9733"/>
                    <a:pt x="60565" y="9643"/>
                  </a:cubicBezTo>
                  <a:cubicBezTo>
                    <a:pt x="60724" y="9515"/>
                    <a:pt x="60883" y="9389"/>
                    <a:pt x="61048" y="9255"/>
                  </a:cubicBezTo>
                  <a:cubicBezTo>
                    <a:pt x="61168" y="9156"/>
                    <a:pt x="61290" y="9052"/>
                    <a:pt x="61413" y="8949"/>
                  </a:cubicBezTo>
                  <a:cubicBezTo>
                    <a:pt x="61516" y="8863"/>
                    <a:pt x="61616" y="8781"/>
                    <a:pt x="61720" y="8692"/>
                  </a:cubicBezTo>
                  <a:close/>
                  <a:moveTo>
                    <a:pt x="43183" y="2942"/>
                  </a:moveTo>
                  <a:cubicBezTo>
                    <a:pt x="43201" y="2951"/>
                    <a:pt x="43219" y="2959"/>
                    <a:pt x="43238" y="2970"/>
                  </a:cubicBezTo>
                  <a:cubicBezTo>
                    <a:pt x="43374" y="3043"/>
                    <a:pt x="43515" y="3120"/>
                    <a:pt x="43662" y="3204"/>
                  </a:cubicBezTo>
                  <a:cubicBezTo>
                    <a:pt x="43672" y="3211"/>
                    <a:pt x="43682" y="3217"/>
                    <a:pt x="43695" y="3223"/>
                  </a:cubicBezTo>
                  <a:cubicBezTo>
                    <a:pt x="43852" y="3315"/>
                    <a:pt x="44019" y="3416"/>
                    <a:pt x="44190" y="3525"/>
                  </a:cubicBezTo>
                  <a:cubicBezTo>
                    <a:pt x="44207" y="3535"/>
                    <a:pt x="44226" y="3546"/>
                    <a:pt x="44242" y="3557"/>
                  </a:cubicBezTo>
                  <a:cubicBezTo>
                    <a:pt x="44216" y="3586"/>
                    <a:pt x="44195" y="3618"/>
                    <a:pt x="44170" y="3649"/>
                  </a:cubicBezTo>
                  <a:cubicBezTo>
                    <a:pt x="44098" y="3733"/>
                    <a:pt x="44028" y="3818"/>
                    <a:pt x="43961" y="3907"/>
                  </a:cubicBezTo>
                  <a:cubicBezTo>
                    <a:pt x="43916" y="3967"/>
                    <a:pt x="43874" y="4028"/>
                    <a:pt x="43831" y="4091"/>
                  </a:cubicBezTo>
                  <a:cubicBezTo>
                    <a:pt x="43765" y="4187"/>
                    <a:pt x="43699" y="4283"/>
                    <a:pt x="43640" y="4383"/>
                  </a:cubicBezTo>
                  <a:cubicBezTo>
                    <a:pt x="43607" y="4437"/>
                    <a:pt x="43580" y="4493"/>
                    <a:pt x="43549" y="4547"/>
                  </a:cubicBezTo>
                  <a:cubicBezTo>
                    <a:pt x="43487" y="4659"/>
                    <a:pt x="43425" y="4771"/>
                    <a:pt x="43372" y="4885"/>
                  </a:cubicBezTo>
                  <a:cubicBezTo>
                    <a:pt x="43365" y="4900"/>
                    <a:pt x="43360" y="4915"/>
                    <a:pt x="43353" y="4931"/>
                  </a:cubicBezTo>
                  <a:cubicBezTo>
                    <a:pt x="43341" y="4960"/>
                    <a:pt x="43331" y="4988"/>
                    <a:pt x="43318" y="5017"/>
                  </a:cubicBezTo>
                  <a:lnTo>
                    <a:pt x="43307" y="5005"/>
                  </a:lnTo>
                  <a:lnTo>
                    <a:pt x="43186" y="5340"/>
                  </a:lnTo>
                  <a:cubicBezTo>
                    <a:pt x="43182" y="5352"/>
                    <a:pt x="43175" y="5363"/>
                    <a:pt x="43171" y="5377"/>
                  </a:cubicBezTo>
                  <a:cubicBezTo>
                    <a:pt x="43170" y="5379"/>
                    <a:pt x="43170" y="5382"/>
                    <a:pt x="43169" y="5384"/>
                  </a:cubicBezTo>
                  <a:lnTo>
                    <a:pt x="43057" y="5718"/>
                  </a:lnTo>
                  <a:lnTo>
                    <a:pt x="43065" y="5718"/>
                  </a:lnTo>
                  <a:cubicBezTo>
                    <a:pt x="42931" y="6191"/>
                    <a:pt x="42860" y="6681"/>
                    <a:pt x="42860" y="7188"/>
                  </a:cubicBezTo>
                  <a:cubicBezTo>
                    <a:pt x="42860" y="7694"/>
                    <a:pt x="42932" y="8185"/>
                    <a:pt x="43065" y="8657"/>
                  </a:cubicBezTo>
                  <a:lnTo>
                    <a:pt x="43053" y="8657"/>
                  </a:lnTo>
                  <a:lnTo>
                    <a:pt x="43170" y="8995"/>
                  </a:lnTo>
                  <a:cubicBezTo>
                    <a:pt x="43176" y="9013"/>
                    <a:pt x="43186" y="9030"/>
                    <a:pt x="43192" y="9047"/>
                  </a:cubicBezTo>
                  <a:lnTo>
                    <a:pt x="43307" y="9365"/>
                  </a:lnTo>
                  <a:lnTo>
                    <a:pt x="43318" y="9355"/>
                  </a:lnTo>
                  <a:cubicBezTo>
                    <a:pt x="43547" y="9887"/>
                    <a:pt x="43865" y="10384"/>
                    <a:pt x="44254" y="10821"/>
                  </a:cubicBezTo>
                  <a:lnTo>
                    <a:pt x="44242" y="10828"/>
                  </a:lnTo>
                  <a:lnTo>
                    <a:pt x="44429" y="11015"/>
                  </a:lnTo>
                  <a:cubicBezTo>
                    <a:pt x="44439" y="11026"/>
                    <a:pt x="44447" y="11037"/>
                    <a:pt x="44458" y="11048"/>
                  </a:cubicBezTo>
                  <a:lnTo>
                    <a:pt x="44536" y="11124"/>
                  </a:lnTo>
                  <a:lnTo>
                    <a:pt x="44543" y="11124"/>
                  </a:lnTo>
                  <a:cubicBezTo>
                    <a:pt x="44879" y="11448"/>
                    <a:pt x="45253" y="11728"/>
                    <a:pt x="45662" y="11955"/>
                  </a:cubicBezTo>
                  <a:lnTo>
                    <a:pt x="45647" y="11966"/>
                  </a:lnTo>
                  <a:lnTo>
                    <a:pt x="46021" y="12139"/>
                  </a:lnTo>
                  <a:cubicBezTo>
                    <a:pt x="46032" y="12144"/>
                    <a:pt x="46040" y="12149"/>
                    <a:pt x="46049" y="12153"/>
                  </a:cubicBezTo>
                  <a:lnTo>
                    <a:pt x="46103" y="12176"/>
                  </a:lnTo>
                  <a:cubicBezTo>
                    <a:pt x="46195" y="12218"/>
                    <a:pt x="46289" y="12249"/>
                    <a:pt x="46383" y="12284"/>
                  </a:cubicBezTo>
                  <a:cubicBezTo>
                    <a:pt x="46461" y="12314"/>
                    <a:pt x="46538" y="12348"/>
                    <a:pt x="46617" y="12375"/>
                  </a:cubicBezTo>
                  <a:cubicBezTo>
                    <a:pt x="46725" y="12410"/>
                    <a:pt x="46834" y="12436"/>
                    <a:pt x="46944" y="12466"/>
                  </a:cubicBezTo>
                  <a:cubicBezTo>
                    <a:pt x="47021" y="12486"/>
                    <a:pt x="47095" y="12510"/>
                    <a:pt x="47172" y="12528"/>
                  </a:cubicBezTo>
                  <a:cubicBezTo>
                    <a:pt x="47293" y="12554"/>
                    <a:pt x="47418" y="12571"/>
                    <a:pt x="47543" y="12588"/>
                  </a:cubicBezTo>
                  <a:cubicBezTo>
                    <a:pt x="47610" y="12598"/>
                    <a:pt x="47673" y="12613"/>
                    <a:pt x="47740" y="12619"/>
                  </a:cubicBezTo>
                  <a:cubicBezTo>
                    <a:pt x="47932" y="12640"/>
                    <a:pt x="48125" y="12651"/>
                    <a:pt x="48320" y="12651"/>
                  </a:cubicBezTo>
                  <a:cubicBezTo>
                    <a:pt x="48432" y="12651"/>
                    <a:pt x="48548" y="12643"/>
                    <a:pt x="48667" y="12629"/>
                  </a:cubicBezTo>
                  <a:cubicBezTo>
                    <a:pt x="48707" y="12625"/>
                    <a:pt x="48749" y="12616"/>
                    <a:pt x="48788" y="12609"/>
                  </a:cubicBezTo>
                  <a:cubicBezTo>
                    <a:pt x="48870" y="12597"/>
                    <a:pt x="48954" y="12585"/>
                    <a:pt x="49040" y="12565"/>
                  </a:cubicBezTo>
                  <a:cubicBezTo>
                    <a:pt x="49089" y="12555"/>
                    <a:pt x="49142" y="12539"/>
                    <a:pt x="49193" y="12526"/>
                  </a:cubicBezTo>
                  <a:cubicBezTo>
                    <a:pt x="49274" y="12505"/>
                    <a:pt x="49355" y="12484"/>
                    <a:pt x="49438" y="12458"/>
                  </a:cubicBezTo>
                  <a:cubicBezTo>
                    <a:pt x="49495" y="12441"/>
                    <a:pt x="49553" y="12420"/>
                    <a:pt x="49613" y="12400"/>
                  </a:cubicBezTo>
                  <a:cubicBezTo>
                    <a:pt x="49667" y="12380"/>
                    <a:pt x="49720" y="12367"/>
                    <a:pt x="49776" y="12346"/>
                  </a:cubicBezTo>
                  <a:lnTo>
                    <a:pt x="49834" y="12404"/>
                  </a:lnTo>
                  <a:lnTo>
                    <a:pt x="49843" y="12411"/>
                  </a:lnTo>
                  <a:cubicBezTo>
                    <a:pt x="49907" y="12473"/>
                    <a:pt x="49973" y="12533"/>
                    <a:pt x="50019" y="12567"/>
                  </a:cubicBezTo>
                  <a:cubicBezTo>
                    <a:pt x="50082" y="12628"/>
                    <a:pt x="50149" y="12684"/>
                    <a:pt x="50197" y="12718"/>
                  </a:cubicBezTo>
                  <a:cubicBezTo>
                    <a:pt x="50242" y="12764"/>
                    <a:pt x="50282" y="12796"/>
                    <a:pt x="50305" y="12810"/>
                  </a:cubicBezTo>
                  <a:lnTo>
                    <a:pt x="50477" y="12945"/>
                  </a:lnTo>
                  <a:cubicBezTo>
                    <a:pt x="50588" y="13033"/>
                    <a:pt x="50704" y="13112"/>
                    <a:pt x="50818" y="13185"/>
                  </a:cubicBezTo>
                  <a:cubicBezTo>
                    <a:pt x="50825" y="13189"/>
                    <a:pt x="50832" y="13194"/>
                    <a:pt x="50839" y="13197"/>
                  </a:cubicBezTo>
                  <a:cubicBezTo>
                    <a:pt x="49876" y="13639"/>
                    <a:pt x="49031" y="13862"/>
                    <a:pt x="48323" y="13862"/>
                  </a:cubicBezTo>
                  <a:cubicBezTo>
                    <a:pt x="47019" y="13862"/>
                    <a:pt x="45754" y="13482"/>
                    <a:pt x="44665" y="12764"/>
                  </a:cubicBezTo>
                  <a:lnTo>
                    <a:pt x="44641" y="12749"/>
                  </a:lnTo>
                  <a:cubicBezTo>
                    <a:pt x="44140" y="12414"/>
                    <a:pt x="43693" y="12023"/>
                    <a:pt x="43313" y="11584"/>
                  </a:cubicBezTo>
                  <a:lnTo>
                    <a:pt x="43295" y="11563"/>
                  </a:lnTo>
                  <a:cubicBezTo>
                    <a:pt x="43197" y="11452"/>
                    <a:pt x="43103" y="11338"/>
                    <a:pt x="43011" y="11219"/>
                  </a:cubicBezTo>
                  <a:cubicBezTo>
                    <a:pt x="42725" y="10847"/>
                    <a:pt x="42479" y="10439"/>
                    <a:pt x="42277" y="10005"/>
                  </a:cubicBezTo>
                  <a:cubicBezTo>
                    <a:pt x="42017" y="9453"/>
                    <a:pt x="41837" y="8871"/>
                    <a:pt x="41740" y="8272"/>
                  </a:cubicBezTo>
                  <a:cubicBezTo>
                    <a:pt x="41682" y="7920"/>
                    <a:pt x="41651" y="7554"/>
                    <a:pt x="41651" y="7186"/>
                  </a:cubicBezTo>
                  <a:cubicBezTo>
                    <a:pt x="41651" y="6818"/>
                    <a:pt x="41682" y="6452"/>
                    <a:pt x="41740" y="6098"/>
                  </a:cubicBezTo>
                  <a:cubicBezTo>
                    <a:pt x="41836" y="5501"/>
                    <a:pt x="42017" y="4920"/>
                    <a:pt x="42278" y="4367"/>
                  </a:cubicBezTo>
                  <a:cubicBezTo>
                    <a:pt x="42341" y="4229"/>
                    <a:pt x="42410" y="4097"/>
                    <a:pt x="42481" y="3966"/>
                  </a:cubicBezTo>
                  <a:cubicBezTo>
                    <a:pt x="42506" y="3921"/>
                    <a:pt x="42532" y="3879"/>
                    <a:pt x="42558" y="3836"/>
                  </a:cubicBezTo>
                  <a:cubicBezTo>
                    <a:pt x="42608" y="3749"/>
                    <a:pt x="42658" y="3664"/>
                    <a:pt x="42712" y="3581"/>
                  </a:cubicBezTo>
                  <a:cubicBezTo>
                    <a:pt x="42743" y="3531"/>
                    <a:pt x="42777" y="3483"/>
                    <a:pt x="42811" y="3435"/>
                  </a:cubicBezTo>
                  <a:cubicBezTo>
                    <a:pt x="42863" y="3359"/>
                    <a:pt x="42915" y="3284"/>
                    <a:pt x="42969" y="3209"/>
                  </a:cubicBezTo>
                  <a:cubicBezTo>
                    <a:pt x="43006" y="3160"/>
                    <a:pt x="43043" y="3113"/>
                    <a:pt x="43082" y="3066"/>
                  </a:cubicBezTo>
                  <a:cubicBezTo>
                    <a:pt x="43114" y="3024"/>
                    <a:pt x="43149" y="2983"/>
                    <a:pt x="43183" y="2942"/>
                  </a:cubicBezTo>
                  <a:close/>
                  <a:moveTo>
                    <a:pt x="60062" y="12173"/>
                  </a:moveTo>
                  <a:cubicBezTo>
                    <a:pt x="60143" y="12208"/>
                    <a:pt x="60226" y="12236"/>
                    <a:pt x="60310" y="12269"/>
                  </a:cubicBezTo>
                  <a:cubicBezTo>
                    <a:pt x="60388" y="12300"/>
                    <a:pt x="60466" y="12332"/>
                    <a:pt x="60545" y="12359"/>
                  </a:cubicBezTo>
                  <a:cubicBezTo>
                    <a:pt x="60658" y="12399"/>
                    <a:pt x="60774" y="12429"/>
                    <a:pt x="60889" y="12459"/>
                  </a:cubicBezTo>
                  <a:cubicBezTo>
                    <a:pt x="60965" y="12478"/>
                    <a:pt x="61038" y="12503"/>
                    <a:pt x="61113" y="12520"/>
                  </a:cubicBezTo>
                  <a:cubicBezTo>
                    <a:pt x="61242" y="12549"/>
                    <a:pt x="61375" y="12566"/>
                    <a:pt x="61507" y="12586"/>
                  </a:cubicBezTo>
                  <a:cubicBezTo>
                    <a:pt x="61570" y="12596"/>
                    <a:pt x="61634" y="12610"/>
                    <a:pt x="61699" y="12616"/>
                  </a:cubicBezTo>
                  <a:cubicBezTo>
                    <a:pt x="61897" y="12637"/>
                    <a:pt x="62096" y="12649"/>
                    <a:pt x="62298" y="12649"/>
                  </a:cubicBezTo>
                  <a:cubicBezTo>
                    <a:pt x="62409" y="12649"/>
                    <a:pt x="62526" y="12641"/>
                    <a:pt x="62645" y="12627"/>
                  </a:cubicBezTo>
                  <a:cubicBezTo>
                    <a:pt x="62684" y="12623"/>
                    <a:pt x="62726" y="12613"/>
                    <a:pt x="62766" y="12607"/>
                  </a:cubicBezTo>
                  <a:cubicBezTo>
                    <a:pt x="62848" y="12593"/>
                    <a:pt x="62932" y="12582"/>
                    <a:pt x="63017" y="12563"/>
                  </a:cubicBezTo>
                  <a:cubicBezTo>
                    <a:pt x="63067" y="12553"/>
                    <a:pt x="63120" y="12537"/>
                    <a:pt x="63171" y="12524"/>
                  </a:cubicBezTo>
                  <a:cubicBezTo>
                    <a:pt x="63250" y="12503"/>
                    <a:pt x="63330" y="12482"/>
                    <a:pt x="63414" y="12457"/>
                  </a:cubicBezTo>
                  <a:cubicBezTo>
                    <a:pt x="63470" y="12440"/>
                    <a:pt x="63530" y="12420"/>
                    <a:pt x="63589" y="12399"/>
                  </a:cubicBezTo>
                  <a:cubicBezTo>
                    <a:pt x="63645" y="12379"/>
                    <a:pt x="63697" y="12364"/>
                    <a:pt x="63754" y="12343"/>
                  </a:cubicBezTo>
                  <a:cubicBezTo>
                    <a:pt x="63778" y="12368"/>
                    <a:pt x="63807" y="12388"/>
                    <a:pt x="63833" y="12413"/>
                  </a:cubicBezTo>
                  <a:cubicBezTo>
                    <a:pt x="63945" y="12520"/>
                    <a:pt x="64061" y="12623"/>
                    <a:pt x="64181" y="12722"/>
                  </a:cubicBezTo>
                  <a:cubicBezTo>
                    <a:pt x="64224" y="12758"/>
                    <a:pt x="64266" y="12794"/>
                    <a:pt x="64311" y="12830"/>
                  </a:cubicBezTo>
                  <a:cubicBezTo>
                    <a:pt x="64470" y="12956"/>
                    <a:pt x="64635" y="13075"/>
                    <a:pt x="64805" y="13189"/>
                  </a:cubicBezTo>
                  <a:cubicBezTo>
                    <a:pt x="64809" y="13191"/>
                    <a:pt x="64812" y="13194"/>
                    <a:pt x="64816" y="13195"/>
                  </a:cubicBezTo>
                  <a:cubicBezTo>
                    <a:pt x="63851" y="13639"/>
                    <a:pt x="63006" y="13862"/>
                    <a:pt x="62297" y="13862"/>
                  </a:cubicBezTo>
                  <a:cubicBezTo>
                    <a:pt x="61089" y="13862"/>
                    <a:pt x="59920" y="13540"/>
                    <a:pt x="58893" y="12926"/>
                  </a:cubicBezTo>
                  <a:cubicBezTo>
                    <a:pt x="58896" y="12923"/>
                    <a:pt x="58900" y="12920"/>
                    <a:pt x="58903" y="12919"/>
                  </a:cubicBezTo>
                  <a:cubicBezTo>
                    <a:pt x="59068" y="12820"/>
                    <a:pt x="59237" y="12715"/>
                    <a:pt x="59409" y="12604"/>
                  </a:cubicBezTo>
                  <a:cubicBezTo>
                    <a:pt x="59455" y="12575"/>
                    <a:pt x="59503" y="12545"/>
                    <a:pt x="59550" y="12513"/>
                  </a:cubicBezTo>
                  <a:cubicBezTo>
                    <a:pt x="59686" y="12425"/>
                    <a:pt x="59827" y="12331"/>
                    <a:pt x="59968" y="12234"/>
                  </a:cubicBezTo>
                  <a:cubicBezTo>
                    <a:pt x="59999" y="12212"/>
                    <a:pt x="60030" y="12195"/>
                    <a:pt x="60062" y="12173"/>
                  </a:cubicBezTo>
                  <a:close/>
                  <a:moveTo>
                    <a:pt x="63879" y="2636"/>
                  </a:moveTo>
                  <a:cubicBezTo>
                    <a:pt x="63901" y="2645"/>
                    <a:pt x="63923" y="2654"/>
                    <a:pt x="63945" y="2665"/>
                  </a:cubicBezTo>
                  <a:cubicBezTo>
                    <a:pt x="64079" y="2723"/>
                    <a:pt x="64217" y="2787"/>
                    <a:pt x="64359" y="2858"/>
                  </a:cubicBezTo>
                  <a:cubicBezTo>
                    <a:pt x="64385" y="2871"/>
                    <a:pt x="64410" y="2881"/>
                    <a:pt x="64436" y="2896"/>
                  </a:cubicBezTo>
                  <a:cubicBezTo>
                    <a:pt x="64602" y="2980"/>
                    <a:pt x="64776" y="3076"/>
                    <a:pt x="64956" y="3178"/>
                  </a:cubicBezTo>
                  <a:cubicBezTo>
                    <a:pt x="64972" y="3187"/>
                    <a:pt x="64989" y="3198"/>
                    <a:pt x="65005" y="3207"/>
                  </a:cubicBezTo>
                  <a:lnTo>
                    <a:pt x="64998" y="3214"/>
                  </a:lnTo>
                  <a:cubicBezTo>
                    <a:pt x="64967" y="3245"/>
                    <a:pt x="64937" y="3276"/>
                    <a:pt x="64906" y="3306"/>
                  </a:cubicBezTo>
                  <a:cubicBezTo>
                    <a:pt x="64849" y="3362"/>
                    <a:pt x="64793" y="3417"/>
                    <a:pt x="64739" y="3477"/>
                  </a:cubicBezTo>
                  <a:cubicBezTo>
                    <a:pt x="64703" y="3514"/>
                    <a:pt x="64671" y="3553"/>
                    <a:pt x="64637" y="3591"/>
                  </a:cubicBezTo>
                  <a:cubicBezTo>
                    <a:pt x="64590" y="3644"/>
                    <a:pt x="64543" y="3698"/>
                    <a:pt x="64498" y="3754"/>
                  </a:cubicBezTo>
                  <a:cubicBezTo>
                    <a:pt x="64464" y="3795"/>
                    <a:pt x="64432" y="3838"/>
                    <a:pt x="64399" y="3880"/>
                  </a:cubicBezTo>
                  <a:cubicBezTo>
                    <a:pt x="64358" y="3935"/>
                    <a:pt x="64316" y="3990"/>
                    <a:pt x="64277" y="4046"/>
                  </a:cubicBezTo>
                  <a:cubicBezTo>
                    <a:pt x="64245" y="4091"/>
                    <a:pt x="64215" y="4135"/>
                    <a:pt x="64186" y="4180"/>
                  </a:cubicBezTo>
                  <a:cubicBezTo>
                    <a:pt x="64148" y="4238"/>
                    <a:pt x="64111" y="4296"/>
                    <a:pt x="64075" y="4354"/>
                  </a:cubicBezTo>
                  <a:cubicBezTo>
                    <a:pt x="64048" y="4400"/>
                    <a:pt x="64021" y="4446"/>
                    <a:pt x="63993" y="4493"/>
                  </a:cubicBezTo>
                  <a:cubicBezTo>
                    <a:pt x="63958" y="4554"/>
                    <a:pt x="63926" y="4618"/>
                    <a:pt x="63892" y="4680"/>
                  </a:cubicBezTo>
                  <a:cubicBezTo>
                    <a:pt x="63870" y="4726"/>
                    <a:pt x="63846" y="4770"/>
                    <a:pt x="63823" y="4816"/>
                  </a:cubicBezTo>
                  <a:cubicBezTo>
                    <a:pt x="63788" y="4887"/>
                    <a:pt x="63757" y="4958"/>
                    <a:pt x="63726" y="5030"/>
                  </a:cubicBezTo>
                  <a:cubicBezTo>
                    <a:pt x="63712" y="5062"/>
                    <a:pt x="63697" y="5093"/>
                    <a:pt x="63683" y="5127"/>
                  </a:cubicBezTo>
                  <a:lnTo>
                    <a:pt x="63673" y="5117"/>
                  </a:lnTo>
                  <a:lnTo>
                    <a:pt x="63549" y="5494"/>
                  </a:lnTo>
                  <a:cubicBezTo>
                    <a:pt x="63371" y="6038"/>
                    <a:pt x="63281" y="6607"/>
                    <a:pt x="63281" y="7190"/>
                  </a:cubicBezTo>
                  <a:cubicBezTo>
                    <a:pt x="63281" y="7336"/>
                    <a:pt x="63287" y="7480"/>
                    <a:pt x="63298" y="7625"/>
                  </a:cubicBezTo>
                  <a:cubicBezTo>
                    <a:pt x="63332" y="8057"/>
                    <a:pt x="63417" y="8479"/>
                    <a:pt x="63549" y="8886"/>
                  </a:cubicBezTo>
                  <a:lnTo>
                    <a:pt x="63673" y="9262"/>
                  </a:lnTo>
                  <a:lnTo>
                    <a:pt x="63683" y="9252"/>
                  </a:lnTo>
                  <a:cubicBezTo>
                    <a:pt x="63979" y="9980"/>
                    <a:pt x="64432" y="10634"/>
                    <a:pt x="65009" y="11177"/>
                  </a:cubicBezTo>
                  <a:lnTo>
                    <a:pt x="64998" y="11183"/>
                  </a:lnTo>
                  <a:lnTo>
                    <a:pt x="65270" y="11407"/>
                  </a:lnTo>
                  <a:lnTo>
                    <a:pt x="65274" y="11411"/>
                  </a:lnTo>
                  <a:lnTo>
                    <a:pt x="65414" y="11526"/>
                  </a:lnTo>
                  <a:lnTo>
                    <a:pt x="65422" y="11521"/>
                  </a:lnTo>
                  <a:cubicBezTo>
                    <a:pt x="65785" y="11801"/>
                    <a:pt x="66176" y="12036"/>
                    <a:pt x="66598" y="12214"/>
                  </a:cubicBezTo>
                  <a:cubicBezTo>
                    <a:pt x="66757" y="12281"/>
                    <a:pt x="66921" y="12342"/>
                    <a:pt x="67087" y="12395"/>
                  </a:cubicBezTo>
                  <a:lnTo>
                    <a:pt x="67205" y="12431"/>
                  </a:lnTo>
                  <a:lnTo>
                    <a:pt x="67210" y="12429"/>
                  </a:lnTo>
                  <a:cubicBezTo>
                    <a:pt x="67704" y="12575"/>
                    <a:pt x="68218" y="12653"/>
                    <a:pt x="68742" y="12653"/>
                  </a:cubicBezTo>
                  <a:cubicBezTo>
                    <a:pt x="69488" y="12653"/>
                    <a:pt x="70445" y="12326"/>
                    <a:pt x="71590" y="11683"/>
                  </a:cubicBezTo>
                  <a:cubicBezTo>
                    <a:pt x="71609" y="11706"/>
                    <a:pt x="71629" y="11724"/>
                    <a:pt x="71647" y="11747"/>
                  </a:cubicBezTo>
                  <a:cubicBezTo>
                    <a:pt x="71743" y="11864"/>
                    <a:pt x="71843" y="11978"/>
                    <a:pt x="71946" y="12088"/>
                  </a:cubicBezTo>
                  <a:lnTo>
                    <a:pt x="72024" y="12174"/>
                  </a:lnTo>
                  <a:cubicBezTo>
                    <a:pt x="72152" y="12306"/>
                    <a:pt x="72286" y="12434"/>
                    <a:pt x="72422" y="12556"/>
                  </a:cubicBezTo>
                  <a:cubicBezTo>
                    <a:pt x="72431" y="12564"/>
                    <a:pt x="72439" y="12573"/>
                    <a:pt x="72448" y="12581"/>
                  </a:cubicBezTo>
                  <a:cubicBezTo>
                    <a:pt x="70987" y="13430"/>
                    <a:pt x="69742" y="13862"/>
                    <a:pt x="68746" y="13862"/>
                  </a:cubicBezTo>
                  <a:cubicBezTo>
                    <a:pt x="67598" y="13862"/>
                    <a:pt x="66467" y="13565"/>
                    <a:pt x="65474" y="12998"/>
                  </a:cubicBezTo>
                  <a:cubicBezTo>
                    <a:pt x="64925" y="12690"/>
                    <a:pt x="64429" y="12310"/>
                    <a:pt x="63997" y="11865"/>
                  </a:cubicBezTo>
                  <a:cubicBezTo>
                    <a:pt x="63437" y="11302"/>
                    <a:pt x="62986" y="10647"/>
                    <a:pt x="62658" y="9918"/>
                  </a:cubicBezTo>
                  <a:cubicBezTo>
                    <a:pt x="62403" y="9359"/>
                    <a:pt x="62230" y="8770"/>
                    <a:pt x="62143" y="8163"/>
                  </a:cubicBezTo>
                  <a:cubicBezTo>
                    <a:pt x="62095" y="7854"/>
                    <a:pt x="62071" y="7526"/>
                    <a:pt x="62071" y="7188"/>
                  </a:cubicBezTo>
                  <a:cubicBezTo>
                    <a:pt x="62071" y="6849"/>
                    <a:pt x="62096" y="6522"/>
                    <a:pt x="62144" y="6210"/>
                  </a:cubicBezTo>
                  <a:cubicBezTo>
                    <a:pt x="62168" y="6056"/>
                    <a:pt x="62195" y="5904"/>
                    <a:pt x="62227" y="5753"/>
                  </a:cubicBezTo>
                  <a:cubicBezTo>
                    <a:pt x="62326" y="5302"/>
                    <a:pt x="62471" y="4867"/>
                    <a:pt x="62658" y="4455"/>
                  </a:cubicBezTo>
                  <a:cubicBezTo>
                    <a:pt x="62737" y="4279"/>
                    <a:pt x="62824" y="4108"/>
                    <a:pt x="62918" y="3941"/>
                  </a:cubicBezTo>
                  <a:cubicBezTo>
                    <a:pt x="62949" y="3885"/>
                    <a:pt x="62985" y="3833"/>
                    <a:pt x="63017" y="3780"/>
                  </a:cubicBezTo>
                  <a:cubicBezTo>
                    <a:pt x="63083" y="3670"/>
                    <a:pt x="63148" y="3560"/>
                    <a:pt x="63219" y="3454"/>
                  </a:cubicBezTo>
                  <a:cubicBezTo>
                    <a:pt x="63262" y="3391"/>
                    <a:pt x="63307" y="3332"/>
                    <a:pt x="63351" y="3272"/>
                  </a:cubicBezTo>
                  <a:cubicBezTo>
                    <a:pt x="63419" y="3180"/>
                    <a:pt x="63487" y="3086"/>
                    <a:pt x="63559" y="2996"/>
                  </a:cubicBezTo>
                  <a:cubicBezTo>
                    <a:pt x="63610" y="2933"/>
                    <a:pt x="63666" y="2874"/>
                    <a:pt x="63718" y="2814"/>
                  </a:cubicBezTo>
                  <a:cubicBezTo>
                    <a:pt x="63770" y="2754"/>
                    <a:pt x="63824" y="2694"/>
                    <a:pt x="63879" y="2636"/>
                  </a:cubicBezTo>
                  <a:close/>
                  <a:moveTo>
                    <a:pt x="71729" y="3365"/>
                  </a:moveTo>
                  <a:cubicBezTo>
                    <a:pt x="71744" y="3375"/>
                    <a:pt x="71760" y="3384"/>
                    <a:pt x="71776" y="3395"/>
                  </a:cubicBezTo>
                  <a:cubicBezTo>
                    <a:pt x="71920" y="3483"/>
                    <a:pt x="72068" y="3576"/>
                    <a:pt x="72222" y="3675"/>
                  </a:cubicBezTo>
                  <a:cubicBezTo>
                    <a:pt x="72223" y="3676"/>
                    <a:pt x="72225" y="3677"/>
                    <a:pt x="72227" y="3678"/>
                  </a:cubicBezTo>
                  <a:cubicBezTo>
                    <a:pt x="72376" y="3776"/>
                    <a:pt x="72531" y="3880"/>
                    <a:pt x="72689" y="3988"/>
                  </a:cubicBezTo>
                  <a:cubicBezTo>
                    <a:pt x="72707" y="3999"/>
                    <a:pt x="72725" y="4013"/>
                    <a:pt x="72743" y="4025"/>
                  </a:cubicBezTo>
                  <a:cubicBezTo>
                    <a:pt x="72730" y="4042"/>
                    <a:pt x="72719" y="4060"/>
                    <a:pt x="72708" y="4076"/>
                  </a:cubicBezTo>
                  <a:cubicBezTo>
                    <a:pt x="72645" y="4167"/>
                    <a:pt x="72584" y="4259"/>
                    <a:pt x="72529" y="4351"/>
                  </a:cubicBezTo>
                  <a:cubicBezTo>
                    <a:pt x="72511" y="4380"/>
                    <a:pt x="72495" y="4410"/>
                    <a:pt x="72477" y="4442"/>
                  </a:cubicBezTo>
                  <a:cubicBezTo>
                    <a:pt x="72442" y="4502"/>
                    <a:pt x="72406" y="4561"/>
                    <a:pt x="72374" y="4622"/>
                  </a:cubicBezTo>
                  <a:cubicBezTo>
                    <a:pt x="72373" y="4624"/>
                    <a:pt x="72371" y="4628"/>
                    <a:pt x="72369" y="4630"/>
                  </a:cubicBezTo>
                  <a:cubicBezTo>
                    <a:pt x="72368" y="4632"/>
                    <a:pt x="72366" y="4634"/>
                    <a:pt x="72366" y="4635"/>
                  </a:cubicBezTo>
                  <a:cubicBezTo>
                    <a:pt x="72354" y="4655"/>
                    <a:pt x="72343" y="4676"/>
                    <a:pt x="72335" y="4697"/>
                  </a:cubicBezTo>
                  <a:cubicBezTo>
                    <a:pt x="72301" y="4765"/>
                    <a:pt x="72266" y="4833"/>
                    <a:pt x="72235" y="4903"/>
                  </a:cubicBezTo>
                  <a:lnTo>
                    <a:pt x="72188" y="4958"/>
                  </a:lnTo>
                  <a:lnTo>
                    <a:pt x="72188" y="5009"/>
                  </a:lnTo>
                  <a:cubicBezTo>
                    <a:pt x="72160" y="5076"/>
                    <a:pt x="72132" y="5140"/>
                    <a:pt x="72108" y="5206"/>
                  </a:cubicBezTo>
                  <a:cubicBezTo>
                    <a:pt x="72092" y="5243"/>
                    <a:pt x="72074" y="5280"/>
                    <a:pt x="72067" y="5310"/>
                  </a:cubicBezTo>
                  <a:cubicBezTo>
                    <a:pt x="72035" y="5400"/>
                    <a:pt x="72002" y="5493"/>
                    <a:pt x="71979" y="5576"/>
                  </a:cubicBezTo>
                  <a:cubicBezTo>
                    <a:pt x="71957" y="5644"/>
                    <a:pt x="71938" y="5716"/>
                    <a:pt x="71918" y="5786"/>
                  </a:cubicBezTo>
                  <a:lnTo>
                    <a:pt x="71916" y="5784"/>
                  </a:lnTo>
                  <a:lnTo>
                    <a:pt x="71908" y="5822"/>
                  </a:lnTo>
                  <a:cubicBezTo>
                    <a:pt x="71903" y="5843"/>
                    <a:pt x="71896" y="5863"/>
                    <a:pt x="71890" y="5884"/>
                  </a:cubicBezTo>
                  <a:lnTo>
                    <a:pt x="71877" y="5941"/>
                  </a:lnTo>
                  <a:cubicBezTo>
                    <a:pt x="71858" y="6027"/>
                    <a:pt x="71840" y="6114"/>
                    <a:pt x="71824" y="6200"/>
                  </a:cubicBezTo>
                  <a:lnTo>
                    <a:pt x="71813" y="6262"/>
                  </a:lnTo>
                  <a:cubicBezTo>
                    <a:pt x="71812" y="6268"/>
                    <a:pt x="71812" y="6274"/>
                    <a:pt x="71811" y="6279"/>
                  </a:cubicBezTo>
                  <a:cubicBezTo>
                    <a:pt x="71804" y="6315"/>
                    <a:pt x="71798" y="6353"/>
                    <a:pt x="71791" y="6400"/>
                  </a:cubicBezTo>
                  <a:lnTo>
                    <a:pt x="71770" y="6559"/>
                  </a:lnTo>
                  <a:cubicBezTo>
                    <a:pt x="71756" y="6670"/>
                    <a:pt x="71749" y="6785"/>
                    <a:pt x="71741" y="6907"/>
                  </a:cubicBezTo>
                  <a:cubicBezTo>
                    <a:pt x="71738" y="6997"/>
                    <a:pt x="71735" y="7094"/>
                    <a:pt x="71735" y="7185"/>
                  </a:cubicBezTo>
                  <a:cubicBezTo>
                    <a:pt x="71735" y="7276"/>
                    <a:pt x="71739" y="7372"/>
                    <a:pt x="71741" y="7470"/>
                  </a:cubicBezTo>
                  <a:cubicBezTo>
                    <a:pt x="71749" y="7584"/>
                    <a:pt x="71756" y="7699"/>
                    <a:pt x="71770" y="7808"/>
                  </a:cubicBezTo>
                  <a:lnTo>
                    <a:pt x="71792" y="7985"/>
                  </a:lnTo>
                  <a:cubicBezTo>
                    <a:pt x="71799" y="8028"/>
                    <a:pt x="71806" y="8069"/>
                    <a:pt x="71813" y="8112"/>
                  </a:cubicBezTo>
                  <a:lnTo>
                    <a:pt x="71816" y="8163"/>
                  </a:lnTo>
                  <a:lnTo>
                    <a:pt x="71827" y="8185"/>
                  </a:lnTo>
                  <a:cubicBezTo>
                    <a:pt x="71842" y="8266"/>
                    <a:pt x="71858" y="8346"/>
                    <a:pt x="71876" y="8428"/>
                  </a:cubicBezTo>
                  <a:lnTo>
                    <a:pt x="71881" y="8427"/>
                  </a:lnTo>
                  <a:lnTo>
                    <a:pt x="71892" y="8482"/>
                  </a:lnTo>
                  <a:lnTo>
                    <a:pt x="71888" y="8484"/>
                  </a:lnTo>
                  <a:cubicBezTo>
                    <a:pt x="71895" y="8510"/>
                    <a:pt x="71903" y="8534"/>
                    <a:pt x="71910" y="8560"/>
                  </a:cubicBezTo>
                  <a:lnTo>
                    <a:pt x="71914" y="8584"/>
                  </a:lnTo>
                  <a:lnTo>
                    <a:pt x="71916" y="8583"/>
                  </a:lnTo>
                  <a:cubicBezTo>
                    <a:pt x="71936" y="8652"/>
                    <a:pt x="71955" y="8720"/>
                    <a:pt x="71974" y="8781"/>
                  </a:cubicBezTo>
                  <a:cubicBezTo>
                    <a:pt x="72010" y="8907"/>
                    <a:pt x="72053" y="9032"/>
                    <a:pt x="72105" y="9158"/>
                  </a:cubicBezTo>
                  <a:cubicBezTo>
                    <a:pt x="72132" y="9231"/>
                    <a:pt x="72162" y="9302"/>
                    <a:pt x="72192" y="9372"/>
                  </a:cubicBezTo>
                  <a:lnTo>
                    <a:pt x="72197" y="9434"/>
                  </a:lnTo>
                  <a:lnTo>
                    <a:pt x="72239" y="9478"/>
                  </a:lnTo>
                  <a:cubicBezTo>
                    <a:pt x="72268" y="9541"/>
                    <a:pt x="72301" y="9605"/>
                    <a:pt x="72334" y="9673"/>
                  </a:cubicBezTo>
                  <a:cubicBezTo>
                    <a:pt x="72342" y="9694"/>
                    <a:pt x="72353" y="9714"/>
                    <a:pt x="72365" y="9734"/>
                  </a:cubicBezTo>
                  <a:lnTo>
                    <a:pt x="72369" y="9741"/>
                  </a:lnTo>
                  <a:lnTo>
                    <a:pt x="72372" y="9750"/>
                  </a:lnTo>
                  <a:cubicBezTo>
                    <a:pt x="72405" y="9812"/>
                    <a:pt x="72443" y="9874"/>
                    <a:pt x="72479" y="9937"/>
                  </a:cubicBezTo>
                  <a:cubicBezTo>
                    <a:pt x="72495" y="9964"/>
                    <a:pt x="72510" y="9991"/>
                    <a:pt x="72526" y="10019"/>
                  </a:cubicBezTo>
                  <a:cubicBezTo>
                    <a:pt x="72527" y="10020"/>
                    <a:pt x="72527" y="10021"/>
                    <a:pt x="72528" y="10024"/>
                  </a:cubicBezTo>
                  <a:cubicBezTo>
                    <a:pt x="72548" y="10057"/>
                    <a:pt x="72570" y="10088"/>
                    <a:pt x="72591" y="10119"/>
                  </a:cubicBezTo>
                  <a:cubicBezTo>
                    <a:pt x="72628" y="10176"/>
                    <a:pt x="72665" y="10234"/>
                    <a:pt x="72702" y="10288"/>
                  </a:cubicBezTo>
                  <a:lnTo>
                    <a:pt x="72702" y="10290"/>
                  </a:lnTo>
                  <a:cubicBezTo>
                    <a:pt x="72703" y="10291"/>
                    <a:pt x="72704" y="10292"/>
                    <a:pt x="72704" y="10295"/>
                  </a:cubicBezTo>
                  <a:cubicBezTo>
                    <a:pt x="72704" y="10295"/>
                    <a:pt x="72704" y="10296"/>
                    <a:pt x="72706" y="10296"/>
                  </a:cubicBezTo>
                  <a:cubicBezTo>
                    <a:pt x="72719" y="10314"/>
                    <a:pt x="72732" y="10329"/>
                    <a:pt x="72745" y="10348"/>
                  </a:cubicBezTo>
                  <a:lnTo>
                    <a:pt x="72743" y="10349"/>
                  </a:lnTo>
                  <a:lnTo>
                    <a:pt x="72902" y="10557"/>
                  </a:lnTo>
                  <a:cubicBezTo>
                    <a:pt x="72904" y="10558"/>
                    <a:pt x="72905" y="10560"/>
                    <a:pt x="72906" y="10563"/>
                  </a:cubicBezTo>
                  <a:lnTo>
                    <a:pt x="73057" y="10754"/>
                  </a:lnTo>
                  <a:lnTo>
                    <a:pt x="73061" y="10751"/>
                  </a:lnTo>
                  <a:lnTo>
                    <a:pt x="73191" y="10899"/>
                  </a:lnTo>
                  <a:cubicBezTo>
                    <a:pt x="73427" y="11155"/>
                    <a:pt x="73697" y="11380"/>
                    <a:pt x="73984" y="11588"/>
                  </a:cubicBezTo>
                  <a:lnTo>
                    <a:pt x="73967" y="11601"/>
                  </a:lnTo>
                  <a:lnTo>
                    <a:pt x="74280" y="11804"/>
                  </a:lnTo>
                  <a:cubicBezTo>
                    <a:pt x="74281" y="11804"/>
                    <a:pt x="74281" y="11805"/>
                    <a:pt x="74283" y="11805"/>
                  </a:cubicBezTo>
                  <a:lnTo>
                    <a:pt x="74430" y="11898"/>
                  </a:lnTo>
                  <a:lnTo>
                    <a:pt x="74434" y="11895"/>
                  </a:lnTo>
                  <a:cubicBezTo>
                    <a:pt x="74487" y="11926"/>
                    <a:pt x="74538" y="11958"/>
                    <a:pt x="74594" y="11992"/>
                  </a:cubicBezTo>
                  <a:cubicBezTo>
                    <a:pt x="74721" y="12059"/>
                    <a:pt x="74853" y="12124"/>
                    <a:pt x="74983" y="12180"/>
                  </a:cubicBezTo>
                  <a:cubicBezTo>
                    <a:pt x="75083" y="12224"/>
                    <a:pt x="75185" y="12269"/>
                    <a:pt x="75272" y="12296"/>
                  </a:cubicBezTo>
                  <a:cubicBezTo>
                    <a:pt x="75400" y="12348"/>
                    <a:pt x="75538" y="12394"/>
                    <a:pt x="75718" y="12446"/>
                  </a:cubicBezTo>
                  <a:cubicBezTo>
                    <a:pt x="75796" y="12466"/>
                    <a:pt x="75874" y="12488"/>
                    <a:pt x="75950" y="12505"/>
                  </a:cubicBezTo>
                  <a:cubicBezTo>
                    <a:pt x="76138" y="12552"/>
                    <a:pt x="76316" y="12582"/>
                    <a:pt x="76475" y="12598"/>
                  </a:cubicBezTo>
                  <a:cubicBezTo>
                    <a:pt x="76564" y="12613"/>
                    <a:pt x="76654" y="12625"/>
                    <a:pt x="76735" y="12628"/>
                  </a:cubicBezTo>
                  <a:cubicBezTo>
                    <a:pt x="76778" y="12632"/>
                    <a:pt x="76818" y="12633"/>
                    <a:pt x="76839" y="12634"/>
                  </a:cubicBezTo>
                  <a:cubicBezTo>
                    <a:pt x="76959" y="12644"/>
                    <a:pt x="77075" y="12649"/>
                    <a:pt x="77195" y="12649"/>
                  </a:cubicBezTo>
                  <a:cubicBezTo>
                    <a:pt x="77307" y="12649"/>
                    <a:pt x="77423" y="12640"/>
                    <a:pt x="77543" y="12627"/>
                  </a:cubicBezTo>
                  <a:cubicBezTo>
                    <a:pt x="77581" y="12623"/>
                    <a:pt x="77623" y="12613"/>
                    <a:pt x="77663" y="12607"/>
                  </a:cubicBezTo>
                  <a:cubicBezTo>
                    <a:pt x="77746" y="12593"/>
                    <a:pt x="77829" y="12582"/>
                    <a:pt x="77914" y="12562"/>
                  </a:cubicBezTo>
                  <a:cubicBezTo>
                    <a:pt x="77964" y="12552"/>
                    <a:pt x="78017" y="12536"/>
                    <a:pt x="78068" y="12524"/>
                  </a:cubicBezTo>
                  <a:cubicBezTo>
                    <a:pt x="78147" y="12503"/>
                    <a:pt x="78229" y="12482"/>
                    <a:pt x="78312" y="12457"/>
                  </a:cubicBezTo>
                  <a:cubicBezTo>
                    <a:pt x="78369" y="12439"/>
                    <a:pt x="78427" y="12419"/>
                    <a:pt x="78486" y="12399"/>
                  </a:cubicBezTo>
                  <a:cubicBezTo>
                    <a:pt x="78541" y="12379"/>
                    <a:pt x="78594" y="12364"/>
                    <a:pt x="78651" y="12344"/>
                  </a:cubicBezTo>
                  <a:cubicBezTo>
                    <a:pt x="78677" y="12369"/>
                    <a:pt x="78705" y="12390"/>
                    <a:pt x="78731" y="12415"/>
                  </a:cubicBezTo>
                  <a:cubicBezTo>
                    <a:pt x="78844" y="12523"/>
                    <a:pt x="78959" y="12624"/>
                    <a:pt x="79078" y="12723"/>
                  </a:cubicBezTo>
                  <a:cubicBezTo>
                    <a:pt x="79121" y="12759"/>
                    <a:pt x="79163" y="12795"/>
                    <a:pt x="79208" y="12830"/>
                  </a:cubicBezTo>
                  <a:cubicBezTo>
                    <a:pt x="79368" y="12956"/>
                    <a:pt x="79532" y="13076"/>
                    <a:pt x="79703" y="13189"/>
                  </a:cubicBezTo>
                  <a:cubicBezTo>
                    <a:pt x="79707" y="13191"/>
                    <a:pt x="79709" y="13194"/>
                    <a:pt x="79712" y="13195"/>
                  </a:cubicBezTo>
                  <a:cubicBezTo>
                    <a:pt x="78751" y="13639"/>
                    <a:pt x="77906" y="13862"/>
                    <a:pt x="77196" y="13862"/>
                  </a:cubicBezTo>
                  <a:cubicBezTo>
                    <a:pt x="75695" y="13862"/>
                    <a:pt x="74223" y="13347"/>
                    <a:pt x="73051" y="12411"/>
                  </a:cubicBezTo>
                  <a:cubicBezTo>
                    <a:pt x="72942" y="12326"/>
                    <a:pt x="72833" y="12234"/>
                    <a:pt x="72729" y="12142"/>
                  </a:cubicBezTo>
                  <a:cubicBezTo>
                    <a:pt x="72625" y="12047"/>
                    <a:pt x="72522" y="11949"/>
                    <a:pt x="72423" y="11847"/>
                  </a:cubicBezTo>
                  <a:cubicBezTo>
                    <a:pt x="72225" y="11644"/>
                    <a:pt x="72038" y="11426"/>
                    <a:pt x="71864" y="11193"/>
                  </a:cubicBezTo>
                  <a:cubicBezTo>
                    <a:pt x="71438" y="10629"/>
                    <a:pt x="71110" y="10006"/>
                    <a:pt x="70886" y="9338"/>
                  </a:cubicBezTo>
                  <a:cubicBezTo>
                    <a:pt x="70684" y="8765"/>
                    <a:pt x="70569" y="8157"/>
                    <a:pt x="70539" y="7523"/>
                  </a:cubicBezTo>
                  <a:lnTo>
                    <a:pt x="70542" y="7521"/>
                  </a:lnTo>
                  <a:lnTo>
                    <a:pt x="70532" y="7406"/>
                  </a:lnTo>
                  <a:lnTo>
                    <a:pt x="70524" y="7188"/>
                  </a:lnTo>
                  <a:lnTo>
                    <a:pt x="70532" y="6969"/>
                  </a:lnTo>
                  <a:lnTo>
                    <a:pt x="70542" y="6855"/>
                  </a:lnTo>
                  <a:lnTo>
                    <a:pt x="70539" y="6852"/>
                  </a:lnTo>
                  <a:cubicBezTo>
                    <a:pt x="70568" y="6226"/>
                    <a:pt x="70683" y="5617"/>
                    <a:pt x="70886" y="5035"/>
                  </a:cubicBezTo>
                  <a:lnTo>
                    <a:pt x="70888" y="5029"/>
                  </a:lnTo>
                  <a:cubicBezTo>
                    <a:pt x="71089" y="4432"/>
                    <a:pt x="71371" y="3874"/>
                    <a:pt x="71729" y="3365"/>
                  </a:cubicBezTo>
                  <a:close/>
                  <a:moveTo>
                    <a:pt x="83649" y="514"/>
                  </a:moveTo>
                  <a:cubicBezTo>
                    <a:pt x="86944" y="514"/>
                    <a:pt x="91933" y="5200"/>
                    <a:pt x="92898" y="6138"/>
                  </a:cubicBezTo>
                  <a:lnTo>
                    <a:pt x="93978" y="7189"/>
                  </a:lnTo>
                  <a:lnTo>
                    <a:pt x="92897" y="8238"/>
                  </a:lnTo>
                  <a:cubicBezTo>
                    <a:pt x="91930" y="9177"/>
                    <a:pt x="86943" y="13862"/>
                    <a:pt x="83647" y="13862"/>
                  </a:cubicBezTo>
                  <a:cubicBezTo>
                    <a:pt x="82497" y="13862"/>
                    <a:pt x="81367" y="13565"/>
                    <a:pt x="80374" y="12998"/>
                  </a:cubicBezTo>
                  <a:cubicBezTo>
                    <a:pt x="79824" y="12691"/>
                    <a:pt x="79329" y="12310"/>
                    <a:pt x="78897" y="11867"/>
                  </a:cubicBezTo>
                  <a:cubicBezTo>
                    <a:pt x="78739" y="11707"/>
                    <a:pt x="78590" y="11538"/>
                    <a:pt x="78448" y="11362"/>
                  </a:cubicBezTo>
                  <a:cubicBezTo>
                    <a:pt x="78439" y="11351"/>
                    <a:pt x="78428" y="11340"/>
                    <a:pt x="78419" y="11328"/>
                  </a:cubicBezTo>
                  <a:cubicBezTo>
                    <a:pt x="78286" y="11159"/>
                    <a:pt x="78161" y="10983"/>
                    <a:pt x="78043" y="10802"/>
                  </a:cubicBezTo>
                  <a:cubicBezTo>
                    <a:pt x="78031" y="10781"/>
                    <a:pt x="78016" y="10762"/>
                    <a:pt x="78003" y="10742"/>
                  </a:cubicBezTo>
                  <a:cubicBezTo>
                    <a:pt x="77891" y="10565"/>
                    <a:pt x="77788" y="10382"/>
                    <a:pt x="77693" y="10197"/>
                  </a:cubicBezTo>
                  <a:cubicBezTo>
                    <a:pt x="77679" y="10170"/>
                    <a:pt x="77665" y="10144"/>
                    <a:pt x="77652" y="10117"/>
                  </a:cubicBezTo>
                  <a:cubicBezTo>
                    <a:pt x="77560" y="9933"/>
                    <a:pt x="77480" y="9744"/>
                    <a:pt x="77406" y="9553"/>
                  </a:cubicBezTo>
                  <a:cubicBezTo>
                    <a:pt x="77399" y="9536"/>
                    <a:pt x="77393" y="9521"/>
                    <a:pt x="77387" y="9504"/>
                  </a:cubicBezTo>
                  <a:cubicBezTo>
                    <a:pt x="77481" y="9420"/>
                    <a:pt x="77573" y="9334"/>
                    <a:pt x="77664" y="9250"/>
                  </a:cubicBezTo>
                  <a:cubicBezTo>
                    <a:pt x="77726" y="9193"/>
                    <a:pt x="77789" y="9136"/>
                    <a:pt x="77850" y="9081"/>
                  </a:cubicBezTo>
                  <a:cubicBezTo>
                    <a:pt x="78021" y="8921"/>
                    <a:pt x="78189" y="8762"/>
                    <a:pt x="78353" y="8605"/>
                  </a:cubicBezTo>
                  <a:lnTo>
                    <a:pt x="78365" y="8593"/>
                  </a:lnTo>
                  <a:cubicBezTo>
                    <a:pt x="78365" y="8594"/>
                    <a:pt x="78366" y="8597"/>
                    <a:pt x="78366" y="8598"/>
                  </a:cubicBezTo>
                  <a:cubicBezTo>
                    <a:pt x="78374" y="8625"/>
                    <a:pt x="78383" y="8652"/>
                    <a:pt x="78391" y="8681"/>
                  </a:cubicBezTo>
                  <a:cubicBezTo>
                    <a:pt x="78424" y="8800"/>
                    <a:pt x="78461" y="8917"/>
                    <a:pt x="78502" y="9034"/>
                  </a:cubicBezTo>
                  <a:cubicBezTo>
                    <a:pt x="78521" y="9086"/>
                    <a:pt x="78543" y="9136"/>
                    <a:pt x="78564" y="9187"/>
                  </a:cubicBezTo>
                  <a:cubicBezTo>
                    <a:pt x="78599" y="9277"/>
                    <a:pt x="78636" y="9368"/>
                    <a:pt x="78676" y="9456"/>
                  </a:cubicBezTo>
                  <a:cubicBezTo>
                    <a:pt x="78702" y="9511"/>
                    <a:pt x="78729" y="9566"/>
                    <a:pt x="78756" y="9620"/>
                  </a:cubicBezTo>
                  <a:cubicBezTo>
                    <a:pt x="78797" y="9703"/>
                    <a:pt x="78840" y="9784"/>
                    <a:pt x="78884" y="9863"/>
                  </a:cubicBezTo>
                  <a:cubicBezTo>
                    <a:pt x="78916" y="9917"/>
                    <a:pt x="78947" y="9971"/>
                    <a:pt x="78980" y="10025"/>
                  </a:cubicBezTo>
                  <a:cubicBezTo>
                    <a:pt x="79027" y="10103"/>
                    <a:pt x="79077" y="10179"/>
                    <a:pt x="79129" y="10254"/>
                  </a:cubicBezTo>
                  <a:cubicBezTo>
                    <a:pt x="79163" y="10305"/>
                    <a:pt x="79199" y="10357"/>
                    <a:pt x="79235" y="10406"/>
                  </a:cubicBezTo>
                  <a:cubicBezTo>
                    <a:pt x="79291" y="10482"/>
                    <a:pt x="79349" y="10556"/>
                    <a:pt x="79408" y="10629"/>
                  </a:cubicBezTo>
                  <a:cubicBezTo>
                    <a:pt x="79444" y="10675"/>
                    <a:pt x="79481" y="10721"/>
                    <a:pt x="79520" y="10765"/>
                  </a:cubicBezTo>
                  <a:cubicBezTo>
                    <a:pt x="79589" y="10844"/>
                    <a:pt x="79661" y="10920"/>
                    <a:pt x="79734" y="10994"/>
                  </a:cubicBezTo>
                  <a:cubicBezTo>
                    <a:pt x="79767" y="11029"/>
                    <a:pt x="79800" y="11065"/>
                    <a:pt x="79835" y="11099"/>
                  </a:cubicBezTo>
                  <a:cubicBezTo>
                    <a:pt x="79861" y="11124"/>
                    <a:pt x="79887" y="11149"/>
                    <a:pt x="79915" y="11174"/>
                  </a:cubicBezTo>
                  <a:lnTo>
                    <a:pt x="79902" y="11181"/>
                  </a:lnTo>
                  <a:lnTo>
                    <a:pt x="80180" y="11410"/>
                  </a:lnTo>
                  <a:lnTo>
                    <a:pt x="80181" y="11411"/>
                  </a:lnTo>
                  <a:lnTo>
                    <a:pt x="80321" y="11525"/>
                  </a:lnTo>
                  <a:lnTo>
                    <a:pt x="80328" y="11520"/>
                  </a:lnTo>
                  <a:cubicBezTo>
                    <a:pt x="80691" y="11799"/>
                    <a:pt x="81083" y="12034"/>
                    <a:pt x="81503" y="12212"/>
                  </a:cubicBezTo>
                  <a:cubicBezTo>
                    <a:pt x="81662" y="12280"/>
                    <a:pt x="81826" y="12341"/>
                    <a:pt x="81993" y="12394"/>
                  </a:cubicBezTo>
                  <a:lnTo>
                    <a:pt x="82109" y="12430"/>
                  </a:lnTo>
                  <a:lnTo>
                    <a:pt x="82114" y="12428"/>
                  </a:lnTo>
                  <a:cubicBezTo>
                    <a:pt x="82609" y="12574"/>
                    <a:pt x="83123" y="12652"/>
                    <a:pt x="83648" y="12652"/>
                  </a:cubicBezTo>
                  <a:cubicBezTo>
                    <a:pt x="86594" y="12652"/>
                    <a:pt x="91830" y="7589"/>
                    <a:pt x="92050" y="7372"/>
                  </a:cubicBezTo>
                  <a:lnTo>
                    <a:pt x="92238" y="7189"/>
                  </a:lnTo>
                  <a:lnTo>
                    <a:pt x="92050" y="7006"/>
                  </a:lnTo>
                  <a:cubicBezTo>
                    <a:pt x="91830" y="6789"/>
                    <a:pt x="86593" y="1727"/>
                    <a:pt x="83648" y="1727"/>
                  </a:cubicBezTo>
                  <a:cubicBezTo>
                    <a:pt x="83122" y="1727"/>
                    <a:pt x="82606" y="1801"/>
                    <a:pt x="82109" y="1948"/>
                  </a:cubicBezTo>
                  <a:cubicBezTo>
                    <a:pt x="82076" y="1926"/>
                    <a:pt x="82045" y="1907"/>
                    <a:pt x="82010" y="1885"/>
                  </a:cubicBezTo>
                  <a:cubicBezTo>
                    <a:pt x="81849" y="1780"/>
                    <a:pt x="81691" y="1680"/>
                    <a:pt x="81536" y="1583"/>
                  </a:cubicBezTo>
                  <a:cubicBezTo>
                    <a:pt x="81482" y="1550"/>
                    <a:pt x="81425" y="1516"/>
                    <a:pt x="81370" y="1483"/>
                  </a:cubicBezTo>
                  <a:cubicBezTo>
                    <a:pt x="81178" y="1368"/>
                    <a:pt x="80987" y="1256"/>
                    <a:pt x="80803" y="1155"/>
                  </a:cubicBezTo>
                  <a:cubicBezTo>
                    <a:pt x="81687" y="735"/>
                    <a:pt x="82661" y="514"/>
                    <a:pt x="83649" y="514"/>
                  </a:cubicBezTo>
                  <a:close/>
                  <a:moveTo>
                    <a:pt x="7183" y="1"/>
                  </a:moveTo>
                  <a:cubicBezTo>
                    <a:pt x="3223" y="1"/>
                    <a:pt x="1" y="3224"/>
                    <a:pt x="1" y="7188"/>
                  </a:cubicBezTo>
                  <a:cubicBezTo>
                    <a:pt x="1" y="11150"/>
                    <a:pt x="3223" y="14372"/>
                    <a:pt x="7183" y="14372"/>
                  </a:cubicBezTo>
                  <a:cubicBezTo>
                    <a:pt x="8045" y="14372"/>
                    <a:pt x="9071" y="14080"/>
                    <a:pt x="10231" y="13507"/>
                  </a:cubicBezTo>
                  <a:cubicBezTo>
                    <a:pt x="11270" y="14073"/>
                    <a:pt x="12442" y="14372"/>
                    <a:pt x="13634" y="14372"/>
                  </a:cubicBezTo>
                  <a:cubicBezTo>
                    <a:pt x="14616" y="14372"/>
                    <a:pt x="15808" y="13996"/>
                    <a:pt x="17174" y="13257"/>
                  </a:cubicBezTo>
                  <a:cubicBezTo>
                    <a:pt x="18324" y="13985"/>
                    <a:pt x="19645" y="14372"/>
                    <a:pt x="21007" y="14372"/>
                  </a:cubicBezTo>
                  <a:cubicBezTo>
                    <a:pt x="21868" y="14372"/>
                    <a:pt x="22894" y="14080"/>
                    <a:pt x="24054" y="13507"/>
                  </a:cubicBezTo>
                  <a:cubicBezTo>
                    <a:pt x="25093" y="14073"/>
                    <a:pt x="26265" y="14372"/>
                    <a:pt x="27457" y="14372"/>
                  </a:cubicBezTo>
                  <a:cubicBezTo>
                    <a:pt x="28394" y="14372"/>
                    <a:pt x="29524" y="14027"/>
                    <a:pt x="30819" y="13348"/>
                  </a:cubicBezTo>
                  <a:cubicBezTo>
                    <a:pt x="31932" y="14017"/>
                    <a:pt x="33202" y="14372"/>
                    <a:pt x="34503" y="14372"/>
                  </a:cubicBezTo>
                  <a:cubicBezTo>
                    <a:pt x="35365" y="14372"/>
                    <a:pt x="36390" y="14080"/>
                    <a:pt x="37550" y="13507"/>
                  </a:cubicBezTo>
                  <a:cubicBezTo>
                    <a:pt x="38589" y="14073"/>
                    <a:pt x="39761" y="14372"/>
                    <a:pt x="40953" y="14372"/>
                  </a:cubicBezTo>
                  <a:cubicBezTo>
                    <a:pt x="41934" y="14372"/>
                    <a:pt x="43124" y="13996"/>
                    <a:pt x="44492" y="13257"/>
                  </a:cubicBezTo>
                  <a:cubicBezTo>
                    <a:pt x="45641" y="13986"/>
                    <a:pt x="46963" y="14375"/>
                    <a:pt x="48325" y="14375"/>
                  </a:cubicBezTo>
                  <a:cubicBezTo>
                    <a:pt x="49186" y="14375"/>
                    <a:pt x="50209" y="14081"/>
                    <a:pt x="51370" y="13508"/>
                  </a:cubicBezTo>
                  <a:cubicBezTo>
                    <a:pt x="52409" y="14074"/>
                    <a:pt x="53581" y="14375"/>
                    <a:pt x="54773" y="14375"/>
                  </a:cubicBezTo>
                  <a:cubicBezTo>
                    <a:pt x="55776" y="14375"/>
                    <a:pt x="56994" y="13981"/>
                    <a:pt x="58394" y="13211"/>
                  </a:cubicBezTo>
                  <a:cubicBezTo>
                    <a:pt x="59557" y="13970"/>
                    <a:pt x="60903" y="14375"/>
                    <a:pt x="62299" y="14375"/>
                  </a:cubicBezTo>
                  <a:cubicBezTo>
                    <a:pt x="63161" y="14375"/>
                    <a:pt x="64187" y="14081"/>
                    <a:pt x="65347" y="13508"/>
                  </a:cubicBezTo>
                  <a:cubicBezTo>
                    <a:pt x="66385" y="14074"/>
                    <a:pt x="67557" y="14375"/>
                    <a:pt x="68748" y="14375"/>
                  </a:cubicBezTo>
                  <a:cubicBezTo>
                    <a:pt x="69873" y="14375"/>
                    <a:pt x="71262" y="13881"/>
                    <a:pt x="72879" y="12917"/>
                  </a:cubicBezTo>
                  <a:cubicBezTo>
                    <a:pt x="74117" y="13855"/>
                    <a:pt x="75642" y="14375"/>
                    <a:pt x="77198" y="14375"/>
                  </a:cubicBezTo>
                  <a:cubicBezTo>
                    <a:pt x="78059" y="14375"/>
                    <a:pt x="79085" y="14081"/>
                    <a:pt x="80245" y="13508"/>
                  </a:cubicBezTo>
                  <a:cubicBezTo>
                    <a:pt x="81284" y="14074"/>
                    <a:pt x="82456" y="14375"/>
                    <a:pt x="83648" y="14375"/>
                  </a:cubicBezTo>
                  <a:cubicBezTo>
                    <a:pt x="87141" y="14375"/>
                    <a:pt x="92263" y="9568"/>
                    <a:pt x="93254" y="8605"/>
                  </a:cubicBezTo>
                  <a:lnTo>
                    <a:pt x="94710" y="7188"/>
                  </a:lnTo>
                  <a:lnTo>
                    <a:pt x="93252" y="5772"/>
                  </a:lnTo>
                  <a:cubicBezTo>
                    <a:pt x="92261" y="4809"/>
                    <a:pt x="87140" y="2"/>
                    <a:pt x="83647" y="2"/>
                  </a:cubicBezTo>
                  <a:cubicBezTo>
                    <a:pt x="82456" y="2"/>
                    <a:pt x="81284" y="303"/>
                    <a:pt x="80244" y="868"/>
                  </a:cubicBezTo>
                  <a:cubicBezTo>
                    <a:pt x="79083" y="296"/>
                    <a:pt x="78058" y="2"/>
                    <a:pt x="77196" y="2"/>
                  </a:cubicBezTo>
                  <a:cubicBezTo>
                    <a:pt x="75640" y="2"/>
                    <a:pt x="74115" y="521"/>
                    <a:pt x="72878" y="1459"/>
                  </a:cubicBezTo>
                  <a:cubicBezTo>
                    <a:pt x="71262" y="495"/>
                    <a:pt x="69872" y="2"/>
                    <a:pt x="68746" y="2"/>
                  </a:cubicBezTo>
                  <a:cubicBezTo>
                    <a:pt x="67556" y="2"/>
                    <a:pt x="66384" y="303"/>
                    <a:pt x="65344" y="868"/>
                  </a:cubicBezTo>
                  <a:cubicBezTo>
                    <a:pt x="64183" y="296"/>
                    <a:pt x="63158" y="2"/>
                    <a:pt x="62297" y="2"/>
                  </a:cubicBezTo>
                  <a:cubicBezTo>
                    <a:pt x="60900" y="2"/>
                    <a:pt x="59555" y="407"/>
                    <a:pt x="58391" y="1166"/>
                  </a:cubicBezTo>
                  <a:cubicBezTo>
                    <a:pt x="56991" y="397"/>
                    <a:pt x="55773" y="2"/>
                    <a:pt x="54771" y="2"/>
                  </a:cubicBezTo>
                  <a:cubicBezTo>
                    <a:pt x="53580" y="2"/>
                    <a:pt x="52408" y="303"/>
                    <a:pt x="51368" y="868"/>
                  </a:cubicBezTo>
                  <a:cubicBezTo>
                    <a:pt x="50207" y="296"/>
                    <a:pt x="49182" y="2"/>
                    <a:pt x="48320" y="2"/>
                  </a:cubicBezTo>
                  <a:cubicBezTo>
                    <a:pt x="46959" y="2"/>
                    <a:pt x="45639" y="390"/>
                    <a:pt x="44491" y="1120"/>
                  </a:cubicBezTo>
                  <a:cubicBezTo>
                    <a:pt x="43122" y="380"/>
                    <a:pt x="41930" y="2"/>
                    <a:pt x="40950" y="2"/>
                  </a:cubicBezTo>
                  <a:cubicBezTo>
                    <a:pt x="39760" y="2"/>
                    <a:pt x="38587" y="303"/>
                    <a:pt x="37549" y="868"/>
                  </a:cubicBezTo>
                  <a:cubicBezTo>
                    <a:pt x="36388" y="296"/>
                    <a:pt x="35363" y="2"/>
                    <a:pt x="34501" y="2"/>
                  </a:cubicBezTo>
                  <a:cubicBezTo>
                    <a:pt x="33199" y="2"/>
                    <a:pt x="31930" y="358"/>
                    <a:pt x="30818" y="1026"/>
                  </a:cubicBezTo>
                  <a:cubicBezTo>
                    <a:pt x="29523" y="349"/>
                    <a:pt x="28391" y="1"/>
                    <a:pt x="27454" y="1"/>
                  </a:cubicBezTo>
                  <a:cubicBezTo>
                    <a:pt x="26264" y="1"/>
                    <a:pt x="25091" y="302"/>
                    <a:pt x="24052" y="866"/>
                  </a:cubicBezTo>
                  <a:cubicBezTo>
                    <a:pt x="22891" y="294"/>
                    <a:pt x="21866" y="1"/>
                    <a:pt x="21004" y="1"/>
                  </a:cubicBezTo>
                  <a:cubicBezTo>
                    <a:pt x="19642" y="1"/>
                    <a:pt x="18322" y="389"/>
                    <a:pt x="17172" y="1118"/>
                  </a:cubicBezTo>
                  <a:cubicBezTo>
                    <a:pt x="15805" y="379"/>
                    <a:pt x="14613" y="1"/>
                    <a:pt x="13632" y="1"/>
                  </a:cubicBezTo>
                  <a:cubicBezTo>
                    <a:pt x="12441" y="1"/>
                    <a:pt x="11269" y="302"/>
                    <a:pt x="10230" y="866"/>
                  </a:cubicBezTo>
                  <a:cubicBezTo>
                    <a:pt x="9070" y="294"/>
                    <a:pt x="8044" y="1"/>
                    <a:pt x="7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6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"/>
          <p:cNvSpPr txBox="1">
            <a:spLocks noGrp="1"/>
          </p:cNvSpPr>
          <p:nvPr>
            <p:ph type="subTitle" idx="1"/>
          </p:nvPr>
        </p:nvSpPr>
        <p:spPr>
          <a:xfrm>
            <a:off x="4778850" y="3181350"/>
            <a:ext cx="33840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4778850" y="1066350"/>
            <a:ext cx="3384000" cy="19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>
            <a:spLocks noGrp="1"/>
          </p:cNvSpPr>
          <p:nvPr>
            <p:ph type="pic" idx="2"/>
          </p:nvPr>
        </p:nvSpPr>
        <p:spPr>
          <a:xfrm>
            <a:off x="981150" y="803475"/>
            <a:ext cx="3536700" cy="35367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91" name="Google Shape;91;p7"/>
          <p:cNvGrpSpPr/>
          <p:nvPr/>
        </p:nvGrpSpPr>
        <p:grpSpPr>
          <a:xfrm>
            <a:off x="-1891837" y="58688"/>
            <a:ext cx="12927673" cy="477407"/>
            <a:chOff x="62597" y="4603563"/>
            <a:chExt cx="12927673" cy="477407"/>
          </a:xfrm>
        </p:grpSpPr>
        <p:grpSp>
          <p:nvGrpSpPr>
            <p:cNvPr id="92" name="Google Shape;92;p7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93" name="Google Shape;93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" name="Google Shape;97;p7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98" name="Google Shape;98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" name="Google Shape;102;p7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103" name="Google Shape;103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7" name="Google Shape;107;p7"/>
          <p:cNvGrpSpPr/>
          <p:nvPr/>
        </p:nvGrpSpPr>
        <p:grpSpPr>
          <a:xfrm>
            <a:off x="-1891825" y="4603645"/>
            <a:ext cx="12927673" cy="477407"/>
            <a:chOff x="62597" y="4603563"/>
            <a:chExt cx="12927673" cy="477407"/>
          </a:xfrm>
        </p:grpSpPr>
        <p:grpSp>
          <p:nvGrpSpPr>
            <p:cNvPr id="108" name="Google Shape;108;p7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109" name="Google Shape;109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" name="Google Shape;113;p7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114" name="Google Shape;114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7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119" name="Google Shape;119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3" name="Google Shape;123;p7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8"/>
          <p:cNvGrpSpPr/>
          <p:nvPr/>
        </p:nvGrpSpPr>
        <p:grpSpPr>
          <a:xfrm>
            <a:off x="38099" y="62600"/>
            <a:ext cx="9067783" cy="5018420"/>
            <a:chOff x="257689" y="64952"/>
            <a:chExt cx="8628588" cy="4832839"/>
          </a:xfrm>
        </p:grpSpPr>
        <p:sp>
          <p:nvSpPr>
            <p:cNvPr id="127" name="Google Shape;127;p8"/>
            <p:cNvSpPr/>
            <p:nvPr/>
          </p:nvSpPr>
          <p:spPr>
            <a:xfrm>
              <a:off x="6356260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5544704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4756697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394517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3170891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7191786" y="3235575"/>
              <a:ext cx="1694491" cy="1662216"/>
            </a:xfrm>
            <a:custGeom>
              <a:avLst/>
              <a:gdLst/>
              <a:ahLst/>
              <a:cxnLst/>
              <a:rect l="l" t="t" r="r" b="b"/>
              <a:pathLst>
                <a:path w="44469" h="43622" extrusionOk="0">
                  <a:moveTo>
                    <a:pt x="33339" y="2922"/>
                  </a:moveTo>
                  <a:cubicBezTo>
                    <a:pt x="33519" y="2922"/>
                    <a:pt x="33697" y="2993"/>
                    <a:pt x="33851" y="3129"/>
                  </a:cubicBezTo>
                  <a:lnTo>
                    <a:pt x="38474" y="7230"/>
                  </a:lnTo>
                  <a:cubicBezTo>
                    <a:pt x="38699" y="7430"/>
                    <a:pt x="38828" y="7737"/>
                    <a:pt x="38828" y="8073"/>
                  </a:cubicBezTo>
                  <a:cubicBezTo>
                    <a:pt x="38828" y="8406"/>
                    <a:pt x="38700" y="8710"/>
                    <a:pt x="38474" y="8909"/>
                  </a:cubicBezTo>
                  <a:lnTo>
                    <a:pt x="37831" y="9483"/>
                  </a:lnTo>
                  <a:lnTo>
                    <a:pt x="35445" y="7366"/>
                  </a:lnTo>
                  <a:cubicBezTo>
                    <a:pt x="34830" y="6820"/>
                    <a:pt x="34093" y="6537"/>
                    <a:pt x="33346" y="6537"/>
                  </a:cubicBezTo>
                  <a:cubicBezTo>
                    <a:pt x="33053" y="6537"/>
                    <a:pt x="32759" y="6581"/>
                    <a:pt x="32470" y="6669"/>
                  </a:cubicBezTo>
                  <a:lnTo>
                    <a:pt x="32470" y="3967"/>
                  </a:lnTo>
                  <a:cubicBezTo>
                    <a:pt x="32470" y="3528"/>
                    <a:pt x="32691" y="3144"/>
                    <a:pt x="33037" y="2989"/>
                  </a:cubicBezTo>
                  <a:cubicBezTo>
                    <a:pt x="33136" y="2944"/>
                    <a:pt x="33238" y="2922"/>
                    <a:pt x="33339" y="2922"/>
                  </a:cubicBezTo>
                  <a:close/>
                  <a:moveTo>
                    <a:pt x="33339" y="2466"/>
                  </a:moveTo>
                  <a:cubicBezTo>
                    <a:pt x="33174" y="2466"/>
                    <a:pt x="33008" y="2501"/>
                    <a:pt x="32850" y="2573"/>
                  </a:cubicBezTo>
                  <a:cubicBezTo>
                    <a:pt x="32404" y="2771"/>
                    <a:pt x="32097" y="3217"/>
                    <a:pt x="32027" y="3738"/>
                  </a:cubicBezTo>
                  <a:cubicBezTo>
                    <a:pt x="32017" y="3812"/>
                    <a:pt x="32012" y="3889"/>
                    <a:pt x="32012" y="3966"/>
                  </a:cubicBezTo>
                  <a:lnTo>
                    <a:pt x="32012" y="7335"/>
                  </a:lnTo>
                  <a:lnTo>
                    <a:pt x="32327" y="7201"/>
                  </a:lnTo>
                  <a:cubicBezTo>
                    <a:pt x="32657" y="7062"/>
                    <a:pt x="32999" y="6994"/>
                    <a:pt x="33338" y="6994"/>
                  </a:cubicBezTo>
                  <a:cubicBezTo>
                    <a:pt x="33980" y="6994"/>
                    <a:pt x="34613" y="7238"/>
                    <a:pt x="35142" y="7708"/>
                  </a:cubicBezTo>
                  <a:lnTo>
                    <a:pt x="37831" y="10092"/>
                  </a:lnTo>
                  <a:lnTo>
                    <a:pt x="38776" y="9250"/>
                  </a:lnTo>
                  <a:cubicBezTo>
                    <a:pt x="39097" y="8965"/>
                    <a:pt x="39284" y="8537"/>
                    <a:pt x="39284" y="8073"/>
                  </a:cubicBezTo>
                  <a:cubicBezTo>
                    <a:pt x="39285" y="7607"/>
                    <a:pt x="39101" y="7177"/>
                    <a:pt x="38776" y="6888"/>
                  </a:cubicBezTo>
                  <a:lnTo>
                    <a:pt x="34153" y="2788"/>
                  </a:lnTo>
                  <a:cubicBezTo>
                    <a:pt x="33913" y="2575"/>
                    <a:pt x="33628" y="2466"/>
                    <a:pt x="33339" y="2466"/>
                  </a:cubicBezTo>
                  <a:close/>
                  <a:moveTo>
                    <a:pt x="33342" y="9464"/>
                  </a:moveTo>
                  <a:cubicBezTo>
                    <a:pt x="33522" y="9464"/>
                    <a:pt x="33698" y="9534"/>
                    <a:pt x="33852" y="9670"/>
                  </a:cubicBezTo>
                  <a:lnTo>
                    <a:pt x="35735" y="11341"/>
                  </a:lnTo>
                  <a:lnTo>
                    <a:pt x="33852" y="13013"/>
                  </a:lnTo>
                  <a:cubicBezTo>
                    <a:pt x="33698" y="13149"/>
                    <a:pt x="33521" y="13219"/>
                    <a:pt x="33342" y="13219"/>
                  </a:cubicBezTo>
                  <a:cubicBezTo>
                    <a:pt x="33240" y="13219"/>
                    <a:pt x="33138" y="13197"/>
                    <a:pt x="33038" y="13152"/>
                  </a:cubicBezTo>
                  <a:cubicBezTo>
                    <a:pt x="32693" y="12997"/>
                    <a:pt x="32470" y="12612"/>
                    <a:pt x="32470" y="12171"/>
                  </a:cubicBezTo>
                  <a:lnTo>
                    <a:pt x="32470" y="10508"/>
                  </a:lnTo>
                  <a:cubicBezTo>
                    <a:pt x="32470" y="10071"/>
                    <a:pt x="32691" y="9686"/>
                    <a:pt x="33037" y="9531"/>
                  </a:cubicBezTo>
                  <a:cubicBezTo>
                    <a:pt x="33137" y="9486"/>
                    <a:pt x="33240" y="9464"/>
                    <a:pt x="33342" y="9464"/>
                  </a:cubicBezTo>
                  <a:close/>
                  <a:moveTo>
                    <a:pt x="33342" y="9009"/>
                  </a:moveTo>
                  <a:cubicBezTo>
                    <a:pt x="33177" y="9009"/>
                    <a:pt x="33011" y="9043"/>
                    <a:pt x="32851" y="9116"/>
                  </a:cubicBezTo>
                  <a:cubicBezTo>
                    <a:pt x="32343" y="9345"/>
                    <a:pt x="32014" y="9892"/>
                    <a:pt x="32014" y="10509"/>
                  </a:cubicBezTo>
                  <a:lnTo>
                    <a:pt x="32014" y="12173"/>
                  </a:lnTo>
                  <a:cubicBezTo>
                    <a:pt x="32013" y="12791"/>
                    <a:pt x="32342" y="13339"/>
                    <a:pt x="32851" y="13568"/>
                  </a:cubicBezTo>
                  <a:cubicBezTo>
                    <a:pt x="33010" y="13640"/>
                    <a:pt x="33176" y="13675"/>
                    <a:pt x="33340" y="13675"/>
                  </a:cubicBezTo>
                  <a:cubicBezTo>
                    <a:pt x="33586" y="13675"/>
                    <a:pt x="33830" y="13595"/>
                    <a:pt x="34044" y="13440"/>
                  </a:cubicBezTo>
                  <a:cubicBezTo>
                    <a:pt x="34081" y="13413"/>
                    <a:pt x="34120" y="13386"/>
                    <a:pt x="34154" y="13355"/>
                  </a:cubicBezTo>
                  <a:lnTo>
                    <a:pt x="36421" y="11341"/>
                  </a:lnTo>
                  <a:lnTo>
                    <a:pt x="34154" y="9328"/>
                  </a:lnTo>
                  <a:cubicBezTo>
                    <a:pt x="33917" y="9118"/>
                    <a:pt x="33631" y="9009"/>
                    <a:pt x="33342" y="9009"/>
                  </a:cubicBezTo>
                  <a:close/>
                  <a:moveTo>
                    <a:pt x="33340" y="455"/>
                  </a:moveTo>
                  <a:cubicBezTo>
                    <a:pt x="33977" y="455"/>
                    <a:pt x="34609" y="696"/>
                    <a:pt x="35142" y="1167"/>
                  </a:cubicBezTo>
                  <a:lnTo>
                    <a:pt x="39765" y="5272"/>
                  </a:lnTo>
                  <a:cubicBezTo>
                    <a:pt x="40521" y="5941"/>
                    <a:pt x="40955" y="6963"/>
                    <a:pt x="40955" y="8072"/>
                  </a:cubicBezTo>
                  <a:cubicBezTo>
                    <a:pt x="40955" y="9182"/>
                    <a:pt x="40522" y="10201"/>
                    <a:pt x="39767" y="10869"/>
                  </a:cubicBezTo>
                  <a:lnTo>
                    <a:pt x="39577" y="11037"/>
                  </a:lnTo>
                  <a:lnTo>
                    <a:pt x="39576" y="11036"/>
                  </a:lnTo>
                  <a:lnTo>
                    <a:pt x="35424" y="14724"/>
                  </a:lnTo>
                  <a:lnTo>
                    <a:pt x="35408" y="14711"/>
                  </a:lnTo>
                  <a:cubicBezTo>
                    <a:pt x="35307" y="14625"/>
                    <a:pt x="35203" y="14545"/>
                    <a:pt x="35096" y="14471"/>
                  </a:cubicBezTo>
                  <a:cubicBezTo>
                    <a:pt x="35074" y="14455"/>
                    <a:pt x="35053" y="14441"/>
                    <a:pt x="35031" y="14427"/>
                  </a:cubicBezTo>
                  <a:cubicBezTo>
                    <a:pt x="34917" y="14352"/>
                    <a:pt x="34799" y="14283"/>
                    <a:pt x="34680" y="14225"/>
                  </a:cubicBezTo>
                  <a:cubicBezTo>
                    <a:pt x="34670" y="14221"/>
                    <a:pt x="34662" y="14217"/>
                    <a:pt x="34653" y="14212"/>
                  </a:cubicBezTo>
                  <a:cubicBezTo>
                    <a:pt x="34539" y="14157"/>
                    <a:pt x="34423" y="14112"/>
                    <a:pt x="34305" y="14071"/>
                  </a:cubicBezTo>
                  <a:cubicBezTo>
                    <a:pt x="34284" y="14065"/>
                    <a:pt x="34264" y="14057"/>
                    <a:pt x="34243" y="14050"/>
                  </a:cubicBezTo>
                  <a:cubicBezTo>
                    <a:pt x="34117" y="14011"/>
                    <a:pt x="33990" y="13979"/>
                    <a:pt x="33861" y="13955"/>
                  </a:cubicBezTo>
                  <a:lnTo>
                    <a:pt x="33830" y="13951"/>
                  </a:lnTo>
                  <a:cubicBezTo>
                    <a:pt x="33707" y="13930"/>
                    <a:pt x="33586" y="13919"/>
                    <a:pt x="33462" y="13914"/>
                  </a:cubicBezTo>
                  <a:cubicBezTo>
                    <a:pt x="33444" y="13913"/>
                    <a:pt x="33426" y="13912"/>
                    <a:pt x="33409" y="13912"/>
                  </a:cubicBezTo>
                  <a:cubicBezTo>
                    <a:pt x="33387" y="13912"/>
                    <a:pt x="33364" y="13909"/>
                    <a:pt x="33342" y="13909"/>
                  </a:cubicBezTo>
                  <a:cubicBezTo>
                    <a:pt x="33231" y="13909"/>
                    <a:pt x="33119" y="13917"/>
                    <a:pt x="33008" y="13929"/>
                  </a:cubicBezTo>
                  <a:cubicBezTo>
                    <a:pt x="32998" y="13930"/>
                    <a:pt x="32991" y="13933"/>
                    <a:pt x="32982" y="13934"/>
                  </a:cubicBezTo>
                  <a:cubicBezTo>
                    <a:pt x="32858" y="13949"/>
                    <a:pt x="32736" y="13972"/>
                    <a:pt x="32613" y="14003"/>
                  </a:cubicBezTo>
                  <a:cubicBezTo>
                    <a:pt x="32590" y="14009"/>
                    <a:pt x="32566" y="14016"/>
                    <a:pt x="32545" y="14022"/>
                  </a:cubicBezTo>
                  <a:cubicBezTo>
                    <a:pt x="32413" y="14058"/>
                    <a:pt x="32283" y="14100"/>
                    <a:pt x="32155" y="14154"/>
                  </a:cubicBezTo>
                  <a:cubicBezTo>
                    <a:pt x="32035" y="14204"/>
                    <a:pt x="31918" y="14261"/>
                    <a:pt x="31796" y="14333"/>
                  </a:cubicBezTo>
                  <a:cubicBezTo>
                    <a:pt x="31773" y="14346"/>
                    <a:pt x="31753" y="14362"/>
                    <a:pt x="31732" y="14376"/>
                  </a:cubicBezTo>
                  <a:cubicBezTo>
                    <a:pt x="31644" y="14429"/>
                    <a:pt x="31560" y="14484"/>
                    <a:pt x="31479" y="14544"/>
                  </a:cubicBezTo>
                  <a:cubicBezTo>
                    <a:pt x="31436" y="14575"/>
                    <a:pt x="31395" y="14607"/>
                    <a:pt x="31356" y="14641"/>
                  </a:cubicBezTo>
                  <a:cubicBezTo>
                    <a:pt x="31328" y="14663"/>
                    <a:pt x="31299" y="14684"/>
                    <a:pt x="31270" y="14708"/>
                  </a:cubicBezTo>
                  <a:cubicBezTo>
                    <a:pt x="31254" y="14689"/>
                    <a:pt x="31235" y="14672"/>
                    <a:pt x="31220" y="14652"/>
                  </a:cubicBezTo>
                  <a:cubicBezTo>
                    <a:pt x="31186" y="14612"/>
                    <a:pt x="31154" y="14573"/>
                    <a:pt x="31123" y="14531"/>
                  </a:cubicBezTo>
                  <a:cubicBezTo>
                    <a:pt x="31083" y="14480"/>
                    <a:pt x="31046" y="14429"/>
                    <a:pt x="31009" y="14376"/>
                  </a:cubicBezTo>
                  <a:cubicBezTo>
                    <a:pt x="30979" y="14333"/>
                    <a:pt x="30951" y="14289"/>
                    <a:pt x="30923" y="14245"/>
                  </a:cubicBezTo>
                  <a:cubicBezTo>
                    <a:pt x="30889" y="14190"/>
                    <a:pt x="30857" y="14133"/>
                    <a:pt x="30826" y="14076"/>
                  </a:cubicBezTo>
                  <a:cubicBezTo>
                    <a:pt x="30801" y="14031"/>
                    <a:pt x="30775" y="13985"/>
                    <a:pt x="30751" y="13938"/>
                  </a:cubicBezTo>
                  <a:cubicBezTo>
                    <a:pt x="30722" y="13878"/>
                    <a:pt x="30696" y="13818"/>
                    <a:pt x="30668" y="13757"/>
                  </a:cubicBezTo>
                  <a:cubicBezTo>
                    <a:pt x="30647" y="13709"/>
                    <a:pt x="30626" y="13662"/>
                    <a:pt x="30608" y="13612"/>
                  </a:cubicBezTo>
                  <a:cubicBezTo>
                    <a:pt x="30583" y="13548"/>
                    <a:pt x="30563" y="13482"/>
                    <a:pt x="30541" y="13417"/>
                  </a:cubicBezTo>
                  <a:cubicBezTo>
                    <a:pt x="30525" y="13368"/>
                    <a:pt x="30508" y="13320"/>
                    <a:pt x="30495" y="13269"/>
                  </a:cubicBezTo>
                  <a:cubicBezTo>
                    <a:pt x="30475" y="13200"/>
                    <a:pt x="30460" y="13128"/>
                    <a:pt x="30444" y="13056"/>
                  </a:cubicBezTo>
                  <a:cubicBezTo>
                    <a:pt x="30434" y="13009"/>
                    <a:pt x="30422" y="12962"/>
                    <a:pt x="30413" y="12914"/>
                  </a:cubicBezTo>
                  <a:cubicBezTo>
                    <a:pt x="30399" y="12835"/>
                    <a:pt x="30389" y="12753"/>
                    <a:pt x="30379" y="12671"/>
                  </a:cubicBezTo>
                  <a:cubicBezTo>
                    <a:pt x="30374" y="12629"/>
                    <a:pt x="30368" y="12590"/>
                    <a:pt x="30364" y="12548"/>
                  </a:cubicBezTo>
                  <a:cubicBezTo>
                    <a:pt x="30352" y="12424"/>
                    <a:pt x="30347" y="12299"/>
                    <a:pt x="30347" y="12173"/>
                  </a:cubicBezTo>
                  <a:lnTo>
                    <a:pt x="30347" y="3967"/>
                  </a:lnTo>
                  <a:lnTo>
                    <a:pt x="30342" y="3967"/>
                  </a:lnTo>
                  <a:cubicBezTo>
                    <a:pt x="30342" y="2618"/>
                    <a:pt x="30986" y="1410"/>
                    <a:pt x="32023" y="814"/>
                  </a:cubicBezTo>
                  <a:cubicBezTo>
                    <a:pt x="32443" y="574"/>
                    <a:pt x="32893" y="455"/>
                    <a:pt x="33340" y="455"/>
                  </a:cubicBezTo>
                  <a:close/>
                  <a:moveTo>
                    <a:pt x="30344" y="14148"/>
                  </a:moveTo>
                  <a:cubicBezTo>
                    <a:pt x="30349" y="14157"/>
                    <a:pt x="30354" y="14165"/>
                    <a:pt x="30360" y="14175"/>
                  </a:cubicBezTo>
                  <a:cubicBezTo>
                    <a:pt x="30431" y="14319"/>
                    <a:pt x="30513" y="14458"/>
                    <a:pt x="30602" y="14590"/>
                  </a:cubicBezTo>
                  <a:cubicBezTo>
                    <a:pt x="30622" y="14620"/>
                    <a:pt x="30644" y="14646"/>
                    <a:pt x="30664" y="14674"/>
                  </a:cubicBezTo>
                  <a:cubicBezTo>
                    <a:pt x="30736" y="14777"/>
                    <a:pt x="30815" y="14877"/>
                    <a:pt x="30898" y="14971"/>
                  </a:cubicBezTo>
                  <a:cubicBezTo>
                    <a:pt x="30913" y="14990"/>
                    <a:pt x="30926" y="15011"/>
                    <a:pt x="30941" y="15028"/>
                  </a:cubicBezTo>
                  <a:cubicBezTo>
                    <a:pt x="30920" y="15051"/>
                    <a:pt x="30903" y="15080"/>
                    <a:pt x="30882" y="15105"/>
                  </a:cubicBezTo>
                  <a:cubicBezTo>
                    <a:pt x="30810" y="15188"/>
                    <a:pt x="30743" y="15273"/>
                    <a:pt x="30679" y="15362"/>
                  </a:cubicBezTo>
                  <a:cubicBezTo>
                    <a:pt x="30643" y="15413"/>
                    <a:pt x="30607" y="15462"/>
                    <a:pt x="30573" y="15514"/>
                  </a:cubicBezTo>
                  <a:cubicBezTo>
                    <a:pt x="30512" y="15608"/>
                    <a:pt x="30456" y="15705"/>
                    <a:pt x="30402" y="15804"/>
                  </a:cubicBezTo>
                  <a:cubicBezTo>
                    <a:pt x="30385" y="15840"/>
                    <a:pt x="30361" y="15870"/>
                    <a:pt x="30344" y="15904"/>
                  </a:cubicBezTo>
                  <a:lnTo>
                    <a:pt x="30344" y="14148"/>
                  </a:lnTo>
                  <a:close/>
                  <a:moveTo>
                    <a:pt x="37827" y="13200"/>
                  </a:moveTo>
                  <a:lnTo>
                    <a:pt x="38475" y="13773"/>
                  </a:lnTo>
                  <a:cubicBezTo>
                    <a:pt x="38701" y="13972"/>
                    <a:pt x="38829" y="14277"/>
                    <a:pt x="38829" y="14611"/>
                  </a:cubicBezTo>
                  <a:cubicBezTo>
                    <a:pt x="38829" y="14945"/>
                    <a:pt x="38701" y="15250"/>
                    <a:pt x="38475" y="15449"/>
                  </a:cubicBezTo>
                  <a:lnTo>
                    <a:pt x="37360" y="16439"/>
                  </a:lnTo>
                  <a:lnTo>
                    <a:pt x="36243" y="15449"/>
                  </a:lnTo>
                  <a:lnTo>
                    <a:pt x="35767" y="15028"/>
                  </a:lnTo>
                  <a:lnTo>
                    <a:pt x="37827" y="13200"/>
                  </a:lnTo>
                  <a:close/>
                  <a:moveTo>
                    <a:pt x="39579" y="11645"/>
                  </a:moveTo>
                  <a:lnTo>
                    <a:pt x="39767" y="11811"/>
                  </a:lnTo>
                  <a:cubicBezTo>
                    <a:pt x="40522" y="12481"/>
                    <a:pt x="40957" y="13503"/>
                    <a:pt x="40957" y="14611"/>
                  </a:cubicBezTo>
                  <a:cubicBezTo>
                    <a:pt x="40957" y="15720"/>
                    <a:pt x="40523" y="16741"/>
                    <a:pt x="39767" y="17411"/>
                  </a:cubicBezTo>
                  <a:lnTo>
                    <a:pt x="39113" y="17993"/>
                  </a:lnTo>
                  <a:lnTo>
                    <a:pt x="37704" y="16743"/>
                  </a:lnTo>
                  <a:lnTo>
                    <a:pt x="38779" y="15789"/>
                  </a:lnTo>
                  <a:cubicBezTo>
                    <a:pt x="39102" y="15504"/>
                    <a:pt x="39286" y="15074"/>
                    <a:pt x="39286" y="14610"/>
                  </a:cubicBezTo>
                  <a:cubicBezTo>
                    <a:pt x="39286" y="14146"/>
                    <a:pt x="39102" y="13716"/>
                    <a:pt x="38779" y="13431"/>
                  </a:cubicBezTo>
                  <a:lnTo>
                    <a:pt x="38171" y="12894"/>
                  </a:lnTo>
                  <a:lnTo>
                    <a:pt x="39579" y="11645"/>
                  </a:lnTo>
                  <a:close/>
                  <a:moveTo>
                    <a:pt x="33341" y="16838"/>
                  </a:moveTo>
                  <a:cubicBezTo>
                    <a:pt x="33522" y="16838"/>
                    <a:pt x="33699" y="16908"/>
                    <a:pt x="33852" y="17042"/>
                  </a:cubicBezTo>
                  <a:lnTo>
                    <a:pt x="35267" y="18297"/>
                  </a:lnTo>
                  <a:lnTo>
                    <a:pt x="34308" y="19150"/>
                  </a:lnTo>
                  <a:lnTo>
                    <a:pt x="32569" y="17410"/>
                  </a:lnTo>
                  <a:cubicBezTo>
                    <a:pt x="32576" y="17392"/>
                    <a:pt x="32582" y="17373"/>
                    <a:pt x="32591" y="17355"/>
                  </a:cubicBezTo>
                  <a:cubicBezTo>
                    <a:pt x="32607" y="17321"/>
                    <a:pt x="32624" y="17288"/>
                    <a:pt x="32645" y="17256"/>
                  </a:cubicBezTo>
                  <a:cubicBezTo>
                    <a:pt x="32665" y="17224"/>
                    <a:pt x="32689" y="17194"/>
                    <a:pt x="32712" y="17165"/>
                  </a:cubicBezTo>
                  <a:cubicBezTo>
                    <a:pt x="32736" y="17136"/>
                    <a:pt x="32758" y="17107"/>
                    <a:pt x="32784" y="17082"/>
                  </a:cubicBezTo>
                  <a:cubicBezTo>
                    <a:pt x="32811" y="17055"/>
                    <a:pt x="32841" y="17033"/>
                    <a:pt x="32871" y="17011"/>
                  </a:cubicBezTo>
                  <a:cubicBezTo>
                    <a:pt x="32898" y="16990"/>
                    <a:pt x="32925" y="16967"/>
                    <a:pt x="32954" y="16949"/>
                  </a:cubicBezTo>
                  <a:cubicBezTo>
                    <a:pt x="32992" y="16926"/>
                    <a:pt x="33035" y="16910"/>
                    <a:pt x="33079" y="16894"/>
                  </a:cubicBezTo>
                  <a:cubicBezTo>
                    <a:pt x="33100" y="16886"/>
                    <a:pt x="33120" y="16873"/>
                    <a:pt x="33142" y="16866"/>
                  </a:cubicBezTo>
                  <a:cubicBezTo>
                    <a:pt x="33208" y="16847"/>
                    <a:pt x="33275" y="16838"/>
                    <a:pt x="33341" y="16838"/>
                  </a:cubicBezTo>
                  <a:close/>
                  <a:moveTo>
                    <a:pt x="35610" y="18602"/>
                  </a:moveTo>
                  <a:lnTo>
                    <a:pt x="37017" y="19851"/>
                  </a:lnTo>
                  <a:lnTo>
                    <a:pt x="35954" y="20796"/>
                  </a:lnTo>
                  <a:lnTo>
                    <a:pt x="34631" y="19473"/>
                  </a:lnTo>
                  <a:lnTo>
                    <a:pt x="35610" y="18602"/>
                  </a:lnTo>
                  <a:close/>
                  <a:moveTo>
                    <a:pt x="32470" y="20821"/>
                  </a:moveTo>
                  <a:lnTo>
                    <a:pt x="33829" y="22182"/>
                  </a:lnTo>
                  <a:cubicBezTo>
                    <a:pt x="33668" y="22214"/>
                    <a:pt x="33505" y="22229"/>
                    <a:pt x="33342" y="22229"/>
                  </a:cubicBezTo>
                  <a:cubicBezTo>
                    <a:pt x="33049" y="22229"/>
                    <a:pt x="32756" y="22178"/>
                    <a:pt x="32470" y="22075"/>
                  </a:cubicBezTo>
                  <a:lnTo>
                    <a:pt x="32470" y="20821"/>
                  </a:lnTo>
                  <a:close/>
                  <a:moveTo>
                    <a:pt x="37359" y="20154"/>
                  </a:moveTo>
                  <a:lnTo>
                    <a:pt x="38474" y="21144"/>
                  </a:lnTo>
                  <a:cubicBezTo>
                    <a:pt x="38530" y="21194"/>
                    <a:pt x="38580" y="21250"/>
                    <a:pt x="38624" y="21311"/>
                  </a:cubicBezTo>
                  <a:cubicBezTo>
                    <a:pt x="38755" y="21498"/>
                    <a:pt x="38828" y="21731"/>
                    <a:pt x="38828" y="21981"/>
                  </a:cubicBezTo>
                  <a:cubicBezTo>
                    <a:pt x="38828" y="22315"/>
                    <a:pt x="38700" y="22625"/>
                    <a:pt x="38474" y="22823"/>
                  </a:cubicBezTo>
                  <a:lnTo>
                    <a:pt x="38213" y="23054"/>
                  </a:lnTo>
                  <a:lnTo>
                    <a:pt x="36275" y="21117"/>
                  </a:lnTo>
                  <a:lnTo>
                    <a:pt x="37359" y="20154"/>
                  </a:lnTo>
                  <a:close/>
                  <a:moveTo>
                    <a:pt x="29884" y="19738"/>
                  </a:moveTo>
                  <a:lnTo>
                    <a:pt x="29884" y="23237"/>
                  </a:lnTo>
                  <a:cubicBezTo>
                    <a:pt x="29733" y="23241"/>
                    <a:pt x="29583" y="23250"/>
                    <a:pt x="29435" y="23265"/>
                  </a:cubicBezTo>
                  <a:cubicBezTo>
                    <a:pt x="29415" y="23266"/>
                    <a:pt x="29396" y="23270"/>
                    <a:pt x="29375" y="23272"/>
                  </a:cubicBezTo>
                  <a:cubicBezTo>
                    <a:pt x="29259" y="23283"/>
                    <a:pt x="29145" y="23297"/>
                    <a:pt x="29031" y="23314"/>
                  </a:cubicBezTo>
                  <a:cubicBezTo>
                    <a:pt x="29009" y="23179"/>
                    <a:pt x="28983" y="23053"/>
                    <a:pt x="28958" y="22923"/>
                  </a:cubicBezTo>
                  <a:cubicBezTo>
                    <a:pt x="28942" y="22831"/>
                    <a:pt x="28925" y="22735"/>
                    <a:pt x="28906" y="22643"/>
                  </a:cubicBezTo>
                  <a:cubicBezTo>
                    <a:pt x="28864" y="22433"/>
                    <a:pt x="28818" y="22229"/>
                    <a:pt x="28771" y="22029"/>
                  </a:cubicBezTo>
                  <a:cubicBezTo>
                    <a:pt x="28761" y="21987"/>
                    <a:pt x="28753" y="21943"/>
                    <a:pt x="28743" y="21902"/>
                  </a:cubicBezTo>
                  <a:cubicBezTo>
                    <a:pt x="28687" y="21667"/>
                    <a:pt x="28625" y="21440"/>
                    <a:pt x="28562" y="21221"/>
                  </a:cubicBezTo>
                  <a:cubicBezTo>
                    <a:pt x="28541" y="21152"/>
                    <a:pt x="28517" y="21086"/>
                    <a:pt x="28496" y="21017"/>
                  </a:cubicBezTo>
                  <a:cubicBezTo>
                    <a:pt x="28459" y="20899"/>
                    <a:pt x="28423" y="20777"/>
                    <a:pt x="28384" y="20663"/>
                  </a:cubicBezTo>
                  <a:lnTo>
                    <a:pt x="28658" y="20389"/>
                  </a:lnTo>
                  <a:cubicBezTo>
                    <a:pt x="28734" y="20314"/>
                    <a:pt x="28816" y="20244"/>
                    <a:pt x="28900" y="20180"/>
                  </a:cubicBezTo>
                  <a:cubicBezTo>
                    <a:pt x="28915" y="20169"/>
                    <a:pt x="28928" y="20157"/>
                    <a:pt x="28944" y="20146"/>
                  </a:cubicBezTo>
                  <a:cubicBezTo>
                    <a:pt x="29025" y="20088"/>
                    <a:pt x="29110" y="20035"/>
                    <a:pt x="29198" y="19987"/>
                  </a:cubicBezTo>
                  <a:cubicBezTo>
                    <a:pt x="29219" y="19976"/>
                    <a:pt x="29238" y="19966"/>
                    <a:pt x="29259" y="19956"/>
                  </a:cubicBezTo>
                  <a:cubicBezTo>
                    <a:pt x="29349" y="19910"/>
                    <a:pt x="29440" y="19868"/>
                    <a:pt x="29534" y="19835"/>
                  </a:cubicBezTo>
                  <a:cubicBezTo>
                    <a:pt x="29547" y="19830"/>
                    <a:pt x="29561" y="19826"/>
                    <a:pt x="29576" y="19821"/>
                  </a:cubicBezTo>
                  <a:cubicBezTo>
                    <a:pt x="29666" y="19790"/>
                    <a:pt x="29760" y="19765"/>
                    <a:pt x="29854" y="19744"/>
                  </a:cubicBezTo>
                  <a:cubicBezTo>
                    <a:pt x="29864" y="19742"/>
                    <a:pt x="29873" y="19739"/>
                    <a:pt x="29884" y="19738"/>
                  </a:cubicBezTo>
                  <a:close/>
                  <a:moveTo>
                    <a:pt x="30274" y="16828"/>
                  </a:moveTo>
                  <a:cubicBezTo>
                    <a:pt x="30282" y="16828"/>
                    <a:pt x="30291" y="16828"/>
                    <a:pt x="30299" y="16828"/>
                  </a:cubicBezTo>
                  <a:lnTo>
                    <a:pt x="30476" y="16837"/>
                  </a:lnTo>
                  <a:lnTo>
                    <a:pt x="30477" y="16833"/>
                  </a:lnTo>
                  <a:cubicBezTo>
                    <a:pt x="31064" y="16863"/>
                    <a:pt x="31617" y="17102"/>
                    <a:pt x="32038" y="17524"/>
                  </a:cubicBezTo>
                  <a:lnTo>
                    <a:pt x="32043" y="17529"/>
                  </a:lnTo>
                  <a:lnTo>
                    <a:pt x="37872" y="23358"/>
                  </a:lnTo>
                  <a:lnTo>
                    <a:pt x="36696" y="24400"/>
                  </a:lnTo>
                  <a:lnTo>
                    <a:pt x="32360" y="20066"/>
                  </a:lnTo>
                  <a:cubicBezTo>
                    <a:pt x="32358" y="20065"/>
                    <a:pt x="32357" y="20065"/>
                    <a:pt x="32357" y="20064"/>
                  </a:cubicBezTo>
                  <a:lnTo>
                    <a:pt x="32015" y="19721"/>
                  </a:lnTo>
                  <a:lnTo>
                    <a:pt x="32015" y="19778"/>
                  </a:lnTo>
                  <a:cubicBezTo>
                    <a:pt x="31536" y="19431"/>
                    <a:pt x="30960" y="19242"/>
                    <a:pt x="30363" y="19242"/>
                  </a:cubicBezTo>
                  <a:cubicBezTo>
                    <a:pt x="30356" y="19242"/>
                    <a:pt x="30349" y="19242"/>
                    <a:pt x="30343" y="19242"/>
                  </a:cubicBezTo>
                  <a:lnTo>
                    <a:pt x="30343" y="19227"/>
                  </a:lnTo>
                  <a:lnTo>
                    <a:pt x="30144" y="19244"/>
                  </a:lnTo>
                  <a:cubicBezTo>
                    <a:pt x="30123" y="19245"/>
                    <a:pt x="30105" y="19247"/>
                    <a:pt x="30096" y="19248"/>
                  </a:cubicBezTo>
                  <a:cubicBezTo>
                    <a:pt x="30093" y="19248"/>
                    <a:pt x="30089" y="19249"/>
                    <a:pt x="30087" y="19249"/>
                  </a:cubicBezTo>
                  <a:lnTo>
                    <a:pt x="30084" y="19249"/>
                  </a:lnTo>
                  <a:lnTo>
                    <a:pt x="30057" y="19253"/>
                  </a:lnTo>
                  <a:cubicBezTo>
                    <a:pt x="29408" y="19318"/>
                    <a:pt x="28799" y="19605"/>
                    <a:pt x="28338" y="20067"/>
                  </a:cubicBezTo>
                  <a:lnTo>
                    <a:pt x="28211" y="20193"/>
                  </a:lnTo>
                  <a:cubicBezTo>
                    <a:pt x="28190" y="20141"/>
                    <a:pt x="28168" y="20093"/>
                    <a:pt x="28148" y="20042"/>
                  </a:cubicBezTo>
                  <a:cubicBezTo>
                    <a:pt x="28126" y="19990"/>
                    <a:pt x="28104" y="19937"/>
                    <a:pt x="28081" y="19886"/>
                  </a:cubicBezTo>
                  <a:cubicBezTo>
                    <a:pt x="28023" y="19755"/>
                    <a:pt x="27963" y="19628"/>
                    <a:pt x="27902" y="19506"/>
                  </a:cubicBezTo>
                  <a:cubicBezTo>
                    <a:pt x="27887" y="19478"/>
                    <a:pt x="27873" y="19446"/>
                    <a:pt x="27859" y="19417"/>
                  </a:cubicBezTo>
                  <a:cubicBezTo>
                    <a:pt x="27783" y="19275"/>
                    <a:pt x="27705" y="19140"/>
                    <a:pt x="27625" y="19013"/>
                  </a:cubicBezTo>
                  <a:cubicBezTo>
                    <a:pt x="27601" y="18975"/>
                    <a:pt x="27576" y="18941"/>
                    <a:pt x="27552" y="18904"/>
                  </a:cubicBezTo>
                  <a:cubicBezTo>
                    <a:pt x="27516" y="18849"/>
                    <a:pt x="27480" y="18792"/>
                    <a:pt x="27443" y="18740"/>
                  </a:cubicBezTo>
                  <a:lnTo>
                    <a:pt x="28660" y="17524"/>
                  </a:lnTo>
                  <a:cubicBezTo>
                    <a:pt x="29046" y="17137"/>
                    <a:pt x="29557" y="16896"/>
                    <a:pt x="30102" y="16840"/>
                  </a:cubicBezTo>
                  <a:lnTo>
                    <a:pt x="30138" y="16837"/>
                  </a:lnTo>
                  <a:cubicBezTo>
                    <a:pt x="30183" y="16832"/>
                    <a:pt x="30228" y="16828"/>
                    <a:pt x="30274" y="16828"/>
                  </a:cubicBezTo>
                  <a:close/>
                  <a:moveTo>
                    <a:pt x="32466" y="22553"/>
                  </a:moveTo>
                  <a:cubicBezTo>
                    <a:pt x="32753" y="22639"/>
                    <a:pt x="33045" y="22682"/>
                    <a:pt x="33336" y="22682"/>
                  </a:cubicBezTo>
                  <a:cubicBezTo>
                    <a:pt x="33626" y="22682"/>
                    <a:pt x="33917" y="22639"/>
                    <a:pt x="34203" y="22554"/>
                  </a:cubicBezTo>
                  <a:lnTo>
                    <a:pt x="36353" y="24704"/>
                  </a:lnTo>
                  <a:lnTo>
                    <a:pt x="36085" y="24943"/>
                  </a:lnTo>
                  <a:lnTo>
                    <a:pt x="35327" y="25615"/>
                  </a:lnTo>
                  <a:lnTo>
                    <a:pt x="34710" y="25047"/>
                  </a:lnTo>
                  <a:cubicBezTo>
                    <a:pt x="34599" y="24946"/>
                    <a:pt x="34489" y="24848"/>
                    <a:pt x="34380" y="24764"/>
                  </a:cubicBezTo>
                  <a:cubicBezTo>
                    <a:pt x="34307" y="24701"/>
                    <a:pt x="34231" y="24641"/>
                    <a:pt x="34157" y="24589"/>
                  </a:cubicBezTo>
                  <a:cubicBezTo>
                    <a:pt x="34044" y="24505"/>
                    <a:pt x="33929" y="24425"/>
                    <a:pt x="33818" y="24353"/>
                  </a:cubicBezTo>
                  <a:cubicBezTo>
                    <a:pt x="33747" y="24304"/>
                    <a:pt x="33674" y="24260"/>
                    <a:pt x="33594" y="24212"/>
                  </a:cubicBezTo>
                  <a:lnTo>
                    <a:pt x="33512" y="24163"/>
                  </a:lnTo>
                  <a:cubicBezTo>
                    <a:pt x="33440" y="24122"/>
                    <a:pt x="33368" y="24083"/>
                    <a:pt x="33297" y="24046"/>
                  </a:cubicBezTo>
                  <a:cubicBezTo>
                    <a:pt x="33276" y="24032"/>
                    <a:pt x="33253" y="24018"/>
                    <a:pt x="33230" y="24010"/>
                  </a:cubicBezTo>
                  <a:cubicBezTo>
                    <a:pt x="33144" y="23965"/>
                    <a:pt x="33060" y="23923"/>
                    <a:pt x="32972" y="23884"/>
                  </a:cubicBezTo>
                  <a:cubicBezTo>
                    <a:pt x="32953" y="23874"/>
                    <a:pt x="32934" y="23864"/>
                    <a:pt x="32911" y="23856"/>
                  </a:cubicBezTo>
                  <a:cubicBezTo>
                    <a:pt x="32838" y="23820"/>
                    <a:pt x="32768" y="23789"/>
                    <a:pt x="32700" y="23762"/>
                  </a:cubicBezTo>
                  <a:cubicBezTo>
                    <a:pt x="32660" y="23746"/>
                    <a:pt x="32623" y="23729"/>
                    <a:pt x="32581" y="23715"/>
                  </a:cubicBezTo>
                  <a:cubicBezTo>
                    <a:pt x="32544" y="23699"/>
                    <a:pt x="32505" y="23683"/>
                    <a:pt x="32466" y="23669"/>
                  </a:cubicBezTo>
                  <a:lnTo>
                    <a:pt x="32466" y="22553"/>
                  </a:lnTo>
                  <a:close/>
                  <a:moveTo>
                    <a:pt x="22495" y="18362"/>
                  </a:moveTo>
                  <a:cubicBezTo>
                    <a:pt x="23626" y="18362"/>
                    <a:pt x="24758" y="18793"/>
                    <a:pt x="25618" y="19654"/>
                  </a:cubicBezTo>
                  <a:cubicBezTo>
                    <a:pt x="25664" y="19699"/>
                    <a:pt x="25705" y="19746"/>
                    <a:pt x="25746" y="19793"/>
                  </a:cubicBezTo>
                  <a:lnTo>
                    <a:pt x="19512" y="26024"/>
                  </a:lnTo>
                  <a:cubicBezTo>
                    <a:pt x="19511" y="26023"/>
                    <a:pt x="19509" y="26023"/>
                    <a:pt x="19509" y="26021"/>
                  </a:cubicBezTo>
                  <a:cubicBezTo>
                    <a:pt x="19460" y="25982"/>
                    <a:pt x="19415" y="25940"/>
                    <a:pt x="19373" y="25898"/>
                  </a:cubicBezTo>
                  <a:cubicBezTo>
                    <a:pt x="18540" y="25063"/>
                    <a:pt x="18081" y="23955"/>
                    <a:pt x="18081" y="22775"/>
                  </a:cubicBezTo>
                  <a:cubicBezTo>
                    <a:pt x="18081" y="21595"/>
                    <a:pt x="18540" y="20486"/>
                    <a:pt x="19373" y="19653"/>
                  </a:cubicBezTo>
                  <a:cubicBezTo>
                    <a:pt x="20234" y="18792"/>
                    <a:pt x="21364" y="18362"/>
                    <a:pt x="22495" y="18362"/>
                  </a:cubicBezTo>
                  <a:close/>
                  <a:moveTo>
                    <a:pt x="32468" y="24159"/>
                  </a:moveTo>
                  <a:cubicBezTo>
                    <a:pt x="32484" y="24166"/>
                    <a:pt x="32499" y="24171"/>
                    <a:pt x="32523" y="24182"/>
                  </a:cubicBezTo>
                  <a:cubicBezTo>
                    <a:pt x="32592" y="24210"/>
                    <a:pt x="32657" y="24237"/>
                    <a:pt x="32725" y="24271"/>
                  </a:cubicBezTo>
                  <a:lnTo>
                    <a:pt x="32788" y="24300"/>
                  </a:lnTo>
                  <a:cubicBezTo>
                    <a:pt x="32871" y="24338"/>
                    <a:pt x="32952" y="24379"/>
                    <a:pt x="33033" y="24421"/>
                  </a:cubicBezTo>
                  <a:lnTo>
                    <a:pt x="33035" y="24422"/>
                  </a:lnTo>
                  <a:lnTo>
                    <a:pt x="33068" y="24440"/>
                  </a:lnTo>
                  <a:cubicBezTo>
                    <a:pt x="33142" y="24480"/>
                    <a:pt x="33215" y="24520"/>
                    <a:pt x="33290" y="24562"/>
                  </a:cubicBezTo>
                  <a:lnTo>
                    <a:pt x="33365" y="24605"/>
                  </a:lnTo>
                  <a:cubicBezTo>
                    <a:pt x="33430" y="24646"/>
                    <a:pt x="33497" y="24687"/>
                    <a:pt x="33565" y="24731"/>
                  </a:cubicBezTo>
                  <a:cubicBezTo>
                    <a:pt x="33673" y="24802"/>
                    <a:pt x="33778" y="24875"/>
                    <a:pt x="33888" y="24958"/>
                  </a:cubicBezTo>
                  <a:cubicBezTo>
                    <a:pt x="33955" y="25005"/>
                    <a:pt x="34021" y="25056"/>
                    <a:pt x="34089" y="25116"/>
                  </a:cubicBezTo>
                  <a:cubicBezTo>
                    <a:pt x="34197" y="25200"/>
                    <a:pt x="34299" y="25290"/>
                    <a:pt x="34401" y="25384"/>
                  </a:cubicBezTo>
                  <a:lnTo>
                    <a:pt x="34982" y="25920"/>
                  </a:lnTo>
                  <a:lnTo>
                    <a:pt x="33848" y="26927"/>
                  </a:lnTo>
                  <a:cubicBezTo>
                    <a:pt x="33830" y="26942"/>
                    <a:pt x="33810" y="26956"/>
                    <a:pt x="33793" y="26972"/>
                  </a:cubicBezTo>
                  <a:cubicBezTo>
                    <a:pt x="33774" y="26986"/>
                    <a:pt x="33757" y="27000"/>
                    <a:pt x="33738" y="27012"/>
                  </a:cubicBezTo>
                  <a:cubicBezTo>
                    <a:pt x="33731" y="27015"/>
                    <a:pt x="33724" y="27019"/>
                    <a:pt x="33717" y="27024"/>
                  </a:cubicBezTo>
                  <a:lnTo>
                    <a:pt x="33267" y="26609"/>
                  </a:lnTo>
                  <a:cubicBezTo>
                    <a:pt x="33152" y="26504"/>
                    <a:pt x="33034" y="26408"/>
                    <a:pt x="32912" y="26316"/>
                  </a:cubicBezTo>
                  <a:cubicBezTo>
                    <a:pt x="32894" y="26302"/>
                    <a:pt x="32877" y="26289"/>
                    <a:pt x="32860" y="26275"/>
                  </a:cubicBezTo>
                  <a:cubicBezTo>
                    <a:pt x="32743" y="26190"/>
                    <a:pt x="32624" y="26112"/>
                    <a:pt x="32502" y="26039"/>
                  </a:cubicBezTo>
                  <a:cubicBezTo>
                    <a:pt x="32490" y="26032"/>
                    <a:pt x="32479" y="26022"/>
                    <a:pt x="32468" y="26016"/>
                  </a:cubicBezTo>
                  <a:lnTo>
                    <a:pt x="32468" y="24159"/>
                  </a:lnTo>
                  <a:close/>
                  <a:moveTo>
                    <a:pt x="32623" y="26671"/>
                  </a:moveTo>
                  <a:lnTo>
                    <a:pt x="32623" y="26671"/>
                  </a:lnTo>
                  <a:cubicBezTo>
                    <a:pt x="32737" y="26757"/>
                    <a:pt x="32851" y="26846"/>
                    <a:pt x="32959" y="26946"/>
                  </a:cubicBezTo>
                  <a:lnTo>
                    <a:pt x="33117" y="27091"/>
                  </a:lnTo>
                  <a:cubicBezTo>
                    <a:pt x="33113" y="27090"/>
                    <a:pt x="33108" y="27090"/>
                    <a:pt x="33105" y="27087"/>
                  </a:cubicBezTo>
                  <a:cubicBezTo>
                    <a:pt x="33048" y="27067"/>
                    <a:pt x="32995" y="27041"/>
                    <a:pt x="32941" y="27010"/>
                  </a:cubicBezTo>
                  <a:cubicBezTo>
                    <a:pt x="32934" y="27007"/>
                    <a:pt x="32926" y="27004"/>
                    <a:pt x="32919" y="26999"/>
                  </a:cubicBezTo>
                  <a:cubicBezTo>
                    <a:pt x="32853" y="26956"/>
                    <a:pt x="32794" y="26903"/>
                    <a:pt x="32741" y="26842"/>
                  </a:cubicBezTo>
                  <a:cubicBezTo>
                    <a:pt x="32732" y="26832"/>
                    <a:pt x="32726" y="26818"/>
                    <a:pt x="32716" y="26807"/>
                  </a:cubicBezTo>
                  <a:cubicBezTo>
                    <a:pt x="32700" y="26786"/>
                    <a:pt x="32686" y="26763"/>
                    <a:pt x="32673" y="26743"/>
                  </a:cubicBezTo>
                  <a:cubicBezTo>
                    <a:pt x="32655" y="26719"/>
                    <a:pt x="32637" y="26697"/>
                    <a:pt x="32623" y="26671"/>
                  </a:cubicBezTo>
                  <a:close/>
                  <a:moveTo>
                    <a:pt x="22494" y="16830"/>
                  </a:moveTo>
                  <a:cubicBezTo>
                    <a:pt x="24086" y="16830"/>
                    <a:pt x="25580" y="17448"/>
                    <a:pt x="26701" y="18570"/>
                  </a:cubicBezTo>
                  <a:cubicBezTo>
                    <a:pt x="26794" y="18664"/>
                    <a:pt x="26878" y="18758"/>
                    <a:pt x="26958" y="18864"/>
                  </a:cubicBezTo>
                  <a:cubicBezTo>
                    <a:pt x="27317" y="19312"/>
                    <a:pt x="27635" y="19923"/>
                    <a:pt x="27905" y="20681"/>
                  </a:cubicBezTo>
                  <a:lnTo>
                    <a:pt x="27905" y="20683"/>
                  </a:lnTo>
                  <a:cubicBezTo>
                    <a:pt x="27975" y="20879"/>
                    <a:pt x="28042" y="21086"/>
                    <a:pt x="28108" y="21303"/>
                  </a:cubicBezTo>
                  <a:cubicBezTo>
                    <a:pt x="28130" y="21375"/>
                    <a:pt x="28150" y="21453"/>
                    <a:pt x="28170" y="21528"/>
                  </a:cubicBezTo>
                  <a:cubicBezTo>
                    <a:pt x="28212" y="21677"/>
                    <a:pt x="28254" y="21825"/>
                    <a:pt x="28292" y="21982"/>
                  </a:cubicBezTo>
                  <a:cubicBezTo>
                    <a:pt x="28315" y="22076"/>
                    <a:pt x="28337" y="22177"/>
                    <a:pt x="28359" y="22273"/>
                  </a:cubicBezTo>
                  <a:cubicBezTo>
                    <a:pt x="28392" y="22419"/>
                    <a:pt x="28427" y="22567"/>
                    <a:pt x="28458" y="22720"/>
                  </a:cubicBezTo>
                  <a:cubicBezTo>
                    <a:pt x="28480" y="22828"/>
                    <a:pt x="28499" y="22940"/>
                    <a:pt x="28519" y="23049"/>
                  </a:cubicBezTo>
                  <a:cubicBezTo>
                    <a:pt x="28540" y="23164"/>
                    <a:pt x="28561" y="23280"/>
                    <a:pt x="28582" y="23397"/>
                  </a:cubicBezTo>
                  <a:cubicBezTo>
                    <a:pt x="28561" y="23402"/>
                    <a:pt x="28540" y="23408"/>
                    <a:pt x="28519" y="23414"/>
                  </a:cubicBezTo>
                  <a:cubicBezTo>
                    <a:pt x="28384" y="23445"/>
                    <a:pt x="28249" y="23480"/>
                    <a:pt x="28114" y="23520"/>
                  </a:cubicBezTo>
                  <a:cubicBezTo>
                    <a:pt x="28090" y="23526"/>
                    <a:pt x="28067" y="23531"/>
                    <a:pt x="28043" y="23538"/>
                  </a:cubicBezTo>
                  <a:cubicBezTo>
                    <a:pt x="27887" y="23587"/>
                    <a:pt x="27731" y="23643"/>
                    <a:pt x="27578" y="23703"/>
                  </a:cubicBezTo>
                  <a:cubicBezTo>
                    <a:pt x="27564" y="23708"/>
                    <a:pt x="27549" y="23712"/>
                    <a:pt x="27537" y="23718"/>
                  </a:cubicBezTo>
                  <a:cubicBezTo>
                    <a:pt x="27526" y="23651"/>
                    <a:pt x="27515" y="23588"/>
                    <a:pt x="27504" y="23523"/>
                  </a:cubicBezTo>
                  <a:cubicBezTo>
                    <a:pt x="27491" y="23444"/>
                    <a:pt x="27478" y="23365"/>
                    <a:pt x="27464" y="23288"/>
                  </a:cubicBezTo>
                  <a:cubicBezTo>
                    <a:pt x="27443" y="23171"/>
                    <a:pt x="27422" y="23059"/>
                    <a:pt x="27400" y="22947"/>
                  </a:cubicBezTo>
                  <a:cubicBezTo>
                    <a:pt x="27387" y="22876"/>
                    <a:pt x="27372" y="22805"/>
                    <a:pt x="27359" y="22736"/>
                  </a:cubicBezTo>
                  <a:cubicBezTo>
                    <a:pt x="27334" y="22617"/>
                    <a:pt x="27309" y="22503"/>
                    <a:pt x="27283" y="22390"/>
                  </a:cubicBezTo>
                  <a:cubicBezTo>
                    <a:pt x="27271" y="22336"/>
                    <a:pt x="27258" y="22279"/>
                    <a:pt x="27246" y="22227"/>
                  </a:cubicBezTo>
                  <a:cubicBezTo>
                    <a:pt x="27218" y="22109"/>
                    <a:pt x="27188" y="21997"/>
                    <a:pt x="27158" y="21885"/>
                  </a:cubicBezTo>
                  <a:lnTo>
                    <a:pt x="27159" y="21883"/>
                  </a:lnTo>
                  <a:lnTo>
                    <a:pt x="27124" y="21756"/>
                  </a:lnTo>
                  <a:lnTo>
                    <a:pt x="27124" y="21755"/>
                  </a:lnTo>
                  <a:lnTo>
                    <a:pt x="27124" y="21753"/>
                  </a:lnTo>
                  <a:lnTo>
                    <a:pt x="27018" y="21379"/>
                  </a:lnTo>
                  <a:lnTo>
                    <a:pt x="27015" y="21383"/>
                  </a:lnTo>
                  <a:cubicBezTo>
                    <a:pt x="26819" y="20753"/>
                    <a:pt x="26591" y="20236"/>
                    <a:pt x="26338" y="19840"/>
                  </a:cubicBezTo>
                  <a:lnTo>
                    <a:pt x="26232" y="19684"/>
                  </a:lnTo>
                  <a:cubicBezTo>
                    <a:pt x="26232" y="19682"/>
                    <a:pt x="26231" y="19682"/>
                    <a:pt x="26230" y="19681"/>
                  </a:cubicBezTo>
                  <a:cubicBezTo>
                    <a:pt x="26230" y="19680"/>
                    <a:pt x="26229" y="19678"/>
                    <a:pt x="26229" y="19678"/>
                  </a:cubicBezTo>
                  <a:lnTo>
                    <a:pt x="26073" y="19461"/>
                  </a:lnTo>
                  <a:lnTo>
                    <a:pt x="26066" y="19467"/>
                  </a:lnTo>
                  <a:cubicBezTo>
                    <a:pt x="26026" y="19420"/>
                    <a:pt x="25984" y="19373"/>
                    <a:pt x="25939" y="19328"/>
                  </a:cubicBezTo>
                  <a:cubicBezTo>
                    <a:pt x="25735" y="19124"/>
                    <a:pt x="25513" y="18946"/>
                    <a:pt x="25284" y="18785"/>
                  </a:cubicBezTo>
                  <a:cubicBezTo>
                    <a:pt x="25247" y="18759"/>
                    <a:pt x="25212" y="18729"/>
                    <a:pt x="25175" y="18704"/>
                  </a:cubicBezTo>
                  <a:cubicBezTo>
                    <a:pt x="24366" y="18170"/>
                    <a:pt x="23429" y="17903"/>
                    <a:pt x="22493" y="17903"/>
                  </a:cubicBezTo>
                  <a:cubicBezTo>
                    <a:pt x="21579" y="17903"/>
                    <a:pt x="20667" y="18161"/>
                    <a:pt x="19871" y="18670"/>
                  </a:cubicBezTo>
                  <a:cubicBezTo>
                    <a:pt x="19851" y="18682"/>
                    <a:pt x="19830" y="18692"/>
                    <a:pt x="19812" y="18704"/>
                  </a:cubicBezTo>
                  <a:cubicBezTo>
                    <a:pt x="19752" y="18744"/>
                    <a:pt x="19698" y="18790"/>
                    <a:pt x="19641" y="18829"/>
                  </a:cubicBezTo>
                  <a:cubicBezTo>
                    <a:pt x="19434" y="18979"/>
                    <a:pt x="19235" y="19141"/>
                    <a:pt x="19049" y="19327"/>
                  </a:cubicBezTo>
                  <a:cubicBezTo>
                    <a:pt x="18128" y="20247"/>
                    <a:pt x="17621" y="21470"/>
                    <a:pt x="17621" y="22771"/>
                  </a:cubicBezTo>
                  <a:cubicBezTo>
                    <a:pt x="17621" y="24073"/>
                    <a:pt x="18127" y="25296"/>
                    <a:pt x="19049" y="26215"/>
                  </a:cubicBezTo>
                  <a:cubicBezTo>
                    <a:pt x="19091" y="26259"/>
                    <a:pt x="19137" y="26300"/>
                    <a:pt x="19185" y="26342"/>
                  </a:cubicBezTo>
                  <a:lnTo>
                    <a:pt x="18423" y="27106"/>
                  </a:lnTo>
                  <a:cubicBezTo>
                    <a:pt x="18377" y="27065"/>
                    <a:pt x="18331" y="27023"/>
                    <a:pt x="18287" y="26978"/>
                  </a:cubicBezTo>
                  <a:cubicBezTo>
                    <a:pt x="17166" y="25860"/>
                    <a:pt x="16548" y="24366"/>
                    <a:pt x="16548" y="22777"/>
                  </a:cubicBezTo>
                  <a:cubicBezTo>
                    <a:pt x="16548" y="21185"/>
                    <a:pt x="17166" y="19691"/>
                    <a:pt x="18288" y="18570"/>
                  </a:cubicBezTo>
                  <a:cubicBezTo>
                    <a:pt x="19409" y="17448"/>
                    <a:pt x="20903" y="16830"/>
                    <a:pt x="22494" y="16830"/>
                  </a:cubicBezTo>
                  <a:close/>
                  <a:moveTo>
                    <a:pt x="26784" y="22261"/>
                  </a:moveTo>
                  <a:lnTo>
                    <a:pt x="26800" y="22320"/>
                  </a:lnTo>
                  <a:cubicBezTo>
                    <a:pt x="26812" y="22365"/>
                    <a:pt x="26820" y="22411"/>
                    <a:pt x="26831" y="22455"/>
                  </a:cubicBezTo>
                  <a:cubicBezTo>
                    <a:pt x="26857" y="22567"/>
                    <a:pt x="26882" y="22682"/>
                    <a:pt x="26907" y="22798"/>
                  </a:cubicBezTo>
                  <a:cubicBezTo>
                    <a:pt x="26917" y="22849"/>
                    <a:pt x="26928" y="22899"/>
                    <a:pt x="26938" y="22951"/>
                  </a:cubicBezTo>
                  <a:cubicBezTo>
                    <a:pt x="26969" y="23108"/>
                    <a:pt x="26999" y="23268"/>
                    <a:pt x="27028" y="23436"/>
                  </a:cubicBezTo>
                  <a:cubicBezTo>
                    <a:pt x="27031" y="23452"/>
                    <a:pt x="27033" y="23466"/>
                    <a:pt x="27036" y="23481"/>
                  </a:cubicBezTo>
                  <a:cubicBezTo>
                    <a:pt x="27059" y="23619"/>
                    <a:pt x="27081" y="23762"/>
                    <a:pt x="27103" y="23908"/>
                  </a:cubicBezTo>
                  <a:cubicBezTo>
                    <a:pt x="27015" y="23951"/>
                    <a:pt x="26932" y="24001"/>
                    <a:pt x="26844" y="24048"/>
                  </a:cubicBezTo>
                  <a:cubicBezTo>
                    <a:pt x="26760" y="24093"/>
                    <a:pt x="26674" y="24135"/>
                    <a:pt x="26590" y="24184"/>
                  </a:cubicBezTo>
                  <a:cubicBezTo>
                    <a:pt x="26476" y="24252"/>
                    <a:pt x="26367" y="24327"/>
                    <a:pt x="26256" y="24399"/>
                  </a:cubicBezTo>
                  <a:cubicBezTo>
                    <a:pt x="26180" y="24449"/>
                    <a:pt x="26102" y="24496"/>
                    <a:pt x="26029" y="24550"/>
                  </a:cubicBezTo>
                  <a:cubicBezTo>
                    <a:pt x="25913" y="24636"/>
                    <a:pt x="25800" y="24729"/>
                    <a:pt x="25689" y="24823"/>
                  </a:cubicBezTo>
                  <a:cubicBezTo>
                    <a:pt x="25628" y="24873"/>
                    <a:pt x="25566" y="24918"/>
                    <a:pt x="25508" y="24970"/>
                  </a:cubicBezTo>
                  <a:cubicBezTo>
                    <a:pt x="25341" y="25120"/>
                    <a:pt x="25180" y="25276"/>
                    <a:pt x="25027" y="25442"/>
                  </a:cubicBezTo>
                  <a:cubicBezTo>
                    <a:pt x="24951" y="25524"/>
                    <a:pt x="24879" y="25608"/>
                    <a:pt x="24806" y="25693"/>
                  </a:cubicBezTo>
                  <a:cubicBezTo>
                    <a:pt x="24659" y="25869"/>
                    <a:pt x="24530" y="26041"/>
                    <a:pt x="24413" y="26214"/>
                  </a:cubicBezTo>
                  <a:cubicBezTo>
                    <a:pt x="24170" y="26564"/>
                    <a:pt x="23960" y="26942"/>
                    <a:pt x="23786" y="27339"/>
                  </a:cubicBezTo>
                  <a:cubicBezTo>
                    <a:pt x="23776" y="27363"/>
                    <a:pt x="23767" y="27385"/>
                    <a:pt x="23757" y="27409"/>
                  </a:cubicBezTo>
                  <a:cubicBezTo>
                    <a:pt x="23099" y="27311"/>
                    <a:pt x="22504" y="27196"/>
                    <a:pt x="21977" y="27066"/>
                  </a:cubicBezTo>
                  <a:lnTo>
                    <a:pt x="26784" y="22261"/>
                  </a:lnTo>
                  <a:close/>
                  <a:moveTo>
                    <a:pt x="27401" y="26749"/>
                  </a:moveTo>
                  <a:cubicBezTo>
                    <a:pt x="27427" y="27175"/>
                    <a:pt x="27440" y="27515"/>
                    <a:pt x="27447" y="27727"/>
                  </a:cubicBezTo>
                  <a:cubicBezTo>
                    <a:pt x="27246" y="27721"/>
                    <a:pt x="26930" y="27710"/>
                    <a:pt x="26534" y="27686"/>
                  </a:cubicBezTo>
                  <a:cubicBezTo>
                    <a:pt x="26555" y="27654"/>
                    <a:pt x="26579" y="27623"/>
                    <a:pt x="26606" y="27587"/>
                  </a:cubicBezTo>
                  <a:lnTo>
                    <a:pt x="26627" y="27560"/>
                  </a:lnTo>
                  <a:cubicBezTo>
                    <a:pt x="26664" y="27502"/>
                    <a:pt x="26711" y="27444"/>
                    <a:pt x="26762" y="27383"/>
                  </a:cubicBezTo>
                  <a:cubicBezTo>
                    <a:pt x="26813" y="27317"/>
                    <a:pt x="26870" y="27255"/>
                    <a:pt x="26928" y="27192"/>
                  </a:cubicBezTo>
                  <a:cubicBezTo>
                    <a:pt x="26989" y="27125"/>
                    <a:pt x="27052" y="27062"/>
                    <a:pt x="27115" y="27002"/>
                  </a:cubicBezTo>
                  <a:cubicBezTo>
                    <a:pt x="27174" y="26945"/>
                    <a:pt x="27236" y="26885"/>
                    <a:pt x="27300" y="26833"/>
                  </a:cubicBezTo>
                  <a:cubicBezTo>
                    <a:pt x="27305" y="26830"/>
                    <a:pt x="27310" y="26826"/>
                    <a:pt x="27315" y="26822"/>
                  </a:cubicBezTo>
                  <a:cubicBezTo>
                    <a:pt x="27343" y="26799"/>
                    <a:pt x="27371" y="26774"/>
                    <a:pt x="27401" y="26749"/>
                  </a:cubicBezTo>
                  <a:close/>
                  <a:moveTo>
                    <a:pt x="38175" y="26805"/>
                  </a:moveTo>
                  <a:cubicBezTo>
                    <a:pt x="38179" y="26815"/>
                    <a:pt x="38181" y="26826"/>
                    <a:pt x="38184" y="26835"/>
                  </a:cubicBezTo>
                  <a:cubicBezTo>
                    <a:pt x="38221" y="26931"/>
                    <a:pt x="38250" y="27030"/>
                    <a:pt x="38274" y="27130"/>
                  </a:cubicBezTo>
                  <a:cubicBezTo>
                    <a:pt x="38281" y="27160"/>
                    <a:pt x="38289" y="27191"/>
                    <a:pt x="38294" y="27221"/>
                  </a:cubicBezTo>
                  <a:cubicBezTo>
                    <a:pt x="38312" y="27321"/>
                    <a:pt x="38327" y="27423"/>
                    <a:pt x="38335" y="27524"/>
                  </a:cubicBezTo>
                  <a:cubicBezTo>
                    <a:pt x="38336" y="27538"/>
                    <a:pt x="38339" y="27550"/>
                    <a:pt x="38339" y="27564"/>
                  </a:cubicBezTo>
                  <a:cubicBezTo>
                    <a:pt x="38346" y="27676"/>
                    <a:pt x="38342" y="27791"/>
                    <a:pt x="38331" y="27904"/>
                  </a:cubicBezTo>
                  <a:cubicBezTo>
                    <a:pt x="38328" y="27934"/>
                    <a:pt x="38325" y="27963"/>
                    <a:pt x="38321" y="27993"/>
                  </a:cubicBezTo>
                  <a:cubicBezTo>
                    <a:pt x="38309" y="28084"/>
                    <a:pt x="38292" y="28175"/>
                    <a:pt x="38270" y="28264"/>
                  </a:cubicBezTo>
                  <a:lnTo>
                    <a:pt x="38258" y="28315"/>
                  </a:lnTo>
                  <a:lnTo>
                    <a:pt x="37383" y="27508"/>
                  </a:lnTo>
                  <a:lnTo>
                    <a:pt x="38175" y="26805"/>
                  </a:lnTo>
                  <a:close/>
                  <a:moveTo>
                    <a:pt x="21605" y="27440"/>
                  </a:moveTo>
                  <a:cubicBezTo>
                    <a:pt x="22183" y="27595"/>
                    <a:pt x="22851" y="27730"/>
                    <a:pt x="23592" y="27843"/>
                  </a:cubicBezTo>
                  <a:cubicBezTo>
                    <a:pt x="23582" y="27872"/>
                    <a:pt x="23570" y="27900"/>
                    <a:pt x="23561" y="27930"/>
                  </a:cubicBezTo>
                  <a:cubicBezTo>
                    <a:pt x="23502" y="28114"/>
                    <a:pt x="23452" y="28298"/>
                    <a:pt x="23408" y="28481"/>
                  </a:cubicBezTo>
                  <a:cubicBezTo>
                    <a:pt x="23394" y="28540"/>
                    <a:pt x="23383" y="28601"/>
                    <a:pt x="23370" y="28659"/>
                  </a:cubicBezTo>
                  <a:cubicBezTo>
                    <a:pt x="23353" y="28740"/>
                    <a:pt x="23332" y="28820"/>
                    <a:pt x="23320" y="28902"/>
                  </a:cubicBezTo>
                  <a:cubicBezTo>
                    <a:pt x="22343" y="28746"/>
                    <a:pt x="21479" y="28546"/>
                    <a:pt x="20740" y="28305"/>
                  </a:cubicBezTo>
                  <a:lnTo>
                    <a:pt x="21605" y="27440"/>
                  </a:lnTo>
                  <a:close/>
                  <a:moveTo>
                    <a:pt x="28901" y="25983"/>
                  </a:moveTo>
                  <a:cubicBezTo>
                    <a:pt x="28962" y="26859"/>
                    <a:pt x="28980" y="27576"/>
                    <a:pt x="28988" y="27944"/>
                  </a:cubicBezTo>
                  <a:lnTo>
                    <a:pt x="29005" y="29287"/>
                  </a:lnTo>
                  <a:lnTo>
                    <a:pt x="27664" y="29271"/>
                  </a:lnTo>
                  <a:cubicBezTo>
                    <a:pt x="27081" y="29261"/>
                    <a:pt x="26487" y="29233"/>
                    <a:pt x="25897" y="29190"/>
                  </a:cubicBezTo>
                  <a:cubicBezTo>
                    <a:pt x="25902" y="29165"/>
                    <a:pt x="25904" y="29142"/>
                    <a:pt x="25912" y="29117"/>
                  </a:cubicBezTo>
                  <a:cubicBezTo>
                    <a:pt x="25925" y="29055"/>
                    <a:pt x="25943" y="28991"/>
                    <a:pt x="25961" y="28924"/>
                  </a:cubicBezTo>
                  <a:cubicBezTo>
                    <a:pt x="25971" y="28886"/>
                    <a:pt x="25981" y="28849"/>
                    <a:pt x="26001" y="28790"/>
                  </a:cubicBezTo>
                  <a:cubicBezTo>
                    <a:pt x="26008" y="28759"/>
                    <a:pt x="26019" y="28730"/>
                    <a:pt x="26029" y="28699"/>
                  </a:cubicBezTo>
                  <a:cubicBezTo>
                    <a:pt x="26049" y="28638"/>
                    <a:pt x="26073" y="28580"/>
                    <a:pt x="26095" y="28523"/>
                  </a:cubicBezTo>
                  <a:lnTo>
                    <a:pt x="26100" y="28511"/>
                  </a:lnTo>
                  <a:cubicBezTo>
                    <a:pt x="26128" y="28438"/>
                    <a:pt x="26159" y="28367"/>
                    <a:pt x="26199" y="28278"/>
                  </a:cubicBezTo>
                  <a:cubicBezTo>
                    <a:pt x="26205" y="28263"/>
                    <a:pt x="26211" y="28247"/>
                    <a:pt x="26224" y="28227"/>
                  </a:cubicBezTo>
                  <a:lnTo>
                    <a:pt x="26263" y="28149"/>
                  </a:lnTo>
                  <a:cubicBezTo>
                    <a:pt x="26268" y="28142"/>
                    <a:pt x="26272" y="28133"/>
                    <a:pt x="26277" y="28126"/>
                  </a:cubicBezTo>
                  <a:cubicBezTo>
                    <a:pt x="27107" y="28180"/>
                    <a:pt x="27674" y="28189"/>
                    <a:pt x="27681" y="28189"/>
                  </a:cubicBezTo>
                  <a:lnTo>
                    <a:pt x="27915" y="28194"/>
                  </a:lnTo>
                  <a:lnTo>
                    <a:pt x="27912" y="27959"/>
                  </a:lnTo>
                  <a:cubicBezTo>
                    <a:pt x="27912" y="27952"/>
                    <a:pt x="27903" y="27335"/>
                    <a:pt x="27843" y="26442"/>
                  </a:cubicBezTo>
                  <a:cubicBezTo>
                    <a:pt x="27848" y="26440"/>
                    <a:pt x="27851" y="26435"/>
                    <a:pt x="27856" y="26432"/>
                  </a:cubicBezTo>
                  <a:cubicBezTo>
                    <a:pt x="27929" y="26389"/>
                    <a:pt x="28005" y="26346"/>
                    <a:pt x="28075" y="26307"/>
                  </a:cubicBezTo>
                  <a:lnTo>
                    <a:pt x="28125" y="26284"/>
                  </a:lnTo>
                  <a:cubicBezTo>
                    <a:pt x="28158" y="26265"/>
                    <a:pt x="28193" y="26248"/>
                    <a:pt x="28239" y="26228"/>
                  </a:cubicBezTo>
                  <a:cubicBezTo>
                    <a:pt x="28303" y="26198"/>
                    <a:pt x="28366" y="26167"/>
                    <a:pt x="28441" y="26140"/>
                  </a:cubicBezTo>
                  <a:cubicBezTo>
                    <a:pt x="28523" y="26104"/>
                    <a:pt x="28611" y="26073"/>
                    <a:pt x="28708" y="26039"/>
                  </a:cubicBezTo>
                  <a:cubicBezTo>
                    <a:pt x="28732" y="26032"/>
                    <a:pt x="28755" y="26024"/>
                    <a:pt x="28779" y="26016"/>
                  </a:cubicBezTo>
                  <a:lnTo>
                    <a:pt x="28835" y="25999"/>
                  </a:lnTo>
                  <a:cubicBezTo>
                    <a:pt x="28858" y="25993"/>
                    <a:pt x="28879" y="25989"/>
                    <a:pt x="28901" y="25983"/>
                  </a:cubicBezTo>
                  <a:close/>
                  <a:moveTo>
                    <a:pt x="33341" y="14366"/>
                  </a:moveTo>
                  <a:cubicBezTo>
                    <a:pt x="33982" y="14366"/>
                    <a:pt x="34614" y="14610"/>
                    <a:pt x="35143" y="15081"/>
                  </a:cubicBezTo>
                  <a:lnTo>
                    <a:pt x="35267" y="15190"/>
                  </a:lnTo>
                  <a:lnTo>
                    <a:pt x="35448" y="15350"/>
                  </a:lnTo>
                  <a:lnTo>
                    <a:pt x="39113" y="18602"/>
                  </a:lnTo>
                  <a:lnTo>
                    <a:pt x="39765" y="19182"/>
                  </a:lnTo>
                  <a:cubicBezTo>
                    <a:pt x="40521" y="19852"/>
                    <a:pt x="40955" y="20874"/>
                    <a:pt x="40955" y="21982"/>
                  </a:cubicBezTo>
                  <a:cubicBezTo>
                    <a:pt x="40955" y="23091"/>
                    <a:pt x="40522" y="24113"/>
                    <a:pt x="39764" y="24786"/>
                  </a:cubicBezTo>
                  <a:lnTo>
                    <a:pt x="36276" y="27881"/>
                  </a:lnTo>
                  <a:lnTo>
                    <a:pt x="35447" y="28616"/>
                  </a:lnTo>
                  <a:lnTo>
                    <a:pt x="35445" y="28615"/>
                  </a:lnTo>
                  <a:lnTo>
                    <a:pt x="35294" y="28751"/>
                  </a:lnTo>
                  <a:lnTo>
                    <a:pt x="35130" y="28896"/>
                  </a:lnTo>
                  <a:cubicBezTo>
                    <a:pt x="35031" y="28983"/>
                    <a:pt x="34928" y="29060"/>
                    <a:pt x="34823" y="29131"/>
                  </a:cubicBezTo>
                  <a:cubicBezTo>
                    <a:pt x="34804" y="29142"/>
                    <a:pt x="34788" y="29154"/>
                    <a:pt x="34769" y="29167"/>
                  </a:cubicBezTo>
                  <a:cubicBezTo>
                    <a:pt x="34663" y="29235"/>
                    <a:pt x="34554" y="29294"/>
                    <a:pt x="34443" y="29346"/>
                  </a:cubicBezTo>
                  <a:cubicBezTo>
                    <a:pt x="34422" y="29355"/>
                    <a:pt x="34403" y="29364"/>
                    <a:pt x="34382" y="29373"/>
                  </a:cubicBezTo>
                  <a:cubicBezTo>
                    <a:pt x="34267" y="29424"/>
                    <a:pt x="34152" y="29467"/>
                    <a:pt x="34033" y="29501"/>
                  </a:cubicBezTo>
                  <a:cubicBezTo>
                    <a:pt x="34024" y="29503"/>
                    <a:pt x="34014" y="29504"/>
                    <a:pt x="34006" y="29507"/>
                  </a:cubicBezTo>
                  <a:cubicBezTo>
                    <a:pt x="33889" y="29539"/>
                    <a:pt x="33773" y="29560"/>
                    <a:pt x="33655" y="29575"/>
                  </a:cubicBezTo>
                  <a:cubicBezTo>
                    <a:pt x="33640" y="29576"/>
                    <a:pt x="33626" y="29580"/>
                    <a:pt x="33611" y="29581"/>
                  </a:cubicBezTo>
                  <a:cubicBezTo>
                    <a:pt x="33529" y="29589"/>
                    <a:pt x="33447" y="29593"/>
                    <a:pt x="33365" y="29593"/>
                  </a:cubicBezTo>
                  <a:cubicBezTo>
                    <a:pt x="33333" y="29593"/>
                    <a:pt x="33301" y="29593"/>
                    <a:pt x="33269" y="29592"/>
                  </a:cubicBezTo>
                  <a:cubicBezTo>
                    <a:pt x="33225" y="29591"/>
                    <a:pt x="33181" y="29586"/>
                    <a:pt x="33138" y="29582"/>
                  </a:cubicBezTo>
                  <a:cubicBezTo>
                    <a:pt x="33055" y="29576"/>
                    <a:pt x="32971" y="29566"/>
                    <a:pt x="32889" y="29550"/>
                  </a:cubicBezTo>
                  <a:cubicBezTo>
                    <a:pt x="32843" y="29543"/>
                    <a:pt x="32800" y="29533"/>
                    <a:pt x="32754" y="29523"/>
                  </a:cubicBezTo>
                  <a:cubicBezTo>
                    <a:pt x="32668" y="29502"/>
                    <a:pt x="32583" y="29476"/>
                    <a:pt x="32499" y="29447"/>
                  </a:cubicBezTo>
                  <a:cubicBezTo>
                    <a:pt x="32460" y="29434"/>
                    <a:pt x="32421" y="29423"/>
                    <a:pt x="32383" y="29407"/>
                  </a:cubicBezTo>
                  <a:cubicBezTo>
                    <a:pt x="32262" y="29358"/>
                    <a:pt x="32141" y="29303"/>
                    <a:pt x="32024" y="29236"/>
                  </a:cubicBezTo>
                  <a:cubicBezTo>
                    <a:pt x="30987" y="28640"/>
                    <a:pt x="30343" y="27432"/>
                    <a:pt x="30343" y="26083"/>
                  </a:cubicBezTo>
                  <a:lnTo>
                    <a:pt x="30343" y="25812"/>
                  </a:lnTo>
                  <a:lnTo>
                    <a:pt x="30343" y="25356"/>
                  </a:lnTo>
                  <a:lnTo>
                    <a:pt x="30343" y="23685"/>
                  </a:lnTo>
                  <a:lnTo>
                    <a:pt x="30343" y="23230"/>
                  </a:lnTo>
                  <a:lnTo>
                    <a:pt x="30343" y="19692"/>
                  </a:lnTo>
                  <a:cubicBezTo>
                    <a:pt x="30370" y="19692"/>
                    <a:pt x="30396" y="19691"/>
                    <a:pt x="30423" y="19691"/>
                  </a:cubicBezTo>
                  <a:cubicBezTo>
                    <a:pt x="30439" y="19691"/>
                    <a:pt x="30456" y="19692"/>
                    <a:pt x="30472" y="19692"/>
                  </a:cubicBezTo>
                  <a:cubicBezTo>
                    <a:pt x="30974" y="19717"/>
                    <a:pt x="31454" y="19898"/>
                    <a:pt x="31846" y="20213"/>
                  </a:cubicBezTo>
                  <a:cubicBezTo>
                    <a:pt x="31852" y="20218"/>
                    <a:pt x="31859" y="20224"/>
                    <a:pt x="31867" y="20231"/>
                  </a:cubicBezTo>
                  <a:cubicBezTo>
                    <a:pt x="31917" y="20273"/>
                    <a:pt x="31967" y="20317"/>
                    <a:pt x="32014" y="20363"/>
                  </a:cubicBezTo>
                  <a:lnTo>
                    <a:pt x="32014" y="25762"/>
                  </a:lnTo>
                  <a:lnTo>
                    <a:pt x="32002" y="25756"/>
                  </a:lnTo>
                  <a:lnTo>
                    <a:pt x="32014" y="26058"/>
                  </a:lnTo>
                  <a:lnTo>
                    <a:pt x="32014" y="26083"/>
                  </a:lnTo>
                  <a:cubicBezTo>
                    <a:pt x="32014" y="26114"/>
                    <a:pt x="32015" y="26146"/>
                    <a:pt x="32016" y="26155"/>
                  </a:cubicBezTo>
                  <a:cubicBezTo>
                    <a:pt x="32028" y="26473"/>
                    <a:pt x="32128" y="26770"/>
                    <a:pt x="32297" y="27010"/>
                  </a:cubicBezTo>
                  <a:cubicBezTo>
                    <a:pt x="32399" y="27155"/>
                    <a:pt x="32524" y="27280"/>
                    <a:pt x="32671" y="27377"/>
                  </a:cubicBezTo>
                  <a:cubicBezTo>
                    <a:pt x="32749" y="27426"/>
                    <a:pt x="32830" y="27468"/>
                    <a:pt x="32913" y="27499"/>
                  </a:cubicBezTo>
                  <a:cubicBezTo>
                    <a:pt x="32917" y="27501"/>
                    <a:pt x="32920" y="27504"/>
                    <a:pt x="32925" y="27505"/>
                  </a:cubicBezTo>
                  <a:cubicBezTo>
                    <a:pt x="33006" y="27535"/>
                    <a:pt x="33087" y="27556"/>
                    <a:pt x="33170" y="27567"/>
                  </a:cubicBezTo>
                  <a:cubicBezTo>
                    <a:pt x="33177" y="27569"/>
                    <a:pt x="33185" y="27570"/>
                    <a:pt x="33191" y="27571"/>
                  </a:cubicBezTo>
                  <a:cubicBezTo>
                    <a:pt x="33239" y="27577"/>
                    <a:pt x="33288" y="27580"/>
                    <a:pt x="33337" y="27580"/>
                  </a:cubicBezTo>
                  <a:cubicBezTo>
                    <a:pt x="33370" y="27580"/>
                    <a:pt x="33403" y="27579"/>
                    <a:pt x="33436" y="27576"/>
                  </a:cubicBezTo>
                  <a:cubicBezTo>
                    <a:pt x="33445" y="27575"/>
                    <a:pt x="33454" y="27575"/>
                    <a:pt x="33464" y="27575"/>
                  </a:cubicBezTo>
                  <a:cubicBezTo>
                    <a:pt x="33543" y="27567"/>
                    <a:pt x="33622" y="27549"/>
                    <a:pt x="33700" y="27524"/>
                  </a:cubicBezTo>
                  <a:cubicBezTo>
                    <a:pt x="33706" y="27521"/>
                    <a:pt x="33714" y="27523"/>
                    <a:pt x="33719" y="27520"/>
                  </a:cubicBezTo>
                  <a:lnTo>
                    <a:pt x="33762" y="27506"/>
                  </a:lnTo>
                  <a:cubicBezTo>
                    <a:pt x="33766" y="27505"/>
                    <a:pt x="33769" y="27502"/>
                    <a:pt x="33772" y="27501"/>
                  </a:cubicBezTo>
                  <a:lnTo>
                    <a:pt x="34104" y="27373"/>
                  </a:lnTo>
                  <a:lnTo>
                    <a:pt x="34060" y="27335"/>
                  </a:lnTo>
                  <a:cubicBezTo>
                    <a:pt x="34091" y="27311"/>
                    <a:pt x="34126" y="27290"/>
                    <a:pt x="34156" y="27263"/>
                  </a:cubicBezTo>
                  <a:lnTo>
                    <a:pt x="35323" y="26227"/>
                  </a:lnTo>
                  <a:lnTo>
                    <a:pt x="35485" y="26083"/>
                  </a:lnTo>
                  <a:lnTo>
                    <a:pt x="35665" y="25923"/>
                  </a:lnTo>
                  <a:lnTo>
                    <a:pt x="36473" y="25205"/>
                  </a:lnTo>
                  <a:lnTo>
                    <a:pt x="38196" y="23678"/>
                  </a:lnTo>
                  <a:lnTo>
                    <a:pt x="38779" y="23162"/>
                  </a:lnTo>
                  <a:cubicBezTo>
                    <a:pt x="39102" y="22873"/>
                    <a:pt x="39286" y="22443"/>
                    <a:pt x="39286" y="21977"/>
                  </a:cubicBezTo>
                  <a:cubicBezTo>
                    <a:pt x="39286" y="21629"/>
                    <a:pt x="39182" y="21300"/>
                    <a:pt x="38993" y="21039"/>
                  </a:cubicBezTo>
                  <a:cubicBezTo>
                    <a:pt x="38931" y="20952"/>
                    <a:pt x="38858" y="20872"/>
                    <a:pt x="38777" y="20800"/>
                  </a:cubicBezTo>
                  <a:lnTo>
                    <a:pt x="35953" y="18292"/>
                  </a:lnTo>
                  <a:lnTo>
                    <a:pt x="35954" y="18291"/>
                  </a:lnTo>
                  <a:lnTo>
                    <a:pt x="34490" y="16994"/>
                  </a:lnTo>
                  <a:lnTo>
                    <a:pt x="34153" y="16695"/>
                  </a:lnTo>
                  <a:cubicBezTo>
                    <a:pt x="34098" y="16647"/>
                    <a:pt x="34040" y="16607"/>
                    <a:pt x="33982" y="16569"/>
                  </a:cubicBezTo>
                  <a:cubicBezTo>
                    <a:pt x="33971" y="16562"/>
                    <a:pt x="33959" y="16555"/>
                    <a:pt x="33947" y="16548"/>
                  </a:cubicBezTo>
                  <a:cubicBezTo>
                    <a:pt x="33888" y="16513"/>
                    <a:pt x="33829" y="16482"/>
                    <a:pt x="33767" y="16459"/>
                  </a:cubicBezTo>
                  <a:cubicBezTo>
                    <a:pt x="33701" y="16433"/>
                    <a:pt x="33633" y="16414"/>
                    <a:pt x="33566" y="16402"/>
                  </a:cubicBezTo>
                  <a:lnTo>
                    <a:pt x="33543" y="16398"/>
                  </a:lnTo>
                  <a:cubicBezTo>
                    <a:pt x="33476" y="16386"/>
                    <a:pt x="33410" y="16380"/>
                    <a:pt x="33342" y="16378"/>
                  </a:cubicBezTo>
                  <a:lnTo>
                    <a:pt x="33340" y="16378"/>
                  </a:lnTo>
                  <a:cubicBezTo>
                    <a:pt x="33232" y="16378"/>
                    <a:pt x="33122" y="16392"/>
                    <a:pt x="33014" y="16424"/>
                  </a:cubicBezTo>
                  <a:cubicBezTo>
                    <a:pt x="33002" y="16428"/>
                    <a:pt x="32991" y="16434"/>
                    <a:pt x="32978" y="16438"/>
                  </a:cubicBezTo>
                  <a:cubicBezTo>
                    <a:pt x="32920" y="16456"/>
                    <a:pt x="32866" y="16479"/>
                    <a:pt x="32813" y="16505"/>
                  </a:cubicBezTo>
                  <a:cubicBezTo>
                    <a:pt x="32788" y="16516"/>
                    <a:pt x="32763" y="16529"/>
                    <a:pt x="32738" y="16543"/>
                  </a:cubicBezTo>
                  <a:cubicBezTo>
                    <a:pt x="32686" y="16573"/>
                    <a:pt x="32635" y="16607"/>
                    <a:pt x="32586" y="16643"/>
                  </a:cubicBezTo>
                  <a:cubicBezTo>
                    <a:pt x="32564" y="16661"/>
                    <a:pt x="32545" y="16678"/>
                    <a:pt x="32524" y="16695"/>
                  </a:cubicBezTo>
                  <a:cubicBezTo>
                    <a:pt x="32481" y="16734"/>
                    <a:pt x="32440" y="16772"/>
                    <a:pt x="32401" y="16815"/>
                  </a:cubicBezTo>
                  <a:cubicBezTo>
                    <a:pt x="32382" y="16836"/>
                    <a:pt x="32363" y="16859"/>
                    <a:pt x="32347" y="16881"/>
                  </a:cubicBezTo>
                  <a:cubicBezTo>
                    <a:pt x="32305" y="16933"/>
                    <a:pt x="32266" y="16989"/>
                    <a:pt x="32231" y="17047"/>
                  </a:cubicBezTo>
                  <a:cubicBezTo>
                    <a:pt x="32227" y="17054"/>
                    <a:pt x="32221" y="17060"/>
                    <a:pt x="32217" y="17068"/>
                  </a:cubicBezTo>
                  <a:cubicBezTo>
                    <a:pt x="32208" y="17062"/>
                    <a:pt x="32198" y="17056"/>
                    <a:pt x="32191" y="17048"/>
                  </a:cubicBezTo>
                  <a:cubicBezTo>
                    <a:pt x="32091" y="16963"/>
                    <a:pt x="31987" y="16885"/>
                    <a:pt x="31877" y="16814"/>
                  </a:cubicBezTo>
                  <a:cubicBezTo>
                    <a:pt x="31860" y="16803"/>
                    <a:pt x="31843" y="16794"/>
                    <a:pt x="31827" y="16784"/>
                  </a:cubicBezTo>
                  <a:cubicBezTo>
                    <a:pt x="31722" y="16719"/>
                    <a:pt x="31614" y="16662"/>
                    <a:pt x="31503" y="16612"/>
                  </a:cubicBezTo>
                  <a:cubicBezTo>
                    <a:pt x="31488" y="16606"/>
                    <a:pt x="31474" y="16599"/>
                    <a:pt x="31461" y="16593"/>
                  </a:cubicBezTo>
                  <a:cubicBezTo>
                    <a:pt x="31338" y="16541"/>
                    <a:pt x="31212" y="16500"/>
                    <a:pt x="31083" y="16465"/>
                  </a:cubicBezTo>
                  <a:cubicBezTo>
                    <a:pt x="31062" y="16460"/>
                    <a:pt x="31042" y="16456"/>
                    <a:pt x="31022" y="16451"/>
                  </a:cubicBezTo>
                  <a:cubicBezTo>
                    <a:pt x="30897" y="16421"/>
                    <a:pt x="30771" y="16398"/>
                    <a:pt x="30644" y="16386"/>
                  </a:cubicBezTo>
                  <a:cubicBezTo>
                    <a:pt x="30640" y="16386"/>
                    <a:pt x="30635" y="16385"/>
                    <a:pt x="30631" y="16383"/>
                  </a:cubicBezTo>
                  <a:cubicBezTo>
                    <a:pt x="30644" y="16354"/>
                    <a:pt x="30654" y="16323"/>
                    <a:pt x="30666" y="16292"/>
                  </a:cubicBezTo>
                  <a:cubicBezTo>
                    <a:pt x="30680" y="16258"/>
                    <a:pt x="30697" y="16225"/>
                    <a:pt x="30712" y="16190"/>
                  </a:cubicBezTo>
                  <a:cubicBezTo>
                    <a:pt x="30755" y="16097"/>
                    <a:pt x="30803" y="16007"/>
                    <a:pt x="30854" y="15919"/>
                  </a:cubicBezTo>
                  <a:cubicBezTo>
                    <a:pt x="30874" y="15886"/>
                    <a:pt x="30892" y="15854"/>
                    <a:pt x="30911" y="15821"/>
                  </a:cubicBezTo>
                  <a:cubicBezTo>
                    <a:pt x="30969" y="15730"/>
                    <a:pt x="31029" y="15643"/>
                    <a:pt x="31093" y="15559"/>
                  </a:cubicBezTo>
                  <a:cubicBezTo>
                    <a:pt x="31110" y="15537"/>
                    <a:pt x="31126" y="15512"/>
                    <a:pt x="31144" y="15490"/>
                  </a:cubicBezTo>
                  <a:cubicBezTo>
                    <a:pt x="31229" y="15384"/>
                    <a:pt x="31318" y="15283"/>
                    <a:pt x="31415" y="15189"/>
                  </a:cubicBezTo>
                  <a:lnTo>
                    <a:pt x="31417" y="15186"/>
                  </a:lnTo>
                  <a:cubicBezTo>
                    <a:pt x="31593" y="15011"/>
                    <a:pt x="31797" y="14855"/>
                    <a:pt x="32024" y="14725"/>
                  </a:cubicBezTo>
                  <a:cubicBezTo>
                    <a:pt x="32035" y="14717"/>
                    <a:pt x="32045" y="14714"/>
                    <a:pt x="32055" y="14707"/>
                  </a:cubicBezTo>
                  <a:cubicBezTo>
                    <a:pt x="32138" y="14660"/>
                    <a:pt x="32218" y="14622"/>
                    <a:pt x="32300" y="14586"/>
                  </a:cubicBezTo>
                  <a:cubicBezTo>
                    <a:pt x="32310" y="14583"/>
                    <a:pt x="32320" y="14577"/>
                    <a:pt x="32330" y="14574"/>
                  </a:cubicBezTo>
                  <a:cubicBezTo>
                    <a:pt x="32660" y="14435"/>
                    <a:pt x="33002" y="14366"/>
                    <a:pt x="33341" y="14366"/>
                  </a:cubicBezTo>
                  <a:close/>
                  <a:moveTo>
                    <a:pt x="20387" y="28665"/>
                  </a:moveTo>
                  <a:cubicBezTo>
                    <a:pt x="21197" y="28946"/>
                    <a:pt x="22160" y="29177"/>
                    <a:pt x="23257" y="29351"/>
                  </a:cubicBezTo>
                  <a:cubicBezTo>
                    <a:pt x="23247" y="29444"/>
                    <a:pt x="23236" y="29534"/>
                    <a:pt x="23229" y="29630"/>
                  </a:cubicBezTo>
                  <a:cubicBezTo>
                    <a:pt x="23226" y="29684"/>
                    <a:pt x="23226" y="29739"/>
                    <a:pt x="23223" y="29794"/>
                  </a:cubicBezTo>
                  <a:cubicBezTo>
                    <a:pt x="23221" y="29870"/>
                    <a:pt x="23213" y="29944"/>
                    <a:pt x="23213" y="30021"/>
                  </a:cubicBezTo>
                  <a:lnTo>
                    <a:pt x="19817" y="30021"/>
                  </a:lnTo>
                  <a:lnTo>
                    <a:pt x="19817" y="30013"/>
                  </a:lnTo>
                  <a:cubicBezTo>
                    <a:pt x="19820" y="30002"/>
                    <a:pt x="19823" y="29989"/>
                    <a:pt x="19824" y="29976"/>
                  </a:cubicBezTo>
                  <a:cubicBezTo>
                    <a:pt x="19830" y="29916"/>
                    <a:pt x="19839" y="29856"/>
                    <a:pt x="19849" y="29797"/>
                  </a:cubicBezTo>
                  <a:cubicBezTo>
                    <a:pt x="19853" y="29772"/>
                    <a:pt x="19859" y="29747"/>
                    <a:pt x="19865" y="29721"/>
                  </a:cubicBezTo>
                  <a:cubicBezTo>
                    <a:pt x="19875" y="29674"/>
                    <a:pt x="19886" y="29628"/>
                    <a:pt x="19897" y="29583"/>
                  </a:cubicBezTo>
                  <a:cubicBezTo>
                    <a:pt x="19905" y="29555"/>
                    <a:pt x="19914" y="29528"/>
                    <a:pt x="19922" y="29501"/>
                  </a:cubicBezTo>
                  <a:cubicBezTo>
                    <a:pt x="19934" y="29459"/>
                    <a:pt x="19949" y="29417"/>
                    <a:pt x="19965" y="29375"/>
                  </a:cubicBezTo>
                  <a:cubicBezTo>
                    <a:pt x="19975" y="29347"/>
                    <a:pt x="19986" y="29320"/>
                    <a:pt x="19997" y="29293"/>
                  </a:cubicBezTo>
                  <a:cubicBezTo>
                    <a:pt x="20014" y="29252"/>
                    <a:pt x="20032" y="29214"/>
                    <a:pt x="20052" y="29173"/>
                  </a:cubicBezTo>
                  <a:cubicBezTo>
                    <a:pt x="20065" y="29147"/>
                    <a:pt x="20078" y="29120"/>
                    <a:pt x="20093" y="29094"/>
                  </a:cubicBezTo>
                  <a:cubicBezTo>
                    <a:pt x="20113" y="29055"/>
                    <a:pt x="20136" y="29016"/>
                    <a:pt x="20160" y="28976"/>
                  </a:cubicBezTo>
                  <a:cubicBezTo>
                    <a:pt x="20174" y="28954"/>
                    <a:pt x="20188" y="28929"/>
                    <a:pt x="20204" y="28905"/>
                  </a:cubicBezTo>
                  <a:cubicBezTo>
                    <a:pt x="20231" y="28863"/>
                    <a:pt x="20261" y="28824"/>
                    <a:pt x="20290" y="28785"/>
                  </a:cubicBezTo>
                  <a:cubicBezTo>
                    <a:pt x="20304" y="28766"/>
                    <a:pt x="20318" y="28746"/>
                    <a:pt x="20333" y="28728"/>
                  </a:cubicBezTo>
                  <a:cubicBezTo>
                    <a:pt x="20350" y="28707"/>
                    <a:pt x="20370" y="28686"/>
                    <a:pt x="20387" y="28665"/>
                  </a:cubicBezTo>
                  <a:close/>
                  <a:moveTo>
                    <a:pt x="29886" y="23699"/>
                  </a:moveTo>
                  <a:lnTo>
                    <a:pt x="29886" y="25364"/>
                  </a:lnTo>
                  <a:cubicBezTo>
                    <a:pt x="29786" y="25368"/>
                    <a:pt x="29682" y="25376"/>
                    <a:pt x="29577" y="25386"/>
                  </a:cubicBezTo>
                  <a:cubicBezTo>
                    <a:pt x="29495" y="25393"/>
                    <a:pt x="29410" y="25406"/>
                    <a:pt x="29343" y="25417"/>
                  </a:cubicBezTo>
                  <a:cubicBezTo>
                    <a:pt x="29331" y="25420"/>
                    <a:pt x="29321" y="25421"/>
                    <a:pt x="29310" y="25423"/>
                  </a:cubicBezTo>
                  <a:lnTo>
                    <a:pt x="29310" y="25416"/>
                  </a:lnTo>
                  <a:lnTo>
                    <a:pt x="29056" y="25472"/>
                  </a:lnTo>
                  <a:cubicBezTo>
                    <a:pt x="28938" y="25498"/>
                    <a:pt x="28821" y="25526"/>
                    <a:pt x="28704" y="25560"/>
                  </a:cubicBezTo>
                  <a:cubicBezTo>
                    <a:pt x="28681" y="25566"/>
                    <a:pt x="28657" y="25574"/>
                    <a:pt x="28634" y="25582"/>
                  </a:cubicBezTo>
                  <a:lnTo>
                    <a:pt x="28545" y="25612"/>
                  </a:lnTo>
                  <a:cubicBezTo>
                    <a:pt x="28453" y="25643"/>
                    <a:pt x="28358" y="25680"/>
                    <a:pt x="28271" y="25714"/>
                  </a:cubicBezTo>
                  <a:cubicBezTo>
                    <a:pt x="28192" y="25744"/>
                    <a:pt x="28116" y="25781"/>
                    <a:pt x="28051" y="25812"/>
                  </a:cubicBezTo>
                  <a:cubicBezTo>
                    <a:pt x="28004" y="25832"/>
                    <a:pt x="27959" y="25855"/>
                    <a:pt x="27913" y="25878"/>
                  </a:cubicBezTo>
                  <a:lnTo>
                    <a:pt x="27863" y="25904"/>
                  </a:lnTo>
                  <a:cubicBezTo>
                    <a:pt x="27844" y="25914"/>
                    <a:pt x="27824" y="25925"/>
                    <a:pt x="27804" y="25937"/>
                  </a:cubicBezTo>
                  <a:lnTo>
                    <a:pt x="27803" y="25921"/>
                  </a:lnTo>
                  <a:lnTo>
                    <a:pt x="27479" y="26130"/>
                  </a:lnTo>
                  <a:cubicBezTo>
                    <a:pt x="27414" y="26172"/>
                    <a:pt x="27356" y="26216"/>
                    <a:pt x="27283" y="26269"/>
                  </a:cubicBezTo>
                  <a:lnTo>
                    <a:pt x="27380" y="26404"/>
                  </a:lnTo>
                  <a:cubicBezTo>
                    <a:pt x="27380" y="26408"/>
                    <a:pt x="27380" y="26414"/>
                    <a:pt x="27381" y="26417"/>
                  </a:cubicBezTo>
                  <a:lnTo>
                    <a:pt x="27258" y="26287"/>
                  </a:lnTo>
                  <a:cubicBezTo>
                    <a:pt x="27244" y="26297"/>
                    <a:pt x="27229" y="26307"/>
                    <a:pt x="27216" y="26320"/>
                  </a:cubicBezTo>
                  <a:cubicBezTo>
                    <a:pt x="27150" y="26369"/>
                    <a:pt x="27085" y="26424"/>
                    <a:pt x="27021" y="26478"/>
                  </a:cubicBezTo>
                  <a:lnTo>
                    <a:pt x="27018" y="26481"/>
                  </a:lnTo>
                  <a:cubicBezTo>
                    <a:pt x="26943" y="26542"/>
                    <a:pt x="26872" y="26608"/>
                    <a:pt x="26803" y="26675"/>
                  </a:cubicBezTo>
                  <a:cubicBezTo>
                    <a:pt x="26732" y="26743"/>
                    <a:pt x="26662" y="26812"/>
                    <a:pt x="26594" y="26887"/>
                  </a:cubicBezTo>
                  <a:cubicBezTo>
                    <a:pt x="26529" y="26958"/>
                    <a:pt x="26465" y="27029"/>
                    <a:pt x="26413" y="27096"/>
                  </a:cubicBezTo>
                  <a:cubicBezTo>
                    <a:pt x="26356" y="27164"/>
                    <a:pt x="26299" y="27238"/>
                    <a:pt x="26256" y="27302"/>
                  </a:cubicBezTo>
                  <a:lnTo>
                    <a:pt x="26224" y="27346"/>
                  </a:lnTo>
                  <a:cubicBezTo>
                    <a:pt x="26173" y="27410"/>
                    <a:pt x="26128" y="27479"/>
                    <a:pt x="26083" y="27548"/>
                  </a:cubicBezTo>
                  <a:cubicBezTo>
                    <a:pt x="26045" y="27607"/>
                    <a:pt x="26008" y="27669"/>
                    <a:pt x="25974" y="27730"/>
                  </a:cubicBezTo>
                  <a:lnTo>
                    <a:pt x="25762" y="28093"/>
                  </a:lnTo>
                  <a:lnTo>
                    <a:pt x="25784" y="28095"/>
                  </a:lnTo>
                  <a:cubicBezTo>
                    <a:pt x="25781" y="28100"/>
                    <a:pt x="25778" y="28104"/>
                    <a:pt x="25776" y="28111"/>
                  </a:cubicBezTo>
                  <a:cubicBezTo>
                    <a:pt x="25774" y="28114"/>
                    <a:pt x="25774" y="28115"/>
                    <a:pt x="25773" y="28118"/>
                  </a:cubicBezTo>
                  <a:cubicBezTo>
                    <a:pt x="25768" y="28128"/>
                    <a:pt x="25764" y="28140"/>
                    <a:pt x="25761" y="28150"/>
                  </a:cubicBezTo>
                  <a:cubicBezTo>
                    <a:pt x="25735" y="28207"/>
                    <a:pt x="25710" y="28265"/>
                    <a:pt x="25686" y="28323"/>
                  </a:cubicBezTo>
                  <a:lnTo>
                    <a:pt x="25673" y="28356"/>
                  </a:lnTo>
                  <a:cubicBezTo>
                    <a:pt x="25647" y="28421"/>
                    <a:pt x="25621" y="28488"/>
                    <a:pt x="25599" y="28556"/>
                  </a:cubicBezTo>
                  <a:cubicBezTo>
                    <a:pt x="25585" y="28598"/>
                    <a:pt x="25571" y="28640"/>
                    <a:pt x="25568" y="28660"/>
                  </a:cubicBezTo>
                  <a:cubicBezTo>
                    <a:pt x="25550" y="28708"/>
                    <a:pt x="25537" y="28758"/>
                    <a:pt x="25522" y="28811"/>
                  </a:cubicBezTo>
                  <a:cubicBezTo>
                    <a:pt x="25504" y="28880"/>
                    <a:pt x="25485" y="28949"/>
                    <a:pt x="25470" y="29014"/>
                  </a:cubicBezTo>
                  <a:cubicBezTo>
                    <a:pt x="25441" y="29129"/>
                    <a:pt x="25422" y="29245"/>
                    <a:pt x="25403" y="29364"/>
                  </a:cubicBezTo>
                  <a:lnTo>
                    <a:pt x="25403" y="29367"/>
                  </a:lnTo>
                  <a:lnTo>
                    <a:pt x="25403" y="29368"/>
                  </a:lnTo>
                  <a:lnTo>
                    <a:pt x="25403" y="29370"/>
                  </a:lnTo>
                  <a:lnTo>
                    <a:pt x="25363" y="29609"/>
                  </a:lnTo>
                  <a:lnTo>
                    <a:pt x="25373" y="29610"/>
                  </a:lnTo>
                  <a:cubicBezTo>
                    <a:pt x="25371" y="29639"/>
                    <a:pt x="25366" y="29666"/>
                    <a:pt x="25363" y="29696"/>
                  </a:cubicBezTo>
                  <a:lnTo>
                    <a:pt x="25360" y="29750"/>
                  </a:lnTo>
                  <a:cubicBezTo>
                    <a:pt x="25357" y="29794"/>
                    <a:pt x="25353" y="29838"/>
                    <a:pt x="25353" y="29880"/>
                  </a:cubicBezTo>
                  <a:cubicBezTo>
                    <a:pt x="25351" y="29928"/>
                    <a:pt x="25349" y="29976"/>
                    <a:pt x="25347" y="30024"/>
                  </a:cubicBezTo>
                  <a:lnTo>
                    <a:pt x="23680" y="30024"/>
                  </a:lnTo>
                  <a:cubicBezTo>
                    <a:pt x="23680" y="29954"/>
                    <a:pt x="23680" y="29882"/>
                    <a:pt x="23684" y="29813"/>
                  </a:cubicBezTo>
                  <a:cubicBezTo>
                    <a:pt x="23686" y="29763"/>
                    <a:pt x="23686" y="29713"/>
                    <a:pt x="23690" y="29663"/>
                  </a:cubicBezTo>
                  <a:cubicBezTo>
                    <a:pt x="23701" y="29503"/>
                    <a:pt x="23716" y="29346"/>
                    <a:pt x="23738" y="29194"/>
                  </a:cubicBezTo>
                  <a:cubicBezTo>
                    <a:pt x="23786" y="28826"/>
                    <a:pt x="23873" y="28449"/>
                    <a:pt x="23994" y="28077"/>
                  </a:cubicBezTo>
                  <a:cubicBezTo>
                    <a:pt x="24033" y="27966"/>
                    <a:pt x="24071" y="27857"/>
                    <a:pt x="24116" y="27748"/>
                  </a:cubicBezTo>
                  <a:cubicBezTo>
                    <a:pt x="24145" y="27674"/>
                    <a:pt x="24174" y="27601"/>
                    <a:pt x="24207" y="27527"/>
                  </a:cubicBezTo>
                  <a:cubicBezTo>
                    <a:pt x="24368" y="27156"/>
                    <a:pt x="24565" y="26804"/>
                    <a:pt x="24790" y="26477"/>
                  </a:cubicBezTo>
                  <a:cubicBezTo>
                    <a:pt x="24902" y="26315"/>
                    <a:pt x="25023" y="26155"/>
                    <a:pt x="25159" y="25992"/>
                  </a:cubicBezTo>
                  <a:cubicBezTo>
                    <a:pt x="25227" y="25912"/>
                    <a:pt x="25294" y="25833"/>
                    <a:pt x="25366" y="25755"/>
                  </a:cubicBezTo>
                  <a:cubicBezTo>
                    <a:pt x="25514" y="25594"/>
                    <a:pt x="25668" y="25442"/>
                    <a:pt x="25829" y="25300"/>
                  </a:cubicBezTo>
                  <a:cubicBezTo>
                    <a:pt x="26149" y="25009"/>
                    <a:pt x="26500" y="24758"/>
                    <a:pt x="26871" y="24543"/>
                  </a:cubicBezTo>
                  <a:cubicBezTo>
                    <a:pt x="26980" y="24481"/>
                    <a:pt x="27094" y="24429"/>
                    <a:pt x="27208" y="24373"/>
                  </a:cubicBezTo>
                  <a:cubicBezTo>
                    <a:pt x="27288" y="24333"/>
                    <a:pt x="27366" y="24287"/>
                    <a:pt x="27449" y="24251"/>
                  </a:cubicBezTo>
                  <a:lnTo>
                    <a:pt x="27450" y="24249"/>
                  </a:lnTo>
                  <a:cubicBezTo>
                    <a:pt x="27919" y="24038"/>
                    <a:pt x="28403" y="23887"/>
                    <a:pt x="28891" y="23801"/>
                  </a:cubicBezTo>
                  <a:lnTo>
                    <a:pt x="28892" y="23801"/>
                  </a:lnTo>
                  <a:cubicBezTo>
                    <a:pt x="29067" y="23766"/>
                    <a:pt x="29246" y="23741"/>
                    <a:pt x="29428" y="23724"/>
                  </a:cubicBezTo>
                  <a:cubicBezTo>
                    <a:pt x="29487" y="23718"/>
                    <a:pt x="29548" y="23715"/>
                    <a:pt x="29608" y="23712"/>
                  </a:cubicBezTo>
                  <a:cubicBezTo>
                    <a:pt x="29701" y="23705"/>
                    <a:pt x="29792" y="23702"/>
                    <a:pt x="29886" y="23699"/>
                  </a:cubicBezTo>
                  <a:close/>
                  <a:moveTo>
                    <a:pt x="37040" y="27812"/>
                  </a:moveTo>
                  <a:lnTo>
                    <a:pt x="38082" y="28772"/>
                  </a:lnTo>
                  <a:cubicBezTo>
                    <a:pt x="38078" y="28780"/>
                    <a:pt x="38076" y="28787"/>
                    <a:pt x="38072" y="28794"/>
                  </a:cubicBezTo>
                  <a:cubicBezTo>
                    <a:pt x="38021" y="28889"/>
                    <a:pt x="37966" y="28982"/>
                    <a:pt x="37903" y="29069"/>
                  </a:cubicBezTo>
                  <a:cubicBezTo>
                    <a:pt x="37891" y="29086"/>
                    <a:pt x="37877" y="29102"/>
                    <a:pt x="37865" y="29120"/>
                  </a:cubicBezTo>
                  <a:cubicBezTo>
                    <a:pt x="37797" y="29210"/>
                    <a:pt x="37726" y="29295"/>
                    <a:pt x="37645" y="29376"/>
                  </a:cubicBezTo>
                  <a:lnTo>
                    <a:pt x="36985" y="30036"/>
                  </a:lnTo>
                  <a:lnTo>
                    <a:pt x="35783" y="28928"/>
                  </a:lnTo>
                  <a:lnTo>
                    <a:pt x="36874" y="27960"/>
                  </a:lnTo>
                  <a:lnTo>
                    <a:pt x="37040" y="27812"/>
                  </a:lnTo>
                  <a:close/>
                  <a:moveTo>
                    <a:pt x="16180" y="30476"/>
                  </a:moveTo>
                  <a:cubicBezTo>
                    <a:pt x="15853" y="30638"/>
                    <a:pt x="15557" y="30844"/>
                    <a:pt x="15296" y="31080"/>
                  </a:cubicBezTo>
                  <a:cubicBezTo>
                    <a:pt x="15258" y="31047"/>
                    <a:pt x="15222" y="31013"/>
                    <a:pt x="15182" y="30980"/>
                  </a:cubicBezTo>
                  <a:cubicBezTo>
                    <a:pt x="15159" y="30959"/>
                    <a:pt x="15133" y="30940"/>
                    <a:pt x="15108" y="30920"/>
                  </a:cubicBezTo>
                  <a:cubicBezTo>
                    <a:pt x="15035" y="30862"/>
                    <a:pt x="14959" y="30806"/>
                    <a:pt x="14881" y="30752"/>
                  </a:cubicBezTo>
                  <a:cubicBezTo>
                    <a:pt x="14851" y="30732"/>
                    <a:pt x="14820" y="30712"/>
                    <a:pt x="14790" y="30691"/>
                  </a:cubicBezTo>
                  <a:cubicBezTo>
                    <a:pt x="14708" y="30638"/>
                    <a:pt x="14623" y="30589"/>
                    <a:pt x="14536" y="30542"/>
                  </a:cubicBezTo>
                  <a:cubicBezTo>
                    <a:pt x="14511" y="30529"/>
                    <a:pt x="14487" y="30514"/>
                    <a:pt x="14462" y="30501"/>
                  </a:cubicBezTo>
                  <a:cubicBezTo>
                    <a:pt x="14447" y="30493"/>
                    <a:pt x="14432" y="30485"/>
                    <a:pt x="14416" y="30476"/>
                  </a:cubicBezTo>
                  <a:close/>
                  <a:moveTo>
                    <a:pt x="12442" y="30474"/>
                  </a:moveTo>
                  <a:lnTo>
                    <a:pt x="12442" y="30476"/>
                  </a:lnTo>
                  <a:cubicBezTo>
                    <a:pt x="13489" y="30476"/>
                    <a:pt x="14468" y="30869"/>
                    <a:pt x="15133" y="31553"/>
                  </a:cubicBezTo>
                  <a:cubicBezTo>
                    <a:pt x="15180" y="31601"/>
                    <a:pt x="15223" y="31656"/>
                    <a:pt x="15269" y="31708"/>
                  </a:cubicBezTo>
                  <a:cubicBezTo>
                    <a:pt x="15305" y="31750"/>
                    <a:pt x="15344" y="31788"/>
                    <a:pt x="15378" y="31833"/>
                  </a:cubicBezTo>
                  <a:cubicBezTo>
                    <a:pt x="15405" y="31869"/>
                    <a:pt x="15429" y="31910"/>
                    <a:pt x="15455" y="31947"/>
                  </a:cubicBezTo>
                  <a:cubicBezTo>
                    <a:pt x="15500" y="32012"/>
                    <a:pt x="15547" y="32077"/>
                    <a:pt x="15587" y="32146"/>
                  </a:cubicBezTo>
                  <a:lnTo>
                    <a:pt x="11605" y="32146"/>
                  </a:lnTo>
                  <a:lnTo>
                    <a:pt x="11605" y="32145"/>
                  </a:lnTo>
                  <a:lnTo>
                    <a:pt x="8459" y="32145"/>
                  </a:lnTo>
                  <a:cubicBezTo>
                    <a:pt x="8497" y="32080"/>
                    <a:pt x="8542" y="32021"/>
                    <a:pt x="8585" y="31960"/>
                  </a:cubicBezTo>
                  <a:cubicBezTo>
                    <a:pt x="8624" y="31901"/>
                    <a:pt x="8661" y="31838"/>
                    <a:pt x="8707" y="31782"/>
                  </a:cubicBezTo>
                  <a:cubicBezTo>
                    <a:pt x="8754" y="31724"/>
                    <a:pt x="8808" y="31669"/>
                    <a:pt x="8860" y="31615"/>
                  </a:cubicBezTo>
                  <a:cubicBezTo>
                    <a:pt x="8910" y="31560"/>
                    <a:pt x="8957" y="31503"/>
                    <a:pt x="9010" y="31453"/>
                  </a:cubicBezTo>
                  <a:cubicBezTo>
                    <a:pt x="9066" y="31401"/>
                    <a:pt x="9128" y="31355"/>
                    <a:pt x="9187" y="31307"/>
                  </a:cubicBezTo>
                  <a:cubicBezTo>
                    <a:pt x="9244" y="31260"/>
                    <a:pt x="9299" y="31209"/>
                    <a:pt x="9358" y="31167"/>
                  </a:cubicBezTo>
                  <a:cubicBezTo>
                    <a:pt x="9422" y="31121"/>
                    <a:pt x="9493" y="31083"/>
                    <a:pt x="9559" y="31042"/>
                  </a:cubicBezTo>
                  <a:cubicBezTo>
                    <a:pt x="9622" y="31002"/>
                    <a:pt x="9682" y="30959"/>
                    <a:pt x="9748" y="30924"/>
                  </a:cubicBezTo>
                  <a:cubicBezTo>
                    <a:pt x="9817" y="30887"/>
                    <a:pt x="9893" y="30857"/>
                    <a:pt x="9967" y="30824"/>
                  </a:cubicBezTo>
                  <a:cubicBezTo>
                    <a:pt x="10036" y="30793"/>
                    <a:pt x="10102" y="30758"/>
                    <a:pt x="10173" y="30732"/>
                  </a:cubicBezTo>
                  <a:cubicBezTo>
                    <a:pt x="10254" y="30701"/>
                    <a:pt x="10340" y="30679"/>
                    <a:pt x="10423" y="30653"/>
                  </a:cubicBezTo>
                  <a:cubicBezTo>
                    <a:pt x="10492" y="30633"/>
                    <a:pt x="10559" y="30607"/>
                    <a:pt x="10628" y="30590"/>
                  </a:cubicBezTo>
                  <a:cubicBezTo>
                    <a:pt x="10725" y="30566"/>
                    <a:pt x="10826" y="30552"/>
                    <a:pt x="10925" y="30537"/>
                  </a:cubicBezTo>
                  <a:cubicBezTo>
                    <a:pt x="10986" y="30526"/>
                    <a:pt x="11045" y="30511"/>
                    <a:pt x="11107" y="30504"/>
                  </a:cubicBezTo>
                  <a:cubicBezTo>
                    <a:pt x="11270" y="30485"/>
                    <a:pt x="11436" y="30474"/>
                    <a:pt x="11605" y="30474"/>
                  </a:cubicBezTo>
                  <a:close/>
                  <a:moveTo>
                    <a:pt x="16550" y="30803"/>
                  </a:moveTo>
                  <a:cubicBezTo>
                    <a:pt x="16553" y="30817"/>
                    <a:pt x="16559" y="30828"/>
                    <a:pt x="16561" y="30840"/>
                  </a:cubicBezTo>
                  <a:cubicBezTo>
                    <a:pt x="16586" y="30954"/>
                    <a:pt x="16617" y="31067"/>
                    <a:pt x="16655" y="31177"/>
                  </a:cubicBezTo>
                  <a:cubicBezTo>
                    <a:pt x="16660" y="31186"/>
                    <a:pt x="16661" y="31197"/>
                    <a:pt x="16665" y="31205"/>
                  </a:cubicBezTo>
                  <a:cubicBezTo>
                    <a:pt x="16706" y="31319"/>
                    <a:pt x="16757" y="31429"/>
                    <a:pt x="16813" y="31537"/>
                  </a:cubicBezTo>
                  <a:cubicBezTo>
                    <a:pt x="16823" y="31558"/>
                    <a:pt x="16834" y="31579"/>
                    <a:pt x="16846" y="31599"/>
                  </a:cubicBezTo>
                  <a:cubicBezTo>
                    <a:pt x="16903" y="31703"/>
                    <a:pt x="16967" y="31804"/>
                    <a:pt x="17037" y="31901"/>
                  </a:cubicBezTo>
                  <a:lnTo>
                    <a:pt x="17076" y="31952"/>
                  </a:lnTo>
                  <a:cubicBezTo>
                    <a:pt x="17127" y="32019"/>
                    <a:pt x="17181" y="32084"/>
                    <a:pt x="17238" y="32146"/>
                  </a:cubicBezTo>
                  <a:lnTo>
                    <a:pt x="16103" y="32146"/>
                  </a:lnTo>
                  <a:cubicBezTo>
                    <a:pt x="16069" y="32074"/>
                    <a:pt x="16031" y="32004"/>
                    <a:pt x="15989" y="31931"/>
                  </a:cubicBezTo>
                  <a:lnTo>
                    <a:pt x="15989" y="31929"/>
                  </a:lnTo>
                  <a:cubicBezTo>
                    <a:pt x="15922" y="31813"/>
                    <a:pt x="15848" y="31704"/>
                    <a:pt x="15770" y="31598"/>
                  </a:cubicBezTo>
                  <a:cubicBezTo>
                    <a:pt x="15760" y="31585"/>
                    <a:pt x="15753" y="31572"/>
                    <a:pt x="15744" y="31558"/>
                  </a:cubicBezTo>
                  <a:cubicBezTo>
                    <a:pt x="15729" y="31538"/>
                    <a:pt x="15712" y="31523"/>
                    <a:pt x="15697" y="31505"/>
                  </a:cubicBezTo>
                  <a:cubicBezTo>
                    <a:pt x="15669" y="31471"/>
                    <a:pt x="15643" y="31433"/>
                    <a:pt x="15612" y="31400"/>
                  </a:cubicBezTo>
                  <a:cubicBezTo>
                    <a:pt x="15883" y="31156"/>
                    <a:pt x="16202" y="30953"/>
                    <a:pt x="16550" y="30803"/>
                  </a:cubicBezTo>
                  <a:close/>
                  <a:moveTo>
                    <a:pt x="19824" y="30479"/>
                  </a:moveTo>
                  <a:cubicBezTo>
                    <a:pt x="19914" y="30479"/>
                    <a:pt x="20000" y="30489"/>
                    <a:pt x="20089" y="30494"/>
                  </a:cubicBezTo>
                  <a:cubicBezTo>
                    <a:pt x="20166" y="30499"/>
                    <a:pt x="20242" y="30499"/>
                    <a:pt x="20318" y="30508"/>
                  </a:cubicBezTo>
                  <a:cubicBezTo>
                    <a:pt x="20403" y="30518"/>
                    <a:pt x="20485" y="30538"/>
                    <a:pt x="20569" y="30554"/>
                  </a:cubicBezTo>
                  <a:cubicBezTo>
                    <a:pt x="20645" y="30568"/>
                    <a:pt x="20723" y="30577"/>
                    <a:pt x="20797" y="30595"/>
                  </a:cubicBezTo>
                  <a:cubicBezTo>
                    <a:pt x="20875" y="30615"/>
                    <a:pt x="20948" y="30642"/>
                    <a:pt x="21025" y="30666"/>
                  </a:cubicBezTo>
                  <a:cubicBezTo>
                    <a:pt x="21100" y="30689"/>
                    <a:pt x="21178" y="30709"/>
                    <a:pt x="21253" y="30737"/>
                  </a:cubicBezTo>
                  <a:cubicBezTo>
                    <a:pt x="21322" y="30763"/>
                    <a:pt x="21387" y="30798"/>
                    <a:pt x="21453" y="30828"/>
                  </a:cubicBezTo>
                  <a:cubicBezTo>
                    <a:pt x="21528" y="30862"/>
                    <a:pt x="21605" y="30892"/>
                    <a:pt x="21677" y="30929"/>
                  </a:cubicBezTo>
                  <a:cubicBezTo>
                    <a:pt x="21739" y="30963"/>
                    <a:pt x="21796" y="31004"/>
                    <a:pt x="21855" y="31041"/>
                  </a:cubicBezTo>
                  <a:cubicBezTo>
                    <a:pt x="21927" y="31083"/>
                    <a:pt x="22000" y="31124"/>
                    <a:pt x="22067" y="31172"/>
                  </a:cubicBezTo>
                  <a:cubicBezTo>
                    <a:pt x="22128" y="31215"/>
                    <a:pt x="22181" y="31266"/>
                    <a:pt x="22238" y="31311"/>
                  </a:cubicBezTo>
                  <a:cubicBezTo>
                    <a:pt x="22297" y="31360"/>
                    <a:pt x="22360" y="31406"/>
                    <a:pt x="22416" y="31458"/>
                  </a:cubicBezTo>
                  <a:cubicBezTo>
                    <a:pt x="22477" y="31515"/>
                    <a:pt x="22530" y="31580"/>
                    <a:pt x="22586" y="31642"/>
                  </a:cubicBezTo>
                  <a:cubicBezTo>
                    <a:pt x="22629" y="31692"/>
                    <a:pt x="22677" y="31736"/>
                    <a:pt x="22719" y="31788"/>
                  </a:cubicBezTo>
                  <a:cubicBezTo>
                    <a:pt x="22810" y="31902"/>
                    <a:pt x="22890" y="32021"/>
                    <a:pt x="22963" y="32146"/>
                  </a:cubicBezTo>
                  <a:lnTo>
                    <a:pt x="20744" y="32146"/>
                  </a:lnTo>
                  <a:lnTo>
                    <a:pt x="20514" y="31916"/>
                  </a:lnTo>
                  <a:cubicBezTo>
                    <a:pt x="20421" y="31827"/>
                    <a:pt x="20340" y="31730"/>
                    <a:pt x="20268" y="31629"/>
                  </a:cubicBezTo>
                  <a:cubicBezTo>
                    <a:pt x="20257" y="31614"/>
                    <a:pt x="20246" y="31600"/>
                    <a:pt x="20236" y="31585"/>
                  </a:cubicBezTo>
                  <a:cubicBezTo>
                    <a:pt x="20169" y="31488"/>
                    <a:pt x="20110" y="31386"/>
                    <a:pt x="20058" y="31281"/>
                  </a:cubicBezTo>
                  <a:cubicBezTo>
                    <a:pt x="20049" y="31261"/>
                    <a:pt x="20039" y="31242"/>
                    <a:pt x="20030" y="31223"/>
                  </a:cubicBezTo>
                  <a:cubicBezTo>
                    <a:pt x="19980" y="31116"/>
                    <a:pt x="19939" y="31006"/>
                    <a:pt x="19906" y="30895"/>
                  </a:cubicBezTo>
                  <a:cubicBezTo>
                    <a:pt x="19901" y="30877"/>
                    <a:pt x="19897" y="30860"/>
                    <a:pt x="19893" y="30841"/>
                  </a:cubicBezTo>
                  <a:cubicBezTo>
                    <a:pt x="19862" y="30723"/>
                    <a:pt x="19838" y="30601"/>
                    <a:pt x="19824" y="30479"/>
                  </a:cubicBezTo>
                  <a:close/>
                  <a:moveTo>
                    <a:pt x="38348" y="32181"/>
                  </a:moveTo>
                  <a:cubicBezTo>
                    <a:pt x="38349" y="32182"/>
                    <a:pt x="38351" y="32184"/>
                    <a:pt x="38352" y="32186"/>
                  </a:cubicBezTo>
                  <a:cubicBezTo>
                    <a:pt x="38420" y="32305"/>
                    <a:pt x="38479" y="32427"/>
                    <a:pt x="38535" y="32552"/>
                  </a:cubicBezTo>
                  <a:cubicBezTo>
                    <a:pt x="38545" y="32573"/>
                    <a:pt x="38554" y="32594"/>
                    <a:pt x="38561" y="32614"/>
                  </a:cubicBezTo>
                  <a:cubicBezTo>
                    <a:pt x="38398" y="32567"/>
                    <a:pt x="38227" y="32521"/>
                    <a:pt x="38050" y="32478"/>
                  </a:cubicBezTo>
                  <a:lnTo>
                    <a:pt x="38348" y="32181"/>
                  </a:lnTo>
                  <a:close/>
                  <a:moveTo>
                    <a:pt x="26649" y="32636"/>
                  </a:moveTo>
                  <a:cubicBezTo>
                    <a:pt x="26650" y="32636"/>
                    <a:pt x="26650" y="32636"/>
                    <a:pt x="26652" y="32639"/>
                  </a:cubicBezTo>
                  <a:cubicBezTo>
                    <a:pt x="26726" y="32656"/>
                    <a:pt x="26797" y="32683"/>
                    <a:pt x="26865" y="32715"/>
                  </a:cubicBezTo>
                  <a:cubicBezTo>
                    <a:pt x="26888" y="32727"/>
                    <a:pt x="26911" y="32740"/>
                    <a:pt x="26934" y="32753"/>
                  </a:cubicBezTo>
                  <a:cubicBezTo>
                    <a:pt x="26982" y="32780"/>
                    <a:pt x="27028" y="32810"/>
                    <a:pt x="27070" y="32844"/>
                  </a:cubicBezTo>
                  <a:cubicBezTo>
                    <a:pt x="27090" y="32859"/>
                    <a:pt x="27110" y="32874"/>
                    <a:pt x="27126" y="32890"/>
                  </a:cubicBezTo>
                  <a:cubicBezTo>
                    <a:pt x="27183" y="32943"/>
                    <a:pt x="27235" y="32999"/>
                    <a:pt x="27274" y="33063"/>
                  </a:cubicBezTo>
                  <a:cubicBezTo>
                    <a:pt x="27287" y="33082"/>
                    <a:pt x="27292" y="33101"/>
                    <a:pt x="27302" y="33119"/>
                  </a:cubicBezTo>
                  <a:cubicBezTo>
                    <a:pt x="27323" y="33158"/>
                    <a:pt x="27345" y="33198"/>
                    <a:pt x="27360" y="33239"/>
                  </a:cubicBezTo>
                  <a:cubicBezTo>
                    <a:pt x="27372" y="33279"/>
                    <a:pt x="27377" y="33318"/>
                    <a:pt x="27384" y="33359"/>
                  </a:cubicBezTo>
                  <a:cubicBezTo>
                    <a:pt x="27388" y="33380"/>
                    <a:pt x="27394" y="33401"/>
                    <a:pt x="27396" y="33421"/>
                  </a:cubicBezTo>
                  <a:cubicBezTo>
                    <a:pt x="27396" y="33424"/>
                    <a:pt x="27394" y="33428"/>
                    <a:pt x="27396" y="33431"/>
                  </a:cubicBezTo>
                  <a:lnTo>
                    <a:pt x="27173" y="33225"/>
                  </a:lnTo>
                  <a:cubicBezTo>
                    <a:pt x="27084" y="33143"/>
                    <a:pt x="27000" y="33056"/>
                    <a:pt x="26918" y="32967"/>
                  </a:cubicBezTo>
                  <a:cubicBezTo>
                    <a:pt x="26893" y="32940"/>
                    <a:pt x="26870" y="32912"/>
                    <a:pt x="26846" y="32884"/>
                  </a:cubicBezTo>
                  <a:cubicBezTo>
                    <a:pt x="26790" y="32819"/>
                    <a:pt x="26736" y="32754"/>
                    <a:pt x="26685" y="32686"/>
                  </a:cubicBezTo>
                  <a:cubicBezTo>
                    <a:pt x="26673" y="32670"/>
                    <a:pt x="26660" y="32654"/>
                    <a:pt x="26649" y="32636"/>
                  </a:cubicBezTo>
                  <a:close/>
                  <a:moveTo>
                    <a:pt x="32485" y="32265"/>
                  </a:moveTo>
                  <a:lnTo>
                    <a:pt x="32485" y="32265"/>
                  </a:lnTo>
                  <a:cubicBezTo>
                    <a:pt x="32537" y="32266"/>
                    <a:pt x="32598" y="32268"/>
                    <a:pt x="32665" y="32271"/>
                  </a:cubicBezTo>
                  <a:cubicBezTo>
                    <a:pt x="32678" y="32271"/>
                    <a:pt x="32691" y="32272"/>
                    <a:pt x="32705" y="32272"/>
                  </a:cubicBezTo>
                  <a:cubicBezTo>
                    <a:pt x="32762" y="32275"/>
                    <a:pt x="32824" y="32277"/>
                    <a:pt x="32889" y="32280"/>
                  </a:cubicBezTo>
                  <a:cubicBezTo>
                    <a:pt x="32912" y="32281"/>
                    <a:pt x="32934" y="32283"/>
                    <a:pt x="32957" y="32283"/>
                  </a:cubicBezTo>
                  <a:cubicBezTo>
                    <a:pt x="33018" y="32286"/>
                    <a:pt x="33084" y="32290"/>
                    <a:pt x="33151" y="32292"/>
                  </a:cubicBezTo>
                  <a:cubicBezTo>
                    <a:pt x="33181" y="32293"/>
                    <a:pt x="33212" y="32295"/>
                    <a:pt x="33243" y="32297"/>
                  </a:cubicBezTo>
                  <a:cubicBezTo>
                    <a:pt x="33310" y="32301"/>
                    <a:pt x="33378" y="32305"/>
                    <a:pt x="33449" y="32309"/>
                  </a:cubicBezTo>
                  <a:cubicBezTo>
                    <a:pt x="33486" y="32312"/>
                    <a:pt x="33521" y="32313"/>
                    <a:pt x="33558" y="32316"/>
                  </a:cubicBezTo>
                  <a:cubicBezTo>
                    <a:pt x="33633" y="32321"/>
                    <a:pt x="33711" y="32326"/>
                    <a:pt x="33792" y="32331"/>
                  </a:cubicBezTo>
                  <a:cubicBezTo>
                    <a:pt x="33826" y="32334"/>
                    <a:pt x="33861" y="32337"/>
                    <a:pt x="33898" y="32339"/>
                  </a:cubicBezTo>
                  <a:cubicBezTo>
                    <a:pt x="34008" y="32347"/>
                    <a:pt x="34123" y="32355"/>
                    <a:pt x="34240" y="32365"/>
                  </a:cubicBezTo>
                  <a:cubicBezTo>
                    <a:pt x="34247" y="32365"/>
                    <a:pt x="34253" y="32366"/>
                    <a:pt x="34261" y="32366"/>
                  </a:cubicBezTo>
                  <a:cubicBezTo>
                    <a:pt x="34378" y="32375"/>
                    <a:pt x="34499" y="32387"/>
                    <a:pt x="34621" y="32399"/>
                  </a:cubicBezTo>
                  <a:lnTo>
                    <a:pt x="32861" y="34159"/>
                  </a:lnTo>
                  <a:lnTo>
                    <a:pt x="32618" y="34401"/>
                  </a:lnTo>
                  <a:cubicBezTo>
                    <a:pt x="32596" y="34146"/>
                    <a:pt x="32575" y="33903"/>
                    <a:pt x="32559" y="33675"/>
                  </a:cubicBezTo>
                  <a:cubicBezTo>
                    <a:pt x="32556" y="33644"/>
                    <a:pt x="32555" y="33615"/>
                    <a:pt x="32553" y="33586"/>
                  </a:cubicBezTo>
                  <a:cubicBezTo>
                    <a:pt x="32546" y="33500"/>
                    <a:pt x="32540" y="33416"/>
                    <a:pt x="32535" y="33337"/>
                  </a:cubicBezTo>
                  <a:cubicBezTo>
                    <a:pt x="32533" y="33302"/>
                    <a:pt x="32532" y="33266"/>
                    <a:pt x="32529" y="33232"/>
                  </a:cubicBezTo>
                  <a:cubicBezTo>
                    <a:pt x="32525" y="33161"/>
                    <a:pt x="32522" y="33093"/>
                    <a:pt x="32518" y="33029"/>
                  </a:cubicBezTo>
                  <a:cubicBezTo>
                    <a:pt x="32516" y="32994"/>
                    <a:pt x="32513" y="32958"/>
                    <a:pt x="32512" y="32925"/>
                  </a:cubicBezTo>
                  <a:cubicBezTo>
                    <a:pt x="32509" y="32864"/>
                    <a:pt x="32507" y="32808"/>
                    <a:pt x="32504" y="32754"/>
                  </a:cubicBezTo>
                  <a:cubicBezTo>
                    <a:pt x="32503" y="32723"/>
                    <a:pt x="32502" y="32691"/>
                    <a:pt x="32501" y="32660"/>
                  </a:cubicBezTo>
                  <a:cubicBezTo>
                    <a:pt x="32498" y="32603"/>
                    <a:pt x="32497" y="32550"/>
                    <a:pt x="32494" y="32500"/>
                  </a:cubicBezTo>
                  <a:cubicBezTo>
                    <a:pt x="32493" y="32482"/>
                    <a:pt x="32493" y="32462"/>
                    <a:pt x="32491" y="32443"/>
                  </a:cubicBezTo>
                  <a:cubicBezTo>
                    <a:pt x="32488" y="32376"/>
                    <a:pt x="32487" y="32316"/>
                    <a:pt x="32485" y="32265"/>
                  </a:cubicBezTo>
                  <a:close/>
                  <a:moveTo>
                    <a:pt x="23169" y="32603"/>
                  </a:moveTo>
                  <a:cubicBezTo>
                    <a:pt x="23398" y="33235"/>
                    <a:pt x="23377" y="33899"/>
                    <a:pt x="23106" y="34512"/>
                  </a:cubicBezTo>
                  <a:lnTo>
                    <a:pt x="21196" y="32603"/>
                  </a:lnTo>
                  <a:close/>
                  <a:moveTo>
                    <a:pt x="26070" y="32606"/>
                  </a:moveTo>
                  <a:cubicBezTo>
                    <a:pt x="26091" y="32641"/>
                    <a:pt x="26114" y="32672"/>
                    <a:pt x="26136" y="32705"/>
                  </a:cubicBezTo>
                  <a:lnTo>
                    <a:pt x="26215" y="32823"/>
                  </a:lnTo>
                  <a:cubicBezTo>
                    <a:pt x="26252" y="32876"/>
                    <a:pt x="26291" y="32928"/>
                    <a:pt x="26331" y="32979"/>
                  </a:cubicBezTo>
                  <a:cubicBezTo>
                    <a:pt x="26358" y="33014"/>
                    <a:pt x="26384" y="33051"/>
                    <a:pt x="26413" y="33084"/>
                  </a:cubicBezTo>
                  <a:cubicBezTo>
                    <a:pt x="26459" y="33140"/>
                    <a:pt x="26507" y="33193"/>
                    <a:pt x="26555" y="33246"/>
                  </a:cubicBezTo>
                  <a:cubicBezTo>
                    <a:pt x="26581" y="33276"/>
                    <a:pt x="26605" y="33304"/>
                    <a:pt x="26631" y="33332"/>
                  </a:cubicBezTo>
                  <a:cubicBezTo>
                    <a:pt x="26706" y="33411"/>
                    <a:pt x="26784" y="33489"/>
                    <a:pt x="26865" y="33563"/>
                  </a:cubicBezTo>
                  <a:lnTo>
                    <a:pt x="27248" y="33918"/>
                  </a:lnTo>
                  <a:cubicBezTo>
                    <a:pt x="27232" y="33942"/>
                    <a:pt x="27215" y="33965"/>
                    <a:pt x="27194" y="33989"/>
                  </a:cubicBezTo>
                  <a:lnTo>
                    <a:pt x="26144" y="35169"/>
                  </a:lnTo>
                  <a:lnTo>
                    <a:pt x="25733" y="34790"/>
                  </a:lnTo>
                  <a:cubicBezTo>
                    <a:pt x="25549" y="34622"/>
                    <a:pt x="25383" y="34443"/>
                    <a:pt x="25226" y="34259"/>
                  </a:cubicBezTo>
                  <a:cubicBezTo>
                    <a:pt x="25188" y="34217"/>
                    <a:pt x="25149" y="34174"/>
                    <a:pt x="25112" y="34129"/>
                  </a:cubicBezTo>
                  <a:cubicBezTo>
                    <a:pt x="25098" y="34113"/>
                    <a:pt x="25085" y="34094"/>
                    <a:pt x="25071" y="34077"/>
                  </a:cubicBezTo>
                  <a:cubicBezTo>
                    <a:pt x="25046" y="34046"/>
                    <a:pt x="25022" y="34016"/>
                    <a:pt x="24997" y="33985"/>
                  </a:cubicBezTo>
                  <a:cubicBezTo>
                    <a:pt x="24965" y="33945"/>
                    <a:pt x="24936" y="33909"/>
                    <a:pt x="24906" y="33865"/>
                  </a:cubicBezTo>
                  <a:cubicBezTo>
                    <a:pt x="24858" y="33800"/>
                    <a:pt x="24810" y="33733"/>
                    <a:pt x="24768" y="33665"/>
                  </a:cubicBezTo>
                  <a:lnTo>
                    <a:pt x="24745" y="33636"/>
                  </a:lnTo>
                  <a:cubicBezTo>
                    <a:pt x="24738" y="33630"/>
                    <a:pt x="24732" y="33618"/>
                    <a:pt x="24719" y="33597"/>
                  </a:cubicBezTo>
                  <a:cubicBezTo>
                    <a:pt x="24716" y="33591"/>
                    <a:pt x="24713" y="33588"/>
                    <a:pt x="24708" y="33581"/>
                  </a:cubicBezTo>
                  <a:lnTo>
                    <a:pt x="24708" y="33579"/>
                  </a:lnTo>
                  <a:cubicBezTo>
                    <a:pt x="24693" y="33557"/>
                    <a:pt x="24679" y="33535"/>
                    <a:pt x="24665" y="33511"/>
                  </a:cubicBezTo>
                  <a:cubicBezTo>
                    <a:pt x="24628" y="33456"/>
                    <a:pt x="24593" y="33397"/>
                    <a:pt x="24555" y="33333"/>
                  </a:cubicBezTo>
                  <a:cubicBezTo>
                    <a:pt x="24555" y="33332"/>
                    <a:pt x="24554" y="33330"/>
                    <a:pt x="24552" y="33329"/>
                  </a:cubicBezTo>
                  <a:cubicBezTo>
                    <a:pt x="24550" y="33326"/>
                    <a:pt x="24546" y="33319"/>
                    <a:pt x="24544" y="33313"/>
                  </a:cubicBezTo>
                  <a:cubicBezTo>
                    <a:pt x="24540" y="33306"/>
                    <a:pt x="24534" y="33297"/>
                    <a:pt x="24528" y="33286"/>
                  </a:cubicBezTo>
                  <a:cubicBezTo>
                    <a:pt x="24478" y="33203"/>
                    <a:pt x="24432" y="33118"/>
                    <a:pt x="24385" y="33023"/>
                  </a:cubicBezTo>
                  <a:lnTo>
                    <a:pt x="24347" y="32953"/>
                  </a:lnTo>
                  <a:cubicBezTo>
                    <a:pt x="24297" y="32851"/>
                    <a:pt x="24248" y="32750"/>
                    <a:pt x="24202" y="32641"/>
                  </a:cubicBezTo>
                  <a:cubicBezTo>
                    <a:pt x="24200" y="32636"/>
                    <a:pt x="24198" y="32631"/>
                    <a:pt x="24196" y="32627"/>
                  </a:cubicBezTo>
                  <a:cubicBezTo>
                    <a:pt x="24193" y="32621"/>
                    <a:pt x="24191" y="32614"/>
                    <a:pt x="24187" y="32606"/>
                  </a:cubicBezTo>
                  <a:close/>
                  <a:moveTo>
                    <a:pt x="12440" y="32603"/>
                  </a:moveTo>
                  <a:cubicBezTo>
                    <a:pt x="12880" y="32604"/>
                    <a:pt x="13262" y="32826"/>
                    <a:pt x="13417" y="33169"/>
                  </a:cubicBezTo>
                  <a:cubicBezTo>
                    <a:pt x="13542" y="33447"/>
                    <a:pt x="13493" y="33745"/>
                    <a:pt x="13280" y="33986"/>
                  </a:cubicBezTo>
                  <a:lnTo>
                    <a:pt x="12022" y="35400"/>
                  </a:lnTo>
                  <a:lnTo>
                    <a:pt x="10767" y="33986"/>
                  </a:lnTo>
                  <a:cubicBezTo>
                    <a:pt x="10714" y="33926"/>
                    <a:pt x="10670" y="33863"/>
                    <a:pt x="10638" y="33796"/>
                  </a:cubicBezTo>
                  <a:cubicBezTo>
                    <a:pt x="10540" y="33597"/>
                    <a:pt x="10535" y="33377"/>
                    <a:pt x="10628" y="33168"/>
                  </a:cubicBezTo>
                  <a:cubicBezTo>
                    <a:pt x="10783" y="32825"/>
                    <a:pt x="11168" y="32603"/>
                    <a:pt x="11605" y="32603"/>
                  </a:cubicBezTo>
                  <a:close/>
                  <a:moveTo>
                    <a:pt x="17751" y="32667"/>
                  </a:moveTo>
                  <a:lnTo>
                    <a:pt x="19906" y="34822"/>
                  </a:lnTo>
                  <a:lnTo>
                    <a:pt x="18977" y="35868"/>
                  </a:lnTo>
                  <a:lnTo>
                    <a:pt x="17306" y="33985"/>
                  </a:lnTo>
                  <a:cubicBezTo>
                    <a:pt x="17116" y="33768"/>
                    <a:pt x="17055" y="33508"/>
                    <a:pt x="17137" y="33253"/>
                  </a:cubicBezTo>
                  <a:cubicBezTo>
                    <a:pt x="17223" y="32985"/>
                    <a:pt x="17454" y="32769"/>
                    <a:pt x="17751" y="32667"/>
                  </a:cubicBezTo>
                  <a:close/>
                  <a:moveTo>
                    <a:pt x="29893" y="25824"/>
                  </a:moveTo>
                  <a:lnTo>
                    <a:pt x="29893" y="26090"/>
                  </a:lnTo>
                  <a:cubicBezTo>
                    <a:pt x="29893" y="27602"/>
                    <a:pt x="30624" y="28962"/>
                    <a:pt x="31801" y="29639"/>
                  </a:cubicBezTo>
                  <a:cubicBezTo>
                    <a:pt x="31908" y="29699"/>
                    <a:pt x="32020" y="29753"/>
                    <a:pt x="32134" y="29802"/>
                  </a:cubicBezTo>
                  <a:cubicBezTo>
                    <a:pt x="32155" y="29810"/>
                    <a:pt x="32178" y="29820"/>
                    <a:pt x="32199" y="29829"/>
                  </a:cubicBezTo>
                  <a:cubicBezTo>
                    <a:pt x="32309" y="29875"/>
                    <a:pt x="32421" y="29912"/>
                    <a:pt x="32534" y="29944"/>
                  </a:cubicBezTo>
                  <a:cubicBezTo>
                    <a:pt x="32555" y="29949"/>
                    <a:pt x="32576" y="29954"/>
                    <a:pt x="32596" y="29959"/>
                  </a:cubicBezTo>
                  <a:cubicBezTo>
                    <a:pt x="32710" y="29989"/>
                    <a:pt x="32825" y="30012"/>
                    <a:pt x="32939" y="30028"/>
                  </a:cubicBezTo>
                  <a:cubicBezTo>
                    <a:pt x="32943" y="30028"/>
                    <a:pt x="32946" y="30029"/>
                    <a:pt x="32951" y="30029"/>
                  </a:cubicBezTo>
                  <a:cubicBezTo>
                    <a:pt x="33069" y="30044"/>
                    <a:pt x="33186" y="30052"/>
                    <a:pt x="33304" y="30053"/>
                  </a:cubicBezTo>
                  <a:cubicBezTo>
                    <a:pt x="33318" y="30053"/>
                    <a:pt x="33329" y="30055"/>
                    <a:pt x="33342" y="30055"/>
                  </a:cubicBezTo>
                  <a:cubicBezTo>
                    <a:pt x="33355" y="30055"/>
                    <a:pt x="33367" y="30054"/>
                    <a:pt x="33380" y="30054"/>
                  </a:cubicBezTo>
                  <a:cubicBezTo>
                    <a:pt x="33440" y="30053"/>
                    <a:pt x="33500" y="30050"/>
                    <a:pt x="33560" y="30047"/>
                  </a:cubicBezTo>
                  <a:cubicBezTo>
                    <a:pt x="33587" y="30043"/>
                    <a:pt x="33615" y="30043"/>
                    <a:pt x="33641" y="30041"/>
                  </a:cubicBezTo>
                  <a:cubicBezTo>
                    <a:pt x="33717" y="30033"/>
                    <a:pt x="33795" y="30023"/>
                    <a:pt x="33872" y="30008"/>
                  </a:cubicBezTo>
                  <a:lnTo>
                    <a:pt x="33899" y="30005"/>
                  </a:lnTo>
                  <a:cubicBezTo>
                    <a:pt x="33986" y="29987"/>
                    <a:pt x="34072" y="29966"/>
                    <a:pt x="34158" y="29944"/>
                  </a:cubicBezTo>
                  <a:cubicBezTo>
                    <a:pt x="34179" y="29938"/>
                    <a:pt x="34199" y="29930"/>
                    <a:pt x="34219" y="29924"/>
                  </a:cubicBezTo>
                  <a:cubicBezTo>
                    <a:pt x="34283" y="29904"/>
                    <a:pt x="34346" y="29883"/>
                    <a:pt x="34411" y="29859"/>
                  </a:cubicBezTo>
                  <a:cubicBezTo>
                    <a:pt x="34439" y="29849"/>
                    <a:pt x="34466" y="29835"/>
                    <a:pt x="34495" y="29825"/>
                  </a:cubicBezTo>
                  <a:cubicBezTo>
                    <a:pt x="34549" y="29803"/>
                    <a:pt x="34605" y="29778"/>
                    <a:pt x="34659" y="29752"/>
                  </a:cubicBezTo>
                  <a:cubicBezTo>
                    <a:pt x="34689" y="29737"/>
                    <a:pt x="34719" y="29722"/>
                    <a:pt x="34749" y="29706"/>
                  </a:cubicBezTo>
                  <a:cubicBezTo>
                    <a:pt x="34801" y="29679"/>
                    <a:pt x="34851" y="29651"/>
                    <a:pt x="34903" y="29621"/>
                  </a:cubicBezTo>
                  <a:cubicBezTo>
                    <a:pt x="34933" y="29604"/>
                    <a:pt x="34963" y="29586"/>
                    <a:pt x="34991" y="29569"/>
                  </a:cubicBezTo>
                  <a:cubicBezTo>
                    <a:pt x="35044" y="29534"/>
                    <a:pt x="35095" y="29500"/>
                    <a:pt x="35147" y="29463"/>
                  </a:cubicBezTo>
                  <a:cubicBezTo>
                    <a:pt x="35172" y="29445"/>
                    <a:pt x="35198" y="29428"/>
                    <a:pt x="35223" y="29409"/>
                  </a:cubicBezTo>
                  <a:cubicBezTo>
                    <a:pt x="35289" y="29361"/>
                    <a:pt x="35354" y="29306"/>
                    <a:pt x="35418" y="29252"/>
                  </a:cubicBezTo>
                  <a:cubicBezTo>
                    <a:pt x="35426" y="29246"/>
                    <a:pt x="35434" y="29239"/>
                    <a:pt x="35443" y="29231"/>
                  </a:cubicBezTo>
                  <a:lnTo>
                    <a:pt x="36665" y="30358"/>
                  </a:lnTo>
                  <a:lnTo>
                    <a:pt x="36425" y="30597"/>
                  </a:lnTo>
                  <a:cubicBezTo>
                    <a:pt x="36371" y="30590"/>
                    <a:pt x="36318" y="30582"/>
                    <a:pt x="36265" y="30575"/>
                  </a:cubicBezTo>
                  <a:cubicBezTo>
                    <a:pt x="36214" y="30568"/>
                    <a:pt x="36163" y="30561"/>
                    <a:pt x="36114" y="30555"/>
                  </a:cubicBezTo>
                  <a:cubicBezTo>
                    <a:pt x="36038" y="30544"/>
                    <a:pt x="35965" y="30535"/>
                    <a:pt x="35891" y="30526"/>
                  </a:cubicBezTo>
                  <a:lnTo>
                    <a:pt x="35743" y="30507"/>
                  </a:lnTo>
                  <a:cubicBezTo>
                    <a:pt x="35668" y="30497"/>
                    <a:pt x="35596" y="30490"/>
                    <a:pt x="35523" y="30481"/>
                  </a:cubicBezTo>
                  <a:lnTo>
                    <a:pt x="35382" y="30465"/>
                  </a:lnTo>
                  <a:cubicBezTo>
                    <a:pt x="35307" y="30457"/>
                    <a:pt x="35233" y="30449"/>
                    <a:pt x="35157" y="30441"/>
                  </a:cubicBezTo>
                  <a:cubicBezTo>
                    <a:pt x="35116" y="30438"/>
                    <a:pt x="35073" y="30433"/>
                    <a:pt x="35031" y="30429"/>
                  </a:cubicBezTo>
                  <a:cubicBezTo>
                    <a:pt x="34955" y="30420"/>
                    <a:pt x="34882" y="30414"/>
                    <a:pt x="34808" y="30408"/>
                  </a:cubicBezTo>
                  <a:cubicBezTo>
                    <a:pt x="34768" y="30404"/>
                    <a:pt x="34730" y="30399"/>
                    <a:pt x="34692" y="30397"/>
                  </a:cubicBezTo>
                  <a:cubicBezTo>
                    <a:pt x="34617" y="30391"/>
                    <a:pt x="34544" y="30384"/>
                    <a:pt x="34473" y="30379"/>
                  </a:cubicBezTo>
                  <a:cubicBezTo>
                    <a:pt x="34438" y="30377"/>
                    <a:pt x="34402" y="30372"/>
                    <a:pt x="34366" y="30370"/>
                  </a:cubicBezTo>
                  <a:cubicBezTo>
                    <a:pt x="34289" y="30363"/>
                    <a:pt x="34216" y="30358"/>
                    <a:pt x="34143" y="30353"/>
                  </a:cubicBezTo>
                  <a:cubicBezTo>
                    <a:pt x="34115" y="30351"/>
                    <a:pt x="34086" y="30349"/>
                    <a:pt x="34059" y="30346"/>
                  </a:cubicBezTo>
                  <a:cubicBezTo>
                    <a:pt x="33982" y="30341"/>
                    <a:pt x="33909" y="30336"/>
                    <a:pt x="33836" y="30332"/>
                  </a:cubicBezTo>
                  <a:cubicBezTo>
                    <a:pt x="33813" y="30331"/>
                    <a:pt x="33789" y="30330"/>
                    <a:pt x="33766" y="30327"/>
                  </a:cubicBezTo>
                  <a:cubicBezTo>
                    <a:pt x="33688" y="30321"/>
                    <a:pt x="33613" y="30318"/>
                    <a:pt x="33539" y="30314"/>
                  </a:cubicBezTo>
                  <a:cubicBezTo>
                    <a:pt x="33524" y="30313"/>
                    <a:pt x="33508" y="30313"/>
                    <a:pt x="33493" y="30311"/>
                  </a:cubicBezTo>
                  <a:cubicBezTo>
                    <a:pt x="33419" y="30308"/>
                    <a:pt x="33350" y="30304"/>
                    <a:pt x="33282" y="30301"/>
                  </a:cubicBezTo>
                  <a:cubicBezTo>
                    <a:pt x="33267" y="30300"/>
                    <a:pt x="33252" y="30300"/>
                    <a:pt x="33238" y="30298"/>
                  </a:cubicBezTo>
                  <a:cubicBezTo>
                    <a:pt x="33168" y="30294"/>
                    <a:pt x="33101" y="30292"/>
                    <a:pt x="33038" y="30289"/>
                  </a:cubicBezTo>
                  <a:cubicBezTo>
                    <a:pt x="33029" y="30289"/>
                    <a:pt x="33018" y="30288"/>
                    <a:pt x="33009" y="30288"/>
                  </a:cubicBezTo>
                  <a:cubicBezTo>
                    <a:pt x="32647" y="30273"/>
                    <a:pt x="32389" y="30269"/>
                    <a:pt x="32279" y="30268"/>
                  </a:cubicBezTo>
                  <a:lnTo>
                    <a:pt x="30469" y="30243"/>
                  </a:lnTo>
                  <a:lnTo>
                    <a:pt x="30494" y="32054"/>
                  </a:lnTo>
                  <a:cubicBezTo>
                    <a:pt x="30495" y="32142"/>
                    <a:pt x="30498" y="32325"/>
                    <a:pt x="30505" y="32582"/>
                  </a:cubicBezTo>
                  <a:cubicBezTo>
                    <a:pt x="30508" y="32645"/>
                    <a:pt x="30511" y="32712"/>
                    <a:pt x="30514" y="32783"/>
                  </a:cubicBezTo>
                  <a:cubicBezTo>
                    <a:pt x="30514" y="32794"/>
                    <a:pt x="30515" y="32806"/>
                    <a:pt x="30515" y="32818"/>
                  </a:cubicBezTo>
                  <a:cubicBezTo>
                    <a:pt x="30518" y="32880"/>
                    <a:pt x="30520" y="32944"/>
                    <a:pt x="30524" y="33012"/>
                  </a:cubicBezTo>
                  <a:cubicBezTo>
                    <a:pt x="30525" y="33028"/>
                    <a:pt x="30525" y="33046"/>
                    <a:pt x="30526" y="33061"/>
                  </a:cubicBezTo>
                  <a:cubicBezTo>
                    <a:pt x="30529" y="33127"/>
                    <a:pt x="30533" y="33194"/>
                    <a:pt x="30537" y="33266"/>
                  </a:cubicBezTo>
                  <a:cubicBezTo>
                    <a:pt x="30539" y="33283"/>
                    <a:pt x="30540" y="33303"/>
                    <a:pt x="30540" y="33321"/>
                  </a:cubicBezTo>
                  <a:cubicBezTo>
                    <a:pt x="30544" y="33391"/>
                    <a:pt x="30547" y="33463"/>
                    <a:pt x="30552" y="33537"/>
                  </a:cubicBezTo>
                  <a:cubicBezTo>
                    <a:pt x="30554" y="33564"/>
                    <a:pt x="30556" y="33593"/>
                    <a:pt x="30557" y="33621"/>
                  </a:cubicBezTo>
                  <a:cubicBezTo>
                    <a:pt x="30562" y="33691"/>
                    <a:pt x="30567" y="33759"/>
                    <a:pt x="30572" y="33829"/>
                  </a:cubicBezTo>
                  <a:cubicBezTo>
                    <a:pt x="30575" y="33863"/>
                    <a:pt x="30577" y="33897"/>
                    <a:pt x="30580" y="33931"/>
                  </a:cubicBezTo>
                  <a:cubicBezTo>
                    <a:pt x="30585" y="33999"/>
                    <a:pt x="30591" y="34067"/>
                    <a:pt x="30596" y="34136"/>
                  </a:cubicBezTo>
                  <a:cubicBezTo>
                    <a:pt x="30599" y="34178"/>
                    <a:pt x="30602" y="34222"/>
                    <a:pt x="30606" y="34263"/>
                  </a:cubicBezTo>
                  <a:cubicBezTo>
                    <a:pt x="30612" y="34328"/>
                    <a:pt x="30617" y="34395"/>
                    <a:pt x="30623" y="34462"/>
                  </a:cubicBezTo>
                  <a:cubicBezTo>
                    <a:pt x="30627" y="34508"/>
                    <a:pt x="30632" y="34555"/>
                    <a:pt x="30635" y="34600"/>
                  </a:cubicBezTo>
                  <a:cubicBezTo>
                    <a:pt x="30643" y="34666"/>
                    <a:pt x="30648" y="34733"/>
                    <a:pt x="30655" y="34801"/>
                  </a:cubicBezTo>
                  <a:cubicBezTo>
                    <a:pt x="30660" y="34852"/>
                    <a:pt x="30666" y="34902"/>
                    <a:pt x="30671" y="34954"/>
                  </a:cubicBezTo>
                  <a:cubicBezTo>
                    <a:pt x="30677" y="35019"/>
                    <a:pt x="30684" y="35084"/>
                    <a:pt x="30692" y="35150"/>
                  </a:cubicBezTo>
                  <a:lnTo>
                    <a:pt x="30711" y="35322"/>
                  </a:lnTo>
                  <a:cubicBezTo>
                    <a:pt x="30719" y="35385"/>
                    <a:pt x="30726" y="35446"/>
                    <a:pt x="30733" y="35508"/>
                  </a:cubicBezTo>
                  <a:lnTo>
                    <a:pt x="30757" y="35692"/>
                  </a:lnTo>
                  <a:cubicBezTo>
                    <a:pt x="30765" y="35753"/>
                    <a:pt x="30773" y="35816"/>
                    <a:pt x="30781" y="35877"/>
                  </a:cubicBezTo>
                  <a:lnTo>
                    <a:pt x="30809" y="36067"/>
                  </a:lnTo>
                  <a:cubicBezTo>
                    <a:pt x="30816" y="36111"/>
                    <a:pt x="30821" y="36154"/>
                    <a:pt x="30827" y="36198"/>
                  </a:cubicBezTo>
                  <a:lnTo>
                    <a:pt x="30625" y="36400"/>
                  </a:lnTo>
                  <a:lnTo>
                    <a:pt x="29603" y="35457"/>
                  </a:lnTo>
                  <a:cubicBezTo>
                    <a:pt x="29614" y="35443"/>
                    <a:pt x="29625" y="35429"/>
                    <a:pt x="29635" y="35415"/>
                  </a:cubicBezTo>
                  <a:cubicBezTo>
                    <a:pt x="29660" y="35384"/>
                    <a:pt x="29682" y="35352"/>
                    <a:pt x="29706" y="35321"/>
                  </a:cubicBezTo>
                  <a:cubicBezTo>
                    <a:pt x="29733" y="35285"/>
                    <a:pt x="29759" y="35248"/>
                    <a:pt x="29784" y="35211"/>
                  </a:cubicBezTo>
                  <a:cubicBezTo>
                    <a:pt x="29806" y="35177"/>
                    <a:pt x="29827" y="35145"/>
                    <a:pt x="29847" y="35113"/>
                  </a:cubicBezTo>
                  <a:cubicBezTo>
                    <a:pt x="29870" y="35075"/>
                    <a:pt x="29893" y="35039"/>
                    <a:pt x="29915" y="35000"/>
                  </a:cubicBezTo>
                  <a:cubicBezTo>
                    <a:pt x="29935" y="34967"/>
                    <a:pt x="29953" y="34933"/>
                    <a:pt x="29971" y="34900"/>
                  </a:cubicBezTo>
                  <a:cubicBezTo>
                    <a:pt x="29990" y="34862"/>
                    <a:pt x="30010" y="34824"/>
                    <a:pt x="30029" y="34785"/>
                  </a:cubicBezTo>
                  <a:cubicBezTo>
                    <a:pt x="30045" y="34750"/>
                    <a:pt x="30061" y="34716"/>
                    <a:pt x="30076" y="34681"/>
                  </a:cubicBezTo>
                  <a:cubicBezTo>
                    <a:pt x="30093" y="34641"/>
                    <a:pt x="30109" y="34603"/>
                    <a:pt x="30124" y="34563"/>
                  </a:cubicBezTo>
                  <a:cubicBezTo>
                    <a:pt x="30139" y="34529"/>
                    <a:pt x="30151" y="34494"/>
                    <a:pt x="30164" y="34457"/>
                  </a:cubicBezTo>
                  <a:cubicBezTo>
                    <a:pt x="30176" y="34418"/>
                    <a:pt x="30190" y="34378"/>
                    <a:pt x="30201" y="34338"/>
                  </a:cubicBezTo>
                  <a:cubicBezTo>
                    <a:pt x="30212" y="34302"/>
                    <a:pt x="30223" y="34267"/>
                    <a:pt x="30233" y="34230"/>
                  </a:cubicBezTo>
                  <a:cubicBezTo>
                    <a:pt x="30243" y="34191"/>
                    <a:pt x="30252" y="34151"/>
                    <a:pt x="30261" y="34110"/>
                  </a:cubicBezTo>
                  <a:cubicBezTo>
                    <a:pt x="30269" y="34074"/>
                    <a:pt x="30276" y="34038"/>
                    <a:pt x="30284" y="34001"/>
                  </a:cubicBezTo>
                  <a:cubicBezTo>
                    <a:pt x="30291" y="33962"/>
                    <a:pt x="30296" y="33921"/>
                    <a:pt x="30301" y="33880"/>
                  </a:cubicBezTo>
                  <a:cubicBezTo>
                    <a:pt x="30307" y="33844"/>
                    <a:pt x="30312" y="33808"/>
                    <a:pt x="30316" y="33771"/>
                  </a:cubicBezTo>
                  <a:cubicBezTo>
                    <a:pt x="30320" y="33729"/>
                    <a:pt x="30322" y="33690"/>
                    <a:pt x="30325" y="33647"/>
                  </a:cubicBezTo>
                  <a:cubicBezTo>
                    <a:pt x="30327" y="33612"/>
                    <a:pt x="30330" y="33574"/>
                    <a:pt x="30330" y="33539"/>
                  </a:cubicBezTo>
                  <a:cubicBezTo>
                    <a:pt x="30332" y="33496"/>
                    <a:pt x="30330" y="33456"/>
                    <a:pt x="30328" y="33413"/>
                  </a:cubicBezTo>
                  <a:cubicBezTo>
                    <a:pt x="30327" y="33378"/>
                    <a:pt x="30327" y="33342"/>
                    <a:pt x="30326" y="33306"/>
                  </a:cubicBezTo>
                  <a:cubicBezTo>
                    <a:pt x="30323" y="33263"/>
                    <a:pt x="30320" y="33221"/>
                    <a:pt x="30315" y="33178"/>
                  </a:cubicBezTo>
                  <a:cubicBezTo>
                    <a:pt x="30311" y="33143"/>
                    <a:pt x="30308" y="33108"/>
                    <a:pt x="30302" y="33072"/>
                  </a:cubicBezTo>
                  <a:cubicBezTo>
                    <a:pt x="30296" y="33029"/>
                    <a:pt x="30289" y="32985"/>
                    <a:pt x="30280" y="32943"/>
                  </a:cubicBezTo>
                  <a:cubicBezTo>
                    <a:pt x="30274" y="32909"/>
                    <a:pt x="30269" y="32874"/>
                    <a:pt x="30261" y="32839"/>
                  </a:cubicBezTo>
                  <a:cubicBezTo>
                    <a:pt x="30252" y="32796"/>
                    <a:pt x="30239" y="32751"/>
                    <a:pt x="30227" y="32707"/>
                  </a:cubicBezTo>
                  <a:cubicBezTo>
                    <a:pt x="30218" y="32675"/>
                    <a:pt x="30211" y="32641"/>
                    <a:pt x="30201" y="32608"/>
                  </a:cubicBezTo>
                  <a:cubicBezTo>
                    <a:pt x="30187" y="32562"/>
                    <a:pt x="30170" y="32516"/>
                    <a:pt x="30155" y="32469"/>
                  </a:cubicBezTo>
                  <a:cubicBezTo>
                    <a:pt x="30144" y="32439"/>
                    <a:pt x="30135" y="32408"/>
                    <a:pt x="30123" y="32380"/>
                  </a:cubicBezTo>
                  <a:cubicBezTo>
                    <a:pt x="30102" y="32328"/>
                    <a:pt x="30081" y="32277"/>
                    <a:pt x="30057" y="32225"/>
                  </a:cubicBezTo>
                  <a:cubicBezTo>
                    <a:pt x="30046" y="32202"/>
                    <a:pt x="30037" y="32178"/>
                    <a:pt x="30025" y="32156"/>
                  </a:cubicBezTo>
                  <a:cubicBezTo>
                    <a:pt x="29990" y="32082"/>
                    <a:pt x="29952" y="32007"/>
                    <a:pt x="29910" y="31934"/>
                  </a:cubicBezTo>
                  <a:cubicBezTo>
                    <a:pt x="29233" y="30756"/>
                    <a:pt x="27872" y="30024"/>
                    <a:pt x="26359" y="30024"/>
                  </a:cubicBezTo>
                  <a:lnTo>
                    <a:pt x="25808" y="30024"/>
                  </a:lnTo>
                  <a:lnTo>
                    <a:pt x="25808" y="30002"/>
                  </a:lnTo>
                  <a:cubicBezTo>
                    <a:pt x="25809" y="29965"/>
                    <a:pt x="25810" y="29928"/>
                    <a:pt x="25813" y="29882"/>
                  </a:cubicBezTo>
                  <a:cubicBezTo>
                    <a:pt x="25813" y="29848"/>
                    <a:pt x="25815" y="29815"/>
                    <a:pt x="25818" y="29782"/>
                  </a:cubicBezTo>
                  <a:lnTo>
                    <a:pt x="25821" y="29728"/>
                  </a:lnTo>
                  <a:cubicBezTo>
                    <a:pt x="25824" y="29700"/>
                    <a:pt x="25828" y="29671"/>
                    <a:pt x="25831" y="29643"/>
                  </a:cubicBezTo>
                  <a:cubicBezTo>
                    <a:pt x="26444" y="29688"/>
                    <a:pt x="27058" y="29720"/>
                    <a:pt x="27664" y="29730"/>
                  </a:cubicBezTo>
                  <a:lnTo>
                    <a:pt x="29474" y="29751"/>
                  </a:lnTo>
                  <a:lnTo>
                    <a:pt x="29449" y="27940"/>
                  </a:lnTo>
                  <a:cubicBezTo>
                    <a:pt x="29443" y="27558"/>
                    <a:pt x="29422" y="26802"/>
                    <a:pt x="29352" y="25881"/>
                  </a:cubicBezTo>
                  <a:cubicBezTo>
                    <a:pt x="29365" y="25879"/>
                    <a:pt x="29381" y="25874"/>
                    <a:pt x="29406" y="25871"/>
                  </a:cubicBezTo>
                  <a:cubicBezTo>
                    <a:pt x="29477" y="25860"/>
                    <a:pt x="29550" y="25849"/>
                    <a:pt x="29624" y="25843"/>
                  </a:cubicBezTo>
                  <a:cubicBezTo>
                    <a:pt x="29711" y="25834"/>
                    <a:pt x="29794" y="25829"/>
                    <a:pt x="29876" y="25824"/>
                  </a:cubicBezTo>
                  <a:close/>
                  <a:moveTo>
                    <a:pt x="23690" y="32603"/>
                  </a:moveTo>
                  <a:cubicBezTo>
                    <a:pt x="23718" y="32677"/>
                    <a:pt x="23750" y="32750"/>
                    <a:pt x="23781" y="32818"/>
                  </a:cubicBezTo>
                  <a:cubicBezTo>
                    <a:pt x="23784" y="32824"/>
                    <a:pt x="23788" y="32829"/>
                    <a:pt x="23789" y="32836"/>
                  </a:cubicBezTo>
                  <a:cubicBezTo>
                    <a:pt x="23833" y="32938"/>
                    <a:pt x="23882" y="33041"/>
                    <a:pt x="23936" y="33153"/>
                  </a:cubicBezTo>
                  <a:cubicBezTo>
                    <a:pt x="23937" y="33156"/>
                    <a:pt x="23939" y="33160"/>
                    <a:pt x="23940" y="33162"/>
                  </a:cubicBezTo>
                  <a:lnTo>
                    <a:pt x="23978" y="33233"/>
                  </a:lnTo>
                  <a:cubicBezTo>
                    <a:pt x="24025" y="33328"/>
                    <a:pt x="24076" y="33421"/>
                    <a:pt x="24123" y="33499"/>
                  </a:cubicBezTo>
                  <a:cubicBezTo>
                    <a:pt x="24137" y="33525"/>
                    <a:pt x="24154" y="33557"/>
                    <a:pt x="24163" y="33568"/>
                  </a:cubicBezTo>
                  <a:cubicBezTo>
                    <a:pt x="24189" y="33614"/>
                    <a:pt x="24216" y="33660"/>
                    <a:pt x="24242" y="33702"/>
                  </a:cubicBezTo>
                  <a:cubicBezTo>
                    <a:pt x="24268" y="33745"/>
                    <a:pt x="24295" y="33786"/>
                    <a:pt x="24319" y="33818"/>
                  </a:cubicBezTo>
                  <a:cubicBezTo>
                    <a:pt x="24335" y="33845"/>
                    <a:pt x="24355" y="33880"/>
                    <a:pt x="24385" y="33918"/>
                  </a:cubicBezTo>
                  <a:cubicBezTo>
                    <a:pt x="24431" y="33991"/>
                    <a:pt x="24482" y="34064"/>
                    <a:pt x="24533" y="34131"/>
                  </a:cubicBezTo>
                  <a:cubicBezTo>
                    <a:pt x="24566" y="34177"/>
                    <a:pt x="24598" y="34219"/>
                    <a:pt x="24632" y="34261"/>
                  </a:cubicBezTo>
                  <a:cubicBezTo>
                    <a:pt x="24668" y="34307"/>
                    <a:pt x="24705" y="34353"/>
                    <a:pt x="24746" y="34402"/>
                  </a:cubicBezTo>
                  <a:cubicBezTo>
                    <a:pt x="24751" y="34407"/>
                    <a:pt x="24754" y="34415"/>
                    <a:pt x="24759" y="34421"/>
                  </a:cubicBezTo>
                  <a:cubicBezTo>
                    <a:pt x="24955" y="34662"/>
                    <a:pt x="25178" y="34898"/>
                    <a:pt x="25420" y="35122"/>
                  </a:cubicBezTo>
                  <a:lnTo>
                    <a:pt x="25837" y="35505"/>
                  </a:lnTo>
                  <a:lnTo>
                    <a:pt x="25020" y="36426"/>
                  </a:lnTo>
                  <a:lnTo>
                    <a:pt x="23445" y="34851"/>
                  </a:lnTo>
                  <a:cubicBezTo>
                    <a:pt x="23801" y="34144"/>
                    <a:pt x="23874" y="33348"/>
                    <a:pt x="23650" y="32603"/>
                  </a:cubicBezTo>
                  <a:close/>
                  <a:moveTo>
                    <a:pt x="39834" y="25324"/>
                  </a:moveTo>
                  <a:lnTo>
                    <a:pt x="40503" y="25993"/>
                  </a:lnTo>
                  <a:cubicBezTo>
                    <a:pt x="41441" y="26929"/>
                    <a:pt x="41441" y="28445"/>
                    <a:pt x="40508" y="29376"/>
                  </a:cubicBezTo>
                  <a:lnTo>
                    <a:pt x="39936" y="29948"/>
                  </a:lnTo>
                  <a:lnTo>
                    <a:pt x="38427" y="31457"/>
                  </a:lnTo>
                  <a:lnTo>
                    <a:pt x="32972" y="36912"/>
                  </a:lnTo>
                  <a:cubicBezTo>
                    <a:pt x="32967" y="36883"/>
                    <a:pt x="32961" y="36855"/>
                    <a:pt x="32956" y="36826"/>
                  </a:cubicBezTo>
                  <a:cubicBezTo>
                    <a:pt x="32945" y="36773"/>
                    <a:pt x="32936" y="36719"/>
                    <a:pt x="32926" y="36665"/>
                  </a:cubicBezTo>
                  <a:cubicBezTo>
                    <a:pt x="32904" y="36540"/>
                    <a:pt x="32882" y="36413"/>
                    <a:pt x="32860" y="36282"/>
                  </a:cubicBezTo>
                  <a:cubicBezTo>
                    <a:pt x="32850" y="36220"/>
                    <a:pt x="32840" y="36160"/>
                    <a:pt x="32830" y="36100"/>
                  </a:cubicBezTo>
                  <a:cubicBezTo>
                    <a:pt x="32806" y="35950"/>
                    <a:pt x="32784" y="35796"/>
                    <a:pt x="32762" y="35639"/>
                  </a:cubicBezTo>
                  <a:cubicBezTo>
                    <a:pt x="32757" y="35600"/>
                    <a:pt x="32751" y="35562"/>
                    <a:pt x="32745" y="35522"/>
                  </a:cubicBezTo>
                  <a:cubicBezTo>
                    <a:pt x="32722" y="35346"/>
                    <a:pt x="32700" y="35165"/>
                    <a:pt x="32679" y="34982"/>
                  </a:cubicBezTo>
                  <a:lnTo>
                    <a:pt x="35205" y="32454"/>
                  </a:lnTo>
                  <a:lnTo>
                    <a:pt x="36579" y="31079"/>
                  </a:lnTo>
                  <a:lnTo>
                    <a:pt x="37317" y="30341"/>
                  </a:lnTo>
                  <a:lnTo>
                    <a:pt x="37964" y="29695"/>
                  </a:lnTo>
                  <a:cubicBezTo>
                    <a:pt x="38028" y="29631"/>
                    <a:pt x="38089" y="29564"/>
                    <a:pt x="38146" y="29494"/>
                  </a:cubicBezTo>
                  <a:cubicBezTo>
                    <a:pt x="38252" y="29367"/>
                    <a:pt x="38344" y="29231"/>
                    <a:pt x="38425" y="29088"/>
                  </a:cubicBezTo>
                  <a:lnTo>
                    <a:pt x="38441" y="29102"/>
                  </a:lnTo>
                  <a:lnTo>
                    <a:pt x="38566" y="28809"/>
                  </a:lnTo>
                  <a:lnTo>
                    <a:pt x="38566" y="28807"/>
                  </a:lnTo>
                  <a:lnTo>
                    <a:pt x="38630" y="28659"/>
                  </a:lnTo>
                  <a:lnTo>
                    <a:pt x="38623" y="28653"/>
                  </a:lnTo>
                  <a:cubicBezTo>
                    <a:pt x="38639" y="28606"/>
                    <a:pt x="38658" y="28560"/>
                    <a:pt x="38672" y="28513"/>
                  </a:cubicBezTo>
                  <a:cubicBezTo>
                    <a:pt x="38682" y="28481"/>
                    <a:pt x="38687" y="28448"/>
                    <a:pt x="38697" y="28414"/>
                  </a:cubicBezTo>
                  <a:cubicBezTo>
                    <a:pt x="38715" y="28347"/>
                    <a:pt x="38732" y="28279"/>
                    <a:pt x="38744" y="28210"/>
                  </a:cubicBezTo>
                  <a:cubicBezTo>
                    <a:pt x="38753" y="28170"/>
                    <a:pt x="38757" y="28129"/>
                    <a:pt x="38762" y="28089"/>
                  </a:cubicBezTo>
                  <a:cubicBezTo>
                    <a:pt x="38771" y="28026"/>
                    <a:pt x="38780" y="27964"/>
                    <a:pt x="38784" y="27901"/>
                  </a:cubicBezTo>
                  <a:cubicBezTo>
                    <a:pt x="38788" y="27858"/>
                    <a:pt x="38788" y="27816"/>
                    <a:pt x="38789" y="27771"/>
                  </a:cubicBezTo>
                  <a:cubicBezTo>
                    <a:pt x="38790" y="27712"/>
                    <a:pt x="38793" y="27651"/>
                    <a:pt x="38790" y="27592"/>
                  </a:cubicBezTo>
                  <a:cubicBezTo>
                    <a:pt x="38789" y="27547"/>
                    <a:pt x="38785" y="27502"/>
                    <a:pt x="38781" y="27458"/>
                  </a:cubicBezTo>
                  <a:cubicBezTo>
                    <a:pt x="38776" y="27399"/>
                    <a:pt x="38771" y="27342"/>
                    <a:pt x="38763" y="27284"/>
                  </a:cubicBezTo>
                  <a:cubicBezTo>
                    <a:pt x="38757" y="27238"/>
                    <a:pt x="38749" y="27193"/>
                    <a:pt x="38739" y="27149"/>
                  </a:cubicBezTo>
                  <a:cubicBezTo>
                    <a:pt x="38729" y="27091"/>
                    <a:pt x="38717" y="27035"/>
                    <a:pt x="38702" y="26979"/>
                  </a:cubicBezTo>
                  <a:cubicBezTo>
                    <a:pt x="38690" y="26935"/>
                    <a:pt x="38677" y="26890"/>
                    <a:pt x="38664" y="26847"/>
                  </a:cubicBezTo>
                  <a:cubicBezTo>
                    <a:pt x="38648" y="26790"/>
                    <a:pt x="38629" y="26735"/>
                    <a:pt x="38608" y="26682"/>
                  </a:cubicBezTo>
                  <a:cubicBezTo>
                    <a:pt x="38591" y="26640"/>
                    <a:pt x="38575" y="26597"/>
                    <a:pt x="38556" y="26553"/>
                  </a:cubicBezTo>
                  <a:cubicBezTo>
                    <a:pt x="38546" y="26530"/>
                    <a:pt x="38538" y="26505"/>
                    <a:pt x="38528" y="26483"/>
                  </a:cubicBezTo>
                  <a:lnTo>
                    <a:pt x="39834" y="25324"/>
                  </a:lnTo>
                  <a:close/>
                  <a:moveTo>
                    <a:pt x="15794" y="32604"/>
                  </a:moveTo>
                  <a:cubicBezTo>
                    <a:pt x="15809" y="32646"/>
                    <a:pt x="15823" y="32689"/>
                    <a:pt x="15836" y="32732"/>
                  </a:cubicBezTo>
                  <a:cubicBezTo>
                    <a:pt x="15852" y="32781"/>
                    <a:pt x="15866" y="32831"/>
                    <a:pt x="15879" y="32881"/>
                  </a:cubicBezTo>
                  <a:cubicBezTo>
                    <a:pt x="15896" y="32952"/>
                    <a:pt x="15908" y="33023"/>
                    <a:pt x="15919" y="33094"/>
                  </a:cubicBezTo>
                  <a:cubicBezTo>
                    <a:pt x="15927" y="33143"/>
                    <a:pt x="15935" y="33189"/>
                    <a:pt x="15939" y="33238"/>
                  </a:cubicBezTo>
                  <a:cubicBezTo>
                    <a:pt x="15946" y="33312"/>
                    <a:pt x="15947" y="33386"/>
                    <a:pt x="15948" y="33462"/>
                  </a:cubicBezTo>
                  <a:cubicBezTo>
                    <a:pt x="15948" y="33506"/>
                    <a:pt x="15951" y="33551"/>
                    <a:pt x="15948" y="33595"/>
                  </a:cubicBezTo>
                  <a:cubicBezTo>
                    <a:pt x="15944" y="33673"/>
                    <a:pt x="15934" y="33751"/>
                    <a:pt x="15924" y="33829"/>
                  </a:cubicBezTo>
                  <a:cubicBezTo>
                    <a:pt x="15918" y="33870"/>
                    <a:pt x="15914" y="33911"/>
                    <a:pt x="15906" y="33951"/>
                  </a:cubicBezTo>
                  <a:cubicBezTo>
                    <a:pt x="15890" y="34036"/>
                    <a:pt x="15867" y="34118"/>
                    <a:pt x="15842" y="34201"/>
                  </a:cubicBezTo>
                  <a:cubicBezTo>
                    <a:pt x="15832" y="34233"/>
                    <a:pt x="15826" y="34268"/>
                    <a:pt x="15815" y="34300"/>
                  </a:cubicBezTo>
                  <a:cubicBezTo>
                    <a:pt x="15784" y="34393"/>
                    <a:pt x="15745" y="34483"/>
                    <a:pt x="15702" y="34575"/>
                  </a:cubicBezTo>
                  <a:cubicBezTo>
                    <a:pt x="15692" y="34596"/>
                    <a:pt x="15685" y="34617"/>
                    <a:pt x="15674" y="34639"/>
                  </a:cubicBezTo>
                  <a:cubicBezTo>
                    <a:pt x="15561" y="34864"/>
                    <a:pt x="15416" y="35079"/>
                    <a:pt x="15238" y="35279"/>
                  </a:cubicBezTo>
                  <a:lnTo>
                    <a:pt x="13576" y="37153"/>
                  </a:lnTo>
                  <a:lnTo>
                    <a:pt x="13521" y="37091"/>
                  </a:lnTo>
                  <a:lnTo>
                    <a:pt x="12328" y="35747"/>
                  </a:lnTo>
                  <a:lnTo>
                    <a:pt x="13621" y="34292"/>
                  </a:lnTo>
                  <a:cubicBezTo>
                    <a:pt x="13953" y="33916"/>
                    <a:pt x="14032" y="33427"/>
                    <a:pt x="13833" y="32985"/>
                  </a:cubicBezTo>
                  <a:cubicBezTo>
                    <a:pt x="13803" y="32918"/>
                    <a:pt x="13766" y="32855"/>
                    <a:pt x="13725" y="32795"/>
                  </a:cubicBezTo>
                  <a:cubicBezTo>
                    <a:pt x="13713" y="32775"/>
                    <a:pt x="13695" y="32756"/>
                    <a:pt x="13681" y="32737"/>
                  </a:cubicBezTo>
                  <a:cubicBezTo>
                    <a:pt x="13651" y="32698"/>
                    <a:pt x="13621" y="32659"/>
                    <a:pt x="13588" y="32624"/>
                  </a:cubicBezTo>
                  <a:cubicBezTo>
                    <a:pt x="13583" y="32619"/>
                    <a:pt x="13578" y="32613"/>
                    <a:pt x="13573" y="32607"/>
                  </a:cubicBezTo>
                  <a:lnTo>
                    <a:pt x="15794" y="32607"/>
                  </a:lnTo>
                  <a:lnTo>
                    <a:pt x="15794" y="32604"/>
                  </a:lnTo>
                  <a:close/>
                  <a:moveTo>
                    <a:pt x="17022" y="32600"/>
                  </a:moveTo>
                  <a:cubicBezTo>
                    <a:pt x="16878" y="32746"/>
                    <a:pt x="16768" y="32920"/>
                    <a:pt x="16705" y="33110"/>
                  </a:cubicBezTo>
                  <a:cubicBezTo>
                    <a:pt x="16572" y="33521"/>
                    <a:pt x="16668" y="33950"/>
                    <a:pt x="16967" y="34288"/>
                  </a:cubicBezTo>
                  <a:lnTo>
                    <a:pt x="18674" y="36212"/>
                  </a:lnTo>
                  <a:lnTo>
                    <a:pt x="17426" y="37617"/>
                  </a:lnTo>
                  <a:lnTo>
                    <a:pt x="15598" y="35558"/>
                  </a:lnTo>
                  <a:cubicBezTo>
                    <a:pt x="15609" y="35545"/>
                    <a:pt x="15619" y="35529"/>
                    <a:pt x="15629" y="35517"/>
                  </a:cubicBezTo>
                  <a:cubicBezTo>
                    <a:pt x="15658" y="35482"/>
                    <a:pt x="15684" y="35446"/>
                    <a:pt x="15711" y="35411"/>
                  </a:cubicBezTo>
                  <a:cubicBezTo>
                    <a:pt x="15757" y="35353"/>
                    <a:pt x="15805" y="35296"/>
                    <a:pt x="15847" y="35238"/>
                  </a:cubicBezTo>
                  <a:cubicBezTo>
                    <a:pt x="15857" y="35223"/>
                    <a:pt x="15867" y="35209"/>
                    <a:pt x="15876" y="35194"/>
                  </a:cubicBezTo>
                  <a:cubicBezTo>
                    <a:pt x="15884" y="35182"/>
                    <a:pt x="15890" y="35169"/>
                    <a:pt x="15899" y="35156"/>
                  </a:cubicBezTo>
                  <a:cubicBezTo>
                    <a:pt x="15921" y="35122"/>
                    <a:pt x="15939" y="35086"/>
                    <a:pt x="15960" y="35050"/>
                  </a:cubicBezTo>
                  <a:cubicBezTo>
                    <a:pt x="15997" y="34989"/>
                    <a:pt x="16035" y="34930"/>
                    <a:pt x="16066" y="34867"/>
                  </a:cubicBezTo>
                  <a:cubicBezTo>
                    <a:pt x="16077" y="34846"/>
                    <a:pt x="16088" y="34827"/>
                    <a:pt x="16099" y="34806"/>
                  </a:cubicBezTo>
                  <a:cubicBezTo>
                    <a:pt x="16106" y="34792"/>
                    <a:pt x="16109" y="34780"/>
                    <a:pt x="16114" y="34768"/>
                  </a:cubicBezTo>
                  <a:cubicBezTo>
                    <a:pt x="16129" y="34737"/>
                    <a:pt x="16139" y="34706"/>
                    <a:pt x="16154" y="34675"/>
                  </a:cubicBezTo>
                  <a:cubicBezTo>
                    <a:pt x="16181" y="34610"/>
                    <a:pt x="16210" y="34547"/>
                    <a:pt x="16233" y="34480"/>
                  </a:cubicBezTo>
                  <a:cubicBezTo>
                    <a:pt x="16242" y="34454"/>
                    <a:pt x="16254" y="34428"/>
                    <a:pt x="16263" y="34402"/>
                  </a:cubicBezTo>
                  <a:cubicBezTo>
                    <a:pt x="16268" y="34385"/>
                    <a:pt x="16270" y="34369"/>
                    <a:pt x="16275" y="34353"/>
                  </a:cubicBezTo>
                  <a:cubicBezTo>
                    <a:pt x="16283" y="34330"/>
                    <a:pt x="16288" y="34306"/>
                    <a:pt x="16294" y="34283"/>
                  </a:cubicBezTo>
                  <a:cubicBezTo>
                    <a:pt x="16312" y="34217"/>
                    <a:pt x="16331" y="34149"/>
                    <a:pt x="16345" y="34081"/>
                  </a:cubicBezTo>
                  <a:cubicBezTo>
                    <a:pt x="16351" y="34050"/>
                    <a:pt x="16362" y="34019"/>
                    <a:pt x="16367" y="33987"/>
                  </a:cubicBezTo>
                  <a:cubicBezTo>
                    <a:pt x="16371" y="33962"/>
                    <a:pt x="16371" y="33936"/>
                    <a:pt x="16374" y="33911"/>
                  </a:cubicBezTo>
                  <a:cubicBezTo>
                    <a:pt x="16376" y="33901"/>
                    <a:pt x="16376" y="33891"/>
                    <a:pt x="16378" y="33882"/>
                  </a:cubicBezTo>
                  <a:cubicBezTo>
                    <a:pt x="16387" y="33813"/>
                    <a:pt x="16394" y="33743"/>
                    <a:pt x="16399" y="33674"/>
                  </a:cubicBezTo>
                  <a:cubicBezTo>
                    <a:pt x="16402" y="33638"/>
                    <a:pt x="16409" y="33601"/>
                    <a:pt x="16410" y="33563"/>
                  </a:cubicBezTo>
                  <a:cubicBezTo>
                    <a:pt x="16411" y="33534"/>
                    <a:pt x="16406" y="33504"/>
                    <a:pt x="16406" y="33473"/>
                  </a:cubicBezTo>
                  <a:cubicBezTo>
                    <a:pt x="16406" y="33402"/>
                    <a:pt x="16402" y="33331"/>
                    <a:pt x="16397" y="33259"/>
                  </a:cubicBezTo>
                  <a:cubicBezTo>
                    <a:pt x="16394" y="33217"/>
                    <a:pt x="16395" y="33177"/>
                    <a:pt x="16392" y="33135"/>
                  </a:cubicBezTo>
                  <a:cubicBezTo>
                    <a:pt x="16389" y="33110"/>
                    <a:pt x="16382" y="33087"/>
                    <a:pt x="16379" y="33062"/>
                  </a:cubicBezTo>
                  <a:cubicBezTo>
                    <a:pt x="16368" y="32988"/>
                    <a:pt x="16353" y="32915"/>
                    <a:pt x="16337" y="32842"/>
                  </a:cubicBezTo>
                  <a:cubicBezTo>
                    <a:pt x="16328" y="32797"/>
                    <a:pt x="16322" y="32751"/>
                    <a:pt x="16311" y="32707"/>
                  </a:cubicBezTo>
                  <a:cubicBezTo>
                    <a:pt x="16306" y="32689"/>
                    <a:pt x="16298" y="32672"/>
                    <a:pt x="16293" y="32655"/>
                  </a:cubicBezTo>
                  <a:cubicBezTo>
                    <a:pt x="16288" y="32639"/>
                    <a:pt x="16286" y="32620"/>
                    <a:pt x="16281" y="32602"/>
                  </a:cubicBezTo>
                  <a:lnTo>
                    <a:pt x="16295" y="32602"/>
                  </a:lnTo>
                  <a:lnTo>
                    <a:pt x="16295" y="32600"/>
                  </a:lnTo>
                  <a:close/>
                  <a:moveTo>
                    <a:pt x="26008" y="20174"/>
                  </a:moveTo>
                  <a:cubicBezTo>
                    <a:pt x="26016" y="20185"/>
                    <a:pt x="26022" y="20196"/>
                    <a:pt x="26028" y="20207"/>
                  </a:cubicBezTo>
                  <a:cubicBezTo>
                    <a:pt x="26076" y="20290"/>
                    <a:pt x="26123" y="20376"/>
                    <a:pt x="26169" y="20468"/>
                  </a:cubicBezTo>
                  <a:cubicBezTo>
                    <a:pt x="26177" y="20482"/>
                    <a:pt x="26184" y="20497"/>
                    <a:pt x="26191" y="20512"/>
                  </a:cubicBezTo>
                  <a:cubicBezTo>
                    <a:pt x="26241" y="20613"/>
                    <a:pt x="26288" y="20722"/>
                    <a:pt x="26335" y="20835"/>
                  </a:cubicBezTo>
                  <a:cubicBezTo>
                    <a:pt x="26347" y="20862"/>
                    <a:pt x="26357" y="20889"/>
                    <a:pt x="26368" y="20917"/>
                  </a:cubicBezTo>
                  <a:cubicBezTo>
                    <a:pt x="26414" y="21034"/>
                    <a:pt x="26460" y="21156"/>
                    <a:pt x="26505" y="21285"/>
                  </a:cubicBezTo>
                  <a:cubicBezTo>
                    <a:pt x="26506" y="21289"/>
                    <a:pt x="26507" y="21293"/>
                    <a:pt x="26508" y="21298"/>
                  </a:cubicBezTo>
                  <a:cubicBezTo>
                    <a:pt x="26552" y="21425"/>
                    <a:pt x="26593" y="21561"/>
                    <a:pt x="26633" y="21700"/>
                  </a:cubicBezTo>
                  <a:cubicBezTo>
                    <a:pt x="26638" y="21717"/>
                    <a:pt x="26643" y="21736"/>
                    <a:pt x="26648" y="21752"/>
                  </a:cubicBezTo>
                  <a:lnTo>
                    <a:pt x="21097" y="27301"/>
                  </a:lnTo>
                  <a:lnTo>
                    <a:pt x="19903" y="28492"/>
                  </a:lnTo>
                  <a:lnTo>
                    <a:pt x="19932" y="28503"/>
                  </a:lnTo>
                  <a:cubicBezTo>
                    <a:pt x="19598" y="28942"/>
                    <a:pt x="19400" y="29466"/>
                    <a:pt x="19361" y="30019"/>
                  </a:cubicBezTo>
                  <a:lnTo>
                    <a:pt x="19349" y="30019"/>
                  </a:lnTo>
                  <a:lnTo>
                    <a:pt x="19352" y="30251"/>
                  </a:lnTo>
                  <a:cubicBezTo>
                    <a:pt x="19359" y="30958"/>
                    <a:pt x="19625" y="31626"/>
                    <a:pt x="20101" y="32146"/>
                  </a:cubicBezTo>
                  <a:lnTo>
                    <a:pt x="20093" y="32146"/>
                  </a:lnTo>
                  <a:lnTo>
                    <a:pt x="20183" y="32238"/>
                  </a:lnTo>
                  <a:lnTo>
                    <a:pt x="23212" y="35266"/>
                  </a:lnTo>
                  <a:lnTo>
                    <a:pt x="23213" y="35265"/>
                  </a:lnTo>
                  <a:lnTo>
                    <a:pt x="24720" y="36769"/>
                  </a:lnTo>
                  <a:lnTo>
                    <a:pt x="23675" y="37945"/>
                  </a:lnTo>
                  <a:lnTo>
                    <a:pt x="21854" y="36127"/>
                  </a:lnTo>
                  <a:lnTo>
                    <a:pt x="21451" y="35723"/>
                  </a:lnTo>
                  <a:lnTo>
                    <a:pt x="19650" y="33922"/>
                  </a:lnTo>
                  <a:lnTo>
                    <a:pt x="17887" y="32160"/>
                  </a:lnTo>
                  <a:lnTo>
                    <a:pt x="17642" y="31915"/>
                  </a:lnTo>
                  <a:cubicBezTo>
                    <a:pt x="17246" y="31515"/>
                    <a:pt x="17008" y="31015"/>
                    <a:pt x="16956" y="30461"/>
                  </a:cubicBezTo>
                  <a:lnTo>
                    <a:pt x="16956" y="30460"/>
                  </a:lnTo>
                  <a:cubicBezTo>
                    <a:pt x="16949" y="30390"/>
                    <a:pt x="16944" y="30319"/>
                    <a:pt x="16944" y="30246"/>
                  </a:cubicBezTo>
                  <a:lnTo>
                    <a:pt x="16944" y="30243"/>
                  </a:lnTo>
                  <a:cubicBezTo>
                    <a:pt x="16940" y="29600"/>
                    <a:pt x="17188" y="28992"/>
                    <a:pt x="17644" y="28535"/>
                  </a:cubicBezTo>
                  <a:lnTo>
                    <a:pt x="24920" y="21263"/>
                  </a:lnTo>
                  <a:lnTo>
                    <a:pt x="26008" y="20174"/>
                  </a:lnTo>
                  <a:close/>
                  <a:moveTo>
                    <a:pt x="27886" y="37394"/>
                  </a:moveTo>
                  <a:lnTo>
                    <a:pt x="28281" y="37756"/>
                  </a:lnTo>
                  <a:lnTo>
                    <a:pt x="28628" y="38075"/>
                  </a:lnTo>
                  <a:cubicBezTo>
                    <a:pt x="28611" y="38083"/>
                    <a:pt x="28594" y="38088"/>
                    <a:pt x="28577" y="38093"/>
                  </a:cubicBezTo>
                  <a:cubicBezTo>
                    <a:pt x="28498" y="38120"/>
                    <a:pt x="28417" y="38142"/>
                    <a:pt x="28337" y="38161"/>
                  </a:cubicBezTo>
                  <a:cubicBezTo>
                    <a:pt x="28307" y="38167"/>
                    <a:pt x="28276" y="38174"/>
                    <a:pt x="28245" y="38180"/>
                  </a:cubicBezTo>
                  <a:cubicBezTo>
                    <a:pt x="28142" y="38199"/>
                    <a:pt x="28040" y="38214"/>
                    <a:pt x="27936" y="38219"/>
                  </a:cubicBezTo>
                  <a:cubicBezTo>
                    <a:pt x="27931" y="38219"/>
                    <a:pt x="27926" y="38219"/>
                    <a:pt x="27921" y="38220"/>
                  </a:cubicBezTo>
                  <a:cubicBezTo>
                    <a:pt x="27889" y="38222"/>
                    <a:pt x="27858" y="38222"/>
                    <a:pt x="27827" y="38222"/>
                  </a:cubicBezTo>
                  <a:cubicBezTo>
                    <a:pt x="27755" y="38222"/>
                    <a:pt x="27682" y="38219"/>
                    <a:pt x="27610" y="38213"/>
                  </a:cubicBezTo>
                  <a:cubicBezTo>
                    <a:pt x="27579" y="38210"/>
                    <a:pt x="27547" y="38206"/>
                    <a:pt x="27516" y="38202"/>
                  </a:cubicBezTo>
                  <a:cubicBezTo>
                    <a:pt x="27433" y="38192"/>
                    <a:pt x="27353" y="38177"/>
                    <a:pt x="27272" y="38159"/>
                  </a:cubicBezTo>
                  <a:lnTo>
                    <a:pt x="27218" y="38147"/>
                  </a:lnTo>
                  <a:lnTo>
                    <a:pt x="27886" y="37394"/>
                  </a:lnTo>
                  <a:close/>
                  <a:moveTo>
                    <a:pt x="37670" y="32858"/>
                  </a:moveTo>
                  <a:cubicBezTo>
                    <a:pt x="38057" y="32944"/>
                    <a:pt x="38419" y="33040"/>
                    <a:pt x="38744" y="33144"/>
                  </a:cubicBezTo>
                  <a:cubicBezTo>
                    <a:pt x="38771" y="33239"/>
                    <a:pt x="38793" y="33336"/>
                    <a:pt x="38814" y="33433"/>
                  </a:cubicBezTo>
                  <a:cubicBezTo>
                    <a:pt x="38826" y="33488"/>
                    <a:pt x="38840" y="33542"/>
                    <a:pt x="38849" y="33598"/>
                  </a:cubicBezTo>
                  <a:cubicBezTo>
                    <a:pt x="38878" y="33771"/>
                    <a:pt x="38899" y="33948"/>
                    <a:pt x="38906" y="34125"/>
                  </a:cubicBezTo>
                  <a:cubicBezTo>
                    <a:pt x="38953" y="35264"/>
                    <a:pt x="38552" y="36355"/>
                    <a:pt x="37778" y="37194"/>
                  </a:cubicBezTo>
                  <a:cubicBezTo>
                    <a:pt x="36963" y="38081"/>
                    <a:pt x="35849" y="38569"/>
                    <a:pt x="34638" y="38569"/>
                  </a:cubicBezTo>
                  <a:cubicBezTo>
                    <a:pt x="34521" y="38569"/>
                    <a:pt x="34403" y="38564"/>
                    <a:pt x="34286" y="38553"/>
                  </a:cubicBezTo>
                  <a:cubicBezTo>
                    <a:pt x="34248" y="38551"/>
                    <a:pt x="34210" y="38544"/>
                    <a:pt x="34172" y="38541"/>
                  </a:cubicBezTo>
                  <a:cubicBezTo>
                    <a:pt x="34094" y="38531"/>
                    <a:pt x="34013" y="38523"/>
                    <a:pt x="33937" y="38511"/>
                  </a:cubicBezTo>
                  <a:cubicBezTo>
                    <a:pt x="33892" y="38502"/>
                    <a:pt x="33847" y="38492"/>
                    <a:pt x="33803" y="38484"/>
                  </a:cubicBezTo>
                  <a:cubicBezTo>
                    <a:pt x="33732" y="38469"/>
                    <a:pt x="33664" y="38455"/>
                    <a:pt x="33595" y="38438"/>
                  </a:cubicBezTo>
                  <a:cubicBezTo>
                    <a:pt x="33548" y="38426"/>
                    <a:pt x="33501" y="38412"/>
                    <a:pt x="33454" y="38397"/>
                  </a:cubicBezTo>
                  <a:cubicBezTo>
                    <a:pt x="33409" y="38385"/>
                    <a:pt x="33363" y="38370"/>
                    <a:pt x="33318" y="38354"/>
                  </a:cubicBezTo>
                  <a:cubicBezTo>
                    <a:pt x="33276" y="38219"/>
                    <a:pt x="33236" y="38081"/>
                    <a:pt x="33198" y="37935"/>
                  </a:cubicBezTo>
                  <a:cubicBezTo>
                    <a:pt x="33196" y="37929"/>
                    <a:pt x="33194" y="37923"/>
                    <a:pt x="33193" y="37917"/>
                  </a:cubicBezTo>
                  <a:cubicBezTo>
                    <a:pt x="33154" y="37766"/>
                    <a:pt x="33117" y="37606"/>
                    <a:pt x="33082" y="37446"/>
                  </a:cubicBezTo>
                  <a:lnTo>
                    <a:pt x="37670" y="32858"/>
                  </a:lnTo>
                  <a:close/>
                  <a:moveTo>
                    <a:pt x="21876" y="36793"/>
                  </a:moveTo>
                  <a:lnTo>
                    <a:pt x="23330" y="38246"/>
                  </a:lnTo>
                  <a:lnTo>
                    <a:pt x="23373" y="38289"/>
                  </a:lnTo>
                  <a:lnTo>
                    <a:pt x="23091" y="38608"/>
                  </a:lnTo>
                  <a:cubicBezTo>
                    <a:pt x="22890" y="38833"/>
                    <a:pt x="22584" y="38962"/>
                    <a:pt x="22251" y="38962"/>
                  </a:cubicBezTo>
                  <a:cubicBezTo>
                    <a:pt x="21917" y="38962"/>
                    <a:pt x="21610" y="38833"/>
                    <a:pt x="21412" y="38608"/>
                  </a:cubicBezTo>
                  <a:lnTo>
                    <a:pt x="20838" y="37964"/>
                  </a:lnTo>
                  <a:lnTo>
                    <a:pt x="21876" y="36793"/>
                  </a:lnTo>
                  <a:close/>
                  <a:moveTo>
                    <a:pt x="15295" y="35903"/>
                  </a:moveTo>
                  <a:lnTo>
                    <a:pt x="17123" y="37963"/>
                  </a:lnTo>
                  <a:lnTo>
                    <a:pt x="16548" y="38611"/>
                  </a:lnTo>
                  <a:cubicBezTo>
                    <a:pt x="16348" y="38834"/>
                    <a:pt x="16043" y="38963"/>
                    <a:pt x="15710" y="38963"/>
                  </a:cubicBezTo>
                  <a:cubicBezTo>
                    <a:pt x="15375" y="38963"/>
                    <a:pt x="15071" y="38834"/>
                    <a:pt x="14872" y="38609"/>
                  </a:cubicBezTo>
                  <a:lnTo>
                    <a:pt x="13883" y="37495"/>
                  </a:lnTo>
                  <a:lnTo>
                    <a:pt x="15295" y="35903"/>
                  </a:lnTo>
                  <a:close/>
                  <a:moveTo>
                    <a:pt x="7766" y="32604"/>
                  </a:moveTo>
                  <a:cubicBezTo>
                    <a:pt x="7760" y="32620"/>
                    <a:pt x="7759" y="32635"/>
                    <a:pt x="7755" y="32651"/>
                  </a:cubicBezTo>
                  <a:cubicBezTo>
                    <a:pt x="7737" y="32719"/>
                    <a:pt x="7723" y="32785"/>
                    <a:pt x="7708" y="32853"/>
                  </a:cubicBezTo>
                  <a:cubicBezTo>
                    <a:pt x="7695" y="32922"/>
                    <a:pt x="7679" y="32992"/>
                    <a:pt x="7670" y="33061"/>
                  </a:cubicBezTo>
                  <a:cubicBezTo>
                    <a:pt x="7661" y="33129"/>
                    <a:pt x="7655" y="33195"/>
                    <a:pt x="7650" y="33263"/>
                  </a:cubicBezTo>
                  <a:cubicBezTo>
                    <a:pt x="7645" y="33334"/>
                    <a:pt x="7641" y="33405"/>
                    <a:pt x="7641" y="33474"/>
                  </a:cubicBezTo>
                  <a:cubicBezTo>
                    <a:pt x="7641" y="33541"/>
                    <a:pt x="7644" y="33607"/>
                    <a:pt x="7648" y="33671"/>
                  </a:cubicBezTo>
                  <a:cubicBezTo>
                    <a:pt x="7653" y="33744"/>
                    <a:pt x="7661" y="33816"/>
                    <a:pt x="7670" y="33888"/>
                  </a:cubicBezTo>
                  <a:cubicBezTo>
                    <a:pt x="7679" y="33951"/>
                    <a:pt x="7688" y="34014"/>
                    <a:pt x="7701" y="34076"/>
                  </a:cubicBezTo>
                  <a:cubicBezTo>
                    <a:pt x="7717" y="34150"/>
                    <a:pt x="7737" y="34223"/>
                    <a:pt x="7757" y="34296"/>
                  </a:cubicBezTo>
                  <a:cubicBezTo>
                    <a:pt x="7774" y="34356"/>
                    <a:pt x="7790" y="34414"/>
                    <a:pt x="7810" y="34473"/>
                  </a:cubicBezTo>
                  <a:cubicBezTo>
                    <a:pt x="7838" y="34550"/>
                    <a:pt x="7870" y="34625"/>
                    <a:pt x="7904" y="34700"/>
                  </a:cubicBezTo>
                  <a:cubicBezTo>
                    <a:pt x="7927" y="34753"/>
                    <a:pt x="7948" y="34806"/>
                    <a:pt x="7976" y="34858"/>
                  </a:cubicBezTo>
                  <a:cubicBezTo>
                    <a:pt x="8019" y="34942"/>
                    <a:pt x="8070" y="35023"/>
                    <a:pt x="8120" y="35106"/>
                  </a:cubicBezTo>
                  <a:cubicBezTo>
                    <a:pt x="8143" y="35140"/>
                    <a:pt x="8159" y="35176"/>
                    <a:pt x="8182" y="35212"/>
                  </a:cubicBezTo>
                  <a:cubicBezTo>
                    <a:pt x="8186" y="35217"/>
                    <a:pt x="8191" y="35223"/>
                    <a:pt x="8196" y="35228"/>
                  </a:cubicBezTo>
                  <a:cubicBezTo>
                    <a:pt x="8278" y="35348"/>
                    <a:pt x="8368" y="35467"/>
                    <a:pt x="8468" y="35579"/>
                  </a:cubicBezTo>
                  <a:lnTo>
                    <a:pt x="10165" y="37495"/>
                  </a:lnTo>
                  <a:lnTo>
                    <a:pt x="9175" y="38611"/>
                  </a:lnTo>
                  <a:cubicBezTo>
                    <a:pt x="8976" y="38835"/>
                    <a:pt x="8671" y="38964"/>
                    <a:pt x="8337" y="38964"/>
                  </a:cubicBezTo>
                  <a:cubicBezTo>
                    <a:pt x="8003" y="38964"/>
                    <a:pt x="7698" y="38835"/>
                    <a:pt x="7499" y="38611"/>
                  </a:cubicBezTo>
                  <a:lnTo>
                    <a:pt x="3396" y="33988"/>
                  </a:lnTo>
                  <a:cubicBezTo>
                    <a:pt x="3182" y="33747"/>
                    <a:pt x="3131" y="33448"/>
                    <a:pt x="3256" y="33172"/>
                  </a:cubicBezTo>
                  <a:cubicBezTo>
                    <a:pt x="3411" y="32827"/>
                    <a:pt x="3794" y="32604"/>
                    <a:pt x="4234" y="32604"/>
                  </a:cubicBezTo>
                  <a:close/>
                  <a:moveTo>
                    <a:pt x="26352" y="30475"/>
                  </a:moveTo>
                  <a:cubicBezTo>
                    <a:pt x="27704" y="30475"/>
                    <a:pt x="28913" y="31120"/>
                    <a:pt x="29508" y="32157"/>
                  </a:cubicBezTo>
                  <a:cubicBezTo>
                    <a:pt x="30092" y="33175"/>
                    <a:pt x="29956" y="34369"/>
                    <a:pt x="29151" y="35277"/>
                  </a:cubicBezTo>
                  <a:lnTo>
                    <a:pt x="25321" y="39590"/>
                  </a:lnTo>
                  <a:lnTo>
                    <a:pt x="23998" y="38268"/>
                  </a:lnTo>
                  <a:lnTo>
                    <a:pt x="25167" y="36951"/>
                  </a:lnTo>
                  <a:lnTo>
                    <a:pt x="26177" y="35817"/>
                  </a:lnTo>
                  <a:lnTo>
                    <a:pt x="26178" y="35819"/>
                  </a:lnTo>
                  <a:lnTo>
                    <a:pt x="27533" y="34286"/>
                  </a:lnTo>
                  <a:cubicBezTo>
                    <a:pt x="27552" y="34266"/>
                    <a:pt x="27567" y="34244"/>
                    <a:pt x="27583" y="34223"/>
                  </a:cubicBezTo>
                  <a:lnTo>
                    <a:pt x="27611" y="34250"/>
                  </a:lnTo>
                  <a:lnTo>
                    <a:pt x="27744" y="33967"/>
                  </a:lnTo>
                  <a:cubicBezTo>
                    <a:pt x="27744" y="33966"/>
                    <a:pt x="27744" y="33966"/>
                    <a:pt x="27745" y="33964"/>
                  </a:cubicBezTo>
                  <a:cubicBezTo>
                    <a:pt x="27745" y="33963"/>
                    <a:pt x="27746" y="33963"/>
                    <a:pt x="27746" y="33962"/>
                  </a:cubicBezTo>
                  <a:lnTo>
                    <a:pt x="27811" y="33813"/>
                  </a:lnTo>
                  <a:lnTo>
                    <a:pt x="27804" y="33807"/>
                  </a:lnTo>
                  <a:cubicBezTo>
                    <a:pt x="27905" y="33477"/>
                    <a:pt x="27855" y="33124"/>
                    <a:pt x="27658" y="32817"/>
                  </a:cubicBezTo>
                  <a:lnTo>
                    <a:pt x="27658" y="32814"/>
                  </a:lnTo>
                  <a:cubicBezTo>
                    <a:pt x="27391" y="32395"/>
                    <a:pt x="26903" y="32143"/>
                    <a:pt x="26354" y="32143"/>
                  </a:cubicBezTo>
                  <a:lnTo>
                    <a:pt x="23477" y="32143"/>
                  </a:lnTo>
                  <a:lnTo>
                    <a:pt x="23468" y="32127"/>
                  </a:lnTo>
                  <a:cubicBezTo>
                    <a:pt x="23436" y="32062"/>
                    <a:pt x="23401" y="31994"/>
                    <a:pt x="23362" y="31927"/>
                  </a:cubicBezTo>
                  <a:cubicBezTo>
                    <a:pt x="23280" y="31790"/>
                    <a:pt x="23190" y="31657"/>
                    <a:pt x="23091" y="31530"/>
                  </a:cubicBezTo>
                  <a:cubicBezTo>
                    <a:pt x="23083" y="31521"/>
                    <a:pt x="23077" y="31511"/>
                    <a:pt x="23070" y="31502"/>
                  </a:cubicBezTo>
                  <a:cubicBezTo>
                    <a:pt x="22973" y="31381"/>
                    <a:pt x="22868" y="31268"/>
                    <a:pt x="22758" y="31160"/>
                  </a:cubicBezTo>
                  <a:cubicBezTo>
                    <a:pt x="22744" y="31147"/>
                    <a:pt x="22733" y="31134"/>
                    <a:pt x="22719" y="31122"/>
                  </a:cubicBezTo>
                  <a:cubicBezTo>
                    <a:pt x="22610" y="31020"/>
                    <a:pt x="22493" y="30923"/>
                    <a:pt x="22369" y="30832"/>
                  </a:cubicBezTo>
                  <a:cubicBezTo>
                    <a:pt x="22352" y="30819"/>
                    <a:pt x="22334" y="30806"/>
                    <a:pt x="22316" y="30793"/>
                  </a:cubicBezTo>
                  <a:cubicBezTo>
                    <a:pt x="22193" y="30705"/>
                    <a:pt x="22065" y="30626"/>
                    <a:pt x="21932" y="30554"/>
                  </a:cubicBezTo>
                  <a:cubicBezTo>
                    <a:pt x="21911" y="30542"/>
                    <a:pt x="21889" y="30531"/>
                    <a:pt x="21869" y="30518"/>
                  </a:cubicBezTo>
                  <a:cubicBezTo>
                    <a:pt x="21843" y="30505"/>
                    <a:pt x="21816" y="30489"/>
                    <a:pt x="21789" y="30475"/>
                  </a:cubicBezTo>
                  <a:close/>
                  <a:moveTo>
                    <a:pt x="29297" y="35800"/>
                  </a:moveTo>
                  <a:lnTo>
                    <a:pt x="31034" y="37401"/>
                  </a:lnTo>
                  <a:cubicBezTo>
                    <a:pt x="31039" y="37429"/>
                    <a:pt x="31047" y="37455"/>
                    <a:pt x="31052" y="37482"/>
                  </a:cubicBezTo>
                  <a:cubicBezTo>
                    <a:pt x="31092" y="37677"/>
                    <a:pt x="31135" y="37865"/>
                    <a:pt x="31180" y="38048"/>
                  </a:cubicBezTo>
                  <a:lnTo>
                    <a:pt x="31215" y="38197"/>
                  </a:lnTo>
                  <a:cubicBezTo>
                    <a:pt x="31267" y="38402"/>
                    <a:pt x="31320" y="38601"/>
                    <a:pt x="31377" y="38793"/>
                  </a:cubicBezTo>
                  <a:cubicBezTo>
                    <a:pt x="31388" y="38832"/>
                    <a:pt x="31400" y="38869"/>
                    <a:pt x="31411" y="38907"/>
                  </a:cubicBezTo>
                  <a:cubicBezTo>
                    <a:pt x="31462" y="39075"/>
                    <a:pt x="31515" y="39238"/>
                    <a:pt x="31570" y="39394"/>
                  </a:cubicBezTo>
                  <a:cubicBezTo>
                    <a:pt x="31582" y="39428"/>
                    <a:pt x="31593" y="39463"/>
                    <a:pt x="31606" y="39496"/>
                  </a:cubicBezTo>
                  <a:cubicBezTo>
                    <a:pt x="31669" y="39672"/>
                    <a:pt x="31736" y="39840"/>
                    <a:pt x="31803" y="40000"/>
                  </a:cubicBezTo>
                  <a:cubicBezTo>
                    <a:pt x="31809" y="40014"/>
                    <a:pt x="31814" y="40027"/>
                    <a:pt x="31819" y="40041"/>
                  </a:cubicBezTo>
                  <a:cubicBezTo>
                    <a:pt x="31453" y="39861"/>
                    <a:pt x="31102" y="39644"/>
                    <a:pt x="30774" y="39394"/>
                  </a:cubicBezTo>
                  <a:cubicBezTo>
                    <a:pt x="30599" y="39259"/>
                    <a:pt x="30447" y="39130"/>
                    <a:pt x="30308" y="39002"/>
                  </a:cubicBezTo>
                  <a:lnTo>
                    <a:pt x="29551" y="38304"/>
                  </a:lnTo>
                  <a:lnTo>
                    <a:pt x="29430" y="38194"/>
                  </a:lnTo>
                  <a:lnTo>
                    <a:pt x="29171" y="37956"/>
                  </a:lnTo>
                  <a:lnTo>
                    <a:pt x="29074" y="37866"/>
                  </a:lnTo>
                  <a:lnTo>
                    <a:pt x="28835" y="37647"/>
                  </a:lnTo>
                  <a:lnTo>
                    <a:pt x="28187" y="37050"/>
                  </a:lnTo>
                  <a:lnTo>
                    <a:pt x="29297" y="35800"/>
                  </a:lnTo>
                  <a:close/>
                  <a:moveTo>
                    <a:pt x="39885" y="30646"/>
                  </a:moveTo>
                  <a:cubicBezTo>
                    <a:pt x="40232" y="31141"/>
                    <a:pt x="40506" y="31681"/>
                    <a:pt x="40696" y="32250"/>
                  </a:cubicBezTo>
                  <a:cubicBezTo>
                    <a:pt x="40951" y="32999"/>
                    <a:pt x="41064" y="33778"/>
                    <a:pt x="41028" y="34567"/>
                  </a:cubicBezTo>
                  <a:cubicBezTo>
                    <a:pt x="40969" y="36077"/>
                    <a:pt x="40370" y="37521"/>
                    <a:pt x="39345" y="38632"/>
                  </a:cubicBezTo>
                  <a:cubicBezTo>
                    <a:pt x="39197" y="38792"/>
                    <a:pt x="39043" y="38943"/>
                    <a:pt x="38882" y="39085"/>
                  </a:cubicBezTo>
                  <a:cubicBezTo>
                    <a:pt x="38879" y="39088"/>
                    <a:pt x="38877" y="39090"/>
                    <a:pt x="38874" y="39092"/>
                  </a:cubicBezTo>
                  <a:cubicBezTo>
                    <a:pt x="38715" y="39231"/>
                    <a:pt x="38550" y="39363"/>
                    <a:pt x="38378" y="39486"/>
                  </a:cubicBezTo>
                  <a:cubicBezTo>
                    <a:pt x="38373" y="39490"/>
                    <a:pt x="38367" y="39495"/>
                    <a:pt x="38361" y="39500"/>
                  </a:cubicBezTo>
                  <a:cubicBezTo>
                    <a:pt x="38192" y="39620"/>
                    <a:pt x="38018" y="39731"/>
                    <a:pt x="37838" y="39835"/>
                  </a:cubicBezTo>
                  <a:cubicBezTo>
                    <a:pt x="37828" y="39840"/>
                    <a:pt x="37821" y="39845"/>
                    <a:pt x="37813" y="39850"/>
                  </a:cubicBezTo>
                  <a:cubicBezTo>
                    <a:pt x="37636" y="39952"/>
                    <a:pt x="37454" y="40043"/>
                    <a:pt x="37268" y="40127"/>
                  </a:cubicBezTo>
                  <a:cubicBezTo>
                    <a:pt x="37256" y="40132"/>
                    <a:pt x="37244" y="40140"/>
                    <a:pt x="37233" y="40145"/>
                  </a:cubicBezTo>
                  <a:cubicBezTo>
                    <a:pt x="37050" y="40226"/>
                    <a:pt x="36860" y="40298"/>
                    <a:pt x="36671" y="40361"/>
                  </a:cubicBezTo>
                  <a:cubicBezTo>
                    <a:pt x="36656" y="40367"/>
                    <a:pt x="36641" y="40372"/>
                    <a:pt x="36626" y="40378"/>
                  </a:cubicBezTo>
                  <a:cubicBezTo>
                    <a:pt x="36438" y="40439"/>
                    <a:pt x="36245" y="40492"/>
                    <a:pt x="36052" y="40536"/>
                  </a:cubicBezTo>
                  <a:cubicBezTo>
                    <a:pt x="36033" y="40540"/>
                    <a:pt x="36016" y="40546"/>
                    <a:pt x="35999" y="40550"/>
                  </a:cubicBezTo>
                  <a:cubicBezTo>
                    <a:pt x="35807" y="40591"/>
                    <a:pt x="35611" y="40624"/>
                    <a:pt x="35413" y="40649"/>
                  </a:cubicBezTo>
                  <a:lnTo>
                    <a:pt x="35355" y="40656"/>
                  </a:lnTo>
                  <a:cubicBezTo>
                    <a:pt x="35159" y="40678"/>
                    <a:pt x="34962" y="40691"/>
                    <a:pt x="34765" y="40696"/>
                  </a:cubicBezTo>
                  <a:cubicBezTo>
                    <a:pt x="34751" y="40696"/>
                    <a:pt x="34739" y="40697"/>
                    <a:pt x="34724" y="40697"/>
                  </a:cubicBezTo>
                  <a:cubicBezTo>
                    <a:pt x="34713" y="40687"/>
                    <a:pt x="34699" y="40677"/>
                    <a:pt x="34688" y="40666"/>
                  </a:cubicBezTo>
                  <a:cubicBezTo>
                    <a:pt x="34560" y="40565"/>
                    <a:pt x="34437" y="40457"/>
                    <a:pt x="34318" y="40340"/>
                  </a:cubicBezTo>
                  <a:cubicBezTo>
                    <a:pt x="34250" y="40271"/>
                    <a:pt x="34182" y="40189"/>
                    <a:pt x="34115" y="40102"/>
                  </a:cubicBezTo>
                  <a:cubicBezTo>
                    <a:pt x="34104" y="40087"/>
                    <a:pt x="34090" y="40071"/>
                    <a:pt x="34079" y="40053"/>
                  </a:cubicBezTo>
                  <a:cubicBezTo>
                    <a:pt x="34015" y="39967"/>
                    <a:pt x="33954" y="39870"/>
                    <a:pt x="33894" y="39766"/>
                  </a:cubicBezTo>
                  <a:cubicBezTo>
                    <a:pt x="33882" y="39746"/>
                    <a:pt x="33872" y="39725"/>
                    <a:pt x="33860" y="39705"/>
                  </a:cubicBezTo>
                  <a:cubicBezTo>
                    <a:pt x="33736" y="39481"/>
                    <a:pt x="33620" y="39223"/>
                    <a:pt x="33508" y="38928"/>
                  </a:cubicBezTo>
                  <a:lnTo>
                    <a:pt x="33493" y="38885"/>
                  </a:lnTo>
                  <a:lnTo>
                    <a:pt x="33493" y="38885"/>
                  </a:lnTo>
                  <a:cubicBezTo>
                    <a:pt x="33597" y="38911"/>
                    <a:pt x="33704" y="38933"/>
                    <a:pt x="33809" y="38953"/>
                  </a:cubicBezTo>
                  <a:cubicBezTo>
                    <a:pt x="33836" y="38958"/>
                    <a:pt x="33863" y="38960"/>
                    <a:pt x="33892" y="38965"/>
                  </a:cubicBezTo>
                  <a:cubicBezTo>
                    <a:pt x="33985" y="38981"/>
                    <a:pt x="34080" y="38994"/>
                    <a:pt x="34176" y="39002"/>
                  </a:cubicBezTo>
                  <a:cubicBezTo>
                    <a:pt x="34210" y="39006"/>
                    <a:pt x="34243" y="39009"/>
                    <a:pt x="34277" y="39011"/>
                  </a:cubicBezTo>
                  <a:cubicBezTo>
                    <a:pt x="34397" y="39021"/>
                    <a:pt x="34518" y="39027"/>
                    <a:pt x="34639" y="39027"/>
                  </a:cubicBezTo>
                  <a:cubicBezTo>
                    <a:pt x="35979" y="39027"/>
                    <a:pt x="37213" y="38486"/>
                    <a:pt x="38115" y="37505"/>
                  </a:cubicBezTo>
                  <a:cubicBezTo>
                    <a:pt x="38971" y="36575"/>
                    <a:pt x="39414" y="35369"/>
                    <a:pt x="39363" y="34107"/>
                  </a:cubicBezTo>
                  <a:cubicBezTo>
                    <a:pt x="39343" y="33695"/>
                    <a:pt x="39274" y="33290"/>
                    <a:pt x="39156" y="32902"/>
                  </a:cubicBezTo>
                  <a:lnTo>
                    <a:pt x="39156" y="32901"/>
                  </a:lnTo>
                  <a:lnTo>
                    <a:pt x="39122" y="32791"/>
                  </a:lnTo>
                  <a:lnTo>
                    <a:pt x="39117" y="32789"/>
                  </a:lnTo>
                  <a:cubicBezTo>
                    <a:pt x="39072" y="32659"/>
                    <a:pt x="39023" y="32532"/>
                    <a:pt x="38968" y="32407"/>
                  </a:cubicBezTo>
                  <a:cubicBezTo>
                    <a:pt x="38957" y="32381"/>
                    <a:pt x="38946" y="32355"/>
                    <a:pt x="38935" y="32329"/>
                  </a:cubicBezTo>
                  <a:cubicBezTo>
                    <a:pt x="38865" y="32178"/>
                    <a:pt x="38787" y="32032"/>
                    <a:pt x="38703" y="31890"/>
                  </a:cubicBezTo>
                  <a:cubicBezTo>
                    <a:pt x="38696" y="31877"/>
                    <a:pt x="38690" y="31863"/>
                    <a:pt x="38682" y="31850"/>
                  </a:cubicBezTo>
                  <a:lnTo>
                    <a:pt x="39885" y="30646"/>
                  </a:lnTo>
                  <a:close/>
                  <a:moveTo>
                    <a:pt x="9629" y="30476"/>
                  </a:moveTo>
                  <a:cubicBezTo>
                    <a:pt x="9602" y="30490"/>
                    <a:pt x="9577" y="30506"/>
                    <a:pt x="9550" y="30520"/>
                  </a:cubicBezTo>
                  <a:cubicBezTo>
                    <a:pt x="9528" y="30532"/>
                    <a:pt x="9507" y="30543"/>
                    <a:pt x="9486" y="30555"/>
                  </a:cubicBezTo>
                  <a:cubicBezTo>
                    <a:pt x="9353" y="30627"/>
                    <a:pt x="9225" y="30708"/>
                    <a:pt x="9102" y="30794"/>
                  </a:cubicBezTo>
                  <a:cubicBezTo>
                    <a:pt x="9085" y="30808"/>
                    <a:pt x="9067" y="30820"/>
                    <a:pt x="9049" y="30834"/>
                  </a:cubicBezTo>
                  <a:cubicBezTo>
                    <a:pt x="8926" y="30923"/>
                    <a:pt x="8810" y="31019"/>
                    <a:pt x="8700" y="31122"/>
                  </a:cubicBezTo>
                  <a:cubicBezTo>
                    <a:pt x="8687" y="31135"/>
                    <a:pt x="8674" y="31148"/>
                    <a:pt x="8661" y="31160"/>
                  </a:cubicBezTo>
                  <a:cubicBezTo>
                    <a:pt x="8551" y="31268"/>
                    <a:pt x="8445" y="31381"/>
                    <a:pt x="8349" y="31501"/>
                  </a:cubicBezTo>
                  <a:cubicBezTo>
                    <a:pt x="8342" y="31510"/>
                    <a:pt x="8336" y="31520"/>
                    <a:pt x="8328" y="31528"/>
                  </a:cubicBezTo>
                  <a:cubicBezTo>
                    <a:pt x="8229" y="31656"/>
                    <a:pt x="8138" y="31788"/>
                    <a:pt x="8057" y="31928"/>
                  </a:cubicBezTo>
                  <a:cubicBezTo>
                    <a:pt x="8014" y="32001"/>
                    <a:pt x="7978" y="32073"/>
                    <a:pt x="7943" y="32145"/>
                  </a:cubicBezTo>
                  <a:lnTo>
                    <a:pt x="7937" y="32145"/>
                  </a:lnTo>
                  <a:lnTo>
                    <a:pt x="7937" y="32146"/>
                  </a:lnTo>
                  <a:lnTo>
                    <a:pt x="4232" y="32146"/>
                  </a:lnTo>
                  <a:cubicBezTo>
                    <a:pt x="3614" y="32146"/>
                    <a:pt x="3068" y="32474"/>
                    <a:pt x="2839" y="32982"/>
                  </a:cubicBezTo>
                  <a:cubicBezTo>
                    <a:pt x="2639" y="33422"/>
                    <a:pt x="2720" y="33911"/>
                    <a:pt x="3053" y="34286"/>
                  </a:cubicBezTo>
                  <a:lnTo>
                    <a:pt x="7157" y="38910"/>
                  </a:lnTo>
                  <a:cubicBezTo>
                    <a:pt x="7442" y="39233"/>
                    <a:pt x="7872" y="39417"/>
                    <a:pt x="8336" y="39417"/>
                  </a:cubicBezTo>
                  <a:cubicBezTo>
                    <a:pt x="8800" y="39417"/>
                    <a:pt x="9230" y="39233"/>
                    <a:pt x="9514" y="38910"/>
                  </a:cubicBezTo>
                  <a:lnTo>
                    <a:pt x="10469" y="37835"/>
                  </a:lnTo>
                  <a:lnTo>
                    <a:pt x="11718" y="39243"/>
                  </a:lnTo>
                  <a:lnTo>
                    <a:pt x="11136" y="39899"/>
                  </a:lnTo>
                  <a:cubicBezTo>
                    <a:pt x="10466" y="40655"/>
                    <a:pt x="9445" y="41089"/>
                    <a:pt x="8336" y="41089"/>
                  </a:cubicBezTo>
                  <a:cubicBezTo>
                    <a:pt x="7228" y="41089"/>
                    <a:pt x="6206" y="40656"/>
                    <a:pt x="5536" y="39899"/>
                  </a:cubicBezTo>
                  <a:lnTo>
                    <a:pt x="1431" y="35275"/>
                  </a:lnTo>
                  <a:cubicBezTo>
                    <a:pt x="632" y="34372"/>
                    <a:pt x="497" y="33177"/>
                    <a:pt x="1081" y="32158"/>
                  </a:cubicBezTo>
                  <a:cubicBezTo>
                    <a:pt x="1675" y="31121"/>
                    <a:pt x="2884" y="30476"/>
                    <a:pt x="4234" y="30476"/>
                  </a:cubicBezTo>
                  <a:close/>
                  <a:moveTo>
                    <a:pt x="20532" y="38307"/>
                  </a:moveTo>
                  <a:lnTo>
                    <a:pt x="21069" y="38911"/>
                  </a:lnTo>
                  <a:cubicBezTo>
                    <a:pt x="21355" y="39234"/>
                    <a:pt x="21786" y="39418"/>
                    <a:pt x="22250" y="39418"/>
                  </a:cubicBezTo>
                  <a:cubicBezTo>
                    <a:pt x="22713" y="39418"/>
                    <a:pt x="23144" y="39234"/>
                    <a:pt x="23430" y="38911"/>
                  </a:cubicBezTo>
                  <a:lnTo>
                    <a:pt x="23695" y="38612"/>
                  </a:lnTo>
                  <a:lnTo>
                    <a:pt x="25018" y="39933"/>
                  </a:lnTo>
                  <a:cubicBezTo>
                    <a:pt x="24351" y="40667"/>
                    <a:pt x="23346" y="41089"/>
                    <a:pt x="22251" y="41089"/>
                  </a:cubicBezTo>
                  <a:cubicBezTo>
                    <a:pt x="21141" y="41089"/>
                    <a:pt x="20120" y="40656"/>
                    <a:pt x="19452" y="39900"/>
                  </a:cubicBezTo>
                  <a:lnTo>
                    <a:pt x="19286" y="39712"/>
                  </a:lnTo>
                  <a:lnTo>
                    <a:pt x="20532" y="38307"/>
                  </a:lnTo>
                  <a:close/>
                  <a:moveTo>
                    <a:pt x="10472" y="32606"/>
                  </a:moveTo>
                  <a:lnTo>
                    <a:pt x="10452" y="32630"/>
                  </a:lnTo>
                  <a:cubicBezTo>
                    <a:pt x="10432" y="32652"/>
                    <a:pt x="10415" y="32676"/>
                    <a:pt x="10395" y="32699"/>
                  </a:cubicBezTo>
                  <a:cubicBezTo>
                    <a:pt x="10368" y="32731"/>
                    <a:pt x="10341" y="32765"/>
                    <a:pt x="10316" y="32801"/>
                  </a:cubicBezTo>
                  <a:cubicBezTo>
                    <a:pt x="10300" y="32823"/>
                    <a:pt x="10290" y="32848"/>
                    <a:pt x="10275" y="32871"/>
                  </a:cubicBezTo>
                  <a:cubicBezTo>
                    <a:pt x="10254" y="32908"/>
                    <a:pt x="10231" y="32944"/>
                    <a:pt x="10212" y="32984"/>
                  </a:cubicBezTo>
                  <a:cubicBezTo>
                    <a:pt x="10062" y="33316"/>
                    <a:pt x="10070" y="33673"/>
                    <a:pt x="10223" y="33991"/>
                  </a:cubicBezTo>
                  <a:lnTo>
                    <a:pt x="10228" y="33999"/>
                  </a:lnTo>
                  <a:cubicBezTo>
                    <a:pt x="10253" y="34048"/>
                    <a:pt x="10280" y="34098"/>
                    <a:pt x="10312" y="34146"/>
                  </a:cubicBezTo>
                  <a:cubicBezTo>
                    <a:pt x="10346" y="34197"/>
                    <a:pt x="10384" y="34246"/>
                    <a:pt x="10425" y="34293"/>
                  </a:cubicBezTo>
                  <a:lnTo>
                    <a:pt x="11716" y="35749"/>
                  </a:lnTo>
                  <a:lnTo>
                    <a:pt x="11855" y="35904"/>
                  </a:lnTo>
                  <a:lnTo>
                    <a:pt x="12021" y="36092"/>
                  </a:lnTo>
                  <a:lnTo>
                    <a:pt x="13194" y="37412"/>
                  </a:lnTo>
                  <a:lnTo>
                    <a:pt x="14528" y="38914"/>
                  </a:lnTo>
                  <a:cubicBezTo>
                    <a:pt x="14635" y="39036"/>
                    <a:pt x="14762" y="39137"/>
                    <a:pt x="14905" y="39216"/>
                  </a:cubicBezTo>
                  <a:cubicBezTo>
                    <a:pt x="15141" y="39350"/>
                    <a:pt x="15417" y="39422"/>
                    <a:pt x="15707" y="39422"/>
                  </a:cubicBezTo>
                  <a:cubicBezTo>
                    <a:pt x="15998" y="39422"/>
                    <a:pt x="16274" y="39350"/>
                    <a:pt x="16510" y="39216"/>
                  </a:cubicBezTo>
                  <a:cubicBezTo>
                    <a:pt x="16525" y="39208"/>
                    <a:pt x="16540" y="39198"/>
                    <a:pt x="16556" y="39188"/>
                  </a:cubicBezTo>
                  <a:cubicBezTo>
                    <a:pt x="16679" y="39112"/>
                    <a:pt x="16791" y="39023"/>
                    <a:pt x="16887" y="38914"/>
                  </a:cubicBezTo>
                  <a:lnTo>
                    <a:pt x="17771" y="37918"/>
                  </a:lnTo>
                  <a:lnTo>
                    <a:pt x="20227" y="35150"/>
                  </a:lnTo>
                  <a:lnTo>
                    <a:pt x="21551" y="36473"/>
                  </a:lnTo>
                  <a:lnTo>
                    <a:pt x="18674" y="39714"/>
                  </a:lnTo>
                  <a:lnTo>
                    <a:pt x="18675" y="39715"/>
                  </a:lnTo>
                  <a:lnTo>
                    <a:pt x="18510" y="39900"/>
                  </a:lnTo>
                  <a:cubicBezTo>
                    <a:pt x="17840" y="40656"/>
                    <a:pt x="16819" y="41091"/>
                    <a:pt x="15710" y="41091"/>
                  </a:cubicBezTo>
                  <a:cubicBezTo>
                    <a:pt x="14601" y="41091"/>
                    <a:pt x="13579" y="40657"/>
                    <a:pt x="12909" y="39900"/>
                  </a:cubicBezTo>
                  <a:lnTo>
                    <a:pt x="8808" y="35277"/>
                  </a:lnTo>
                  <a:cubicBezTo>
                    <a:pt x="8797" y="35265"/>
                    <a:pt x="8790" y="35252"/>
                    <a:pt x="8780" y="35241"/>
                  </a:cubicBezTo>
                  <a:cubicBezTo>
                    <a:pt x="8704" y="35154"/>
                    <a:pt x="8633" y="35064"/>
                    <a:pt x="8568" y="34971"/>
                  </a:cubicBezTo>
                  <a:cubicBezTo>
                    <a:pt x="8545" y="34937"/>
                    <a:pt x="8527" y="34901"/>
                    <a:pt x="8505" y="34866"/>
                  </a:cubicBezTo>
                  <a:cubicBezTo>
                    <a:pt x="8459" y="34793"/>
                    <a:pt x="8414" y="34720"/>
                    <a:pt x="8376" y="34646"/>
                  </a:cubicBezTo>
                  <a:cubicBezTo>
                    <a:pt x="8357" y="34607"/>
                    <a:pt x="8342" y="34565"/>
                    <a:pt x="8324" y="34526"/>
                  </a:cubicBezTo>
                  <a:cubicBezTo>
                    <a:pt x="8291" y="34453"/>
                    <a:pt x="8259" y="34380"/>
                    <a:pt x="8233" y="34305"/>
                  </a:cubicBezTo>
                  <a:cubicBezTo>
                    <a:pt x="8218" y="34263"/>
                    <a:pt x="8209" y="34222"/>
                    <a:pt x="8198" y="34180"/>
                  </a:cubicBezTo>
                  <a:cubicBezTo>
                    <a:pt x="8176" y="34104"/>
                    <a:pt x="8155" y="34029"/>
                    <a:pt x="8140" y="33953"/>
                  </a:cubicBezTo>
                  <a:cubicBezTo>
                    <a:pt x="8133" y="33912"/>
                    <a:pt x="8129" y="33870"/>
                    <a:pt x="8124" y="33828"/>
                  </a:cubicBezTo>
                  <a:cubicBezTo>
                    <a:pt x="8113" y="33750"/>
                    <a:pt x="8103" y="33674"/>
                    <a:pt x="8099" y="33594"/>
                  </a:cubicBezTo>
                  <a:cubicBezTo>
                    <a:pt x="8098" y="33553"/>
                    <a:pt x="8099" y="33511"/>
                    <a:pt x="8099" y="33469"/>
                  </a:cubicBezTo>
                  <a:cubicBezTo>
                    <a:pt x="8099" y="33390"/>
                    <a:pt x="8100" y="33311"/>
                    <a:pt x="8108" y="33233"/>
                  </a:cubicBezTo>
                  <a:cubicBezTo>
                    <a:pt x="8112" y="33191"/>
                    <a:pt x="8120" y="33150"/>
                    <a:pt x="8125" y="33109"/>
                  </a:cubicBezTo>
                  <a:cubicBezTo>
                    <a:pt x="8136" y="33030"/>
                    <a:pt x="8150" y="32952"/>
                    <a:pt x="8170" y="32874"/>
                  </a:cubicBezTo>
                  <a:cubicBezTo>
                    <a:pt x="8180" y="32832"/>
                    <a:pt x="8192" y="32791"/>
                    <a:pt x="8206" y="32747"/>
                  </a:cubicBezTo>
                  <a:cubicBezTo>
                    <a:pt x="8220" y="32700"/>
                    <a:pt x="8237" y="32653"/>
                    <a:pt x="8254" y="32606"/>
                  </a:cubicBezTo>
                  <a:close/>
                  <a:moveTo>
                    <a:pt x="29001" y="38419"/>
                  </a:moveTo>
                  <a:lnTo>
                    <a:pt x="29301" y="38694"/>
                  </a:lnTo>
                  <a:lnTo>
                    <a:pt x="30003" y="39339"/>
                  </a:lnTo>
                  <a:cubicBezTo>
                    <a:pt x="30023" y="39359"/>
                    <a:pt x="30047" y="39379"/>
                    <a:pt x="30070" y="39397"/>
                  </a:cubicBezTo>
                  <a:cubicBezTo>
                    <a:pt x="30131" y="39454"/>
                    <a:pt x="30195" y="39509"/>
                    <a:pt x="30263" y="39566"/>
                  </a:cubicBezTo>
                  <a:cubicBezTo>
                    <a:pt x="30274" y="39577"/>
                    <a:pt x="30285" y="39585"/>
                    <a:pt x="30296" y="39594"/>
                  </a:cubicBezTo>
                  <a:lnTo>
                    <a:pt x="29498" y="40390"/>
                  </a:lnTo>
                  <a:cubicBezTo>
                    <a:pt x="29047" y="40841"/>
                    <a:pt x="28447" y="41091"/>
                    <a:pt x="27808" y="41091"/>
                  </a:cubicBezTo>
                  <a:cubicBezTo>
                    <a:pt x="27169" y="41091"/>
                    <a:pt x="26571" y="40842"/>
                    <a:pt x="26120" y="40390"/>
                  </a:cubicBezTo>
                  <a:lnTo>
                    <a:pt x="25646" y="39916"/>
                  </a:lnTo>
                  <a:lnTo>
                    <a:pt x="26882" y="38526"/>
                  </a:lnTo>
                  <a:cubicBezTo>
                    <a:pt x="26911" y="38536"/>
                    <a:pt x="26939" y="38542"/>
                    <a:pt x="26968" y="38551"/>
                  </a:cubicBezTo>
                  <a:cubicBezTo>
                    <a:pt x="27006" y="38563"/>
                    <a:pt x="27043" y="38574"/>
                    <a:pt x="27081" y="38583"/>
                  </a:cubicBezTo>
                  <a:cubicBezTo>
                    <a:pt x="27141" y="38599"/>
                    <a:pt x="27200" y="38612"/>
                    <a:pt x="27261" y="38624"/>
                  </a:cubicBezTo>
                  <a:cubicBezTo>
                    <a:pt x="27297" y="38630"/>
                    <a:pt x="27334" y="38640"/>
                    <a:pt x="27370" y="38645"/>
                  </a:cubicBezTo>
                  <a:cubicBezTo>
                    <a:pt x="27437" y="38655"/>
                    <a:pt x="27502" y="38662"/>
                    <a:pt x="27569" y="38667"/>
                  </a:cubicBezTo>
                  <a:cubicBezTo>
                    <a:pt x="27599" y="38669"/>
                    <a:pt x="27630" y="38673"/>
                    <a:pt x="27660" y="38676"/>
                  </a:cubicBezTo>
                  <a:cubicBezTo>
                    <a:pt x="27709" y="38679"/>
                    <a:pt x="27758" y="38680"/>
                    <a:pt x="27807" y="38680"/>
                  </a:cubicBezTo>
                  <a:cubicBezTo>
                    <a:pt x="27953" y="38680"/>
                    <a:pt x="28099" y="38669"/>
                    <a:pt x="28243" y="38646"/>
                  </a:cubicBezTo>
                  <a:cubicBezTo>
                    <a:pt x="28271" y="38642"/>
                    <a:pt x="28301" y="38634"/>
                    <a:pt x="28330" y="38629"/>
                  </a:cubicBezTo>
                  <a:cubicBezTo>
                    <a:pt x="28397" y="38616"/>
                    <a:pt x="28464" y="38603"/>
                    <a:pt x="28531" y="38584"/>
                  </a:cubicBezTo>
                  <a:cubicBezTo>
                    <a:pt x="28564" y="38575"/>
                    <a:pt x="28598" y="38565"/>
                    <a:pt x="28634" y="38554"/>
                  </a:cubicBezTo>
                  <a:cubicBezTo>
                    <a:pt x="28693" y="38537"/>
                    <a:pt x="28753" y="38517"/>
                    <a:pt x="28813" y="38495"/>
                  </a:cubicBezTo>
                  <a:cubicBezTo>
                    <a:pt x="28848" y="38481"/>
                    <a:pt x="28884" y="38468"/>
                    <a:pt x="28917" y="38453"/>
                  </a:cubicBezTo>
                  <a:cubicBezTo>
                    <a:pt x="28946" y="38442"/>
                    <a:pt x="28974" y="38433"/>
                    <a:pt x="29001" y="38419"/>
                  </a:cubicBezTo>
                  <a:close/>
                  <a:moveTo>
                    <a:pt x="41418" y="35307"/>
                  </a:moveTo>
                  <a:cubicBezTo>
                    <a:pt x="41424" y="35321"/>
                    <a:pt x="41433" y="35336"/>
                    <a:pt x="41440" y="35351"/>
                  </a:cubicBezTo>
                  <a:cubicBezTo>
                    <a:pt x="41460" y="35395"/>
                    <a:pt x="41479" y="35440"/>
                    <a:pt x="41497" y="35482"/>
                  </a:cubicBezTo>
                  <a:cubicBezTo>
                    <a:pt x="41527" y="35551"/>
                    <a:pt x="41555" y="35621"/>
                    <a:pt x="41581" y="35690"/>
                  </a:cubicBezTo>
                  <a:cubicBezTo>
                    <a:pt x="41598" y="35736"/>
                    <a:pt x="41615" y="35783"/>
                    <a:pt x="41631" y="35831"/>
                  </a:cubicBezTo>
                  <a:cubicBezTo>
                    <a:pt x="41654" y="35900"/>
                    <a:pt x="41675" y="35968"/>
                    <a:pt x="41695" y="36038"/>
                  </a:cubicBezTo>
                  <a:cubicBezTo>
                    <a:pt x="41707" y="36086"/>
                    <a:pt x="41721" y="36134"/>
                    <a:pt x="41732" y="36184"/>
                  </a:cubicBezTo>
                  <a:cubicBezTo>
                    <a:pt x="41749" y="36254"/>
                    <a:pt x="41763" y="36324"/>
                    <a:pt x="41777" y="36393"/>
                  </a:cubicBezTo>
                  <a:cubicBezTo>
                    <a:pt x="41785" y="36441"/>
                    <a:pt x="41794" y="36490"/>
                    <a:pt x="41803" y="36538"/>
                  </a:cubicBezTo>
                  <a:cubicBezTo>
                    <a:pt x="41814" y="36611"/>
                    <a:pt x="41822" y="36684"/>
                    <a:pt x="41830" y="36757"/>
                  </a:cubicBezTo>
                  <a:cubicBezTo>
                    <a:pt x="41835" y="36802"/>
                    <a:pt x="41840" y="36849"/>
                    <a:pt x="41844" y="36894"/>
                  </a:cubicBezTo>
                  <a:cubicBezTo>
                    <a:pt x="41851" y="36976"/>
                    <a:pt x="41852" y="37057"/>
                    <a:pt x="41853" y="37139"/>
                  </a:cubicBezTo>
                  <a:cubicBezTo>
                    <a:pt x="41853" y="37177"/>
                    <a:pt x="41856" y="37215"/>
                    <a:pt x="41856" y="37252"/>
                  </a:cubicBezTo>
                  <a:cubicBezTo>
                    <a:pt x="41855" y="37371"/>
                    <a:pt x="41850" y="37489"/>
                    <a:pt x="41839" y="37607"/>
                  </a:cubicBezTo>
                  <a:cubicBezTo>
                    <a:pt x="41838" y="37625"/>
                    <a:pt x="41834" y="37640"/>
                    <a:pt x="41833" y="37657"/>
                  </a:cubicBezTo>
                  <a:cubicBezTo>
                    <a:pt x="41823" y="37758"/>
                    <a:pt x="41809" y="37861"/>
                    <a:pt x="41792" y="37963"/>
                  </a:cubicBezTo>
                  <a:cubicBezTo>
                    <a:pt x="41786" y="38005"/>
                    <a:pt x="41776" y="38044"/>
                    <a:pt x="41766" y="38086"/>
                  </a:cubicBezTo>
                  <a:cubicBezTo>
                    <a:pt x="41751" y="38162"/>
                    <a:pt x="41735" y="38237"/>
                    <a:pt x="41715" y="38313"/>
                  </a:cubicBezTo>
                  <a:cubicBezTo>
                    <a:pt x="41704" y="38360"/>
                    <a:pt x="41689" y="38405"/>
                    <a:pt x="41675" y="38452"/>
                  </a:cubicBezTo>
                  <a:cubicBezTo>
                    <a:pt x="41656" y="38521"/>
                    <a:pt x="41635" y="38589"/>
                    <a:pt x="41611" y="38657"/>
                  </a:cubicBezTo>
                  <a:cubicBezTo>
                    <a:pt x="41595" y="38705"/>
                    <a:pt x="41576" y="38752"/>
                    <a:pt x="41558" y="38801"/>
                  </a:cubicBezTo>
                  <a:cubicBezTo>
                    <a:pt x="41533" y="38866"/>
                    <a:pt x="41506" y="38931"/>
                    <a:pt x="41477" y="38996"/>
                  </a:cubicBezTo>
                  <a:cubicBezTo>
                    <a:pt x="41456" y="39043"/>
                    <a:pt x="41435" y="39089"/>
                    <a:pt x="41412" y="39135"/>
                  </a:cubicBezTo>
                  <a:cubicBezTo>
                    <a:pt x="41381" y="39199"/>
                    <a:pt x="41349" y="39261"/>
                    <a:pt x="41315" y="39324"/>
                  </a:cubicBezTo>
                  <a:cubicBezTo>
                    <a:pt x="41290" y="39368"/>
                    <a:pt x="41267" y="39413"/>
                    <a:pt x="41241" y="39458"/>
                  </a:cubicBezTo>
                  <a:cubicBezTo>
                    <a:pt x="41202" y="39521"/>
                    <a:pt x="41163" y="39583"/>
                    <a:pt x="41122" y="39645"/>
                  </a:cubicBezTo>
                  <a:cubicBezTo>
                    <a:pt x="41095" y="39686"/>
                    <a:pt x="41069" y="39727"/>
                    <a:pt x="41040" y="39767"/>
                  </a:cubicBezTo>
                  <a:cubicBezTo>
                    <a:pt x="40993" y="39834"/>
                    <a:pt x="40941" y="39899"/>
                    <a:pt x="40890" y="39964"/>
                  </a:cubicBezTo>
                  <a:cubicBezTo>
                    <a:pt x="40864" y="39996"/>
                    <a:pt x="40840" y="40030"/>
                    <a:pt x="40814" y="40062"/>
                  </a:cubicBezTo>
                  <a:cubicBezTo>
                    <a:pt x="40733" y="40156"/>
                    <a:pt x="40648" y="40250"/>
                    <a:pt x="40559" y="40340"/>
                  </a:cubicBezTo>
                  <a:cubicBezTo>
                    <a:pt x="40457" y="40442"/>
                    <a:pt x="40351" y="40537"/>
                    <a:pt x="40239" y="40628"/>
                  </a:cubicBezTo>
                  <a:cubicBezTo>
                    <a:pt x="40204" y="40657"/>
                    <a:pt x="40165" y="40683"/>
                    <a:pt x="40129" y="40711"/>
                  </a:cubicBezTo>
                  <a:cubicBezTo>
                    <a:pt x="40054" y="40768"/>
                    <a:pt x="39978" y="40827"/>
                    <a:pt x="39900" y="40879"/>
                  </a:cubicBezTo>
                  <a:cubicBezTo>
                    <a:pt x="39854" y="40910"/>
                    <a:pt x="39807" y="40936"/>
                    <a:pt x="39760" y="40966"/>
                  </a:cubicBezTo>
                  <a:cubicBezTo>
                    <a:pt x="39688" y="41010"/>
                    <a:pt x="39617" y="41055"/>
                    <a:pt x="39542" y="41094"/>
                  </a:cubicBezTo>
                  <a:cubicBezTo>
                    <a:pt x="39492" y="41122"/>
                    <a:pt x="39440" y="41146"/>
                    <a:pt x="39389" y="41171"/>
                  </a:cubicBezTo>
                  <a:cubicBezTo>
                    <a:pt x="39316" y="41208"/>
                    <a:pt x="39243" y="41242"/>
                    <a:pt x="39167" y="41274"/>
                  </a:cubicBezTo>
                  <a:cubicBezTo>
                    <a:pt x="39114" y="41297"/>
                    <a:pt x="39060" y="41318"/>
                    <a:pt x="39005" y="41338"/>
                  </a:cubicBezTo>
                  <a:cubicBezTo>
                    <a:pt x="38931" y="41367"/>
                    <a:pt x="38855" y="41393"/>
                    <a:pt x="38780" y="41416"/>
                  </a:cubicBezTo>
                  <a:cubicBezTo>
                    <a:pt x="38724" y="41435"/>
                    <a:pt x="38669" y="41450"/>
                    <a:pt x="38612" y="41466"/>
                  </a:cubicBezTo>
                  <a:cubicBezTo>
                    <a:pt x="38535" y="41487"/>
                    <a:pt x="38458" y="41504"/>
                    <a:pt x="38382" y="41521"/>
                  </a:cubicBezTo>
                  <a:cubicBezTo>
                    <a:pt x="38326" y="41532"/>
                    <a:pt x="38269" y="41546"/>
                    <a:pt x="38212" y="41556"/>
                  </a:cubicBezTo>
                  <a:cubicBezTo>
                    <a:pt x="38131" y="41571"/>
                    <a:pt x="38052" y="41581"/>
                    <a:pt x="37973" y="41591"/>
                  </a:cubicBezTo>
                  <a:cubicBezTo>
                    <a:pt x="37917" y="41597"/>
                    <a:pt x="37862" y="41604"/>
                    <a:pt x="37806" y="41610"/>
                  </a:cubicBezTo>
                  <a:cubicBezTo>
                    <a:pt x="37722" y="41617"/>
                    <a:pt x="37639" y="41619"/>
                    <a:pt x="37557" y="41622"/>
                  </a:cubicBezTo>
                  <a:cubicBezTo>
                    <a:pt x="37505" y="41623"/>
                    <a:pt x="37454" y="41625"/>
                    <a:pt x="37402" y="41625"/>
                  </a:cubicBezTo>
                  <a:cubicBezTo>
                    <a:pt x="37244" y="41624"/>
                    <a:pt x="37086" y="41615"/>
                    <a:pt x="36928" y="41597"/>
                  </a:cubicBezTo>
                  <a:cubicBezTo>
                    <a:pt x="36894" y="41593"/>
                    <a:pt x="36858" y="41587"/>
                    <a:pt x="36823" y="41581"/>
                  </a:cubicBezTo>
                  <a:cubicBezTo>
                    <a:pt x="36698" y="41564"/>
                    <a:pt x="36573" y="41541"/>
                    <a:pt x="36449" y="41514"/>
                  </a:cubicBezTo>
                  <a:cubicBezTo>
                    <a:pt x="36402" y="41503"/>
                    <a:pt x="36357" y="41493"/>
                    <a:pt x="36310" y="41479"/>
                  </a:cubicBezTo>
                  <a:cubicBezTo>
                    <a:pt x="36176" y="41444"/>
                    <a:pt x="36043" y="41402"/>
                    <a:pt x="35912" y="41356"/>
                  </a:cubicBezTo>
                  <a:cubicBezTo>
                    <a:pt x="35890" y="41348"/>
                    <a:pt x="35867" y="41342"/>
                    <a:pt x="35846" y="41334"/>
                  </a:cubicBezTo>
                  <a:cubicBezTo>
                    <a:pt x="35698" y="41276"/>
                    <a:pt x="35550" y="41209"/>
                    <a:pt x="35407" y="41134"/>
                  </a:cubicBezTo>
                  <a:cubicBezTo>
                    <a:pt x="35394" y="41127"/>
                    <a:pt x="35382" y="41119"/>
                    <a:pt x="35370" y="41113"/>
                  </a:cubicBezTo>
                  <a:lnTo>
                    <a:pt x="35372" y="41113"/>
                  </a:lnTo>
                  <a:cubicBezTo>
                    <a:pt x="35557" y="41089"/>
                    <a:pt x="35740" y="41061"/>
                    <a:pt x="35924" y="41026"/>
                  </a:cubicBezTo>
                  <a:cubicBezTo>
                    <a:pt x="35950" y="41020"/>
                    <a:pt x="35976" y="41016"/>
                    <a:pt x="36002" y="41011"/>
                  </a:cubicBezTo>
                  <a:cubicBezTo>
                    <a:pt x="36178" y="40975"/>
                    <a:pt x="36352" y="40932"/>
                    <a:pt x="36524" y="40883"/>
                  </a:cubicBezTo>
                  <a:cubicBezTo>
                    <a:pt x="36556" y="40874"/>
                    <a:pt x="36588" y="40864"/>
                    <a:pt x="36620" y="40854"/>
                  </a:cubicBezTo>
                  <a:cubicBezTo>
                    <a:pt x="36791" y="40802"/>
                    <a:pt x="36959" y="40744"/>
                    <a:pt x="37126" y="40680"/>
                  </a:cubicBezTo>
                  <a:cubicBezTo>
                    <a:pt x="37152" y="40670"/>
                    <a:pt x="37177" y="40659"/>
                    <a:pt x="37203" y="40649"/>
                  </a:cubicBezTo>
                  <a:cubicBezTo>
                    <a:pt x="37376" y="40578"/>
                    <a:pt x="37547" y="40504"/>
                    <a:pt x="37714" y="40420"/>
                  </a:cubicBezTo>
                  <a:cubicBezTo>
                    <a:pt x="37715" y="40420"/>
                    <a:pt x="37717" y="40418"/>
                    <a:pt x="37718" y="40418"/>
                  </a:cubicBezTo>
                  <a:cubicBezTo>
                    <a:pt x="37885" y="40334"/>
                    <a:pt x="38047" y="40243"/>
                    <a:pt x="38207" y="40145"/>
                  </a:cubicBezTo>
                  <a:cubicBezTo>
                    <a:pt x="38229" y="40130"/>
                    <a:pt x="38253" y="40118"/>
                    <a:pt x="38275" y="40104"/>
                  </a:cubicBezTo>
                  <a:cubicBezTo>
                    <a:pt x="38427" y="40010"/>
                    <a:pt x="38576" y="39908"/>
                    <a:pt x="38721" y="39801"/>
                  </a:cubicBezTo>
                  <a:cubicBezTo>
                    <a:pt x="38747" y="39782"/>
                    <a:pt x="38774" y="39762"/>
                    <a:pt x="38800" y="39741"/>
                  </a:cubicBezTo>
                  <a:cubicBezTo>
                    <a:pt x="38942" y="39632"/>
                    <a:pt x="39082" y="39519"/>
                    <a:pt x="39216" y="39397"/>
                  </a:cubicBezTo>
                  <a:cubicBezTo>
                    <a:pt x="39237" y="39380"/>
                    <a:pt x="39257" y="39360"/>
                    <a:pt x="39275" y="39342"/>
                  </a:cubicBezTo>
                  <a:cubicBezTo>
                    <a:pt x="39415" y="39214"/>
                    <a:pt x="39551" y="39082"/>
                    <a:pt x="39680" y="38942"/>
                  </a:cubicBezTo>
                  <a:cubicBezTo>
                    <a:pt x="39808" y="38802"/>
                    <a:pt x="39929" y="38657"/>
                    <a:pt x="40045" y="38510"/>
                  </a:cubicBezTo>
                  <a:cubicBezTo>
                    <a:pt x="40082" y="38461"/>
                    <a:pt x="40116" y="38411"/>
                    <a:pt x="40153" y="38361"/>
                  </a:cubicBezTo>
                  <a:cubicBezTo>
                    <a:pt x="40228" y="38260"/>
                    <a:pt x="40301" y="38156"/>
                    <a:pt x="40372" y="38049"/>
                  </a:cubicBezTo>
                  <a:cubicBezTo>
                    <a:pt x="40410" y="37990"/>
                    <a:pt x="40446" y="37929"/>
                    <a:pt x="40485" y="37869"/>
                  </a:cubicBezTo>
                  <a:cubicBezTo>
                    <a:pt x="40545" y="37768"/>
                    <a:pt x="40605" y="37667"/>
                    <a:pt x="40660" y="37564"/>
                  </a:cubicBezTo>
                  <a:cubicBezTo>
                    <a:pt x="40695" y="37501"/>
                    <a:pt x="40729" y="37435"/>
                    <a:pt x="40762" y="37371"/>
                  </a:cubicBezTo>
                  <a:cubicBezTo>
                    <a:pt x="40815" y="37266"/>
                    <a:pt x="40864" y="37158"/>
                    <a:pt x="40911" y="37050"/>
                  </a:cubicBezTo>
                  <a:cubicBezTo>
                    <a:pt x="40940" y="36987"/>
                    <a:pt x="40968" y="36923"/>
                    <a:pt x="40994" y="36858"/>
                  </a:cubicBezTo>
                  <a:cubicBezTo>
                    <a:pt x="41044" y="36737"/>
                    <a:pt x="41087" y="36613"/>
                    <a:pt x="41128" y="36488"/>
                  </a:cubicBezTo>
                  <a:cubicBezTo>
                    <a:pt x="41147" y="36435"/>
                    <a:pt x="41166" y="36384"/>
                    <a:pt x="41183" y="36331"/>
                  </a:cubicBezTo>
                  <a:cubicBezTo>
                    <a:pt x="41238" y="36154"/>
                    <a:pt x="41288" y="35975"/>
                    <a:pt x="41327" y="35793"/>
                  </a:cubicBezTo>
                  <a:cubicBezTo>
                    <a:pt x="41334" y="35759"/>
                    <a:pt x="41340" y="35727"/>
                    <a:pt x="41346" y="35696"/>
                  </a:cubicBezTo>
                  <a:cubicBezTo>
                    <a:pt x="41373" y="35567"/>
                    <a:pt x="41399" y="35437"/>
                    <a:pt x="41418" y="35307"/>
                  </a:cubicBezTo>
                  <a:close/>
                  <a:moveTo>
                    <a:pt x="30929" y="30702"/>
                  </a:moveTo>
                  <a:lnTo>
                    <a:pt x="32272" y="30720"/>
                  </a:lnTo>
                  <a:cubicBezTo>
                    <a:pt x="32293" y="30720"/>
                    <a:pt x="32319" y="30720"/>
                    <a:pt x="32350" y="30721"/>
                  </a:cubicBezTo>
                  <a:lnTo>
                    <a:pt x="32379" y="30721"/>
                  </a:lnTo>
                  <a:cubicBezTo>
                    <a:pt x="32404" y="30721"/>
                    <a:pt x="32430" y="30723"/>
                    <a:pt x="32460" y="30723"/>
                  </a:cubicBezTo>
                  <a:cubicBezTo>
                    <a:pt x="32472" y="30723"/>
                    <a:pt x="32486" y="30723"/>
                    <a:pt x="32499" y="30724"/>
                  </a:cubicBezTo>
                  <a:cubicBezTo>
                    <a:pt x="32532" y="30725"/>
                    <a:pt x="32565" y="30725"/>
                    <a:pt x="32602" y="30726"/>
                  </a:cubicBezTo>
                  <a:cubicBezTo>
                    <a:pt x="32617" y="30726"/>
                    <a:pt x="32634" y="30728"/>
                    <a:pt x="32650" y="30728"/>
                  </a:cubicBezTo>
                  <a:cubicBezTo>
                    <a:pt x="32686" y="30729"/>
                    <a:pt x="32726" y="30730"/>
                    <a:pt x="32766" y="30732"/>
                  </a:cubicBezTo>
                  <a:cubicBezTo>
                    <a:pt x="32787" y="30734"/>
                    <a:pt x="32809" y="30734"/>
                    <a:pt x="32831" y="30735"/>
                  </a:cubicBezTo>
                  <a:cubicBezTo>
                    <a:pt x="32872" y="30736"/>
                    <a:pt x="32917" y="30737"/>
                    <a:pt x="32962" y="30740"/>
                  </a:cubicBezTo>
                  <a:cubicBezTo>
                    <a:pt x="32986" y="30741"/>
                    <a:pt x="33009" y="30741"/>
                    <a:pt x="33034" y="30742"/>
                  </a:cubicBezTo>
                  <a:cubicBezTo>
                    <a:pt x="33080" y="30744"/>
                    <a:pt x="33128" y="30746"/>
                    <a:pt x="33177" y="30749"/>
                  </a:cubicBezTo>
                  <a:cubicBezTo>
                    <a:pt x="33206" y="30750"/>
                    <a:pt x="33236" y="30751"/>
                    <a:pt x="33266" y="30752"/>
                  </a:cubicBezTo>
                  <a:cubicBezTo>
                    <a:pt x="33314" y="30755"/>
                    <a:pt x="33365" y="30758"/>
                    <a:pt x="33415" y="30761"/>
                  </a:cubicBezTo>
                  <a:cubicBezTo>
                    <a:pt x="33448" y="30762"/>
                    <a:pt x="33480" y="30765"/>
                    <a:pt x="33514" y="30766"/>
                  </a:cubicBezTo>
                  <a:cubicBezTo>
                    <a:pt x="33566" y="30768"/>
                    <a:pt x="33620" y="30772"/>
                    <a:pt x="33673" y="30775"/>
                  </a:cubicBezTo>
                  <a:cubicBezTo>
                    <a:pt x="33709" y="30777"/>
                    <a:pt x="33746" y="30778"/>
                    <a:pt x="33782" y="30781"/>
                  </a:cubicBezTo>
                  <a:cubicBezTo>
                    <a:pt x="33838" y="30786"/>
                    <a:pt x="33897" y="30789"/>
                    <a:pt x="33954" y="30793"/>
                  </a:cubicBezTo>
                  <a:cubicBezTo>
                    <a:pt x="33991" y="30796"/>
                    <a:pt x="34028" y="30798"/>
                    <a:pt x="34065" y="30801"/>
                  </a:cubicBezTo>
                  <a:cubicBezTo>
                    <a:pt x="34127" y="30804"/>
                    <a:pt x="34189" y="30810"/>
                    <a:pt x="34253" y="30815"/>
                  </a:cubicBezTo>
                  <a:cubicBezTo>
                    <a:pt x="34292" y="30818"/>
                    <a:pt x="34330" y="30820"/>
                    <a:pt x="34369" y="30824"/>
                  </a:cubicBezTo>
                  <a:cubicBezTo>
                    <a:pt x="34437" y="30829"/>
                    <a:pt x="34506" y="30836"/>
                    <a:pt x="34574" y="30841"/>
                  </a:cubicBezTo>
                  <a:cubicBezTo>
                    <a:pt x="34611" y="30844"/>
                    <a:pt x="34647" y="30848"/>
                    <a:pt x="34685" y="30850"/>
                  </a:cubicBezTo>
                  <a:cubicBezTo>
                    <a:pt x="34771" y="30859"/>
                    <a:pt x="34860" y="30867"/>
                    <a:pt x="34949" y="30875"/>
                  </a:cubicBezTo>
                  <a:cubicBezTo>
                    <a:pt x="34971" y="30877"/>
                    <a:pt x="34992" y="30879"/>
                    <a:pt x="35015" y="30881"/>
                  </a:cubicBezTo>
                  <a:cubicBezTo>
                    <a:pt x="35125" y="30893"/>
                    <a:pt x="35239" y="30905"/>
                    <a:pt x="35351" y="30918"/>
                  </a:cubicBezTo>
                  <a:cubicBezTo>
                    <a:pt x="35386" y="30922"/>
                    <a:pt x="35423" y="30926"/>
                    <a:pt x="35458" y="30931"/>
                  </a:cubicBezTo>
                  <a:cubicBezTo>
                    <a:pt x="35537" y="30940"/>
                    <a:pt x="35619" y="30949"/>
                    <a:pt x="35699" y="30959"/>
                  </a:cubicBezTo>
                  <a:cubicBezTo>
                    <a:pt x="35746" y="30965"/>
                    <a:pt x="35792" y="30971"/>
                    <a:pt x="35839" y="30978"/>
                  </a:cubicBezTo>
                  <a:cubicBezTo>
                    <a:pt x="35897" y="30986"/>
                    <a:pt x="35957" y="30994"/>
                    <a:pt x="36016" y="31001"/>
                  </a:cubicBezTo>
                  <a:lnTo>
                    <a:pt x="35660" y="31358"/>
                  </a:lnTo>
                  <a:lnTo>
                    <a:pt x="35037" y="31981"/>
                  </a:lnTo>
                  <a:cubicBezTo>
                    <a:pt x="34999" y="31978"/>
                    <a:pt x="34963" y="31973"/>
                    <a:pt x="34924" y="31969"/>
                  </a:cubicBezTo>
                  <a:cubicBezTo>
                    <a:pt x="34886" y="31965"/>
                    <a:pt x="34848" y="31962"/>
                    <a:pt x="34810" y="31958"/>
                  </a:cubicBezTo>
                  <a:lnTo>
                    <a:pt x="34642" y="31942"/>
                  </a:lnTo>
                  <a:cubicBezTo>
                    <a:pt x="34605" y="31938"/>
                    <a:pt x="34565" y="31936"/>
                    <a:pt x="34528" y="31932"/>
                  </a:cubicBezTo>
                  <a:cubicBezTo>
                    <a:pt x="34476" y="31927"/>
                    <a:pt x="34425" y="31922"/>
                    <a:pt x="34375" y="31918"/>
                  </a:cubicBezTo>
                  <a:cubicBezTo>
                    <a:pt x="34334" y="31915"/>
                    <a:pt x="34292" y="31912"/>
                    <a:pt x="34253" y="31908"/>
                  </a:cubicBezTo>
                  <a:cubicBezTo>
                    <a:pt x="34205" y="31905"/>
                    <a:pt x="34157" y="31901"/>
                    <a:pt x="34110" y="31896"/>
                  </a:cubicBezTo>
                  <a:cubicBezTo>
                    <a:pt x="34071" y="31894"/>
                    <a:pt x="34033" y="31890"/>
                    <a:pt x="33996" y="31887"/>
                  </a:cubicBezTo>
                  <a:cubicBezTo>
                    <a:pt x="33949" y="31884"/>
                    <a:pt x="33904" y="31881"/>
                    <a:pt x="33859" y="31877"/>
                  </a:cubicBezTo>
                  <a:cubicBezTo>
                    <a:pt x="33821" y="31874"/>
                    <a:pt x="33782" y="31871"/>
                    <a:pt x="33746" y="31869"/>
                  </a:cubicBezTo>
                  <a:cubicBezTo>
                    <a:pt x="33705" y="31866"/>
                    <a:pt x="33668" y="31864"/>
                    <a:pt x="33628" y="31861"/>
                  </a:cubicBezTo>
                  <a:cubicBezTo>
                    <a:pt x="33589" y="31859"/>
                    <a:pt x="33548" y="31856"/>
                    <a:pt x="33508" y="31854"/>
                  </a:cubicBezTo>
                  <a:cubicBezTo>
                    <a:pt x="33475" y="31851"/>
                    <a:pt x="33443" y="31850"/>
                    <a:pt x="33409" y="31848"/>
                  </a:cubicBezTo>
                  <a:cubicBezTo>
                    <a:pt x="33370" y="31845"/>
                    <a:pt x="33330" y="31843"/>
                    <a:pt x="33293" y="31842"/>
                  </a:cubicBezTo>
                  <a:cubicBezTo>
                    <a:pt x="33259" y="31840"/>
                    <a:pt x="33226" y="31838"/>
                    <a:pt x="33194" y="31837"/>
                  </a:cubicBezTo>
                  <a:cubicBezTo>
                    <a:pt x="33159" y="31835"/>
                    <a:pt x="33125" y="31833"/>
                    <a:pt x="33091" y="31832"/>
                  </a:cubicBezTo>
                  <a:cubicBezTo>
                    <a:pt x="33064" y="31830"/>
                    <a:pt x="33038" y="31829"/>
                    <a:pt x="33012" y="31828"/>
                  </a:cubicBezTo>
                  <a:cubicBezTo>
                    <a:pt x="32976" y="31827"/>
                    <a:pt x="32939" y="31823"/>
                    <a:pt x="32905" y="31822"/>
                  </a:cubicBezTo>
                  <a:cubicBezTo>
                    <a:pt x="32883" y="31821"/>
                    <a:pt x="32863" y="31821"/>
                    <a:pt x="32842" y="31819"/>
                  </a:cubicBezTo>
                  <a:cubicBezTo>
                    <a:pt x="32809" y="31818"/>
                    <a:pt x="32775" y="31817"/>
                    <a:pt x="32745" y="31816"/>
                  </a:cubicBezTo>
                  <a:cubicBezTo>
                    <a:pt x="32723" y="31814"/>
                    <a:pt x="32705" y="31814"/>
                    <a:pt x="32684" y="31813"/>
                  </a:cubicBezTo>
                  <a:cubicBezTo>
                    <a:pt x="32655" y="31812"/>
                    <a:pt x="32627" y="31811"/>
                    <a:pt x="32601" y="31811"/>
                  </a:cubicBezTo>
                  <a:cubicBezTo>
                    <a:pt x="32581" y="31809"/>
                    <a:pt x="32564" y="31809"/>
                    <a:pt x="32548" y="31809"/>
                  </a:cubicBezTo>
                  <a:cubicBezTo>
                    <a:pt x="32527" y="31808"/>
                    <a:pt x="32504" y="31808"/>
                    <a:pt x="32485" y="31808"/>
                  </a:cubicBezTo>
                  <a:cubicBezTo>
                    <a:pt x="32459" y="31807"/>
                    <a:pt x="32438" y="31807"/>
                    <a:pt x="32415" y="31807"/>
                  </a:cubicBezTo>
                  <a:cubicBezTo>
                    <a:pt x="32407" y="31807"/>
                    <a:pt x="32397" y="31807"/>
                    <a:pt x="32388" y="31806"/>
                  </a:cubicBezTo>
                  <a:cubicBezTo>
                    <a:pt x="32369" y="31806"/>
                    <a:pt x="32353" y="31804"/>
                    <a:pt x="32337" y="31804"/>
                  </a:cubicBezTo>
                  <a:lnTo>
                    <a:pt x="32305" y="31804"/>
                  </a:lnTo>
                  <a:cubicBezTo>
                    <a:pt x="32275" y="31804"/>
                    <a:pt x="32256" y="31803"/>
                    <a:pt x="32254" y="31803"/>
                  </a:cubicBezTo>
                  <a:lnTo>
                    <a:pt x="32022" y="31800"/>
                  </a:lnTo>
                  <a:lnTo>
                    <a:pt x="32024" y="32033"/>
                  </a:lnTo>
                  <a:cubicBezTo>
                    <a:pt x="32024" y="32036"/>
                    <a:pt x="32025" y="32120"/>
                    <a:pt x="32029" y="32268"/>
                  </a:cubicBezTo>
                  <a:cubicBezTo>
                    <a:pt x="32043" y="32699"/>
                    <a:pt x="32081" y="33677"/>
                    <a:pt x="32202" y="34817"/>
                  </a:cubicBezTo>
                  <a:lnTo>
                    <a:pt x="32201" y="34818"/>
                  </a:lnTo>
                  <a:lnTo>
                    <a:pt x="32213" y="34920"/>
                  </a:lnTo>
                  <a:cubicBezTo>
                    <a:pt x="32213" y="34922"/>
                    <a:pt x="32213" y="34926"/>
                    <a:pt x="32215" y="34928"/>
                  </a:cubicBezTo>
                  <a:lnTo>
                    <a:pt x="32267" y="35400"/>
                  </a:lnTo>
                  <a:lnTo>
                    <a:pt x="32273" y="35395"/>
                  </a:lnTo>
                  <a:cubicBezTo>
                    <a:pt x="32361" y="36091"/>
                    <a:pt x="32465" y="36732"/>
                    <a:pt x="32586" y="37301"/>
                  </a:cubicBezTo>
                  <a:lnTo>
                    <a:pt x="32585" y="37303"/>
                  </a:lnTo>
                  <a:lnTo>
                    <a:pt x="32608" y="37413"/>
                  </a:lnTo>
                  <a:cubicBezTo>
                    <a:pt x="32610" y="37418"/>
                    <a:pt x="32610" y="37421"/>
                    <a:pt x="32611" y="37425"/>
                  </a:cubicBezTo>
                  <a:lnTo>
                    <a:pt x="32700" y="37832"/>
                  </a:lnTo>
                  <a:lnTo>
                    <a:pt x="32705" y="37827"/>
                  </a:lnTo>
                  <a:cubicBezTo>
                    <a:pt x="32733" y="37944"/>
                    <a:pt x="32762" y="38060"/>
                    <a:pt x="32793" y="38172"/>
                  </a:cubicBezTo>
                  <a:lnTo>
                    <a:pt x="32780" y="38167"/>
                  </a:lnTo>
                  <a:lnTo>
                    <a:pt x="32917" y="38604"/>
                  </a:lnTo>
                  <a:cubicBezTo>
                    <a:pt x="32917" y="38605"/>
                    <a:pt x="32918" y="38605"/>
                    <a:pt x="32918" y="38606"/>
                  </a:cubicBezTo>
                  <a:lnTo>
                    <a:pt x="32951" y="38713"/>
                  </a:lnTo>
                  <a:lnTo>
                    <a:pt x="32954" y="38714"/>
                  </a:lnTo>
                  <a:cubicBezTo>
                    <a:pt x="33241" y="39598"/>
                    <a:pt x="33592" y="40254"/>
                    <a:pt x="33997" y="40660"/>
                  </a:cubicBezTo>
                  <a:cubicBezTo>
                    <a:pt x="34010" y="40673"/>
                    <a:pt x="34024" y="40685"/>
                    <a:pt x="34037" y="40698"/>
                  </a:cubicBezTo>
                  <a:lnTo>
                    <a:pt x="33970" y="40698"/>
                  </a:lnTo>
                  <a:lnTo>
                    <a:pt x="34510" y="41107"/>
                  </a:lnTo>
                  <a:cubicBezTo>
                    <a:pt x="34510" y="41107"/>
                    <a:pt x="34511" y="41107"/>
                    <a:pt x="34511" y="41108"/>
                  </a:cubicBezTo>
                  <a:lnTo>
                    <a:pt x="34572" y="41154"/>
                  </a:lnTo>
                  <a:lnTo>
                    <a:pt x="34578" y="41154"/>
                  </a:lnTo>
                  <a:cubicBezTo>
                    <a:pt x="35430" y="41776"/>
                    <a:pt x="36435" y="42081"/>
                    <a:pt x="37438" y="42081"/>
                  </a:cubicBezTo>
                  <a:cubicBezTo>
                    <a:pt x="38693" y="42081"/>
                    <a:pt x="39944" y="41601"/>
                    <a:pt x="40884" y="40661"/>
                  </a:cubicBezTo>
                  <a:cubicBezTo>
                    <a:pt x="40988" y="40557"/>
                    <a:pt x="41086" y="40451"/>
                    <a:pt x="41178" y="40340"/>
                  </a:cubicBezTo>
                  <a:cubicBezTo>
                    <a:pt x="41206" y="40306"/>
                    <a:pt x="41230" y="40271"/>
                    <a:pt x="41257" y="40235"/>
                  </a:cubicBezTo>
                  <a:cubicBezTo>
                    <a:pt x="41320" y="40157"/>
                    <a:pt x="41382" y="40079"/>
                    <a:pt x="41440" y="39998"/>
                  </a:cubicBezTo>
                  <a:cubicBezTo>
                    <a:pt x="41470" y="39956"/>
                    <a:pt x="41495" y="39911"/>
                    <a:pt x="41522" y="39868"/>
                  </a:cubicBezTo>
                  <a:cubicBezTo>
                    <a:pt x="41571" y="39792"/>
                    <a:pt x="41622" y="39717"/>
                    <a:pt x="41666" y="39639"/>
                  </a:cubicBezTo>
                  <a:cubicBezTo>
                    <a:pt x="41695" y="39589"/>
                    <a:pt x="41719" y="39538"/>
                    <a:pt x="41745" y="39488"/>
                  </a:cubicBezTo>
                  <a:cubicBezTo>
                    <a:pt x="41783" y="39413"/>
                    <a:pt x="41824" y="39340"/>
                    <a:pt x="41859" y="39265"/>
                  </a:cubicBezTo>
                  <a:cubicBezTo>
                    <a:pt x="41885" y="39210"/>
                    <a:pt x="41904" y="39153"/>
                    <a:pt x="41928" y="39099"/>
                  </a:cubicBezTo>
                  <a:cubicBezTo>
                    <a:pt x="41958" y="39026"/>
                    <a:pt x="41990" y="38954"/>
                    <a:pt x="42017" y="38880"/>
                  </a:cubicBezTo>
                  <a:cubicBezTo>
                    <a:pt x="42038" y="38822"/>
                    <a:pt x="42055" y="38763"/>
                    <a:pt x="42073" y="38703"/>
                  </a:cubicBezTo>
                  <a:cubicBezTo>
                    <a:pt x="42096" y="38630"/>
                    <a:pt x="42122" y="38557"/>
                    <a:pt x="42142" y="38484"/>
                  </a:cubicBezTo>
                  <a:cubicBezTo>
                    <a:pt x="42158" y="38423"/>
                    <a:pt x="42169" y="38362"/>
                    <a:pt x="42184" y="38301"/>
                  </a:cubicBezTo>
                  <a:cubicBezTo>
                    <a:pt x="42200" y="38226"/>
                    <a:pt x="42219" y="38154"/>
                    <a:pt x="42234" y="38080"/>
                  </a:cubicBezTo>
                  <a:cubicBezTo>
                    <a:pt x="42245" y="38017"/>
                    <a:pt x="42251" y="37955"/>
                    <a:pt x="42260" y="37891"/>
                  </a:cubicBezTo>
                  <a:cubicBezTo>
                    <a:pt x="42270" y="37817"/>
                    <a:pt x="42282" y="37744"/>
                    <a:pt x="42289" y="37669"/>
                  </a:cubicBezTo>
                  <a:cubicBezTo>
                    <a:pt x="42296" y="37606"/>
                    <a:pt x="42297" y="37543"/>
                    <a:pt x="42299" y="37477"/>
                  </a:cubicBezTo>
                  <a:cubicBezTo>
                    <a:pt x="42304" y="37404"/>
                    <a:pt x="42310" y="37330"/>
                    <a:pt x="42310" y="37257"/>
                  </a:cubicBezTo>
                  <a:cubicBezTo>
                    <a:pt x="42310" y="37193"/>
                    <a:pt x="42307" y="37128"/>
                    <a:pt x="42305" y="37064"/>
                  </a:cubicBezTo>
                  <a:cubicBezTo>
                    <a:pt x="42302" y="36991"/>
                    <a:pt x="42302" y="36918"/>
                    <a:pt x="42297" y="36845"/>
                  </a:cubicBezTo>
                  <a:cubicBezTo>
                    <a:pt x="42292" y="36779"/>
                    <a:pt x="42283" y="36716"/>
                    <a:pt x="42275" y="36651"/>
                  </a:cubicBezTo>
                  <a:cubicBezTo>
                    <a:pt x="42266" y="36579"/>
                    <a:pt x="42260" y="36506"/>
                    <a:pt x="42247" y="36434"/>
                  </a:cubicBezTo>
                  <a:cubicBezTo>
                    <a:pt x="42237" y="36368"/>
                    <a:pt x="42221" y="36305"/>
                    <a:pt x="42209" y="36241"/>
                  </a:cubicBezTo>
                  <a:cubicBezTo>
                    <a:pt x="42194" y="36169"/>
                    <a:pt x="42182" y="36098"/>
                    <a:pt x="42163" y="36027"/>
                  </a:cubicBezTo>
                  <a:cubicBezTo>
                    <a:pt x="42147" y="35962"/>
                    <a:pt x="42126" y="35899"/>
                    <a:pt x="42107" y="35835"/>
                  </a:cubicBezTo>
                  <a:cubicBezTo>
                    <a:pt x="42086" y="35765"/>
                    <a:pt x="42067" y="35695"/>
                    <a:pt x="42042" y="35624"/>
                  </a:cubicBezTo>
                  <a:cubicBezTo>
                    <a:pt x="42020" y="35562"/>
                    <a:pt x="41994" y="35499"/>
                    <a:pt x="41969" y="35437"/>
                  </a:cubicBezTo>
                  <a:cubicBezTo>
                    <a:pt x="41942" y="35368"/>
                    <a:pt x="41916" y="35299"/>
                    <a:pt x="41886" y="35232"/>
                  </a:cubicBezTo>
                  <a:cubicBezTo>
                    <a:pt x="41859" y="35170"/>
                    <a:pt x="41826" y="35111"/>
                    <a:pt x="41797" y="35049"/>
                  </a:cubicBezTo>
                  <a:cubicBezTo>
                    <a:pt x="41762" y="34983"/>
                    <a:pt x="41730" y="34915"/>
                    <a:pt x="41694" y="34849"/>
                  </a:cubicBezTo>
                  <a:cubicBezTo>
                    <a:pt x="41659" y="34789"/>
                    <a:pt x="41622" y="34732"/>
                    <a:pt x="41586" y="34674"/>
                  </a:cubicBezTo>
                  <a:cubicBezTo>
                    <a:pt x="41553" y="34619"/>
                    <a:pt x="41523" y="34564"/>
                    <a:pt x="41487" y="34512"/>
                  </a:cubicBezTo>
                  <a:cubicBezTo>
                    <a:pt x="41493" y="34341"/>
                    <a:pt x="41492" y="34169"/>
                    <a:pt x="41484" y="33997"/>
                  </a:cubicBezTo>
                  <a:cubicBezTo>
                    <a:pt x="41482" y="33951"/>
                    <a:pt x="41477" y="33906"/>
                    <a:pt x="41475" y="33863"/>
                  </a:cubicBezTo>
                  <a:cubicBezTo>
                    <a:pt x="41466" y="33716"/>
                    <a:pt x="41451" y="33570"/>
                    <a:pt x="41433" y="33424"/>
                  </a:cubicBezTo>
                  <a:cubicBezTo>
                    <a:pt x="41427" y="33370"/>
                    <a:pt x="41420" y="33317"/>
                    <a:pt x="41410" y="33264"/>
                  </a:cubicBezTo>
                  <a:cubicBezTo>
                    <a:pt x="41383" y="33084"/>
                    <a:pt x="41351" y="32906"/>
                    <a:pt x="41308" y="32729"/>
                  </a:cubicBezTo>
                  <a:cubicBezTo>
                    <a:pt x="41306" y="32723"/>
                    <a:pt x="41305" y="32718"/>
                    <a:pt x="41304" y="32711"/>
                  </a:cubicBezTo>
                  <a:lnTo>
                    <a:pt x="41304" y="32709"/>
                  </a:lnTo>
                  <a:cubicBezTo>
                    <a:pt x="41430" y="32805"/>
                    <a:pt x="41545" y="32905"/>
                    <a:pt x="41648" y="33006"/>
                  </a:cubicBezTo>
                  <a:cubicBezTo>
                    <a:pt x="43968" y="35326"/>
                    <a:pt x="43968" y="39103"/>
                    <a:pt x="41648" y="41424"/>
                  </a:cubicBezTo>
                  <a:cubicBezTo>
                    <a:pt x="40527" y="42545"/>
                    <a:pt x="39031" y="43164"/>
                    <a:pt x="37440" y="43164"/>
                  </a:cubicBezTo>
                  <a:cubicBezTo>
                    <a:pt x="35849" y="43164"/>
                    <a:pt x="34354" y="42545"/>
                    <a:pt x="33232" y="41424"/>
                  </a:cubicBezTo>
                  <a:cubicBezTo>
                    <a:pt x="32965" y="41157"/>
                    <a:pt x="32716" y="40808"/>
                    <a:pt x="32494" y="40386"/>
                  </a:cubicBezTo>
                  <a:cubicBezTo>
                    <a:pt x="32440" y="40288"/>
                    <a:pt x="32389" y="40184"/>
                    <a:pt x="32340" y="40077"/>
                  </a:cubicBezTo>
                  <a:cubicBezTo>
                    <a:pt x="31987" y="39326"/>
                    <a:pt x="31694" y="38372"/>
                    <a:pt x="31467" y="37236"/>
                  </a:cubicBezTo>
                  <a:cubicBezTo>
                    <a:pt x="31466" y="37227"/>
                    <a:pt x="31463" y="37219"/>
                    <a:pt x="31462" y="37209"/>
                  </a:cubicBezTo>
                  <a:lnTo>
                    <a:pt x="31453" y="37165"/>
                  </a:lnTo>
                  <a:cubicBezTo>
                    <a:pt x="31397" y="36891"/>
                    <a:pt x="31345" y="36595"/>
                    <a:pt x="31290" y="36241"/>
                  </a:cubicBezTo>
                  <a:lnTo>
                    <a:pt x="31289" y="36231"/>
                  </a:lnTo>
                  <a:cubicBezTo>
                    <a:pt x="30984" y="34224"/>
                    <a:pt x="30951" y="32392"/>
                    <a:pt x="30947" y="32045"/>
                  </a:cubicBezTo>
                  <a:lnTo>
                    <a:pt x="30929" y="30702"/>
                  </a:lnTo>
                  <a:close/>
                  <a:moveTo>
                    <a:pt x="33346" y="0"/>
                  </a:moveTo>
                  <a:cubicBezTo>
                    <a:pt x="32821" y="0"/>
                    <a:pt x="32293" y="140"/>
                    <a:pt x="31799" y="423"/>
                  </a:cubicBezTo>
                  <a:cubicBezTo>
                    <a:pt x="30622" y="1100"/>
                    <a:pt x="29890" y="2459"/>
                    <a:pt x="29890" y="3972"/>
                  </a:cubicBezTo>
                  <a:lnTo>
                    <a:pt x="29890" y="12176"/>
                  </a:lnTo>
                  <a:lnTo>
                    <a:pt x="29890" y="16413"/>
                  </a:lnTo>
                  <a:cubicBezTo>
                    <a:pt x="29305" y="16509"/>
                    <a:pt x="28761" y="16785"/>
                    <a:pt x="28340" y="17204"/>
                  </a:cubicBezTo>
                  <a:lnTo>
                    <a:pt x="27157" y="18386"/>
                  </a:lnTo>
                  <a:cubicBezTo>
                    <a:pt x="27115" y="18341"/>
                    <a:pt x="27073" y="18295"/>
                    <a:pt x="27029" y="18249"/>
                  </a:cubicBezTo>
                  <a:cubicBezTo>
                    <a:pt x="25821" y="17042"/>
                    <a:pt x="24212" y="16376"/>
                    <a:pt x="22499" y="16376"/>
                  </a:cubicBezTo>
                  <a:cubicBezTo>
                    <a:pt x="20787" y="16376"/>
                    <a:pt x="19179" y="17041"/>
                    <a:pt x="17970" y="18249"/>
                  </a:cubicBezTo>
                  <a:cubicBezTo>
                    <a:pt x="16763" y="19457"/>
                    <a:pt x="16096" y="21066"/>
                    <a:pt x="16096" y="22779"/>
                  </a:cubicBezTo>
                  <a:cubicBezTo>
                    <a:pt x="16096" y="24491"/>
                    <a:pt x="16762" y="26099"/>
                    <a:pt x="17970" y="27309"/>
                  </a:cubicBezTo>
                  <a:cubicBezTo>
                    <a:pt x="18016" y="27354"/>
                    <a:pt x="18061" y="27395"/>
                    <a:pt x="18107" y="27436"/>
                  </a:cubicBezTo>
                  <a:lnTo>
                    <a:pt x="17326" y="28217"/>
                  </a:lnTo>
                  <a:cubicBezTo>
                    <a:pt x="16837" y="28706"/>
                    <a:pt x="16550" y="29341"/>
                    <a:pt x="16503" y="30024"/>
                  </a:cubicBezTo>
                  <a:lnTo>
                    <a:pt x="12445" y="30024"/>
                  </a:lnTo>
                  <a:lnTo>
                    <a:pt x="12445" y="30026"/>
                  </a:lnTo>
                  <a:lnTo>
                    <a:pt x="4239" y="30026"/>
                  </a:lnTo>
                  <a:cubicBezTo>
                    <a:pt x="2726" y="30026"/>
                    <a:pt x="1367" y="30756"/>
                    <a:pt x="690" y="31936"/>
                  </a:cubicBezTo>
                  <a:cubicBezTo>
                    <a:pt x="0" y="33125"/>
                    <a:pt x="156" y="34523"/>
                    <a:pt x="1092" y="35580"/>
                  </a:cubicBezTo>
                  <a:lnTo>
                    <a:pt x="5197" y="40203"/>
                  </a:lnTo>
                  <a:cubicBezTo>
                    <a:pt x="5953" y="41057"/>
                    <a:pt x="7098" y="41546"/>
                    <a:pt x="8337" y="41546"/>
                  </a:cubicBezTo>
                  <a:cubicBezTo>
                    <a:pt x="9576" y="41546"/>
                    <a:pt x="10721" y="41057"/>
                    <a:pt x="11478" y="40203"/>
                  </a:cubicBezTo>
                  <a:lnTo>
                    <a:pt x="12023" y="39589"/>
                  </a:lnTo>
                  <a:lnTo>
                    <a:pt x="12568" y="40202"/>
                  </a:lnTo>
                  <a:cubicBezTo>
                    <a:pt x="13324" y="41056"/>
                    <a:pt x="14469" y="41545"/>
                    <a:pt x="15708" y="41545"/>
                  </a:cubicBezTo>
                  <a:cubicBezTo>
                    <a:pt x="16947" y="41545"/>
                    <a:pt x="18092" y="41056"/>
                    <a:pt x="18850" y="40201"/>
                  </a:cubicBezTo>
                  <a:lnTo>
                    <a:pt x="18980" y="40053"/>
                  </a:lnTo>
                  <a:lnTo>
                    <a:pt x="19110" y="40201"/>
                  </a:lnTo>
                  <a:cubicBezTo>
                    <a:pt x="19863" y="41055"/>
                    <a:pt x="21008" y="41545"/>
                    <a:pt x="22251" y="41545"/>
                  </a:cubicBezTo>
                  <a:cubicBezTo>
                    <a:pt x="23464" y="41545"/>
                    <a:pt x="24583" y="41073"/>
                    <a:pt x="25338" y="40253"/>
                  </a:cubicBezTo>
                  <a:lnTo>
                    <a:pt x="25796" y="40711"/>
                  </a:lnTo>
                  <a:cubicBezTo>
                    <a:pt x="26332" y="41249"/>
                    <a:pt x="27047" y="41546"/>
                    <a:pt x="27808" y="41546"/>
                  </a:cubicBezTo>
                  <a:cubicBezTo>
                    <a:pt x="28568" y="41546"/>
                    <a:pt x="29282" y="41249"/>
                    <a:pt x="29819" y="40712"/>
                  </a:cubicBezTo>
                  <a:lnTo>
                    <a:pt x="30660" y="39873"/>
                  </a:lnTo>
                  <a:cubicBezTo>
                    <a:pt x="31118" y="40199"/>
                    <a:pt x="31612" y="40470"/>
                    <a:pt x="32132" y="40676"/>
                  </a:cubicBezTo>
                  <a:cubicBezTo>
                    <a:pt x="32364" y="41103"/>
                    <a:pt x="32625" y="41464"/>
                    <a:pt x="32909" y="41748"/>
                  </a:cubicBezTo>
                  <a:cubicBezTo>
                    <a:pt x="34116" y="42955"/>
                    <a:pt x="35726" y="43622"/>
                    <a:pt x="37440" y="43622"/>
                  </a:cubicBezTo>
                  <a:cubicBezTo>
                    <a:pt x="39154" y="43622"/>
                    <a:pt x="40763" y="42957"/>
                    <a:pt x="41970" y="41748"/>
                  </a:cubicBezTo>
                  <a:cubicBezTo>
                    <a:pt x="44469" y="39250"/>
                    <a:pt x="44469" y="35185"/>
                    <a:pt x="41970" y="32686"/>
                  </a:cubicBezTo>
                  <a:cubicBezTo>
                    <a:pt x="41735" y="32451"/>
                    <a:pt x="41440" y="32228"/>
                    <a:pt x="41099" y="32025"/>
                  </a:cubicBezTo>
                  <a:cubicBezTo>
                    <a:pt x="40887" y="31419"/>
                    <a:pt x="40587" y="30849"/>
                    <a:pt x="40210" y="30322"/>
                  </a:cubicBezTo>
                  <a:lnTo>
                    <a:pt x="40832" y="29700"/>
                  </a:lnTo>
                  <a:cubicBezTo>
                    <a:pt x="41942" y="28590"/>
                    <a:pt x="41942" y="26785"/>
                    <a:pt x="40832" y="25676"/>
                  </a:cubicBezTo>
                  <a:lnTo>
                    <a:pt x="40176" y="25020"/>
                  </a:lnTo>
                  <a:cubicBezTo>
                    <a:pt x="40961" y="24264"/>
                    <a:pt x="41412" y="23169"/>
                    <a:pt x="41412" y="21985"/>
                  </a:cubicBezTo>
                  <a:cubicBezTo>
                    <a:pt x="41412" y="20747"/>
                    <a:pt x="40923" y="19602"/>
                    <a:pt x="40070" y="18844"/>
                  </a:cubicBezTo>
                  <a:lnTo>
                    <a:pt x="39458" y="18301"/>
                  </a:lnTo>
                  <a:lnTo>
                    <a:pt x="40071" y="17756"/>
                  </a:lnTo>
                  <a:cubicBezTo>
                    <a:pt x="40924" y="16999"/>
                    <a:pt x="41414" y="15854"/>
                    <a:pt x="41414" y="14615"/>
                  </a:cubicBezTo>
                  <a:cubicBezTo>
                    <a:pt x="41414" y="13377"/>
                    <a:pt x="40924" y="12232"/>
                    <a:pt x="40070" y="11474"/>
                  </a:cubicBezTo>
                  <a:lnTo>
                    <a:pt x="39923" y="11344"/>
                  </a:lnTo>
                  <a:lnTo>
                    <a:pt x="40070" y="11214"/>
                  </a:lnTo>
                  <a:cubicBezTo>
                    <a:pt x="40923" y="10459"/>
                    <a:pt x="41414" y="9316"/>
                    <a:pt x="41414" y="8075"/>
                  </a:cubicBezTo>
                  <a:cubicBezTo>
                    <a:pt x="41414" y="6836"/>
                    <a:pt x="40924" y="5691"/>
                    <a:pt x="40071" y="4934"/>
                  </a:cubicBezTo>
                  <a:lnTo>
                    <a:pt x="35448" y="830"/>
                  </a:lnTo>
                  <a:cubicBezTo>
                    <a:pt x="34828" y="281"/>
                    <a:pt x="34090" y="0"/>
                    <a:pt x="33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257689" y="323542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2397866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162208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 rot="10800000" flipH="1">
              <a:off x="6356260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 rot="10800000" flipH="1">
              <a:off x="5544704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 rot="10800000" flipH="1">
              <a:off x="4756697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 rot="10800000" flipH="1">
              <a:off x="394517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 rot="10800000" flipH="1">
              <a:off x="3170891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 rot="10800000" flipH="1">
              <a:off x="257689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 rot="10800000" flipH="1">
              <a:off x="2397866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 rot="10800000" flipH="1">
              <a:off x="162208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 rot="5400000" flipH="1">
              <a:off x="11354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 rot="5400000" flipH="1">
              <a:off x="11354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 rot="5400000" flipH="1">
              <a:off x="11354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 rot="5400000" flipH="1">
              <a:off x="11354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 rot="10800000">
              <a:off x="7191862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 rot="-5400000">
              <a:off x="7966942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 rot="-5400000">
              <a:off x="7966942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 rot="-5400000">
              <a:off x="7966942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 rot="-5400000">
              <a:off x="7966942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8"/>
          <p:cNvSpPr txBox="1">
            <a:spLocks noGrp="1"/>
          </p:cNvSpPr>
          <p:nvPr>
            <p:ph type="title"/>
          </p:nvPr>
        </p:nvSpPr>
        <p:spPr>
          <a:xfrm>
            <a:off x="720000" y="2017650"/>
            <a:ext cx="7704000" cy="11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 txBox="1">
            <a:spLocks noGrp="1"/>
          </p:cNvSpPr>
          <p:nvPr>
            <p:ph type="subTitle" idx="1"/>
          </p:nvPr>
        </p:nvSpPr>
        <p:spPr>
          <a:xfrm>
            <a:off x="1692000" y="2607900"/>
            <a:ext cx="57600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9"/>
          <p:cNvSpPr txBox="1">
            <a:spLocks noGrp="1"/>
          </p:cNvSpPr>
          <p:nvPr>
            <p:ph type="title"/>
          </p:nvPr>
        </p:nvSpPr>
        <p:spPr>
          <a:xfrm>
            <a:off x="1692000" y="1639800"/>
            <a:ext cx="57600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7" name="Google Shape;157;p9"/>
          <p:cNvGrpSpPr/>
          <p:nvPr/>
        </p:nvGrpSpPr>
        <p:grpSpPr>
          <a:xfrm>
            <a:off x="-401718" y="62575"/>
            <a:ext cx="9947435" cy="477417"/>
            <a:chOff x="575550" y="4603500"/>
            <a:chExt cx="9947435" cy="477417"/>
          </a:xfrm>
        </p:grpSpPr>
        <p:sp>
          <p:nvSpPr>
            <p:cNvPr id="158" name="Google Shape;158;p9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9"/>
          <p:cNvGrpSpPr/>
          <p:nvPr/>
        </p:nvGrpSpPr>
        <p:grpSpPr>
          <a:xfrm>
            <a:off x="-401718" y="4603500"/>
            <a:ext cx="9947435" cy="477417"/>
            <a:chOff x="575550" y="4603500"/>
            <a:chExt cx="9947435" cy="477417"/>
          </a:xfrm>
        </p:grpSpPr>
        <p:sp>
          <p:nvSpPr>
            <p:cNvPr id="161" name="Google Shape;161;p9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Google Shape;163;p9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10"/>
          <p:cNvSpPr txBox="1">
            <a:spLocks noGrp="1"/>
          </p:cNvSpPr>
          <p:nvPr>
            <p:ph type="title"/>
          </p:nvPr>
        </p:nvSpPr>
        <p:spPr>
          <a:xfrm>
            <a:off x="720000" y="3880800"/>
            <a:ext cx="7704000" cy="646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Libre Baskerville"/>
              <a:buNone/>
              <a:defRPr sz="3500" b="1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16800"/>
            <a:ext cx="7704000" cy="3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27"/>
          <p:cNvSpPr txBox="1">
            <a:spLocks noGrp="1"/>
          </p:cNvSpPr>
          <p:nvPr>
            <p:ph type="ctrTitle"/>
          </p:nvPr>
        </p:nvSpPr>
        <p:spPr>
          <a:xfrm>
            <a:off x="1332000" y="1349175"/>
            <a:ext cx="6480000" cy="16776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NewsImages 2025</a:t>
            </a:r>
            <a:endParaRPr sz="3800">
              <a:solidFill>
                <a:schemeClr val="dk2"/>
              </a:solidFill>
            </a:endParaRPr>
          </a:p>
        </p:txBody>
      </p:sp>
      <p:sp>
        <p:nvSpPr>
          <p:cNvPr id="1067" name="Google Shape;1067;p27"/>
          <p:cNvSpPr txBox="1">
            <a:spLocks noGrp="1"/>
          </p:cNvSpPr>
          <p:nvPr>
            <p:ph type="subTitle" idx="1"/>
          </p:nvPr>
        </p:nvSpPr>
        <p:spPr>
          <a:xfrm>
            <a:off x="1332000" y="2525585"/>
            <a:ext cx="6480000" cy="11217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Lucien Heitz, University of Zurich</a:t>
            </a:r>
            <a:br>
              <a:rPr lang="en"/>
            </a:br>
            <a:r>
              <a:rPr lang="en"/>
              <a:t>Luca Rossetto, Dublin City University</a:t>
            </a:r>
            <a:br>
              <a:rPr lang="en"/>
            </a:br>
            <a:r>
              <a:rPr lang="en"/>
              <a:t>Benjamin Kille, Norwegian University of Science and Technology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Andreas Lommatzsch, Technische Universität Berlin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Mehdi Elahi, University of Bergen</a:t>
            </a:r>
            <a:br>
              <a:rPr lang="en"/>
            </a:br>
            <a:r>
              <a:rPr lang="en"/>
              <a:t>Duc-Tien Dang-Nguyen, University of Bergen</a:t>
            </a:r>
            <a:endParaRPr/>
          </a:p>
        </p:txBody>
      </p:sp>
      <p:cxnSp>
        <p:nvCxnSpPr>
          <p:cNvPr id="1068" name="Google Shape;1068;p27"/>
          <p:cNvCxnSpPr/>
          <p:nvPr/>
        </p:nvCxnSpPr>
        <p:spPr>
          <a:xfrm>
            <a:off x="2458150" y="2339996"/>
            <a:ext cx="4320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3" name="Google Shape;1123;p36"/>
          <p:cNvGraphicFramePr/>
          <p:nvPr/>
        </p:nvGraphicFramePr>
        <p:xfrm>
          <a:off x="715075" y="1281700"/>
          <a:ext cx="7708925" cy="3265570"/>
        </p:xfrm>
        <a:graphic>
          <a:graphicData uri="http://schemas.openxmlformats.org/drawingml/2006/table">
            <a:tbl>
              <a:tblPr>
                <a:noFill/>
                <a:tableStyleId>{6BD48D03-FF69-4ACD-9898-6B3E54B4375C}</a:tableStyleId>
              </a:tblPr>
              <a:tblGrid>
                <a:gridCol w="1692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7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2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Team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Approach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Score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CVG-IBA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VIVID (Image Generation)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3.401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CVG-IBA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PromptForge (Image Generation)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3.233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SELab-HCMUS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HumanSelect (Image Generation)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3.115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Headline Hunters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BLIP (Image Retrieval)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3.096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CVG-IBA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TRACE (Image Retrieval)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3.079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CVG-IBA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SEEK (Image Retrieval)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3.074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Baseline (Original Images)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3.041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Google Shape;1139;p38">
            <a:extLst>
              <a:ext uri="{FF2B5EF4-FFF2-40B4-BE49-F238E27FC236}">
                <a16:creationId xmlns:a16="http://schemas.microsoft.com/office/drawing/2014/main" id="{D339C7D4-00DE-445A-F209-17834B9B2815}"/>
              </a:ext>
            </a:extLst>
          </p:cNvPr>
          <p:cNvSpPr txBox="1"/>
          <p:nvPr/>
        </p:nvSpPr>
        <p:spPr>
          <a:xfrm>
            <a:off x="733587" y="2976563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3" name="Google Shape;1139;p38">
            <a:extLst>
              <a:ext uri="{FF2B5EF4-FFF2-40B4-BE49-F238E27FC236}">
                <a16:creationId xmlns:a16="http://schemas.microsoft.com/office/drawing/2014/main" id="{D492D4D4-4674-C8E9-96F7-8934BBC1E85D}"/>
              </a:ext>
            </a:extLst>
          </p:cNvPr>
          <p:cNvSpPr txBox="1"/>
          <p:nvPr/>
        </p:nvSpPr>
        <p:spPr>
          <a:xfrm>
            <a:off x="733587" y="2577949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4" name="Google Shape;1139;p38">
            <a:extLst>
              <a:ext uri="{FF2B5EF4-FFF2-40B4-BE49-F238E27FC236}">
                <a16:creationId xmlns:a16="http://schemas.microsoft.com/office/drawing/2014/main" id="{BEEE7DE2-4CE1-C589-DC9D-99AF17DF1D73}"/>
              </a:ext>
            </a:extLst>
          </p:cNvPr>
          <p:cNvSpPr txBox="1"/>
          <p:nvPr/>
        </p:nvSpPr>
        <p:spPr>
          <a:xfrm>
            <a:off x="733048" y="2179335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5" name="Google Shape;1139;p38">
            <a:extLst>
              <a:ext uri="{FF2B5EF4-FFF2-40B4-BE49-F238E27FC236}">
                <a16:creationId xmlns:a16="http://schemas.microsoft.com/office/drawing/2014/main" id="{7A86FF13-6232-E05A-E6DD-99526D803B36}"/>
              </a:ext>
            </a:extLst>
          </p:cNvPr>
          <p:cNvSpPr txBox="1"/>
          <p:nvPr/>
        </p:nvSpPr>
        <p:spPr>
          <a:xfrm>
            <a:off x="728285" y="1790247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6" name="Google Shape;1139;p38">
            <a:extLst>
              <a:ext uri="{FF2B5EF4-FFF2-40B4-BE49-F238E27FC236}">
                <a16:creationId xmlns:a16="http://schemas.microsoft.com/office/drawing/2014/main" id="{283B1D40-E57B-B645-39A6-AB3BDE476DFD}"/>
              </a:ext>
            </a:extLst>
          </p:cNvPr>
          <p:cNvSpPr txBox="1"/>
          <p:nvPr/>
        </p:nvSpPr>
        <p:spPr>
          <a:xfrm>
            <a:off x="726524" y="3769028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7" name="Google Shape;1139;p38">
            <a:extLst>
              <a:ext uri="{FF2B5EF4-FFF2-40B4-BE49-F238E27FC236}">
                <a16:creationId xmlns:a16="http://schemas.microsoft.com/office/drawing/2014/main" id="{9D9F379A-07BD-B0C7-ACBD-BA186E2971B3}"/>
              </a:ext>
            </a:extLst>
          </p:cNvPr>
          <p:cNvSpPr txBox="1"/>
          <p:nvPr/>
        </p:nvSpPr>
        <p:spPr>
          <a:xfrm>
            <a:off x="726524" y="3370414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8" name="Google Shape;1128;p37">
            <a:extLst>
              <a:ext uri="{FF2B5EF4-FFF2-40B4-BE49-F238E27FC236}">
                <a16:creationId xmlns:a16="http://schemas.microsoft.com/office/drawing/2014/main" id="{024B568C-4A30-F4D5-28AE-3D0C20834D38}"/>
              </a:ext>
            </a:extLst>
          </p:cNvPr>
          <p:cNvSpPr txBox="1"/>
          <p:nvPr/>
        </p:nvSpPr>
        <p:spPr>
          <a:xfrm>
            <a:off x="720000" y="600675"/>
            <a:ext cx="7704000" cy="6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NewsImages Leaderboard Small</a:t>
            </a:r>
            <a:endParaRPr sz="34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37"/>
          <p:cNvSpPr txBox="1"/>
          <p:nvPr/>
        </p:nvSpPr>
        <p:spPr>
          <a:xfrm>
            <a:off x="720000" y="600675"/>
            <a:ext cx="7704000" cy="6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NewsImages Leaderboard Large</a:t>
            </a:r>
            <a:endParaRPr sz="34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aphicFrame>
        <p:nvGraphicFramePr>
          <p:cNvPr id="1129" name="Google Shape;1129;p37"/>
          <p:cNvGraphicFramePr/>
          <p:nvPr/>
        </p:nvGraphicFramePr>
        <p:xfrm>
          <a:off x="715075" y="1281700"/>
          <a:ext cx="7708925" cy="2473150"/>
        </p:xfrm>
        <a:graphic>
          <a:graphicData uri="http://schemas.openxmlformats.org/drawingml/2006/table">
            <a:tbl>
              <a:tblPr>
                <a:noFill/>
                <a:tableStyleId>{6BD48D03-FF69-4ACD-9898-6B3E54B4375C}</a:tableStyleId>
              </a:tblPr>
              <a:tblGrid>
                <a:gridCol w="168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7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2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Team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Approach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Score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CVG-IBA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PromptForge (Image Generation)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3.194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CVG-IBA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TRACE (Image Retrieval)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3.114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Headline Hunters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BLIP (Image Retrieval)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3.088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Das-RU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SDXLREF (Image Generation)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3.031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Baseline (Original Images)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2.956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Google Shape;1139;p38">
            <a:extLst>
              <a:ext uri="{FF2B5EF4-FFF2-40B4-BE49-F238E27FC236}">
                <a16:creationId xmlns:a16="http://schemas.microsoft.com/office/drawing/2014/main" id="{374973BC-D1AD-8E36-130F-F931B6E69988}"/>
              </a:ext>
            </a:extLst>
          </p:cNvPr>
          <p:cNvSpPr txBox="1"/>
          <p:nvPr/>
        </p:nvSpPr>
        <p:spPr>
          <a:xfrm>
            <a:off x="733587" y="2976563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3" name="Google Shape;1139;p38">
            <a:extLst>
              <a:ext uri="{FF2B5EF4-FFF2-40B4-BE49-F238E27FC236}">
                <a16:creationId xmlns:a16="http://schemas.microsoft.com/office/drawing/2014/main" id="{F68D5CA6-A264-E3EB-9264-D6935F884C91}"/>
              </a:ext>
            </a:extLst>
          </p:cNvPr>
          <p:cNvSpPr txBox="1"/>
          <p:nvPr/>
        </p:nvSpPr>
        <p:spPr>
          <a:xfrm>
            <a:off x="733587" y="2577949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4" name="Google Shape;1139;p38">
            <a:extLst>
              <a:ext uri="{FF2B5EF4-FFF2-40B4-BE49-F238E27FC236}">
                <a16:creationId xmlns:a16="http://schemas.microsoft.com/office/drawing/2014/main" id="{10E2BDE2-3DBF-BEAD-4091-B75BB8A0942B}"/>
              </a:ext>
            </a:extLst>
          </p:cNvPr>
          <p:cNvSpPr txBox="1"/>
          <p:nvPr/>
        </p:nvSpPr>
        <p:spPr>
          <a:xfrm>
            <a:off x="733048" y="2179335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5" name="Google Shape;1139;p38">
            <a:extLst>
              <a:ext uri="{FF2B5EF4-FFF2-40B4-BE49-F238E27FC236}">
                <a16:creationId xmlns:a16="http://schemas.microsoft.com/office/drawing/2014/main" id="{275E5773-7A11-DEAD-4829-4DDF5242135C}"/>
              </a:ext>
            </a:extLst>
          </p:cNvPr>
          <p:cNvSpPr txBox="1"/>
          <p:nvPr/>
        </p:nvSpPr>
        <p:spPr>
          <a:xfrm>
            <a:off x="728285" y="1790247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35" name="Google Shape;1135;p38"/>
          <p:cNvGraphicFramePr/>
          <p:nvPr>
            <p:extLst>
              <p:ext uri="{D42A27DB-BD31-4B8C-83A1-F6EECF244321}">
                <p14:modId xmlns:p14="http://schemas.microsoft.com/office/powerpoint/2010/main" val="2209206845"/>
              </p:ext>
            </p:extLst>
          </p:nvPr>
        </p:nvGraphicFramePr>
        <p:xfrm>
          <a:off x="715075" y="1281700"/>
          <a:ext cx="7708925" cy="2473150"/>
        </p:xfrm>
        <a:graphic>
          <a:graphicData uri="http://schemas.openxmlformats.org/drawingml/2006/table">
            <a:tbl>
              <a:tblPr>
                <a:noFill/>
                <a:tableStyleId>{6BD48D03-FF69-4ACD-9898-6B3E54B4375C}</a:tableStyleId>
              </a:tblPr>
              <a:tblGrid>
                <a:gridCol w="168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6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7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2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Team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Approach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Score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CVG-IBA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PromptForge (Image Generation)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3.214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CVG-IBA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TRACE (Image Retrieval)</a:t>
                      </a:r>
                      <a:endParaRPr dirty="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3.097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Headline Hunters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BLIP (Image Retrieval)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3.092</a:t>
                      </a:r>
                      <a:endParaRPr dirty="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Das-RU</a:t>
                      </a: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SDXLREF (Image Generation)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3.004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Baseline (Original Images)</a:t>
                      </a:r>
                      <a:endParaRPr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Actor"/>
                          <a:ea typeface="Actor"/>
                          <a:cs typeface="Actor"/>
                          <a:sym typeface="Actor"/>
                        </a:rPr>
                        <a:t>3.001</a:t>
                      </a:r>
                      <a:endParaRPr dirty="0">
                        <a:solidFill>
                          <a:schemeClr val="dk1"/>
                        </a:solidFill>
                        <a:latin typeface="Actor"/>
                        <a:ea typeface="Actor"/>
                        <a:cs typeface="Actor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Google Shape;1139;p38">
            <a:extLst>
              <a:ext uri="{FF2B5EF4-FFF2-40B4-BE49-F238E27FC236}">
                <a16:creationId xmlns:a16="http://schemas.microsoft.com/office/drawing/2014/main" id="{E6DE372E-D387-B667-714A-734D5FCD2927}"/>
              </a:ext>
            </a:extLst>
          </p:cNvPr>
          <p:cNvSpPr txBox="1"/>
          <p:nvPr/>
        </p:nvSpPr>
        <p:spPr>
          <a:xfrm>
            <a:off x="733587" y="2976563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5" name="Google Shape;1139;p38">
            <a:extLst>
              <a:ext uri="{FF2B5EF4-FFF2-40B4-BE49-F238E27FC236}">
                <a16:creationId xmlns:a16="http://schemas.microsoft.com/office/drawing/2014/main" id="{87C0BCF9-D1E8-5A30-608D-336BAFA6EB67}"/>
              </a:ext>
            </a:extLst>
          </p:cNvPr>
          <p:cNvSpPr txBox="1"/>
          <p:nvPr/>
        </p:nvSpPr>
        <p:spPr>
          <a:xfrm>
            <a:off x="733587" y="2577949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6" name="Google Shape;1139;p38">
            <a:extLst>
              <a:ext uri="{FF2B5EF4-FFF2-40B4-BE49-F238E27FC236}">
                <a16:creationId xmlns:a16="http://schemas.microsoft.com/office/drawing/2014/main" id="{3E3E417C-6FBE-0BA4-DF20-D8793C55283D}"/>
              </a:ext>
            </a:extLst>
          </p:cNvPr>
          <p:cNvSpPr txBox="1"/>
          <p:nvPr/>
        </p:nvSpPr>
        <p:spPr>
          <a:xfrm>
            <a:off x="733048" y="2179335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7" name="Google Shape;1139;p38">
            <a:extLst>
              <a:ext uri="{FF2B5EF4-FFF2-40B4-BE49-F238E27FC236}">
                <a16:creationId xmlns:a16="http://schemas.microsoft.com/office/drawing/2014/main" id="{61B11E53-3D76-1AC7-B642-BC72356B53F5}"/>
              </a:ext>
            </a:extLst>
          </p:cNvPr>
          <p:cNvSpPr txBox="1"/>
          <p:nvPr/>
        </p:nvSpPr>
        <p:spPr>
          <a:xfrm>
            <a:off x="728285" y="1790247"/>
            <a:ext cx="7671900" cy="36807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70B0C"/>
              </a:highlight>
            </a:endParaRPr>
          </a:p>
        </p:txBody>
      </p:sp>
      <p:sp>
        <p:nvSpPr>
          <p:cNvPr id="8" name="Google Shape;1128;p37">
            <a:extLst>
              <a:ext uri="{FF2B5EF4-FFF2-40B4-BE49-F238E27FC236}">
                <a16:creationId xmlns:a16="http://schemas.microsoft.com/office/drawing/2014/main" id="{49764760-5EB4-2FD6-7822-BD57EF6B55D6}"/>
              </a:ext>
            </a:extLst>
          </p:cNvPr>
          <p:cNvSpPr txBox="1"/>
          <p:nvPr/>
        </p:nvSpPr>
        <p:spPr>
          <a:xfrm>
            <a:off x="720000" y="600675"/>
            <a:ext cx="7704000" cy="6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NewsImages Leaderboard Full</a:t>
            </a:r>
            <a:endParaRPr sz="34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39"/>
          <p:cNvSpPr txBox="1"/>
          <p:nvPr/>
        </p:nvSpPr>
        <p:spPr>
          <a:xfrm>
            <a:off x="604600" y="1328169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Retrieval and generation can outperform editors</a:t>
            </a:r>
            <a:endParaRPr lang="en-US"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Vast design space for matching text and images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Retrieval approaches: low risk, low reward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Generation approaches: high risk, high reward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Ethical considerations and preferences can be aligned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1145" name="Google Shape;1145;p39"/>
          <p:cNvSpPr txBox="1"/>
          <p:nvPr/>
        </p:nvSpPr>
        <p:spPr>
          <a:xfrm>
            <a:off x="720000" y="638778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Results</a:t>
            </a:r>
            <a:endParaRPr sz="3700" b="1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40"/>
          <p:cNvSpPr txBox="1">
            <a:spLocks noGrp="1"/>
          </p:cNvSpPr>
          <p:nvPr>
            <p:ph type="ctrTitle"/>
          </p:nvPr>
        </p:nvSpPr>
        <p:spPr>
          <a:xfrm>
            <a:off x="1940550" y="1146775"/>
            <a:ext cx="5665500" cy="12930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28"/>
          <p:cNvSpPr txBox="1">
            <a:spLocks noGrp="1"/>
          </p:cNvSpPr>
          <p:nvPr>
            <p:ph type="title"/>
          </p:nvPr>
        </p:nvSpPr>
        <p:spPr>
          <a:xfrm>
            <a:off x="896723" y="737550"/>
            <a:ext cx="7181400" cy="6768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Task Goal</a:t>
            </a:r>
            <a:endParaRPr sz="3700"/>
          </a:p>
        </p:txBody>
      </p:sp>
      <p:sp>
        <p:nvSpPr>
          <p:cNvPr id="1074" name="Google Shape;1074;p28"/>
          <p:cNvSpPr txBox="1"/>
          <p:nvPr/>
        </p:nvSpPr>
        <p:spPr>
          <a:xfrm>
            <a:off x="789150" y="1426943"/>
            <a:ext cx="75657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1D2C34"/>
                </a:solidFill>
                <a:latin typeface="Lato"/>
                <a:ea typeface="Lato"/>
                <a:cs typeface="Lato"/>
                <a:sym typeface="Lato"/>
              </a:rPr>
              <a:t>We give you a news headline.</a:t>
            </a:r>
            <a:endParaRPr sz="2200" dirty="0">
              <a:solidFill>
                <a:srgbClr val="1D2C34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683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1D2C34"/>
                </a:solidFill>
                <a:latin typeface="Lato"/>
                <a:ea typeface="Lato"/>
                <a:cs typeface="Lato"/>
                <a:sym typeface="Lato"/>
              </a:rPr>
              <a:t>You retrieve or generate a </a:t>
            </a:r>
            <a:r>
              <a:rPr lang="en" sz="2200" u="sng" dirty="0">
                <a:solidFill>
                  <a:srgbClr val="1D2C34"/>
                </a:solidFill>
                <a:latin typeface="Lato"/>
                <a:ea typeface="Lato"/>
                <a:cs typeface="Lato"/>
                <a:sym typeface="Lato"/>
              </a:rPr>
              <a:t>fitting </a:t>
            </a:r>
            <a:r>
              <a:rPr lang="en" sz="2200" dirty="0">
                <a:solidFill>
                  <a:srgbClr val="1D2C34"/>
                </a:solidFill>
                <a:latin typeface="Lato"/>
                <a:ea typeface="Lato"/>
                <a:cs typeface="Lato"/>
                <a:sym typeface="Lato"/>
              </a:rPr>
              <a:t>image.</a:t>
            </a:r>
            <a:endParaRPr sz="2200" dirty="0">
              <a:solidFill>
                <a:srgbClr val="1D2C34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683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1D2C34"/>
                </a:solidFill>
                <a:latin typeface="Lato"/>
                <a:ea typeface="Lato"/>
                <a:cs typeface="Lato"/>
                <a:sym typeface="Lato"/>
              </a:rPr>
              <a:t>For example…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9" name="Google Shape;1079;p29"/>
          <p:cNvPicPr preferRelativeResize="0"/>
          <p:nvPr/>
        </p:nvPicPr>
        <p:blipFill rotWithShape="1">
          <a:blip r:embed="rId3">
            <a:alphaModFix/>
          </a:blip>
          <a:srcRect b="11308"/>
          <a:stretch/>
        </p:blipFill>
        <p:spPr>
          <a:xfrm>
            <a:off x="631375" y="915000"/>
            <a:ext cx="7881258" cy="3027374"/>
          </a:xfrm>
          <a:prstGeom prst="rect">
            <a:avLst/>
          </a:prstGeom>
          <a:noFill/>
          <a:ln>
            <a:noFill/>
          </a:ln>
        </p:spPr>
      </p:pic>
      <p:sp>
        <p:nvSpPr>
          <p:cNvPr id="1080" name="Google Shape;1080;p29"/>
          <p:cNvSpPr txBox="1">
            <a:spLocks noGrp="1"/>
          </p:cNvSpPr>
          <p:nvPr>
            <p:ph type="title"/>
          </p:nvPr>
        </p:nvSpPr>
        <p:spPr>
          <a:xfrm>
            <a:off x="981298" y="3823679"/>
            <a:ext cx="7181400" cy="6768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“Bilston school takes trip down memory lane as staff and</a:t>
            </a:r>
            <a:br>
              <a:rPr lang="en" sz="1500" dirty="0"/>
            </a:br>
            <a:r>
              <a:rPr lang="en" sz="1500" dirty="0"/>
              <a:t>pupils celebrate 90th anniversary.”</a:t>
            </a:r>
            <a:endParaRPr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30"/>
          <p:cNvSpPr txBox="1">
            <a:spLocks noGrp="1"/>
          </p:cNvSpPr>
          <p:nvPr>
            <p:ph type="title"/>
          </p:nvPr>
        </p:nvSpPr>
        <p:spPr>
          <a:xfrm>
            <a:off x="720000" y="596444"/>
            <a:ext cx="7704000" cy="6768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Background and Motivation</a:t>
            </a:r>
            <a:endParaRPr sz="3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30"/>
          <p:cNvSpPr txBox="1"/>
          <p:nvPr/>
        </p:nvSpPr>
        <p:spPr>
          <a:xfrm>
            <a:off x="604600" y="1229392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Images drive engagements with news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(Human) editorial work as bottleneck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Headline and image relation not necessarily literal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Rapid txt2img progress presents new opportunities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31"/>
          <p:cNvSpPr txBox="1">
            <a:spLocks noGrp="1"/>
          </p:cNvSpPr>
          <p:nvPr>
            <p:ph type="title"/>
          </p:nvPr>
        </p:nvSpPr>
        <p:spPr>
          <a:xfrm>
            <a:off x="720000" y="638778"/>
            <a:ext cx="7704000" cy="6768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Subtask Definition</a:t>
            </a:r>
            <a:endParaRPr sz="3700"/>
          </a:p>
        </p:txBody>
      </p:sp>
      <p:sp>
        <p:nvSpPr>
          <p:cNvPr id="1092" name="Google Shape;1092;p31"/>
          <p:cNvSpPr txBox="1"/>
          <p:nvPr/>
        </p:nvSpPr>
        <p:spPr>
          <a:xfrm>
            <a:off x="604600" y="1328169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SMALL:  	30 pre-determined articles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1371600" lvl="0" indent="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Focus on AI tools with a ‘journalist-in-the-loop’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LARGE:  	8,500 articles (randomly sampled)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889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 		Focus on fully automated pipelines that scale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1371600" lvl="0" indent="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32"/>
          <p:cNvSpPr txBox="1"/>
          <p:nvPr/>
        </p:nvSpPr>
        <p:spPr>
          <a:xfrm>
            <a:off x="604600" y="1328169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8,500 news headlines with tags and images</a:t>
            </a:r>
            <a:endParaRPr sz="220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Sourced from multiple online sources (compiled by GDELT)</a:t>
            </a:r>
            <a:endParaRPr sz="220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○"/>
            </a:pPr>
            <a:r>
              <a:rPr lang="en" sz="220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Title: </a:t>
            </a:r>
            <a:r>
              <a:rPr lang="en" sz="2200" i="1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“Global stocks, dollar gain as UK …”</a:t>
            </a:r>
            <a:endParaRPr sz="2200" i="1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○"/>
            </a:pPr>
            <a:r>
              <a:rPr lang="en" sz="220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Article (URL): https://www.marketscreener.com/quote/…</a:t>
            </a:r>
            <a:endParaRPr sz="220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○"/>
            </a:pPr>
            <a:r>
              <a:rPr lang="en" sz="220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Tags: silicon valley bank;goldman sachs… (based on body)</a:t>
            </a:r>
            <a:endParaRPr sz="220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○"/>
            </a:pPr>
            <a:r>
              <a:rPr lang="en" sz="220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Image (URL): https://img.zonebourse.com/reuters/…</a:t>
            </a:r>
            <a:endParaRPr sz="220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1098" name="Google Shape;1098;p32"/>
          <p:cNvSpPr txBox="1"/>
          <p:nvPr/>
        </p:nvSpPr>
        <p:spPr>
          <a:xfrm>
            <a:off x="720000" y="638778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</a:t>
            </a:r>
            <a:endParaRPr sz="3700" b="1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33"/>
          <p:cNvSpPr txBox="1"/>
          <p:nvPr/>
        </p:nvSpPr>
        <p:spPr>
          <a:xfrm>
            <a:off x="604600" y="1328169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CLIP flavors for image retrieval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Stable Diffusion flavors for image generation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Article classification and prompt engineering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Exploration of art styles and subjects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1104" name="Google Shape;1104;p33"/>
          <p:cNvSpPr txBox="1"/>
          <p:nvPr/>
        </p:nvSpPr>
        <p:spPr>
          <a:xfrm>
            <a:off x="720000" y="638778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Approaches</a:t>
            </a:r>
            <a:endParaRPr sz="3700" b="1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3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and Metrics</a:t>
            </a:r>
            <a:endParaRPr sz="3400" dirty="0"/>
          </a:p>
        </p:txBody>
      </p:sp>
      <p:sp>
        <p:nvSpPr>
          <p:cNvPr id="1110" name="Google Shape;1110;p34"/>
          <p:cNvSpPr txBox="1"/>
          <p:nvPr/>
        </p:nvSpPr>
        <p:spPr>
          <a:xfrm>
            <a:off x="604600" y="1328169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Crowdsourced online evaluation with all teams</a:t>
            </a:r>
            <a:endParaRPr lang="en-US"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5-point Likert scale to rate headline-image fit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Evaluation criterion: average article fit</a:t>
            </a: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Retrieved and generated images evaluated together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3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Teams and Submissions</a:t>
            </a:r>
            <a:endParaRPr dirty="0"/>
          </a:p>
        </p:txBody>
      </p:sp>
      <p:sp>
        <p:nvSpPr>
          <p:cNvPr id="1116" name="Google Shape;1116;p35"/>
          <p:cNvSpPr txBox="1"/>
          <p:nvPr/>
        </p:nvSpPr>
        <p:spPr>
          <a:xfrm>
            <a:off x="722963" y="1341175"/>
            <a:ext cx="2564050" cy="31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000" dirty="0">
                <a:solidFill>
                  <a:srgbClr val="333333"/>
                </a:solidFill>
                <a:latin typeface="Actor"/>
                <a:sym typeface="Actor"/>
              </a:rPr>
              <a:t>AFourP</a:t>
            </a:r>
            <a:endParaRPr sz="2000" dirty="0">
              <a:solidFill>
                <a:srgbClr val="333333"/>
              </a:solidFill>
              <a:latin typeface="Actor"/>
              <a:sym typeface="Actor"/>
            </a:endParaRP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000" dirty="0">
                <a:solidFill>
                  <a:srgbClr val="333333"/>
                </a:solidFill>
                <a:latin typeface="Actor"/>
                <a:sym typeface="Actor"/>
              </a:rPr>
              <a:t>CERTH-ITI</a:t>
            </a:r>
            <a:endParaRPr sz="2000" dirty="0">
              <a:solidFill>
                <a:srgbClr val="333333"/>
              </a:solidFill>
              <a:latin typeface="Actor"/>
              <a:sym typeface="Actor"/>
            </a:endParaRP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000" dirty="0">
                <a:solidFill>
                  <a:srgbClr val="333333"/>
                </a:solidFill>
                <a:latin typeface="Actor"/>
                <a:sym typeface="Actor"/>
              </a:rPr>
              <a:t>CodingSoft</a:t>
            </a:r>
            <a:endParaRPr sz="2000" dirty="0">
              <a:solidFill>
                <a:srgbClr val="333333"/>
              </a:solidFill>
              <a:latin typeface="Actor"/>
              <a:sym typeface="Actor"/>
            </a:endParaRP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000" dirty="0">
                <a:solidFill>
                  <a:srgbClr val="333333"/>
                </a:solidFill>
                <a:latin typeface="Actor"/>
                <a:sym typeface="Actor"/>
              </a:rPr>
              <a:t>CVG-IBA</a:t>
            </a:r>
            <a:endParaRPr sz="2000" dirty="0">
              <a:solidFill>
                <a:srgbClr val="333333"/>
              </a:solidFill>
              <a:latin typeface="Actor"/>
              <a:sym typeface="Actor"/>
            </a:endParaRPr>
          </a:p>
        </p:txBody>
      </p:sp>
      <p:sp>
        <p:nvSpPr>
          <p:cNvPr id="3" name="Google Shape;1116;p35">
            <a:extLst>
              <a:ext uri="{FF2B5EF4-FFF2-40B4-BE49-F238E27FC236}">
                <a16:creationId xmlns:a16="http://schemas.microsoft.com/office/drawing/2014/main" id="{EA93473C-A039-761E-F34B-7EB821633B62}"/>
              </a:ext>
            </a:extLst>
          </p:cNvPr>
          <p:cNvSpPr txBox="1"/>
          <p:nvPr/>
        </p:nvSpPr>
        <p:spPr>
          <a:xfrm>
            <a:off x="3292939" y="1341175"/>
            <a:ext cx="2564050" cy="31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DACS-UM-RTL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Das-RU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ELITE_CODERS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Headline Hunters</a:t>
            </a:r>
            <a:endParaRPr sz="20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4" name="Google Shape;1116;p35">
            <a:extLst>
              <a:ext uri="{FF2B5EF4-FFF2-40B4-BE49-F238E27FC236}">
                <a16:creationId xmlns:a16="http://schemas.microsoft.com/office/drawing/2014/main" id="{8359C37C-9CC2-E4BC-58EE-941A8DB84A4E}"/>
              </a:ext>
            </a:extLst>
          </p:cNvPr>
          <p:cNvSpPr txBox="1"/>
          <p:nvPr/>
        </p:nvSpPr>
        <p:spPr>
          <a:xfrm>
            <a:off x="6412400" y="1341175"/>
            <a:ext cx="2564050" cy="31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 err="1">
                <a:solidFill>
                  <a:srgbClr val="333333"/>
                </a:solidFill>
                <a:latin typeface="Actor"/>
                <a:sym typeface="Actor"/>
              </a:rPr>
              <a:t>SELab</a:t>
            </a:r>
            <a:r>
              <a:rPr lang="de-CH" sz="2000" dirty="0">
                <a:solidFill>
                  <a:srgbClr val="333333"/>
                </a:solidFill>
                <a:latin typeface="Actor"/>
                <a:sym typeface="Actor"/>
              </a:rPr>
              <a:t>-HCMUS</a:t>
            </a: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Actor"/>
                <a:sym typeface="Actor"/>
              </a:rPr>
              <a:t>SSN-CSE</a:t>
            </a: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Actor"/>
                <a:sym typeface="Actor"/>
              </a:rPr>
              <a:t>SyntxError404</a:t>
            </a: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 err="1">
                <a:solidFill>
                  <a:srgbClr val="333333"/>
                </a:solidFill>
                <a:latin typeface="Actor"/>
                <a:sym typeface="Actor"/>
              </a:rPr>
              <a:t>VisionX</a:t>
            </a:r>
            <a:endParaRPr lang="de-CH" sz="2000" dirty="0">
              <a:solidFill>
                <a:srgbClr val="333333"/>
              </a:solidFill>
              <a:latin typeface="Actor"/>
              <a:sym typeface="Acto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B81B0B-4B55-67E1-6EE8-1F11F5D3621C}"/>
              </a:ext>
            </a:extLst>
          </p:cNvPr>
          <p:cNvSpPr txBox="1"/>
          <p:nvPr/>
        </p:nvSpPr>
        <p:spPr>
          <a:xfrm>
            <a:off x="720000" y="2827735"/>
            <a:ext cx="7274650" cy="16260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39 submissions for SMALL (30 articles, 12 teams)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26 submissions for LARGE (20 articles, 10 teams )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Total image submissions: 213’ooo images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Actor"/>
                <a:ea typeface="Actor"/>
                <a:cs typeface="Actor"/>
                <a:sym typeface="Actor"/>
              </a:rPr>
              <a:t>Thank you ❤️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orse Goddesses Thesis Defense by Slidesgo">
  <a:themeElements>
    <a:clrScheme name="Simple Light">
      <a:dk1>
        <a:srgbClr val="1D2C34"/>
      </a:dk1>
      <a:lt1>
        <a:srgbClr val="F2F6F7"/>
      </a:lt1>
      <a:dk2>
        <a:srgbClr val="355261"/>
      </a:dk2>
      <a:lt2>
        <a:srgbClr val="7EA3B4"/>
      </a:lt2>
      <a:accent1>
        <a:srgbClr val="BFD0D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2C3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2022</TotalTime>
  <Words>493</Words>
  <Application>Microsoft Office PowerPoint</Application>
  <PresentationFormat>On-screen Show (16:9)</PresentationFormat>
  <Paragraphs>120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Lato</vt:lpstr>
      <vt:lpstr>Cinzel</vt:lpstr>
      <vt:lpstr>Arial</vt:lpstr>
      <vt:lpstr>Montserrat Medium</vt:lpstr>
      <vt:lpstr>Libre Baskerville</vt:lpstr>
      <vt:lpstr>Montserrat</vt:lpstr>
      <vt:lpstr>Actor</vt:lpstr>
      <vt:lpstr>Norse Goddesses Thesis Defense by Slidesgo</vt:lpstr>
      <vt:lpstr>NewsImages 2025</vt:lpstr>
      <vt:lpstr>Task Goal</vt:lpstr>
      <vt:lpstr>“Bilston school takes trip down memory lane as staff and pupils celebrate 90th anniversary.”</vt:lpstr>
      <vt:lpstr>Background and Motivation  </vt:lpstr>
      <vt:lpstr>Subtask Definition</vt:lpstr>
      <vt:lpstr>PowerPoint Presentation</vt:lpstr>
      <vt:lpstr>PowerPoint Presentation</vt:lpstr>
      <vt:lpstr>Evaluation and Metrics</vt:lpstr>
      <vt:lpstr>Teams and Submissions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Lucien Heitz</cp:lastModifiedBy>
  <cp:revision>6</cp:revision>
  <dcterms:modified xsi:type="dcterms:W3CDTF">2025-10-27T16:47:17Z</dcterms:modified>
</cp:coreProperties>
</file>